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58" r:id="rId3"/>
    <p:sldId id="259" r:id="rId4"/>
    <p:sldId id="313" r:id="rId5"/>
    <p:sldId id="262" r:id="rId6"/>
    <p:sldId id="314" r:id="rId7"/>
    <p:sldId id="315" r:id="rId8"/>
    <p:sldId id="267" r:id="rId9"/>
    <p:sldId id="280" r:id="rId10"/>
    <p:sldId id="263" r:id="rId11"/>
    <p:sldId id="268" r:id="rId12"/>
    <p:sldId id="316" r:id="rId13"/>
    <p:sldId id="317" r:id="rId14"/>
    <p:sldId id="271" r:id="rId15"/>
    <p:sldId id="288" r:id="rId16"/>
    <p:sldId id="319" r:id="rId17"/>
    <p:sldId id="264" r:id="rId18"/>
    <p:sldId id="318" r:id="rId19"/>
  </p:sldIdLst>
  <p:sldSz cx="9144000" cy="5143500" type="screen16x9"/>
  <p:notesSz cx="6858000" cy="9144000"/>
  <p:embeddedFontLst>
    <p:embeddedFont>
      <p:font typeface="Anaheim" panose="020B0604020202020204" charset="0"/>
      <p:regular r:id="rId21"/>
      <p:bold r:id="rId22"/>
    </p:embeddedFont>
    <p:embeddedFont>
      <p:font typeface="DM Sans" pitchFamily="2" charset="0"/>
      <p:regular r:id="rId23"/>
      <p:bold r:id="rId24"/>
      <p:italic r:id="rId25"/>
      <p:boldItalic r:id="rId26"/>
    </p:embeddedFont>
    <p:embeddedFont>
      <p:font typeface="Maven Pro" panose="020B0604020202020204" charset="0"/>
      <p:regular r:id="rId27"/>
      <p:bold r:id="rId28"/>
    </p:embeddedFont>
    <p:embeddedFont>
      <p:font typeface="Montserrat" panose="00000500000000000000" pitchFamily="2" charset="0"/>
      <p:regular r:id="rId29"/>
      <p:bold r:id="rId30"/>
      <p:italic r:id="rId31"/>
      <p:boldItalic r:id="rId32"/>
    </p:embeddedFont>
    <p:embeddedFont>
      <p:font typeface="MuseoModerno Medium" panose="020B0604020202020204" charset="0"/>
      <p:regular r:id="rId33"/>
      <p:bold r:id="rId34"/>
      <p:italic r:id="rId35"/>
      <p:boldItalic r:id="rId36"/>
    </p:embeddedFont>
    <p:embeddedFont>
      <p:font typeface="Nunito Light"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371CA0-799E-4CD1-A347-6EAD3059D861}">
  <a:tblStyle styleId="{9E371CA0-799E-4CD1-A347-6EAD3059D8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63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69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g25dffddc3ec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7" name="Google Shape;3187;g25dffddc3ec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54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9"/>
        <p:cNvGrpSpPr/>
        <p:nvPr/>
      </p:nvGrpSpPr>
      <p:grpSpPr>
        <a:xfrm>
          <a:off x="0" y="0"/>
          <a:ext cx="0" cy="0"/>
          <a:chOff x="0" y="0"/>
          <a:chExt cx="0" cy="0"/>
        </a:xfrm>
      </p:grpSpPr>
      <p:sp>
        <p:nvSpPr>
          <p:cNvPr id="2600" name="Google Shape;2600;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1" name="Google Shape;2601;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9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39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990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5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9"/>
        <p:cNvGrpSpPr/>
        <p:nvPr/>
      </p:nvGrpSpPr>
      <p:grpSpPr>
        <a:xfrm>
          <a:off x="0" y="0"/>
          <a:ext cx="0" cy="0"/>
          <a:chOff x="0" y="0"/>
          <a:chExt cx="0" cy="0"/>
        </a:xfrm>
      </p:grpSpPr>
      <p:sp>
        <p:nvSpPr>
          <p:cNvPr id="3000" name="Google Shape;300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1" name="Google Shape;300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825400"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subTitle" idx="2"/>
          </p:nvPr>
        </p:nvSpPr>
        <p:spPr>
          <a:xfrm>
            <a:off x="345074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subTitle" idx="3"/>
          </p:nvPr>
        </p:nvSpPr>
        <p:spPr>
          <a:xfrm>
            <a:off x="607609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1"/>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21"/>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43" name="Google Shape;143;p21"/>
          <p:cNvGrpSpPr/>
          <p:nvPr/>
        </p:nvGrpSpPr>
        <p:grpSpPr>
          <a:xfrm rot="-5400000">
            <a:off x="8319450" y="4033900"/>
            <a:ext cx="1009703" cy="130500"/>
            <a:chOff x="5461400" y="616025"/>
            <a:chExt cx="1009703" cy="130500"/>
          </a:xfrm>
        </p:grpSpPr>
        <p:sp>
          <p:nvSpPr>
            <p:cNvPr id="144" name="Google Shape;144;p2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1"/>
          <p:cNvGrpSpPr/>
          <p:nvPr/>
        </p:nvGrpSpPr>
        <p:grpSpPr>
          <a:xfrm rot="-5400000">
            <a:off x="-146725" y="979100"/>
            <a:ext cx="1009703" cy="130500"/>
            <a:chOff x="5461400" y="616025"/>
            <a:chExt cx="1009703" cy="130500"/>
          </a:xfrm>
        </p:grpSpPr>
        <p:sp>
          <p:nvSpPr>
            <p:cNvPr id="150" name="Google Shape;150;p2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1"/>
        <p:cNvGrpSpPr/>
        <p:nvPr/>
      </p:nvGrpSpPr>
      <p:grpSpPr>
        <a:xfrm>
          <a:off x="0" y="0"/>
          <a:ext cx="0" cy="0"/>
          <a:chOff x="0" y="0"/>
          <a:chExt cx="0" cy="0"/>
        </a:xfrm>
      </p:grpSpPr>
      <p:sp>
        <p:nvSpPr>
          <p:cNvPr id="222" name="Google Shape;222;p25"/>
          <p:cNvSpPr txBox="1">
            <a:spLocks noGrp="1"/>
          </p:cNvSpPr>
          <p:nvPr>
            <p:ph type="title" hasCustomPrompt="1"/>
          </p:nvPr>
        </p:nvSpPr>
        <p:spPr>
          <a:xfrm>
            <a:off x="713225" y="539500"/>
            <a:ext cx="382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3" name="Google Shape;223;p25"/>
          <p:cNvSpPr txBox="1">
            <a:spLocks noGrp="1"/>
          </p:cNvSpPr>
          <p:nvPr>
            <p:ph type="subTitle" idx="1"/>
          </p:nvPr>
        </p:nvSpPr>
        <p:spPr>
          <a:xfrm>
            <a:off x="713225" y="1308396"/>
            <a:ext cx="3822600" cy="40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4" name="Google Shape;224;p25"/>
          <p:cNvSpPr txBox="1">
            <a:spLocks noGrp="1"/>
          </p:cNvSpPr>
          <p:nvPr>
            <p:ph type="title" idx="2" hasCustomPrompt="1"/>
          </p:nvPr>
        </p:nvSpPr>
        <p:spPr>
          <a:xfrm>
            <a:off x="713225" y="1984059"/>
            <a:ext cx="382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5" name="Google Shape;225;p25"/>
          <p:cNvSpPr txBox="1">
            <a:spLocks noGrp="1"/>
          </p:cNvSpPr>
          <p:nvPr>
            <p:ph type="subTitle" idx="3"/>
          </p:nvPr>
        </p:nvSpPr>
        <p:spPr>
          <a:xfrm>
            <a:off x="713225" y="2752951"/>
            <a:ext cx="3822600" cy="40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6" name="Google Shape;226;p25"/>
          <p:cNvSpPr txBox="1">
            <a:spLocks noGrp="1"/>
          </p:cNvSpPr>
          <p:nvPr>
            <p:ph type="title" idx="4" hasCustomPrompt="1"/>
          </p:nvPr>
        </p:nvSpPr>
        <p:spPr>
          <a:xfrm>
            <a:off x="713225" y="3428594"/>
            <a:ext cx="382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7" name="Google Shape;227;p25"/>
          <p:cNvSpPr txBox="1">
            <a:spLocks noGrp="1"/>
          </p:cNvSpPr>
          <p:nvPr>
            <p:ph type="subTitle" idx="5"/>
          </p:nvPr>
        </p:nvSpPr>
        <p:spPr>
          <a:xfrm>
            <a:off x="713225" y="4197499"/>
            <a:ext cx="3822600" cy="40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65"/>
        <p:cNvGrpSpPr/>
        <p:nvPr/>
      </p:nvGrpSpPr>
      <p:grpSpPr>
        <a:xfrm>
          <a:off x="0" y="0"/>
          <a:ext cx="0" cy="0"/>
          <a:chOff x="0" y="0"/>
          <a:chExt cx="0" cy="0"/>
        </a:xfrm>
      </p:grpSpPr>
      <p:grpSp>
        <p:nvGrpSpPr>
          <p:cNvPr id="266" name="Google Shape;266;p28"/>
          <p:cNvGrpSpPr/>
          <p:nvPr/>
        </p:nvGrpSpPr>
        <p:grpSpPr>
          <a:xfrm rot="5400000" flipH="1">
            <a:off x="-146725" y="4033900"/>
            <a:ext cx="1009703" cy="130500"/>
            <a:chOff x="5461400" y="616025"/>
            <a:chExt cx="1009703" cy="130500"/>
          </a:xfrm>
        </p:grpSpPr>
        <p:sp>
          <p:nvSpPr>
            <p:cNvPr id="267" name="Google Shape;267;p28"/>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rot="5400000" flipH="1">
            <a:off x="8319450" y="979100"/>
            <a:ext cx="1009703" cy="130500"/>
            <a:chOff x="5461400" y="616025"/>
            <a:chExt cx="1009703" cy="130500"/>
          </a:xfrm>
        </p:grpSpPr>
        <p:sp>
          <p:nvSpPr>
            <p:cNvPr id="273" name="Google Shape;273;p28"/>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279"/>
        <p:cNvGrpSpPr/>
        <p:nvPr/>
      </p:nvGrpSpPr>
      <p:grpSpPr>
        <a:xfrm>
          <a:off x="0" y="0"/>
          <a:ext cx="0" cy="0"/>
          <a:chOff x="0" y="0"/>
          <a:chExt cx="0" cy="0"/>
        </a:xfrm>
      </p:grpSpPr>
      <p:grpSp>
        <p:nvGrpSpPr>
          <p:cNvPr id="280" name="Google Shape;280;p29"/>
          <p:cNvGrpSpPr/>
          <p:nvPr/>
        </p:nvGrpSpPr>
        <p:grpSpPr>
          <a:xfrm rot="-5400000">
            <a:off x="8319450" y="4033900"/>
            <a:ext cx="1009703" cy="130500"/>
            <a:chOff x="5461400" y="616025"/>
            <a:chExt cx="1009703" cy="130500"/>
          </a:xfrm>
        </p:grpSpPr>
        <p:sp>
          <p:nvSpPr>
            <p:cNvPr id="281" name="Google Shape;281;p2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9"/>
          <p:cNvGrpSpPr/>
          <p:nvPr/>
        </p:nvGrpSpPr>
        <p:grpSpPr>
          <a:xfrm rot="-5400000">
            <a:off x="-146725" y="979100"/>
            <a:ext cx="1009703" cy="130500"/>
            <a:chOff x="5461400" y="616025"/>
            <a:chExt cx="1009703" cy="130500"/>
          </a:xfrm>
        </p:grpSpPr>
        <p:sp>
          <p:nvSpPr>
            <p:cNvPr id="287" name="Google Shape;287;p2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385575" y="1177400"/>
            <a:ext cx="40452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txBox="1">
            <a:spLocks noGrp="1"/>
          </p:cNvSpPr>
          <p:nvPr>
            <p:ph type="subTitle" idx="1"/>
          </p:nvPr>
        </p:nvSpPr>
        <p:spPr>
          <a:xfrm>
            <a:off x="4385575" y="2432600"/>
            <a:ext cx="4045200" cy="217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348675" y="539500"/>
            <a:ext cx="4082100" cy="19962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720000" y="2917875"/>
            <a:ext cx="4586100" cy="1188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720000" y="4106900"/>
            <a:ext cx="45861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277865" y="3942200"/>
            <a:ext cx="41529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4277850" y="1104750"/>
            <a:ext cx="4152900" cy="283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9"/>
          <p:cNvSpPr txBox="1">
            <a:spLocks noGrp="1"/>
          </p:cNvSpPr>
          <p:nvPr>
            <p:ph type="subTitle" idx="1"/>
          </p:nvPr>
        </p:nvSpPr>
        <p:spPr>
          <a:xfrm>
            <a:off x="4929774"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subTitle" idx="2"/>
          </p:nvPr>
        </p:nvSpPr>
        <p:spPr>
          <a:xfrm>
            <a:off x="1523825"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9"/>
          <p:cNvSpPr txBox="1">
            <a:spLocks noGrp="1"/>
          </p:cNvSpPr>
          <p:nvPr>
            <p:ph type="subTitle" idx="3"/>
          </p:nvPr>
        </p:nvSpPr>
        <p:spPr>
          <a:xfrm>
            <a:off x="1523825"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 name="Google Shape;118;p19"/>
          <p:cNvSpPr txBox="1">
            <a:spLocks noGrp="1"/>
          </p:cNvSpPr>
          <p:nvPr>
            <p:ph type="subTitle" idx="4"/>
          </p:nvPr>
        </p:nvSpPr>
        <p:spPr>
          <a:xfrm>
            <a:off x="4929776"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19" name="Google Shape;119;p19"/>
          <p:cNvGrpSpPr/>
          <p:nvPr/>
        </p:nvGrpSpPr>
        <p:grpSpPr>
          <a:xfrm rot="-5400000" flipH="1">
            <a:off x="-146725" y="4033900"/>
            <a:ext cx="1009703" cy="130500"/>
            <a:chOff x="5461400" y="616025"/>
            <a:chExt cx="1009703" cy="130500"/>
          </a:xfrm>
        </p:grpSpPr>
        <p:sp>
          <p:nvSpPr>
            <p:cNvPr id="120" name="Google Shape;120;p1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5400000" flipH="1">
            <a:off x="8319450" y="979100"/>
            <a:ext cx="1009703" cy="130500"/>
            <a:chOff x="5461400" y="616025"/>
            <a:chExt cx="1009703" cy="130500"/>
          </a:xfrm>
        </p:grpSpPr>
        <p:sp>
          <p:nvSpPr>
            <p:cNvPr id="126" name="Google Shape;126;p1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7" r:id="rId5"/>
    <p:sldLayoutId id="2147483658" r:id="rId6"/>
    <p:sldLayoutId id="2147483659" r:id="rId7"/>
    <p:sldLayoutId id="2147483660" r:id="rId8"/>
    <p:sldLayoutId id="2147483665" r:id="rId9"/>
    <p:sldLayoutId id="2147483666" r:id="rId10"/>
    <p:sldLayoutId id="2147483667" r:id="rId11"/>
    <p:sldLayoutId id="2147483671" r:id="rId12"/>
    <p:sldLayoutId id="2147483674" r:id="rId13"/>
    <p:sldLayoutId id="2147483675"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620961" y="474911"/>
            <a:ext cx="5114509" cy="2571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AI-Driven Facial Expression Recognition: EfficientNetB2-based Model for Emotion Classification</a:t>
            </a:r>
            <a:endParaRPr sz="3200" dirty="0"/>
          </a:p>
        </p:txBody>
      </p:sp>
      <p:sp>
        <p:nvSpPr>
          <p:cNvPr id="348" name="Google Shape;348;p37"/>
          <p:cNvSpPr txBox="1">
            <a:spLocks noGrp="1"/>
          </p:cNvSpPr>
          <p:nvPr>
            <p:ph type="subTitle" idx="1"/>
          </p:nvPr>
        </p:nvSpPr>
        <p:spPr>
          <a:xfrm>
            <a:off x="6547278" y="-7213"/>
            <a:ext cx="2589098" cy="6073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accent3">
                    <a:lumMod val="50000"/>
                  </a:schemeClr>
                </a:solidFill>
              </a:rPr>
              <a:t>Future University in Egypt </a:t>
            </a:r>
          </a:p>
          <a:p>
            <a:pPr marL="0" lvl="0" indent="0" algn="l" rtl="0">
              <a:spcBef>
                <a:spcPts val="0"/>
              </a:spcBef>
              <a:spcAft>
                <a:spcPts val="0"/>
              </a:spcAft>
              <a:buNone/>
            </a:pPr>
            <a:r>
              <a:rPr lang="en" sz="1200" b="1" dirty="0">
                <a:solidFill>
                  <a:schemeClr val="accent3">
                    <a:lumMod val="50000"/>
                  </a:schemeClr>
                </a:solidFill>
              </a:rPr>
              <a:t>AMIT Machine Learning Training</a:t>
            </a:r>
            <a:endParaRPr sz="1200" b="1" dirty="0">
              <a:solidFill>
                <a:schemeClr val="accent3">
                  <a:lumMod val="50000"/>
                </a:schemeClr>
              </a:solidFill>
            </a:endParaRPr>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7421075" y="539500"/>
            <a:ext cx="1009703" cy="130500"/>
            <a:chOff x="5461400" y="616025"/>
            <a:chExt cx="1009703" cy="130500"/>
          </a:xfrm>
        </p:grpSpPr>
        <p:sp>
          <p:nvSpPr>
            <p:cNvPr id="356" name="Google Shape;356;p3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4956226" y="1365465"/>
            <a:ext cx="3572387" cy="3257593"/>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8;p37">
            <a:extLst>
              <a:ext uri="{FF2B5EF4-FFF2-40B4-BE49-F238E27FC236}">
                <a16:creationId xmlns:a16="http://schemas.microsoft.com/office/drawing/2014/main" id="{296BC9DE-A58C-14F1-E6B9-3E11292CFCC5}"/>
              </a:ext>
            </a:extLst>
          </p:cNvPr>
          <p:cNvSpPr txBox="1">
            <a:spLocks/>
          </p:cNvSpPr>
          <p:nvPr/>
        </p:nvSpPr>
        <p:spPr>
          <a:xfrm>
            <a:off x="625993" y="2910433"/>
            <a:ext cx="2385008" cy="1490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ven Pro"/>
              <a:buNone/>
              <a:defRPr sz="16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r>
              <a:rPr lang="en-US" sz="1100" b="1" u="sng" dirty="0">
                <a:solidFill>
                  <a:schemeClr val="accent3">
                    <a:lumMod val="50000"/>
                  </a:schemeClr>
                </a:solidFill>
              </a:rPr>
              <a:t>Presented by : </a:t>
            </a:r>
          </a:p>
          <a:p>
            <a:pPr marL="0" indent="0"/>
            <a:r>
              <a:rPr lang="en-US" sz="1100" dirty="0">
                <a:solidFill>
                  <a:schemeClr val="accent3">
                    <a:lumMod val="50000"/>
                  </a:schemeClr>
                </a:solidFill>
              </a:rPr>
              <a:t>Rawan Asaad</a:t>
            </a:r>
          </a:p>
          <a:p>
            <a:pPr marL="0" indent="0"/>
            <a:r>
              <a:rPr lang="en-US" sz="1100" dirty="0">
                <a:solidFill>
                  <a:schemeClr val="accent3">
                    <a:lumMod val="50000"/>
                  </a:schemeClr>
                </a:solidFill>
              </a:rPr>
              <a:t>Basant Medhat </a:t>
            </a:r>
          </a:p>
          <a:p>
            <a:pPr marL="0" indent="0"/>
            <a:r>
              <a:rPr lang="en-US" sz="1100" dirty="0">
                <a:solidFill>
                  <a:schemeClr val="accent3">
                    <a:lumMod val="50000"/>
                  </a:schemeClr>
                </a:solidFill>
              </a:rPr>
              <a:t>Juliana Nader</a:t>
            </a:r>
          </a:p>
          <a:p>
            <a:pPr marL="0" indent="0"/>
            <a:r>
              <a:rPr lang="en-US" sz="1100" dirty="0">
                <a:solidFill>
                  <a:schemeClr val="accent3">
                    <a:lumMod val="50000"/>
                  </a:schemeClr>
                </a:solidFill>
              </a:rPr>
              <a:t>Farah Ahmed </a:t>
            </a:r>
          </a:p>
          <a:p>
            <a:pPr marL="0" indent="0"/>
            <a:r>
              <a:rPr lang="en-US" sz="1100" dirty="0">
                <a:solidFill>
                  <a:schemeClr val="accent3">
                    <a:lumMod val="50000"/>
                  </a:schemeClr>
                </a:solidFill>
              </a:rPr>
              <a:t>Merna Atef</a:t>
            </a:r>
          </a:p>
          <a:p>
            <a:pPr marL="0" indent="0"/>
            <a:r>
              <a:rPr lang="en-US" sz="1100" dirty="0">
                <a:solidFill>
                  <a:schemeClr val="accent3">
                    <a:lumMod val="50000"/>
                  </a:schemeClr>
                </a:solidFill>
              </a:rPr>
              <a:t>Norhan Mohamed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t>
            </a:r>
            <a:r>
              <a:rPr lang="en-US" dirty="0"/>
              <a:t>Architecture</a:t>
            </a:r>
            <a:endParaRPr dirty="0"/>
          </a:p>
        </p:txBody>
      </p:sp>
      <p:sp>
        <p:nvSpPr>
          <p:cNvPr id="1555" name="Google Shape;1555;p44"/>
          <p:cNvSpPr txBox="1">
            <a:spLocks noGrp="1"/>
          </p:cNvSpPr>
          <p:nvPr>
            <p:ph type="subTitle" idx="1"/>
          </p:nvPr>
        </p:nvSpPr>
        <p:spPr>
          <a:xfrm>
            <a:off x="1879599" y="1131650"/>
            <a:ext cx="5609945" cy="3759663"/>
          </a:xfrm>
          <a:prstGeom prst="rect">
            <a:avLst/>
          </a:prstGeom>
        </p:spPr>
        <p:txBody>
          <a:bodyPr spcFirstLastPara="1" wrap="square" lIns="91425" tIns="91425" rIns="91425" bIns="91425" anchor="t" anchorCtr="0">
            <a:noAutofit/>
          </a:bodyPr>
          <a:lstStyle/>
          <a:p>
            <a:pPr algn="l"/>
            <a:r>
              <a:rPr lang="en-US" dirty="0"/>
              <a:t>We chose to use </a:t>
            </a:r>
            <a:r>
              <a:rPr lang="en-US" b="1" dirty="0">
                <a:solidFill>
                  <a:schemeClr val="accent2"/>
                </a:solidFill>
              </a:rPr>
              <a:t>EfficientNetB2</a:t>
            </a:r>
            <a:r>
              <a:rPr lang="en-US" dirty="0"/>
              <a:t> for our project because it is the most effective neural network for facial expression recognition</a:t>
            </a:r>
          </a:p>
          <a:p>
            <a:pPr marL="139700" indent="0" algn="l"/>
            <a:endParaRPr lang="en-US" dirty="0"/>
          </a:p>
          <a:p>
            <a:pPr marL="139700" indent="0" algn="l"/>
            <a:r>
              <a:rPr lang="en-US" b="1" dirty="0"/>
              <a:t>Why </a:t>
            </a:r>
            <a:r>
              <a:rPr lang="en-US" b="1" dirty="0">
                <a:solidFill>
                  <a:schemeClr val="accent2"/>
                </a:solidFill>
              </a:rPr>
              <a:t>EfficientNetB2</a:t>
            </a:r>
            <a:r>
              <a:rPr lang="en-US" b="1" dirty="0"/>
              <a:t> Is the most effective?</a:t>
            </a:r>
          </a:p>
          <a:p>
            <a:pPr marL="139700" indent="0" algn="l"/>
            <a:endParaRPr lang="en-US" b="1" dirty="0"/>
          </a:p>
          <a:p>
            <a:pPr algn="l">
              <a:buFont typeface="Arial" panose="020B0604020202020204" pitchFamily="34" charset="0"/>
              <a:buChar char="•"/>
            </a:pPr>
            <a:r>
              <a:rPr lang="en-US" dirty="0"/>
              <a:t>Selected for its balance between accuracy and computational efficiency.</a:t>
            </a:r>
          </a:p>
          <a:p>
            <a:pPr algn="l">
              <a:buFont typeface="Arial" panose="020B0604020202020204" pitchFamily="34" charset="0"/>
              <a:buChar char="•"/>
            </a:pPr>
            <a:r>
              <a:rPr lang="en-US" dirty="0"/>
              <a:t>Suitable for running on limited hardware while still achieving high performance in complex tasks like facial expression recognition.</a:t>
            </a:r>
          </a:p>
          <a:p>
            <a:pPr algn="l">
              <a:buFont typeface="Arial" panose="020B0604020202020204" pitchFamily="34" charset="0"/>
              <a:buChar char="•"/>
            </a:pPr>
            <a:r>
              <a:rPr lang="en-US" dirty="0"/>
              <a:t>Its ability to effectively learn and generalize from facial data makes it a top choice for projects focused on facial expression.</a:t>
            </a:r>
          </a:p>
          <a:p>
            <a:pPr algn="l">
              <a:buFont typeface="Arial" panose="020B0604020202020204" pitchFamily="34" charset="0"/>
              <a:buChar char="•"/>
            </a:pPr>
            <a:endParaRPr lang="en-US" dirty="0"/>
          </a:p>
        </p:txBody>
      </p:sp>
      <p:grpSp>
        <p:nvGrpSpPr>
          <p:cNvPr id="1559" name="Google Shape;1559;p44"/>
          <p:cNvGrpSpPr/>
          <p:nvPr/>
        </p:nvGrpSpPr>
        <p:grpSpPr>
          <a:xfrm>
            <a:off x="8231868" y="4389541"/>
            <a:ext cx="384263" cy="437022"/>
            <a:chOff x="1858228" y="1408060"/>
            <a:chExt cx="384263" cy="437022"/>
          </a:xfrm>
        </p:grpSpPr>
        <p:sp>
          <p:nvSpPr>
            <p:cNvPr id="1560" name="Google Shape;1560;p44"/>
            <p:cNvSpPr/>
            <p:nvPr/>
          </p:nvSpPr>
          <p:spPr>
            <a:xfrm>
              <a:off x="1937347" y="1483672"/>
              <a:ext cx="178508" cy="77421"/>
            </a:xfrm>
            <a:custGeom>
              <a:avLst/>
              <a:gdLst/>
              <a:ahLst/>
              <a:cxnLst/>
              <a:rect l="l" t="t" r="r" b="b"/>
              <a:pathLst>
                <a:path w="4835" h="2097" extrusionOk="0">
                  <a:moveTo>
                    <a:pt x="2406" y="1"/>
                  </a:moveTo>
                  <a:cubicBezTo>
                    <a:pt x="1191" y="1"/>
                    <a:pt x="167" y="906"/>
                    <a:pt x="0" y="2096"/>
                  </a:cubicBezTo>
                  <a:lnTo>
                    <a:pt x="4835" y="2096"/>
                  </a:lnTo>
                  <a:cubicBezTo>
                    <a:pt x="4668" y="906"/>
                    <a:pt x="3644"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1858228" y="1408060"/>
              <a:ext cx="384263" cy="437022"/>
            </a:xfrm>
            <a:custGeom>
              <a:avLst/>
              <a:gdLst/>
              <a:ahLst/>
              <a:cxnLst/>
              <a:rect l="l" t="t" r="r" b="b"/>
              <a:pathLst>
                <a:path w="10408" h="11837" extrusionOk="0">
                  <a:moveTo>
                    <a:pt x="4549" y="1"/>
                  </a:moveTo>
                  <a:cubicBezTo>
                    <a:pt x="2072" y="1"/>
                    <a:pt x="0" y="2025"/>
                    <a:pt x="0" y="4502"/>
                  </a:cubicBezTo>
                  <a:cubicBezTo>
                    <a:pt x="0" y="5740"/>
                    <a:pt x="524" y="6931"/>
                    <a:pt x="1405" y="7788"/>
                  </a:cubicBezTo>
                  <a:lnTo>
                    <a:pt x="1405" y="11836"/>
                  </a:lnTo>
                  <a:lnTo>
                    <a:pt x="4192" y="11836"/>
                  </a:lnTo>
                  <a:lnTo>
                    <a:pt x="4192" y="4835"/>
                  </a:lnTo>
                  <a:lnTo>
                    <a:pt x="1405" y="4835"/>
                  </a:lnTo>
                  <a:lnTo>
                    <a:pt x="1405" y="4502"/>
                  </a:lnTo>
                  <a:cubicBezTo>
                    <a:pt x="1405" y="2811"/>
                    <a:pt x="2763" y="1382"/>
                    <a:pt x="4477" y="1334"/>
                  </a:cubicBezTo>
                  <a:cubicBezTo>
                    <a:pt x="4506" y="1334"/>
                    <a:pt x="4534" y="1333"/>
                    <a:pt x="4563" y="1333"/>
                  </a:cubicBezTo>
                  <a:cubicBezTo>
                    <a:pt x="6286" y="1333"/>
                    <a:pt x="7692" y="2744"/>
                    <a:pt x="7692" y="4478"/>
                  </a:cubicBezTo>
                  <a:lnTo>
                    <a:pt x="7692" y="4859"/>
                  </a:lnTo>
                  <a:lnTo>
                    <a:pt x="4906" y="4859"/>
                  </a:lnTo>
                  <a:lnTo>
                    <a:pt x="4906" y="11836"/>
                  </a:lnTo>
                  <a:lnTo>
                    <a:pt x="7002" y="11836"/>
                  </a:lnTo>
                  <a:lnTo>
                    <a:pt x="7002" y="9765"/>
                  </a:lnTo>
                  <a:lnTo>
                    <a:pt x="9097" y="9765"/>
                  </a:lnTo>
                  <a:lnTo>
                    <a:pt x="9097" y="8050"/>
                  </a:lnTo>
                  <a:lnTo>
                    <a:pt x="10407" y="8050"/>
                  </a:lnTo>
                  <a:lnTo>
                    <a:pt x="9097" y="4454"/>
                  </a:lnTo>
                  <a:cubicBezTo>
                    <a:pt x="9073" y="1977"/>
                    <a:pt x="7049" y="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44"/>
          <p:cNvGrpSpPr/>
          <p:nvPr/>
        </p:nvGrpSpPr>
        <p:grpSpPr>
          <a:xfrm>
            <a:off x="763854" y="578783"/>
            <a:ext cx="443151" cy="438942"/>
            <a:chOff x="1043182" y="1282389"/>
            <a:chExt cx="443151" cy="438942"/>
          </a:xfrm>
        </p:grpSpPr>
        <p:sp>
          <p:nvSpPr>
            <p:cNvPr id="1563" name="Google Shape;1563;p44"/>
            <p:cNvSpPr/>
            <p:nvPr/>
          </p:nvSpPr>
          <p:spPr>
            <a:xfrm>
              <a:off x="1043182" y="1282389"/>
              <a:ext cx="443151" cy="438942"/>
            </a:xfrm>
            <a:custGeom>
              <a:avLst/>
              <a:gdLst/>
              <a:ahLst/>
              <a:cxnLst/>
              <a:rect l="l" t="t" r="r" b="b"/>
              <a:pathLst>
                <a:path w="12003" h="11889" extrusionOk="0">
                  <a:moveTo>
                    <a:pt x="6001" y="4910"/>
                  </a:moveTo>
                  <a:cubicBezTo>
                    <a:pt x="6597" y="4910"/>
                    <a:pt x="7049" y="5362"/>
                    <a:pt x="7049" y="5934"/>
                  </a:cubicBezTo>
                  <a:cubicBezTo>
                    <a:pt x="7049" y="6505"/>
                    <a:pt x="6597" y="6982"/>
                    <a:pt x="6001" y="6982"/>
                  </a:cubicBezTo>
                  <a:cubicBezTo>
                    <a:pt x="5430" y="6982"/>
                    <a:pt x="4977" y="6505"/>
                    <a:pt x="4977" y="5934"/>
                  </a:cubicBezTo>
                  <a:cubicBezTo>
                    <a:pt x="4977" y="5362"/>
                    <a:pt x="5430" y="4910"/>
                    <a:pt x="6001" y="4910"/>
                  </a:cubicBezTo>
                  <a:close/>
                  <a:moveTo>
                    <a:pt x="1473" y="1"/>
                  </a:moveTo>
                  <a:cubicBezTo>
                    <a:pt x="1443" y="1"/>
                    <a:pt x="1412" y="2"/>
                    <a:pt x="1381" y="4"/>
                  </a:cubicBezTo>
                  <a:cubicBezTo>
                    <a:pt x="667" y="28"/>
                    <a:pt x="72" y="599"/>
                    <a:pt x="48" y="1314"/>
                  </a:cubicBezTo>
                  <a:cubicBezTo>
                    <a:pt x="0" y="2124"/>
                    <a:pt x="643" y="2790"/>
                    <a:pt x="1429" y="2790"/>
                  </a:cubicBezTo>
                  <a:cubicBezTo>
                    <a:pt x="2096" y="2790"/>
                    <a:pt x="2644" y="2338"/>
                    <a:pt x="2786" y="1743"/>
                  </a:cubicBezTo>
                  <a:lnTo>
                    <a:pt x="4644" y="1743"/>
                  </a:lnTo>
                  <a:cubicBezTo>
                    <a:pt x="4763" y="2219"/>
                    <a:pt x="5144" y="2624"/>
                    <a:pt x="5644" y="2743"/>
                  </a:cubicBezTo>
                  <a:lnTo>
                    <a:pt x="5644" y="3529"/>
                  </a:lnTo>
                  <a:cubicBezTo>
                    <a:pt x="5644" y="3529"/>
                    <a:pt x="4215" y="4005"/>
                    <a:pt x="3644" y="4672"/>
                  </a:cubicBezTo>
                  <a:cubicBezTo>
                    <a:pt x="3144" y="5219"/>
                    <a:pt x="2906" y="5791"/>
                    <a:pt x="2906" y="5815"/>
                  </a:cubicBezTo>
                  <a:lnTo>
                    <a:pt x="2858" y="5934"/>
                  </a:lnTo>
                  <a:lnTo>
                    <a:pt x="2906" y="6077"/>
                  </a:lnTo>
                  <a:cubicBezTo>
                    <a:pt x="2906" y="6101"/>
                    <a:pt x="3144" y="6648"/>
                    <a:pt x="3644" y="7220"/>
                  </a:cubicBezTo>
                  <a:cubicBezTo>
                    <a:pt x="4215" y="7887"/>
                    <a:pt x="4906" y="8268"/>
                    <a:pt x="5668" y="8363"/>
                  </a:cubicBezTo>
                  <a:lnTo>
                    <a:pt x="5668" y="9149"/>
                  </a:lnTo>
                  <a:cubicBezTo>
                    <a:pt x="5168" y="9268"/>
                    <a:pt x="4787" y="9649"/>
                    <a:pt x="4668" y="10149"/>
                  </a:cubicBezTo>
                  <a:lnTo>
                    <a:pt x="2810" y="10149"/>
                  </a:lnTo>
                  <a:cubicBezTo>
                    <a:pt x="2667" y="9554"/>
                    <a:pt x="2120" y="9101"/>
                    <a:pt x="1453" y="9101"/>
                  </a:cubicBezTo>
                  <a:cubicBezTo>
                    <a:pt x="691" y="9101"/>
                    <a:pt x="72" y="9720"/>
                    <a:pt x="72" y="10506"/>
                  </a:cubicBezTo>
                  <a:cubicBezTo>
                    <a:pt x="72" y="11268"/>
                    <a:pt x="691" y="11887"/>
                    <a:pt x="1453" y="11887"/>
                  </a:cubicBezTo>
                  <a:cubicBezTo>
                    <a:pt x="2120" y="11887"/>
                    <a:pt x="2810" y="10840"/>
                    <a:pt x="2810" y="10840"/>
                  </a:cubicBezTo>
                  <a:lnTo>
                    <a:pt x="4668" y="10840"/>
                  </a:lnTo>
                  <a:cubicBezTo>
                    <a:pt x="4811" y="11435"/>
                    <a:pt x="5358" y="11887"/>
                    <a:pt x="6025" y="11887"/>
                  </a:cubicBezTo>
                  <a:cubicBezTo>
                    <a:pt x="6668" y="11887"/>
                    <a:pt x="7216" y="11435"/>
                    <a:pt x="7359" y="10840"/>
                  </a:cubicBezTo>
                  <a:lnTo>
                    <a:pt x="9216" y="10840"/>
                  </a:lnTo>
                  <a:cubicBezTo>
                    <a:pt x="9379" y="11443"/>
                    <a:pt x="9926" y="11888"/>
                    <a:pt x="10571" y="11888"/>
                  </a:cubicBezTo>
                  <a:cubicBezTo>
                    <a:pt x="10588" y="11888"/>
                    <a:pt x="10605" y="11888"/>
                    <a:pt x="10621" y="11887"/>
                  </a:cubicBezTo>
                  <a:cubicBezTo>
                    <a:pt x="11336" y="11864"/>
                    <a:pt x="11931" y="11268"/>
                    <a:pt x="11955" y="10554"/>
                  </a:cubicBezTo>
                  <a:cubicBezTo>
                    <a:pt x="12003" y="9768"/>
                    <a:pt x="11360" y="9101"/>
                    <a:pt x="10574" y="9101"/>
                  </a:cubicBezTo>
                  <a:cubicBezTo>
                    <a:pt x="9907" y="9101"/>
                    <a:pt x="9359" y="9554"/>
                    <a:pt x="9216" y="10149"/>
                  </a:cubicBezTo>
                  <a:lnTo>
                    <a:pt x="7359" y="10149"/>
                  </a:lnTo>
                  <a:cubicBezTo>
                    <a:pt x="7240" y="9649"/>
                    <a:pt x="6859" y="9268"/>
                    <a:pt x="6359" y="9149"/>
                  </a:cubicBezTo>
                  <a:lnTo>
                    <a:pt x="6359" y="8363"/>
                  </a:lnTo>
                  <a:cubicBezTo>
                    <a:pt x="7121" y="8268"/>
                    <a:pt x="7811" y="7887"/>
                    <a:pt x="8383" y="7220"/>
                  </a:cubicBezTo>
                  <a:cubicBezTo>
                    <a:pt x="8883" y="6648"/>
                    <a:pt x="9121" y="6101"/>
                    <a:pt x="9121" y="6077"/>
                  </a:cubicBezTo>
                  <a:lnTo>
                    <a:pt x="9169" y="5934"/>
                  </a:lnTo>
                  <a:lnTo>
                    <a:pt x="9121" y="5815"/>
                  </a:lnTo>
                  <a:cubicBezTo>
                    <a:pt x="9121" y="5791"/>
                    <a:pt x="8883" y="5219"/>
                    <a:pt x="8383" y="4672"/>
                  </a:cubicBezTo>
                  <a:cubicBezTo>
                    <a:pt x="7811" y="4005"/>
                    <a:pt x="7121" y="3624"/>
                    <a:pt x="6359" y="3529"/>
                  </a:cubicBezTo>
                  <a:lnTo>
                    <a:pt x="6359" y="2743"/>
                  </a:lnTo>
                  <a:cubicBezTo>
                    <a:pt x="6859" y="2624"/>
                    <a:pt x="7240" y="2219"/>
                    <a:pt x="7359" y="1743"/>
                  </a:cubicBezTo>
                  <a:lnTo>
                    <a:pt x="9216" y="1743"/>
                  </a:lnTo>
                  <a:cubicBezTo>
                    <a:pt x="9379" y="2346"/>
                    <a:pt x="9926" y="2791"/>
                    <a:pt x="10571" y="2791"/>
                  </a:cubicBezTo>
                  <a:cubicBezTo>
                    <a:pt x="10588" y="2791"/>
                    <a:pt x="10605" y="2791"/>
                    <a:pt x="10621" y="2790"/>
                  </a:cubicBezTo>
                  <a:cubicBezTo>
                    <a:pt x="11336" y="2743"/>
                    <a:pt x="11931" y="2171"/>
                    <a:pt x="11955" y="1457"/>
                  </a:cubicBezTo>
                  <a:cubicBezTo>
                    <a:pt x="12003" y="671"/>
                    <a:pt x="11360" y="4"/>
                    <a:pt x="10574" y="4"/>
                  </a:cubicBezTo>
                  <a:cubicBezTo>
                    <a:pt x="9907" y="4"/>
                    <a:pt x="9359" y="433"/>
                    <a:pt x="9216" y="1052"/>
                  </a:cubicBezTo>
                  <a:lnTo>
                    <a:pt x="7335" y="1052"/>
                  </a:lnTo>
                  <a:cubicBezTo>
                    <a:pt x="7192" y="433"/>
                    <a:pt x="6644" y="4"/>
                    <a:pt x="6001" y="4"/>
                  </a:cubicBezTo>
                  <a:cubicBezTo>
                    <a:pt x="5335" y="4"/>
                    <a:pt x="4787" y="433"/>
                    <a:pt x="4644" y="1052"/>
                  </a:cubicBezTo>
                  <a:lnTo>
                    <a:pt x="2786" y="1052"/>
                  </a:lnTo>
                  <a:cubicBezTo>
                    <a:pt x="2627" y="461"/>
                    <a:pt x="2100" y="1"/>
                    <a:pt x="1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1252407" y="1612929"/>
              <a:ext cx="25549" cy="25549"/>
            </a:xfrm>
            <a:custGeom>
              <a:avLst/>
              <a:gdLst/>
              <a:ahLst/>
              <a:cxnLst/>
              <a:rect l="l" t="t" r="r" b="b"/>
              <a:pathLst>
                <a:path w="692" h="692" extrusionOk="0">
                  <a:moveTo>
                    <a:pt x="334" y="1"/>
                  </a:moveTo>
                  <a:cubicBezTo>
                    <a:pt x="144" y="1"/>
                    <a:pt x="1" y="143"/>
                    <a:pt x="1" y="334"/>
                  </a:cubicBezTo>
                  <a:cubicBezTo>
                    <a:pt x="1" y="524"/>
                    <a:pt x="144" y="691"/>
                    <a:pt x="334" y="691"/>
                  </a:cubicBezTo>
                  <a:cubicBezTo>
                    <a:pt x="525" y="691"/>
                    <a:pt x="692" y="524"/>
                    <a:pt x="692" y="334"/>
                  </a:cubicBezTo>
                  <a:cubicBezTo>
                    <a:pt x="692" y="143"/>
                    <a:pt x="52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grpSp>
        <p:nvGrpSpPr>
          <p:cNvPr id="1835" name="Google Shape;1835;p49"/>
          <p:cNvGrpSpPr/>
          <p:nvPr/>
        </p:nvGrpSpPr>
        <p:grpSpPr>
          <a:xfrm>
            <a:off x="7421075" y="539500"/>
            <a:ext cx="1009703" cy="130500"/>
            <a:chOff x="5461400" y="616025"/>
            <a:chExt cx="1009703" cy="130500"/>
          </a:xfrm>
        </p:grpSpPr>
        <p:sp>
          <p:nvSpPr>
            <p:cNvPr id="1836" name="Google Shape;1836;p4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49"/>
          <p:cNvGrpSpPr/>
          <p:nvPr/>
        </p:nvGrpSpPr>
        <p:grpSpPr>
          <a:xfrm>
            <a:off x="720000" y="4473500"/>
            <a:ext cx="1009703" cy="130500"/>
            <a:chOff x="5461400" y="616025"/>
            <a:chExt cx="1009703" cy="130500"/>
          </a:xfrm>
        </p:grpSpPr>
        <p:sp>
          <p:nvSpPr>
            <p:cNvPr id="1842" name="Google Shape;1842;p4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9"/>
          <p:cNvGrpSpPr/>
          <p:nvPr/>
        </p:nvGrpSpPr>
        <p:grpSpPr>
          <a:xfrm>
            <a:off x="482393" y="458344"/>
            <a:ext cx="3593890" cy="3370264"/>
            <a:chOff x="1857275" y="314425"/>
            <a:chExt cx="4907675" cy="4602300"/>
          </a:xfrm>
        </p:grpSpPr>
        <p:sp>
          <p:nvSpPr>
            <p:cNvPr id="1848" name="Google Shape;1848;p49"/>
            <p:cNvSpPr/>
            <p:nvPr/>
          </p:nvSpPr>
          <p:spPr>
            <a:xfrm>
              <a:off x="1857275" y="314425"/>
              <a:ext cx="4907675" cy="4602300"/>
            </a:xfrm>
            <a:custGeom>
              <a:avLst/>
              <a:gdLst/>
              <a:ahLst/>
              <a:cxnLst/>
              <a:rect l="l" t="t" r="r" b="b"/>
              <a:pathLst>
                <a:path w="196307" h="184092" extrusionOk="0">
                  <a:moveTo>
                    <a:pt x="120449" y="0"/>
                  </a:moveTo>
                  <a:cubicBezTo>
                    <a:pt x="113823" y="0"/>
                    <a:pt x="107255" y="676"/>
                    <a:pt x="100772" y="2052"/>
                  </a:cubicBezTo>
                  <a:cubicBezTo>
                    <a:pt x="54572" y="11725"/>
                    <a:pt x="45132" y="52288"/>
                    <a:pt x="32290" y="65331"/>
                  </a:cubicBezTo>
                  <a:cubicBezTo>
                    <a:pt x="19414" y="78340"/>
                    <a:pt x="0" y="99955"/>
                    <a:pt x="9740" y="132979"/>
                  </a:cubicBezTo>
                  <a:cubicBezTo>
                    <a:pt x="17112" y="158097"/>
                    <a:pt x="37260" y="178878"/>
                    <a:pt x="67181" y="183248"/>
                  </a:cubicBezTo>
                  <a:cubicBezTo>
                    <a:pt x="70550" y="183749"/>
                    <a:pt x="73986" y="184015"/>
                    <a:pt x="77422" y="184082"/>
                  </a:cubicBezTo>
                  <a:cubicBezTo>
                    <a:pt x="77879" y="184089"/>
                    <a:pt x="78337" y="184092"/>
                    <a:pt x="78794" y="184092"/>
                  </a:cubicBezTo>
                  <a:cubicBezTo>
                    <a:pt x="85341" y="184092"/>
                    <a:pt x="91881" y="183424"/>
                    <a:pt x="98304" y="182114"/>
                  </a:cubicBezTo>
                  <a:cubicBezTo>
                    <a:pt x="145370" y="172674"/>
                    <a:pt x="143369" y="150925"/>
                    <a:pt x="167486" y="136815"/>
                  </a:cubicBezTo>
                  <a:cubicBezTo>
                    <a:pt x="183431" y="127442"/>
                    <a:pt x="191437" y="107127"/>
                    <a:pt x="193505" y="89615"/>
                  </a:cubicBezTo>
                  <a:cubicBezTo>
                    <a:pt x="196307" y="65731"/>
                    <a:pt x="189002" y="37411"/>
                    <a:pt x="171723" y="19731"/>
                  </a:cubicBezTo>
                  <a:cubicBezTo>
                    <a:pt x="170855" y="18797"/>
                    <a:pt x="169955" y="17930"/>
                    <a:pt x="169021" y="17096"/>
                  </a:cubicBezTo>
                  <a:cubicBezTo>
                    <a:pt x="156612" y="5821"/>
                    <a:pt x="138666" y="451"/>
                    <a:pt x="122254" y="17"/>
                  </a:cubicBezTo>
                  <a:cubicBezTo>
                    <a:pt x="121652" y="6"/>
                    <a:pt x="121050" y="0"/>
                    <a:pt x="120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9"/>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9"/>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9"/>
            <p:cNvSpPr/>
            <p:nvPr/>
          </p:nvSpPr>
          <p:spPr>
            <a:xfrm>
              <a:off x="5037025" y="551675"/>
              <a:ext cx="1433550" cy="1481925"/>
            </a:xfrm>
            <a:custGeom>
              <a:avLst/>
              <a:gdLst/>
              <a:ahLst/>
              <a:cxnLst/>
              <a:rect l="l" t="t" r="r" b="b"/>
              <a:pathLst>
                <a:path w="57342" h="59277" fill="none" extrusionOk="0">
                  <a:moveTo>
                    <a:pt x="50804" y="12476"/>
                  </a:moveTo>
                  <a:cubicBezTo>
                    <a:pt x="42231" y="2469"/>
                    <a:pt x="27721" y="1"/>
                    <a:pt x="16346" y="6672"/>
                  </a:cubicBezTo>
                  <a:cubicBezTo>
                    <a:pt x="4971" y="13343"/>
                    <a:pt x="1" y="27220"/>
                    <a:pt x="4571" y="39596"/>
                  </a:cubicBezTo>
                  <a:cubicBezTo>
                    <a:pt x="9141" y="51971"/>
                    <a:pt x="21916" y="59276"/>
                    <a:pt x="34892" y="56975"/>
                  </a:cubicBezTo>
                  <a:cubicBezTo>
                    <a:pt x="47868" y="54673"/>
                    <a:pt x="57342" y="43365"/>
                    <a:pt x="57342" y="30189"/>
                  </a:cubicBezTo>
                  <a:cubicBezTo>
                    <a:pt x="57342" y="23684"/>
                    <a:pt x="55007" y="17413"/>
                    <a:pt x="50804" y="12476"/>
                  </a:cubicBezTo>
                  <a:close/>
                  <a:moveTo>
                    <a:pt x="30122" y="52938"/>
                  </a:moveTo>
                  <a:cubicBezTo>
                    <a:pt x="20916" y="52938"/>
                    <a:pt x="12610" y="47401"/>
                    <a:pt x="9074" y="38895"/>
                  </a:cubicBezTo>
                  <a:cubicBezTo>
                    <a:pt x="5571" y="30389"/>
                    <a:pt x="7506" y="20615"/>
                    <a:pt x="14011" y="14077"/>
                  </a:cubicBezTo>
                  <a:cubicBezTo>
                    <a:pt x="20515" y="7573"/>
                    <a:pt x="30322" y="5638"/>
                    <a:pt x="38829" y="9174"/>
                  </a:cubicBezTo>
                  <a:cubicBezTo>
                    <a:pt x="47301" y="12676"/>
                    <a:pt x="52872" y="20982"/>
                    <a:pt x="52872" y="30189"/>
                  </a:cubicBezTo>
                  <a:cubicBezTo>
                    <a:pt x="52905" y="42764"/>
                    <a:pt x="42698" y="52972"/>
                    <a:pt x="30122" y="52905"/>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9"/>
            <p:cNvSpPr/>
            <p:nvPr/>
          </p:nvSpPr>
          <p:spPr>
            <a:xfrm>
              <a:off x="4990325" y="550850"/>
              <a:ext cx="804775" cy="1186700"/>
            </a:xfrm>
            <a:custGeom>
              <a:avLst/>
              <a:gdLst/>
              <a:ahLst/>
              <a:cxnLst/>
              <a:rect l="l" t="t" r="r" b="b"/>
              <a:pathLst>
                <a:path w="32191" h="47468" extrusionOk="0">
                  <a:moveTo>
                    <a:pt x="31757" y="400"/>
                  </a:moveTo>
                  <a:lnTo>
                    <a:pt x="31757" y="2769"/>
                  </a:lnTo>
                  <a:cubicBezTo>
                    <a:pt x="21650" y="2836"/>
                    <a:pt x="12376" y="8473"/>
                    <a:pt x="7673" y="17446"/>
                  </a:cubicBezTo>
                  <a:cubicBezTo>
                    <a:pt x="2970" y="26419"/>
                    <a:pt x="3603" y="37227"/>
                    <a:pt x="9274" y="45633"/>
                  </a:cubicBezTo>
                  <a:lnTo>
                    <a:pt x="7339" y="46967"/>
                  </a:lnTo>
                  <a:cubicBezTo>
                    <a:pt x="1168" y="37861"/>
                    <a:pt x="501" y="26086"/>
                    <a:pt x="5605" y="16345"/>
                  </a:cubicBezTo>
                  <a:cubicBezTo>
                    <a:pt x="10708" y="6638"/>
                    <a:pt x="20782" y="501"/>
                    <a:pt x="31757" y="400"/>
                  </a:cubicBezTo>
                  <a:close/>
                  <a:moveTo>
                    <a:pt x="31990" y="0"/>
                  </a:moveTo>
                  <a:cubicBezTo>
                    <a:pt x="20749" y="0"/>
                    <a:pt x="10442" y="6238"/>
                    <a:pt x="5238" y="16178"/>
                  </a:cubicBezTo>
                  <a:cubicBezTo>
                    <a:pt x="1" y="26119"/>
                    <a:pt x="735" y="38127"/>
                    <a:pt x="7106" y="47367"/>
                  </a:cubicBezTo>
                  <a:cubicBezTo>
                    <a:pt x="7173" y="47434"/>
                    <a:pt x="7206" y="47467"/>
                    <a:pt x="7306" y="47467"/>
                  </a:cubicBezTo>
                  <a:cubicBezTo>
                    <a:pt x="7339" y="47467"/>
                    <a:pt x="7373" y="47434"/>
                    <a:pt x="7406" y="47401"/>
                  </a:cubicBezTo>
                  <a:lnTo>
                    <a:pt x="9674" y="45833"/>
                  </a:lnTo>
                  <a:cubicBezTo>
                    <a:pt x="9741" y="45800"/>
                    <a:pt x="9774" y="45766"/>
                    <a:pt x="9774" y="45700"/>
                  </a:cubicBezTo>
                  <a:cubicBezTo>
                    <a:pt x="9774" y="45666"/>
                    <a:pt x="9774" y="45599"/>
                    <a:pt x="9741" y="45566"/>
                  </a:cubicBezTo>
                  <a:cubicBezTo>
                    <a:pt x="4037" y="37294"/>
                    <a:pt x="3403" y="26553"/>
                    <a:pt x="8040" y="17646"/>
                  </a:cubicBezTo>
                  <a:cubicBezTo>
                    <a:pt x="12710" y="8740"/>
                    <a:pt x="21950" y="3169"/>
                    <a:pt x="31990" y="3169"/>
                  </a:cubicBezTo>
                  <a:cubicBezTo>
                    <a:pt x="32090" y="3169"/>
                    <a:pt x="32190" y="3102"/>
                    <a:pt x="32190" y="2969"/>
                  </a:cubicBezTo>
                  <a:lnTo>
                    <a:pt x="32190" y="200"/>
                  </a:lnTo>
                  <a:cubicBezTo>
                    <a:pt x="32190" y="100"/>
                    <a:pt x="32090" y="0"/>
                    <a:pt x="31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9"/>
            <p:cNvSpPr/>
            <p:nvPr/>
          </p:nvSpPr>
          <p:spPr>
            <a:xfrm>
              <a:off x="5222175" y="779675"/>
              <a:ext cx="1120825" cy="1052950"/>
            </a:xfrm>
            <a:custGeom>
              <a:avLst/>
              <a:gdLst/>
              <a:ahLst/>
              <a:cxnLst/>
              <a:rect l="l" t="t" r="r" b="b"/>
              <a:pathLst>
                <a:path w="44833" h="42118" extrusionOk="0">
                  <a:moveTo>
                    <a:pt x="22716" y="421"/>
                  </a:moveTo>
                  <a:cubicBezTo>
                    <a:pt x="23917" y="421"/>
                    <a:pt x="25118" y="521"/>
                    <a:pt x="26319" y="721"/>
                  </a:cubicBezTo>
                  <a:cubicBezTo>
                    <a:pt x="31022" y="1555"/>
                    <a:pt x="35292" y="4023"/>
                    <a:pt x="38394" y="7659"/>
                  </a:cubicBezTo>
                  <a:cubicBezTo>
                    <a:pt x="43631" y="13764"/>
                    <a:pt x="44832" y="22370"/>
                    <a:pt x="41463" y="29708"/>
                  </a:cubicBezTo>
                  <a:cubicBezTo>
                    <a:pt x="38094" y="37014"/>
                    <a:pt x="30755" y="41684"/>
                    <a:pt x="22716" y="41684"/>
                  </a:cubicBezTo>
                  <a:cubicBezTo>
                    <a:pt x="15911" y="41684"/>
                    <a:pt x="9574" y="38348"/>
                    <a:pt x="5738" y="32777"/>
                  </a:cubicBezTo>
                  <a:cubicBezTo>
                    <a:pt x="1368" y="26473"/>
                    <a:pt x="867" y="18233"/>
                    <a:pt x="4437" y="11462"/>
                  </a:cubicBezTo>
                  <a:cubicBezTo>
                    <a:pt x="8006" y="4657"/>
                    <a:pt x="15044" y="421"/>
                    <a:pt x="22716" y="421"/>
                  </a:cubicBezTo>
                  <a:close/>
                  <a:moveTo>
                    <a:pt x="22725" y="1"/>
                  </a:moveTo>
                  <a:cubicBezTo>
                    <a:pt x="17240" y="1"/>
                    <a:pt x="11850" y="2137"/>
                    <a:pt x="7806" y="6158"/>
                  </a:cubicBezTo>
                  <a:cubicBezTo>
                    <a:pt x="1801" y="12196"/>
                    <a:pt x="0" y="21236"/>
                    <a:pt x="3269" y="29108"/>
                  </a:cubicBezTo>
                  <a:cubicBezTo>
                    <a:pt x="6505" y="36980"/>
                    <a:pt x="14177" y="42117"/>
                    <a:pt x="22716" y="42117"/>
                  </a:cubicBezTo>
                  <a:cubicBezTo>
                    <a:pt x="22757" y="42117"/>
                    <a:pt x="22798" y="42118"/>
                    <a:pt x="22839" y="42118"/>
                  </a:cubicBezTo>
                  <a:cubicBezTo>
                    <a:pt x="34424" y="42118"/>
                    <a:pt x="43831" y="32670"/>
                    <a:pt x="43765" y="21035"/>
                  </a:cubicBezTo>
                  <a:cubicBezTo>
                    <a:pt x="43765" y="12529"/>
                    <a:pt x="38628" y="4857"/>
                    <a:pt x="30755" y="1588"/>
                  </a:cubicBezTo>
                  <a:cubicBezTo>
                    <a:pt x="28156" y="520"/>
                    <a:pt x="25429" y="1"/>
                    <a:pt x="2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9"/>
            <p:cNvSpPr/>
            <p:nvPr/>
          </p:nvSpPr>
          <p:spPr>
            <a:xfrm>
              <a:off x="5118750" y="731800"/>
              <a:ext cx="676350" cy="902350"/>
            </a:xfrm>
            <a:custGeom>
              <a:avLst/>
              <a:gdLst/>
              <a:ahLst/>
              <a:cxnLst/>
              <a:rect l="l" t="t" r="r" b="b"/>
              <a:pathLst>
                <a:path w="27054" h="36094" extrusionOk="0">
                  <a:moveTo>
                    <a:pt x="26653" y="434"/>
                  </a:moveTo>
                  <a:lnTo>
                    <a:pt x="26653" y="1902"/>
                  </a:lnTo>
                  <a:cubicBezTo>
                    <a:pt x="9875" y="2069"/>
                    <a:pt x="1" y="20849"/>
                    <a:pt x="9408" y="34759"/>
                  </a:cubicBezTo>
                  <a:lnTo>
                    <a:pt x="8207" y="35593"/>
                  </a:lnTo>
                  <a:cubicBezTo>
                    <a:pt x="3537" y="28721"/>
                    <a:pt x="3036" y="19848"/>
                    <a:pt x="6906" y="12476"/>
                  </a:cubicBezTo>
                  <a:cubicBezTo>
                    <a:pt x="10775" y="5138"/>
                    <a:pt x="18347" y="501"/>
                    <a:pt x="26653" y="434"/>
                  </a:cubicBezTo>
                  <a:close/>
                  <a:moveTo>
                    <a:pt x="26853" y="1"/>
                  </a:moveTo>
                  <a:cubicBezTo>
                    <a:pt x="18314" y="1"/>
                    <a:pt x="10475" y="4737"/>
                    <a:pt x="6539" y="12310"/>
                  </a:cubicBezTo>
                  <a:cubicBezTo>
                    <a:pt x="2569" y="19848"/>
                    <a:pt x="3136" y="28988"/>
                    <a:pt x="7973" y="35993"/>
                  </a:cubicBezTo>
                  <a:cubicBezTo>
                    <a:pt x="8007" y="36060"/>
                    <a:pt x="8073" y="36093"/>
                    <a:pt x="8140" y="36093"/>
                  </a:cubicBezTo>
                  <a:lnTo>
                    <a:pt x="8240" y="36093"/>
                  </a:lnTo>
                  <a:lnTo>
                    <a:pt x="9808" y="34992"/>
                  </a:lnTo>
                  <a:cubicBezTo>
                    <a:pt x="9841" y="34959"/>
                    <a:pt x="9875" y="34926"/>
                    <a:pt x="9908" y="34859"/>
                  </a:cubicBezTo>
                  <a:cubicBezTo>
                    <a:pt x="9908" y="34826"/>
                    <a:pt x="9875" y="34759"/>
                    <a:pt x="9875" y="34726"/>
                  </a:cubicBezTo>
                  <a:cubicBezTo>
                    <a:pt x="5505" y="28388"/>
                    <a:pt x="5004" y="20182"/>
                    <a:pt x="8574" y="13377"/>
                  </a:cubicBezTo>
                  <a:cubicBezTo>
                    <a:pt x="12143" y="6605"/>
                    <a:pt x="19181" y="2336"/>
                    <a:pt x="26853" y="2336"/>
                  </a:cubicBezTo>
                  <a:cubicBezTo>
                    <a:pt x="26953" y="2336"/>
                    <a:pt x="27053" y="2236"/>
                    <a:pt x="27053" y="2136"/>
                  </a:cubicBezTo>
                  <a:lnTo>
                    <a:pt x="27053" y="234"/>
                  </a:lnTo>
                  <a:cubicBezTo>
                    <a:pt x="27053" y="101"/>
                    <a:pt x="26953" y="1"/>
                    <a:pt x="26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9"/>
            <p:cNvSpPr/>
            <p:nvPr/>
          </p:nvSpPr>
          <p:spPr>
            <a:xfrm>
              <a:off x="5875975" y="740775"/>
              <a:ext cx="248525" cy="144500"/>
            </a:xfrm>
            <a:custGeom>
              <a:avLst/>
              <a:gdLst/>
              <a:ahLst/>
              <a:cxnLst/>
              <a:rect l="l" t="t" r="r" b="b"/>
              <a:pathLst>
                <a:path w="9941" h="5780" extrusionOk="0">
                  <a:moveTo>
                    <a:pt x="701" y="442"/>
                  </a:moveTo>
                  <a:cubicBezTo>
                    <a:pt x="3803" y="1043"/>
                    <a:pt x="6772" y="2277"/>
                    <a:pt x="9373" y="4078"/>
                  </a:cubicBezTo>
                  <a:lnTo>
                    <a:pt x="8540" y="5279"/>
                  </a:lnTo>
                  <a:cubicBezTo>
                    <a:pt x="6104" y="3611"/>
                    <a:pt x="3369" y="2444"/>
                    <a:pt x="467" y="1910"/>
                  </a:cubicBezTo>
                  <a:lnTo>
                    <a:pt x="701" y="442"/>
                  </a:lnTo>
                  <a:close/>
                  <a:moveTo>
                    <a:pt x="535" y="0"/>
                  </a:moveTo>
                  <a:cubicBezTo>
                    <a:pt x="435" y="0"/>
                    <a:pt x="361" y="65"/>
                    <a:pt x="334" y="175"/>
                  </a:cubicBezTo>
                  <a:lnTo>
                    <a:pt x="0" y="2043"/>
                  </a:lnTo>
                  <a:cubicBezTo>
                    <a:pt x="0" y="2077"/>
                    <a:pt x="0" y="2143"/>
                    <a:pt x="33" y="2210"/>
                  </a:cubicBezTo>
                  <a:cubicBezTo>
                    <a:pt x="67" y="2244"/>
                    <a:pt x="134" y="2277"/>
                    <a:pt x="167" y="2277"/>
                  </a:cubicBezTo>
                  <a:cubicBezTo>
                    <a:pt x="3169" y="2811"/>
                    <a:pt x="6004" y="3978"/>
                    <a:pt x="8473" y="5746"/>
                  </a:cubicBezTo>
                  <a:cubicBezTo>
                    <a:pt x="8506" y="5779"/>
                    <a:pt x="8540" y="5779"/>
                    <a:pt x="8606" y="5779"/>
                  </a:cubicBezTo>
                  <a:lnTo>
                    <a:pt x="8640" y="5779"/>
                  </a:lnTo>
                  <a:cubicBezTo>
                    <a:pt x="8673" y="5779"/>
                    <a:pt x="8740" y="5746"/>
                    <a:pt x="8773" y="5713"/>
                  </a:cubicBezTo>
                  <a:lnTo>
                    <a:pt x="9874" y="4145"/>
                  </a:lnTo>
                  <a:cubicBezTo>
                    <a:pt x="9941" y="4045"/>
                    <a:pt x="9907" y="3911"/>
                    <a:pt x="9807" y="3878"/>
                  </a:cubicBezTo>
                  <a:cubicBezTo>
                    <a:pt x="7072" y="1910"/>
                    <a:pt x="3903" y="576"/>
                    <a:pt x="601" y="9"/>
                  </a:cubicBezTo>
                  <a:cubicBezTo>
                    <a:pt x="578" y="3"/>
                    <a:pt x="556"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9"/>
            <p:cNvSpPr/>
            <p:nvPr/>
          </p:nvSpPr>
          <p:spPr>
            <a:xfrm>
              <a:off x="5904325" y="562300"/>
              <a:ext cx="324425" cy="192875"/>
            </a:xfrm>
            <a:custGeom>
              <a:avLst/>
              <a:gdLst/>
              <a:ahLst/>
              <a:cxnLst/>
              <a:rect l="l" t="t" r="r" b="b"/>
              <a:pathLst>
                <a:path w="12977" h="7715" extrusionOk="0">
                  <a:moveTo>
                    <a:pt x="868" y="443"/>
                  </a:moveTo>
                  <a:cubicBezTo>
                    <a:pt x="5037" y="1210"/>
                    <a:pt x="8973" y="2878"/>
                    <a:pt x="12442" y="5313"/>
                  </a:cubicBezTo>
                  <a:lnTo>
                    <a:pt x="11108" y="7214"/>
                  </a:lnTo>
                  <a:cubicBezTo>
                    <a:pt x="7906" y="4979"/>
                    <a:pt x="4270" y="3478"/>
                    <a:pt x="434" y="2778"/>
                  </a:cubicBezTo>
                  <a:lnTo>
                    <a:pt x="868" y="443"/>
                  </a:lnTo>
                  <a:close/>
                  <a:moveTo>
                    <a:pt x="669" y="1"/>
                  </a:moveTo>
                  <a:cubicBezTo>
                    <a:pt x="569" y="1"/>
                    <a:pt x="501" y="65"/>
                    <a:pt x="501" y="176"/>
                  </a:cubicBezTo>
                  <a:lnTo>
                    <a:pt x="0" y="2878"/>
                  </a:lnTo>
                  <a:cubicBezTo>
                    <a:pt x="0" y="2945"/>
                    <a:pt x="0" y="3011"/>
                    <a:pt x="34" y="3045"/>
                  </a:cubicBezTo>
                  <a:cubicBezTo>
                    <a:pt x="67" y="3111"/>
                    <a:pt x="134" y="3111"/>
                    <a:pt x="167" y="3145"/>
                  </a:cubicBezTo>
                  <a:cubicBezTo>
                    <a:pt x="4070" y="3812"/>
                    <a:pt x="7806" y="5380"/>
                    <a:pt x="11008" y="7681"/>
                  </a:cubicBezTo>
                  <a:cubicBezTo>
                    <a:pt x="11041" y="7715"/>
                    <a:pt x="11108" y="7715"/>
                    <a:pt x="11142" y="7715"/>
                  </a:cubicBezTo>
                  <a:lnTo>
                    <a:pt x="11175" y="7715"/>
                  </a:lnTo>
                  <a:cubicBezTo>
                    <a:pt x="11242" y="7715"/>
                    <a:pt x="11308" y="7681"/>
                    <a:pt x="11342" y="7648"/>
                  </a:cubicBezTo>
                  <a:lnTo>
                    <a:pt x="12909" y="5346"/>
                  </a:lnTo>
                  <a:cubicBezTo>
                    <a:pt x="12976" y="5280"/>
                    <a:pt x="12943" y="5146"/>
                    <a:pt x="12876" y="5079"/>
                  </a:cubicBezTo>
                  <a:cubicBezTo>
                    <a:pt x="9240" y="2511"/>
                    <a:pt x="5104" y="776"/>
                    <a:pt x="734" y="9"/>
                  </a:cubicBezTo>
                  <a:cubicBezTo>
                    <a:pt x="711" y="3"/>
                    <a:pt x="689"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9"/>
            <p:cNvSpPr/>
            <p:nvPr/>
          </p:nvSpPr>
          <p:spPr>
            <a:xfrm>
              <a:off x="5457325" y="930275"/>
              <a:ext cx="948200" cy="949875"/>
            </a:xfrm>
            <a:custGeom>
              <a:avLst/>
              <a:gdLst/>
              <a:ahLst/>
              <a:cxnLst/>
              <a:rect l="l" t="t" r="r" b="b"/>
              <a:pathLst>
                <a:path w="37928" h="37995" extrusionOk="0">
                  <a:moveTo>
                    <a:pt x="30556" y="534"/>
                  </a:moveTo>
                  <a:cubicBezTo>
                    <a:pt x="37794" y="9174"/>
                    <a:pt x="37561" y="21850"/>
                    <a:pt x="29956" y="30189"/>
                  </a:cubicBezTo>
                  <a:cubicBezTo>
                    <a:pt x="25548" y="35043"/>
                    <a:pt x="19444" y="37569"/>
                    <a:pt x="13284" y="37569"/>
                  </a:cubicBezTo>
                  <a:cubicBezTo>
                    <a:pt x="8861" y="37569"/>
                    <a:pt x="4410" y="36268"/>
                    <a:pt x="535" y="33591"/>
                  </a:cubicBezTo>
                  <a:lnTo>
                    <a:pt x="1368" y="32357"/>
                  </a:lnTo>
                  <a:cubicBezTo>
                    <a:pt x="4986" y="34834"/>
                    <a:pt x="9138" y="36040"/>
                    <a:pt x="13259" y="36040"/>
                  </a:cubicBezTo>
                  <a:cubicBezTo>
                    <a:pt x="19018" y="36040"/>
                    <a:pt x="24719" y="33685"/>
                    <a:pt x="28821" y="29155"/>
                  </a:cubicBezTo>
                  <a:cubicBezTo>
                    <a:pt x="35893" y="21383"/>
                    <a:pt x="36160" y="9574"/>
                    <a:pt x="29455" y="1502"/>
                  </a:cubicBezTo>
                  <a:lnTo>
                    <a:pt x="30556" y="534"/>
                  </a:lnTo>
                  <a:close/>
                  <a:moveTo>
                    <a:pt x="30623" y="1"/>
                  </a:moveTo>
                  <a:cubicBezTo>
                    <a:pt x="30556" y="1"/>
                    <a:pt x="30489" y="34"/>
                    <a:pt x="30456" y="67"/>
                  </a:cubicBezTo>
                  <a:lnTo>
                    <a:pt x="29022" y="1302"/>
                  </a:lnTo>
                  <a:cubicBezTo>
                    <a:pt x="28955" y="1335"/>
                    <a:pt x="28955" y="1402"/>
                    <a:pt x="28955" y="1468"/>
                  </a:cubicBezTo>
                  <a:cubicBezTo>
                    <a:pt x="28921" y="1502"/>
                    <a:pt x="28955" y="1569"/>
                    <a:pt x="28988" y="1602"/>
                  </a:cubicBezTo>
                  <a:cubicBezTo>
                    <a:pt x="35726" y="9508"/>
                    <a:pt x="35560" y="21216"/>
                    <a:pt x="28555" y="28888"/>
                  </a:cubicBezTo>
                  <a:cubicBezTo>
                    <a:pt x="24521" y="33346"/>
                    <a:pt x="18937" y="35649"/>
                    <a:pt x="13292" y="35649"/>
                  </a:cubicBezTo>
                  <a:cubicBezTo>
                    <a:pt x="9179" y="35649"/>
                    <a:pt x="5035" y="34426"/>
                    <a:pt x="1435" y="31924"/>
                  </a:cubicBezTo>
                  <a:cubicBezTo>
                    <a:pt x="1402" y="31890"/>
                    <a:pt x="1335" y="31857"/>
                    <a:pt x="1302" y="31857"/>
                  </a:cubicBezTo>
                  <a:cubicBezTo>
                    <a:pt x="1235" y="31890"/>
                    <a:pt x="1202" y="31924"/>
                    <a:pt x="1168" y="31957"/>
                  </a:cubicBezTo>
                  <a:lnTo>
                    <a:pt x="68" y="33525"/>
                  </a:lnTo>
                  <a:cubicBezTo>
                    <a:pt x="1" y="33625"/>
                    <a:pt x="34" y="33758"/>
                    <a:pt x="101" y="33825"/>
                  </a:cubicBezTo>
                  <a:cubicBezTo>
                    <a:pt x="3970" y="36527"/>
                    <a:pt x="8574" y="37995"/>
                    <a:pt x="13310" y="37995"/>
                  </a:cubicBezTo>
                  <a:cubicBezTo>
                    <a:pt x="22250" y="37995"/>
                    <a:pt x="30423" y="32757"/>
                    <a:pt x="34159" y="24618"/>
                  </a:cubicBezTo>
                  <a:cubicBezTo>
                    <a:pt x="37928" y="16479"/>
                    <a:pt x="36594" y="6906"/>
                    <a:pt x="30756" y="67"/>
                  </a:cubicBezTo>
                  <a:cubicBezTo>
                    <a:pt x="30723" y="34"/>
                    <a:pt x="30656" y="34"/>
                    <a:pt x="30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9"/>
            <p:cNvSpPr/>
            <p:nvPr/>
          </p:nvSpPr>
          <p:spPr>
            <a:xfrm>
              <a:off x="5353100" y="813625"/>
              <a:ext cx="1246750" cy="1247500"/>
            </a:xfrm>
            <a:custGeom>
              <a:avLst/>
              <a:gdLst/>
              <a:ahLst/>
              <a:cxnLst/>
              <a:rect l="l" t="t" r="r" b="b"/>
              <a:pathLst>
                <a:path w="49870" h="49900" extrusionOk="0">
                  <a:moveTo>
                    <a:pt x="40262" y="497"/>
                  </a:moveTo>
                  <a:lnTo>
                    <a:pt x="40262" y="497"/>
                  </a:lnTo>
                  <a:cubicBezTo>
                    <a:pt x="49869" y="11905"/>
                    <a:pt x="49536" y="28684"/>
                    <a:pt x="39495" y="39725"/>
                  </a:cubicBezTo>
                  <a:cubicBezTo>
                    <a:pt x="33659" y="46142"/>
                    <a:pt x="25593" y="49472"/>
                    <a:pt x="17450" y="49472"/>
                  </a:cubicBezTo>
                  <a:cubicBezTo>
                    <a:pt x="11582" y="49472"/>
                    <a:pt x="5675" y="47743"/>
                    <a:pt x="534" y="44195"/>
                  </a:cubicBezTo>
                  <a:lnTo>
                    <a:pt x="1868" y="42294"/>
                  </a:lnTo>
                  <a:cubicBezTo>
                    <a:pt x="6595" y="45543"/>
                    <a:pt x="12028" y="47125"/>
                    <a:pt x="17425" y="47125"/>
                  </a:cubicBezTo>
                  <a:cubicBezTo>
                    <a:pt x="24938" y="47125"/>
                    <a:pt x="32383" y="44059"/>
                    <a:pt x="37760" y="38157"/>
                  </a:cubicBezTo>
                  <a:cubicBezTo>
                    <a:pt x="47000" y="27983"/>
                    <a:pt x="47301" y="12539"/>
                    <a:pt x="38461" y="2031"/>
                  </a:cubicBezTo>
                  <a:lnTo>
                    <a:pt x="40262" y="497"/>
                  </a:lnTo>
                  <a:close/>
                  <a:moveTo>
                    <a:pt x="40251" y="0"/>
                  </a:moveTo>
                  <a:cubicBezTo>
                    <a:pt x="40203" y="0"/>
                    <a:pt x="40159" y="18"/>
                    <a:pt x="40129" y="63"/>
                  </a:cubicBezTo>
                  <a:lnTo>
                    <a:pt x="38027" y="1865"/>
                  </a:lnTo>
                  <a:cubicBezTo>
                    <a:pt x="37961" y="1931"/>
                    <a:pt x="37927" y="2065"/>
                    <a:pt x="38027" y="2132"/>
                  </a:cubicBezTo>
                  <a:cubicBezTo>
                    <a:pt x="46867" y="12472"/>
                    <a:pt x="46634" y="27783"/>
                    <a:pt x="37460" y="37857"/>
                  </a:cubicBezTo>
                  <a:cubicBezTo>
                    <a:pt x="32169" y="43689"/>
                    <a:pt x="24844" y="46715"/>
                    <a:pt x="17451" y="46715"/>
                  </a:cubicBezTo>
                  <a:cubicBezTo>
                    <a:pt x="12073" y="46715"/>
                    <a:pt x="6660" y="45114"/>
                    <a:pt x="1968" y="41827"/>
                  </a:cubicBezTo>
                  <a:cubicBezTo>
                    <a:pt x="1921" y="41803"/>
                    <a:pt x="1874" y="41779"/>
                    <a:pt x="1839" y="41779"/>
                  </a:cubicBezTo>
                  <a:cubicBezTo>
                    <a:pt x="1824" y="41779"/>
                    <a:pt x="1811" y="41784"/>
                    <a:pt x="1801" y="41793"/>
                  </a:cubicBezTo>
                  <a:cubicBezTo>
                    <a:pt x="1735" y="41793"/>
                    <a:pt x="1701" y="41827"/>
                    <a:pt x="1668" y="41860"/>
                  </a:cubicBezTo>
                  <a:lnTo>
                    <a:pt x="67" y="44128"/>
                  </a:lnTo>
                  <a:cubicBezTo>
                    <a:pt x="0" y="44228"/>
                    <a:pt x="34" y="44362"/>
                    <a:pt x="134" y="44429"/>
                  </a:cubicBezTo>
                  <a:cubicBezTo>
                    <a:pt x="5204" y="47998"/>
                    <a:pt x="11242" y="49899"/>
                    <a:pt x="17479" y="49899"/>
                  </a:cubicBezTo>
                  <a:cubicBezTo>
                    <a:pt x="29254" y="49899"/>
                    <a:pt x="39962" y="43028"/>
                    <a:pt x="44899" y="32320"/>
                  </a:cubicBezTo>
                  <a:cubicBezTo>
                    <a:pt x="49802" y="21612"/>
                    <a:pt x="48068" y="9037"/>
                    <a:pt x="40429" y="63"/>
                  </a:cubicBezTo>
                  <a:cubicBezTo>
                    <a:pt x="40374" y="27"/>
                    <a:pt x="40309" y="0"/>
                    <a:pt x="40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9"/>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9"/>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9"/>
            <p:cNvSpPr/>
            <p:nvPr/>
          </p:nvSpPr>
          <p:spPr>
            <a:xfrm>
              <a:off x="2139975" y="3276950"/>
              <a:ext cx="668825" cy="592125"/>
            </a:xfrm>
            <a:custGeom>
              <a:avLst/>
              <a:gdLst/>
              <a:ahLst/>
              <a:cxnLst/>
              <a:rect l="l" t="t" r="r" b="b"/>
              <a:pathLst>
                <a:path w="26753" h="23685" fill="none" extrusionOk="0">
                  <a:moveTo>
                    <a:pt x="22950" y="3937"/>
                  </a:moveTo>
                  <a:cubicBezTo>
                    <a:pt x="21282" y="1969"/>
                    <a:pt x="18947" y="635"/>
                    <a:pt x="16378" y="168"/>
                  </a:cubicBezTo>
                  <a:cubicBezTo>
                    <a:pt x="15711" y="68"/>
                    <a:pt x="15078" y="1"/>
                    <a:pt x="14410" y="1"/>
                  </a:cubicBezTo>
                  <a:cubicBezTo>
                    <a:pt x="5337" y="1"/>
                    <a:pt x="0" y="10175"/>
                    <a:pt x="5137" y="17647"/>
                  </a:cubicBezTo>
                  <a:cubicBezTo>
                    <a:pt x="5904" y="18748"/>
                    <a:pt x="6838" y="19682"/>
                    <a:pt x="7939" y="20449"/>
                  </a:cubicBezTo>
                  <a:cubicBezTo>
                    <a:pt x="12576" y="23685"/>
                    <a:pt x="18880" y="22951"/>
                    <a:pt x="22683" y="18781"/>
                  </a:cubicBezTo>
                  <a:cubicBezTo>
                    <a:pt x="26452" y="14611"/>
                    <a:pt x="26586" y="8274"/>
                    <a:pt x="22950" y="3937"/>
                  </a:cubicBezTo>
                  <a:close/>
                  <a:moveTo>
                    <a:pt x="14410" y="20649"/>
                  </a:moveTo>
                  <a:cubicBezTo>
                    <a:pt x="12476" y="20649"/>
                    <a:pt x="10574" y="20082"/>
                    <a:pt x="8973" y="18948"/>
                  </a:cubicBezTo>
                  <a:cubicBezTo>
                    <a:pt x="8073" y="18314"/>
                    <a:pt x="7272" y="17513"/>
                    <a:pt x="6638" y="16613"/>
                  </a:cubicBezTo>
                  <a:cubicBezTo>
                    <a:pt x="2335" y="10375"/>
                    <a:pt x="6805" y="1869"/>
                    <a:pt x="14377" y="1869"/>
                  </a:cubicBezTo>
                  <a:cubicBezTo>
                    <a:pt x="14944" y="1869"/>
                    <a:pt x="15511" y="1902"/>
                    <a:pt x="16045" y="2002"/>
                  </a:cubicBezTo>
                  <a:cubicBezTo>
                    <a:pt x="18180" y="2369"/>
                    <a:pt x="20148" y="3503"/>
                    <a:pt x="21549" y="5138"/>
                  </a:cubicBezTo>
                  <a:cubicBezTo>
                    <a:pt x="26753" y="11242"/>
                    <a:pt x="22416" y="20649"/>
                    <a:pt x="14410" y="20649"/>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9"/>
            <p:cNvSpPr/>
            <p:nvPr/>
          </p:nvSpPr>
          <p:spPr>
            <a:xfrm>
              <a:off x="2096600" y="3243600"/>
              <a:ext cx="408650" cy="496225"/>
            </a:xfrm>
            <a:custGeom>
              <a:avLst/>
              <a:gdLst/>
              <a:ahLst/>
              <a:cxnLst/>
              <a:rect l="l" t="t" r="r" b="b"/>
              <a:pathLst>
                <a:path w="16346" h="19849" extrusionOk="0">
                  <a:moveTo>
                    <a:pt x="15945" y="401"/>
                  </a:moveTo>
                  <a:lnTo>
                    <a:pt x="15945" y="1135"/>
                  </a:lnTo>
                  <a:cubicBezTo>
                    <a:pt x="6905" y="1302"/>
                    <a:pt x="1602" y="11375"/>
                    <a:pt x="6605" y="18914"/>
                  </a:cubicBezTo>
                  <a:lnTo>
                    <a:pt x="6005" y="19348"/>
                  </a:lnTo>
                  <a:cubicBezTo>
                    <a:pt x="668" y="11309"/>
                    <a:pt x="6305" y="568"/>
                    <a:pt x="15945" y="401"/>
                  </a:cubicBezTo>
                  <a:close/>
                  <a:moveTo>
                    <a:pt x="16145" y="1"/>
                  </a:moveTo>
                  <a:cubicBezTo>
                    <a:pt x="5971" y="1"/>
                    <a:pt x="1" y="11375"/>
                    <a:pt x="5771" y="19748"/>
                  </a:cubicBezTo>
                  <a:cubicBezTo>
                    <a:pt x="5805" y="19815"/>
                    <a:pt x="5871" y="19848"/>
                    <a:pt x="5938" y="19848"/>
                  </a:cubicBezTo>
                  <a:cubicBezTo>
                    <a:pt x="5971" y="19848"/>
                    <a:pt x="6005" y="19815"/>
                    <a:pt x="6038" y="19815"/>
                  </a:cubicBezTo>
                  <a:lnTo>
                    <a:pt x="7006" y="19148"/>
                  </a:lnTo>
                  <a:cubicBezTo>
                    <a:pt x="7039" y="19114"/>
                    <a:pt x="7072" y="19081"/>
                    <a:pt x="7072" y="19014"/>
                  </a:cubicBezTo>
                  <a:cubicBezTo>
                    <a:pt x="7106" y="18948"/>
                    <a:pt x="7072" y="18914"/>
                    <a:pt x="7039" y="18847"/>
                  </a:cubicBezTo>
                  <a:cubicBezTo>
                    <a:pt x="2002" y="11542"/>
                    <a:pt x="7239" y="1568"/>
                    <a:pt x="16145" y="1535"/>
                  </a:cubicBezTo>
                  <a:cubicBezTo>
                    <a:pt x="16245" y="1535"/>
                    <a:pt x="16346" y="1468"/>
                    <a:pt x="16346" y="1335"/>
                  </a:cubicBezTo>
                  <a:lnTo>
                    <a:pt x="16346" y="201"/>
                  </a:lnTo>
                  <a:cubicBezTo>
                    <a:pt x="16346" y="67"/>
                    <a:pt x="16245"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9"/>
            <p:cNvSpPr/>
            <p:nvPr/>
          </p:nvSpPr>
          <p:spPr>
            <a:xfrm>
              <a:off x="2276725" y="3337825"/>
              <a:ext cx="457850" cy="441175"/>
            </a:xfrm>
            <a:custGeom>
              <a:avLst/>
              <a:gdLst/>
              <a:ahLst/>
              <a:cxnLst/>
              <a:rect l="l" t="t" r="r" b="b"/>
              <a:pathLst>
                <a:path w="18314" h="17647" extrusionOk="0">
                  <a:moveTo>
                    <a:pt x="8940" y="401"/>
                  </a:moveTo>
                  <a:cubicBezTo>
                    <a:pt x="10675" y="401"/>
                    <a:pt x="12376" y="935"/>
                    <a:pt x="13777" y="1969"/>
                  </a:cubicBezTo>
                  <a:cubicBezTo>
                    <a:pt x="17180" y="4337"/>
                    <a:pt x="18314" y="8841"/>
                    <a:pt x="16446" y="12543"/>
                  </a:cubicBezTo>
                  <a:cubicBezTo>
                    <a:pt x="15006" y="15476"/>
                    <a:pt x="12065" y="17216"/>
                    <a:pt x="8964" y="17216"/>
                  </a:cubicBezTo>
                  <a:cubicBezTo>
                    <a:pt x="8114" y="17216"/>
                    <a:pt x="7252" y="17086"/>
                    <a:pt x="6405" y="16813"/>
                  </a:cubicBezTo>
                  <a:cubicBezTo>
                    <a:pt x="2436" y="15579"/>
                    <a:pt x="1" y="11609"/>
                    <a:pt x="634" y="7540"/>
                  </a:cubicBezTo>
                  <a:cubicBezTo>
                    <a:pt x="1268" y="3437"/>
                    <a:pt x="4804" y="401"/>
                    <a:pt x="8940" y="401"/>
                  </a:cubicBezTo>
                  <a:close/>
                  <a:moveTo>
                    <a:pt x="8940" y="1"/>
                  </a:moveTo>
                  <a:cubicBezTo>
                    <a:pt x="4070" y="1"/>
                    <a:pt x="101" y="3937"/>
                    <a:pt x="101" y="8807"/>
                  </a:cubicBezTo>
                  <a:cubicBezTo>
                    <a:pt x="101" y="13677"/>
                    <a:pt x="4070" y="17647"/>
                    <a:pt x="8940" y="17647"/>
                  </a:cubicBezTo>
                  <a:cubicBezTo>
                    <a:pt x="13510" y="17614"/>
                    <a:pt x="17313" y="14144"/>
                    <a:pt x="17713" y="9608"/>
                  </a:cubicBezTo>
                  <a:cubicBezTo>
                    <a:pt x="18114" y="5038"/>
                    <a:pt x="14978" y="935"/>
                    <a:pt x="10475" y="134"/>
                  </a:cubicBezTo>
                  <a:cubicBezTo>
                    <a:pt x="9974" y="34"/>
                    <a:pt x="9441"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9"/>
            <p:cNvSpPr/>
            <p:nvPr/>
          </p:nvSpPr>
          <p:spPr>
            <a:xfrm>
              <a:off x="2191875" y="3317825"/>
              <a:ext cx="314200" cy="379450"/>
            </a:xfrm>
            <a:custGeom>
              <a:avLst/>
              <a:gdLst/>
              <a:ahLst/>
              <a:cxnLst/>
              <a:rect l="l" t="t" r="r" b="b"/>
              <a:pathLst>
                <a:path w="12568" h="15178" extrusionOk="0">
                  <a:moveTo>
                    <a:pt x="12134" y="434"/>
                  </a:moveTo>
                  <a:lnTo>
                    <a:pt x="12134" y="801"/>
                  </a:lnTo>
                  <a:cubicBezTo>
                    <a:pt x="5196" y="968"/>
                    <a:pt x="1160" y="8673"/>
                    <a:pt x="4962" y="14477"/>
                  </a:cubicBezTo>
                  <a:lnTo>
                    <a:pt x="4662" y="14678"/>
                  </a:lnTo>
                  <a:cubicBezTo>
                    <a:pt x="693" y="8640"/>
                    <a:pt x="4896" y="601"/>
                    <a:pt x="12134" y="434"/>
                  </a:cubicBezTo>
                  <a:close/>
                  <a:moveTo>
                    <a:pt x="12290" y="0"/>
                  </a:moveTo>
                  <a:cubicBezTo>
                    <a:pt x="4545" y="0"/>
                    <a:pt x="1" y="8719"/>
                    <a:pt x="4429" y="15078"/>
                  </a:cubicBezTo>
                  <a:cubicBezTo>
                    <a:pt x="4462" y="15145"/>
                    <a:pt x="4529" y="15178"/>
                    <a:pt x="4596" y="15178"/>
                  </a:cubicBezTo>
                  <a:cubicBezTo>
                    <a:pt x="4629" y="15178"/>
                    <a:pt x="4662" y="15145"/>
                    <a:pt x="4729" y="15145"/>
                  </a:cubicBezTo>
                  <a:lnTo>
                    <a:pt x="5363" y="14678"/>
                  </a:lnTo>
                  <a:cubicBezTo>
                    <a:pt x="5429" y="14644"/>
                    <a:pt x="5463" y="14611"/>
                    <a:pt x="5463" y="14544"/>
                  </a:cubicBezTo>
                  <a:cubicBezTo>
                    <a:pt x="5463" y="14511"/>
                    <a:pt x="5463" y="14444"/>
                    <a:pt x="5429" y="14377"/>
                  </a:cubicBezTo>
                  <a:cubicBezTo>
                    <a:pt x="1593" y="8807"/>
                    <a:pt x="5563" y="1201"/>
                    <a:pt x="12334" y="1201"/>
                  </a:cubicBezTo>
                  <a:cubicBezTo>
                    <a:pt x="12468" y="1201"/>
                    <a:pt x="12568" y="1135"/>
                    <a:pt x="12568" y="1001"/>
                  </a:cubicBezTo>
                  <a:lnTo>
                    <a:pt x="12568" y="234"/>
                  </a:lnTo>
                  <a:cubicBezTo>
                    <a:pt x="12568" y="100"/>
                    <a:pt x="12468" y="0"/>
                    <a:pt x="12334" y="0"/>
                  </a:cubicBezTo>
                  <a:cubicBezTo>
                    <a:pt x="12320" y="0"/>
                    <a:pt x="12305" y="0"/>
                    <a:pt x="12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9"/>
            <p:cNvSpPr/>
            <p:nvPr/>
          </p:nvSpPr>
          <p:spPr>
            <a:xfrm>
              <a:off x="2532750" y="3321775"/>
              <a:ext cx="108425" cy="66125"/>
            </a:xfrm>
            <a:custGeom>
              <a:avLst/>
              <a:gdLst/>
              <a:ahLst/>
              <a:cxnLst/>
              <a:rect l="l" t="t" r="r" b="b"/>
              <a:pathLst>
                <a:path w="4337" h="2645" extrusionOk="0">
                  <a:moveTo>
                    <a:pt x="501" y="443"/>
                  </a:moveTo>
                  <a:cubicBezTo>
                    <a:pt x="1702" y="676"/>
                    <a:pt x="2836" y="1143"/>
                    <a:pt x="3836" y="1844"/>
                  </a:cubicBezTo>
                  <a:lnTo>
                    <a:pt x="3603" y="2144"/>
                  </a:lnTo>
                  <a:cubicBezTo>
                    <a:pt x="2669" y="1477"/>
                    <a:pt x="1568" y="1043"/>
                    <a:pt x="434" y="810"/>
                  </a:cubicBezTo>
                  <a:lnTo>
                    <a:pt x="501" y="443"/>
                  </a:lnTo>
                  <a:close/>
                  <a:moveTo>
                    <a:pt x="316" y="1"/>
                  </a:moveTo>
                  <a:cubicBezTo>
                    <a:pt x="235" y="1"/>
                    <a:pt x="161" y="65"/>
                    <a:pt x="134" y="176"/>
                  </a:cubicBezTo>
                  <a:lnTo>
                    <a:pt x="0" y="943"/>
                  </a:lnTo>
                  <a:cubicBezTo>
                    <a:pt x="0" y="1010"/>
                    <a:pt x="0" y="1043"/>
                    <a:pt x="34" y="1110"/>
                  </a:cubicBezTo>
                  <a:cubicBezTo>
                    <a:pt x="67" y="1143"/>
                    <a:pt x="100" y="1177"/>
                    <a:pt x="167" y="1177"/>
                  </a:cubicBezTo>
                  <a:cubicBezTo>
                    <a:pt x="1368" y="1410"/>
                    <a:pt x="2535" y="1877"/>
                    <a:pt x="3536" y="2611"/>
                  </a:cubicBezTo>
                  <a:cubicBezTo>
                    <a:pt x="3570" y="2611"/>
                    <a:pt x="3636" y="2644"/>
                    <a:pt x="3670" y="2644"/>
                  </a:cubicBezTo>
                  <a:lnTo>
                    <a:pt x="3703" y="2644"/>
                  </a:lnTo>
                  <a:cubicBezTo>
                    <a:pt x="3770" y="2611"/>
                    <a:pt x="3803" y="2578"/>
                    <a:pt x="3836" y="2544"/>
                  </a:cubicBezTo>
                  <a:lnTo>
                    <a:pt x="4303" y="1911"/>
                  </a:lnTo>
                  <a:cubicBezTo>
                    <a:pt x="4337" y="1810"/>
                    <a:pt x="4337" y="1677"/>
                    <a:pt x="4237" y="1610"/>
                  </a:cubicBezTo>
                  <a:cubicBezTo>
                    <a:pt x="3103" y="810"/>
                    <a:pt x="1768" y="243"/>
                    <a:pt x="367" y="9"/>
                  </a:cubicBezTo>
                  <a:cubicBezTo>
                    <a:pt x="350" y="3"/>
                    <a:pt x="333"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9"/>
            <p:cNvSpPr/>
            <p:nvPr/>
          </p:nvSpPr>
          <p:spPr>
            <a:xfrm>
              <a:off x="2544425" y="3248450"/>
              <a:ext cx="140125" cy="86075"/>
            </a:xfrm>
            <a:custGeom>
              <a:avLst/>
              <a:gdLst/>
              <a:ahLst/>
              <a:cxnLst/>
              <a:rect l="l" t="t" r="r" b="b"/>
              <a:pathLst>
                <a:path w="5605" h="3443" extrusionOk="0">
                  <a:moveTo>
                    <a:pt x="567" y="440"/>
                  </a:moveTo>
                  <a:cubicBezTo>
                    <a:pt x="2169" y="741"/>
                    <a:pt x="3736" y="1408"/>
                    <a:pt x="5104" y="2342"/>
                  </a:cubicBezTo>
                  <a:lnTo>
                    <a:pt x="4670" y="2909"/>
                  </a:lnTo>
                  <a:cubicBezTo>
                    <a:pt x="3403" y="2042"/>
                    <a:pt x="1968" y="1441"/>
                    <a:pt x="434" y="1141"/>
                  </a:cubicBezTo>
                  <a:lnTo>
                    <a:pt x="567" y="440"/>
                  </a:lnTo>
                  <a:close/>
                  <a:moveTo>
                    <a:pt x="392" y="0"/>
                  </a:moveTo>
                  <a:cubicBezTo>
                    <a:pt x="301" y="0"/>
                    <a:pt x="200" y="87"/>
                    <a:pt x="200" y="174"/>
                  </a:cubicBezTo>
                  <a:lnTo>
                    <a:pt x="0" y="1308"/>
                  </a:lnTo>
                  <a:cubicBezTo>
                    <a:pt x="0" y="1341"/>
                    <a:pt x="0" y="1408"/>
                    <a:pt x="34" y="1474"/>
                  </a:cubicBezTo>
                  <a:cubicBezTo>
                    <a:pt x="67" y="1508"/>
                    <a:pt x="100" y="1541"/>
                    <a:pt x="167" y="1541"/>
                  </a:cubicBezTo>
                  <a:cubicBezTo>
                    <a:pt x="1768" y="1808"/>
                    <a:pt x="3269" y="2442"/>
                    <a:pt x="4604" y="3376"/>
                  </a:cubicBezTo>
                  <a:cubicBezTo>
                    <a:pt x="4637" y="3409"/>
                    <a:pt x="4670" y="3409"/>
                    <a:pt x="4737" y="3409"/>
                  </a:cubicBezTo>
                  <a:lnTo>
                    <a:pt x="4770" y="3443"/>
                  </a:lnTo>
                  <a:cubicBezTo>
                    <a:pt x="4804" y="3443"/>
                    <a:pt x="4870" y="3409"/>
                    <a:pt x="4904" y="3342"/>
                  </a:cubicBezTo>
                  <a:lnTo>
                    <a:pt x="5538" y="2408"/>
                  </a:lnTo>
                  <a:cubicBezTo>
                    <a:pt x="5604" y="2308"/>
                    <a:pt x="5604" y="2175"/>
                    <a:pt x="5504" y="2108"/>
                  </a:cubicBezTo>
                  <a:cubicBezTo>
                    <a:pt x="4003" y="1041"/>
                    <a:pt x="2269" y="340"/>
                    <a:pt x="434" y="7"/>
                  </a:cubicBezTo>
                  <a:cubicBezTo>
                    <a:pt x="421" y="2"/>
                    <a:pt x="40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9"/>
            <p:cNvSpPr/>
            <p:nvPr/>
          </p:nvSpPr>
          <p:spPr>
            <a:xfrm>
              <a:off x="2358450" y="3400375"/>
              <a:ext cx="457625" cy="397850"/>
            </a:xfrm>
            <a:custGeom>
              <a:avLst/>
              <a:gdLst/>
              <a:ahLst/>
              <a:cxnLst/>
              <a:rect l="l" t="t" r="r" b="b"/>
              <a:pathLst>
                <a:path w="18305" h="15914" extrusionOk="0">
                  <a:moveTo>
                    <a:pt x="12776" y="501"/>
                  </a:moveTo>
                  <a:lnTo>
                    <a:pt x="12776" y="501"/>
                  </a:lnTo>
                  <a:cubicBezTo>
                    <a:pt x="15745" y="4037"/>
                    <a:pt x="15645" y="9174"/>
                    <a:pt x="12543" y="12576"/>
                  </a:cubicBezTo>
                  <a:cubicBezTo>
                    <a:pt x="10754" y="14560"/>
                    <a:pt x="8263" y="15591"/>
                    <a:pt x="5749" y="15591"/>
                  </a:cubicBezTo>
                  <a:cubicBezTo>
                    <a:pt x="3950" y="15591"/>
                    <a:pt x="2140" y="15063"/>
                    <a:pt x="568" y="13977"/>
                  </a:cubicBezTo>
                  <a:lnTo>
                    <a:pt x="768" y="13677"/>
                  </a:lnTo>
                  <a:cubicBezTo>
                    <a:pt x="2267" y="14681"/>
                    <a:pt x="3976" y="15169"/>
                    <a:pt x="5673" y="15169"/>
                  </a:cubicBezTo>
                  <a:cubicBezTo>
                    <a:pt x="8091" y="15169"/>
                    <a:pt x="10484" y="14178"/>
                    <a:pt x="12209" y="12276"/>
                  </a:cubicBezTo>
                  <a:cubicBezTo>
                    <a:pt x="15178" y="9041"/>
                    <a:pt x="15278" y="4137"/>
                    <a:pt x="12510" y="735"/>
                  </a:cubicBezTo>
                  <a:lnTo>
                    <a:pt x="12776" y="501"/>
                  </a:lnTo>
                  <a:close/>
                  <a:moveTo>
                    <a:pt x="12843" y="1"/>
                  </a:moveTo>
                  <a:cubicBezTo>
                    <a:pt x="12776" y="1"/>
                    <a:pt x="12710" y="1"/>
                    <a:pt x="12676" y="67"/>
                  </a:cubicBezTo>
                  <a:lnTo>
                    <a:pt x="12076" y="568"/>
                  </a:lnTo>
                  <a:cubicBezTo>
                    <a:pt x="12043" y="601"/>
                    <a:pt x="12009" y="668"/>
                    <a:pt x="12009" y="701"/>
                  </a:cubicBezTo>
                  <a:cubicBezTo>
                    <a:pt x="12009" y="768"/>
                    <a:pt x="12009" y="835"/>
                    <a:pt x="12076" y="868"/>
                  </a:cubicBezTo>
                  <a:cubicBezTo>
                    <a:pt x="14811" y="4070"/>
                    <a:pt x="14745" y="8840"/>
                    <a:pt x="11876" y="11976"/>
                  </a:cubicBezTo>
                  <a:cubicBezTo>
                    <a:pt x="10237" y="13788"/>
                    <a:pt x="7963" y="14720"/>
                    <a:pt x="5665" y="14720"/>
                  </a:cubicBezTo>
                  <a:cubicBezTo>
                    <a:pt x="3988" y="14720"/>
                    <a:pt x="2298" y="14224"/>
                    <a:pt x="835" y="13210"/>
                  </a:cubicBezTo>
                  <a:cubicBezTo>
                    <a:pt x="811" y="13187"/>
                    <a:pt x="771" y="13163"/>
                    <a:pt x="737" y="13163"/>
                  </a:cubicBezTo>
                  <a:cubicBezTo>
                    <a:pt x="724" y="13163"/>
                    <a:pt x="711" y="13167"/>
                    <a:pt x="701" y="13177"/>
                  </a:cubicBezTo>
                  <a:cubicBezTo>
                    <a:pt x="634" y="13177"/>
                    <a:pt x="568" y="13210"/>
                    <a:pt x="568" y="13244"/>
                  </a:cubicBezTo>
                  <a:lnTo>
                    <a:pt x="67" y="13911"/>
                  </a:lnTo>
                  <a:cubicBezTo>
                    <a:pt x="1" y="13977"/>
                    <a:pt x="34" y="14111"/>
                    <a:pt x="134" y="14178"/>
                  </a:cubicBezTo>
                  <a:cubicBezTo>
                    <a:pt x="1728" y="15283"/>
                    <a:pt x="3575" y="15913"/>
                    <a:pt x="5521" y="15913"/>
                  </a:cubicBezTo>
                  <a:cubicBezTo>
                    <a:pt x="5571" y="15913"/>
                    <a:pt x="5621" y="15913"/>
                    <a:pt x="5671" y="15912"/>
                  </a:cubicBezTo>
                  <a:cubicBezTo>
                    <a:pt x="5686" y="15912"/>
                    <a:pt x="5700" y="15912"/>
                    <a:pt x="5714" y="15912"/>
                  </a:cubicBezTo>
                  <a:cubicBezTo>
                    <a:pt x="13893" y="15912"/>
                    <a:pt x="18305" y="6295"/>
                    <a:pt x="12977" y="67"/>
                  </a:cubicBezTo>
                  <a:cubicBezTo>
                    <a:pt x="12943" y="34"/>
                    <a:pt x="12877" y="1"/>
                    <a:pt x="12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9"/>
            <p:cNvSpPr/>
            <p:nvPr/>
          </p:nvSpPr>
          <p:spPr>
            <a:xfrm>
              <a:off x="2315925" y="3351600"/>
              <a:ext cx="597950" cy="521650"/>
            </a:xfrm>
            <a:custGeom>
              <a:avLst/>
              <a:gdLst/>
              <a:ahLst/>
              <a:cxnLst/>
              <a:rect l="l" t="t" r="r" b="b"/>
              <a:pathLst>
                <a:path w="23918" h="20866" extrusionOk="0">
                  <a:moveTo>
                    <a:pt x="16779" y="517"/>
                  </a:moveTo>
                  <a:lnTo>
                    <a:pt x="16779" y="517"/>
                  </a:lnTo>
                  <a:cubicBezTo>
                    <a:pt x="20615" y="5187"/>
                    <a:pt x="20448" y="11992"/>
                    <a:pt x="16379" y="16462"/>
                  </a:cubicBezTo>
                  <a:cubicBezTo>
                    <a:pt x="13998" y="19096"/>
                    <a:pt x="10704" y="20464"/>
                    <a:pt x="7372" y="20464"/>
                  </a:cubicBezTo>
                  <a:cubicBezTo>
                    <a:pt x="5008" y="20464"/>
                    <a:pt x="2625" y="19776"/>
                    <a:pt x="534" y="18364"/>
                  </a:cubicBezTo>
                  <a:lnTo>
                    <a:pt x="968" y="17763"/>
                  </a:lnTo>
                  <a:cubicBezTo>
                    <a:pt x="2916" y="19089"/>
                    <a:pt x="5144" y="19735"/>
                    <a:pt x="7359" y="19735"/>
                  </a:cubicBezTo>
                  <a:cubicBezTo>
                    <a:pt x="10492" y="19735"/>
                    <a:pt x="13598" y="18444"/>
                    <a:pt x="15845" y="15962"/>
                  </a:cubicBezTo>
                  <a:cubicBezTo>
                    <a:pt x="19681" y="11759"/>
                    <a:pt x="19815" y="5388"/>
                    <a:pt x="16212" y="984"/>
                  </a:cubicBezTo>
                  <a:lnTo>
                    <a:pt x="16779" y="517"/>
                  </a:lnTo>
                  <a:close/>
                  <a:moveTo>
                    <a:pt x="16808" y="0"/>
                  </a:moveTo>
                  <a:cubicBezTo>
                    <a:pt x="16754" y="0"/>
                    <a:pt x="16696" y="17"/>
                    <a:pt x="16646" y="50"/>
                  </a:cubicBezTo>
                  <a:lnTo>
                    <a:pt x="15778" y="818"/>
                  </a:lnTo>
                  <a:cubicBezTo>
                    <a:pt x="15745" y="851"/>
                    <a:pt x="15712" y="884"/>
                    <a:pt x="15712" y="951"/>
                  </a:cubicBezTo>
                  <a:cubicBezTo>
                    <a:pt x="15712" y="1018"/>
                    <a:pt x="15712" y="1051"/>
                    <a:pt x="15778" y="1084"/>
                  </a:cubicBezTo>
                  <a:cubicBezTo>
                    <a:pt x="19348" y="5321"/>
                    <a:pt x="19248" y="11592"/>
                    <a:pt x="15512" y="15695"/>
                  </a:cubicBezTo>
                  <a:cubicBezTo>
                    <a:pt x="13351" y="18068"/>
                    <a:pt x="10364" y="19303"/>
                    <a:pt x="7353" y="19303"/>
                  </a:cubicBezTo>
                  <a:cubicBezTo>
                    <a:pt x="5157" y="19303"/>
                    <a:pt x="2947" y="18646"/>
                    <a:pt x="1035" y="17296"/>
                  </a:cubicBezTo>
                  <a:cubicBezTo>
                    <a:pt x="968" y="17263"/>
                    <a:pt x="934" y="17263"/>
                    <a:pt x="868" y="17263"/>
                  </a:cubicBezTo>
                  <a:cubicBezTo>
                    <a:pt x="801" y="17296"/>
                    <a:pt x="768" y="17329"/>
                    <a:pt x="734" y="17363"/>
                  </a:cubicBezTo>
                  <a:lnTo>
                    <a:pt x="67" y="18297"/>
                  </a:lnTo>
                  <a:cubicBezTo>
                    <a:pt x="0" y="18397"/>
                    <a:pt x="34" y="18530"/>
                    <a:pt x="134" y="18597"/>
                  </a:cubicBezTo>
                  <a:cubicBezTo>
                    <a:pt x="2235" y="20065"/>
                    <a:pt x="4771" y="20865"/>
                    <a:pt x="7372" y="20865"/>
                  </a:cubicBezTo>
                  <a:cubicBezTo>
                    <a:pt x="18113" y="20865"/>
                    <a:pt x="23918" y="8256"/>
                    <a:pt x="16946" y="50"/>
                  </a:cubicBezTo>
                  <a:cubicBezTo>
                    <a:pt x="16913" y="17"/>
                    <a:pt x="16862" y="0"/>
                    <a:pt x="1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9"/>
            <p:cNvSpPr/>
            <p:nvPr/>
          </p:nvSpPr>
          <p:spPr>
            <a:xfrm>
              <a:off x="2412650" y="2085275"/>
              <a:ext cx="231875" cy="232700"/>
            </a:xfrm>
            <a:custGeom>
              <a:avLst/>
              <a:gdLst/>
              <a:ahLst/>
              <a:cxnLst/>
              <a:rect l="l" t="t" r="r" b="b"/>
              <a:pathLst>
                <a:path w="9275" h="9308" extrusionOk="0">
                  <a:moveTo>
                    <a:pt x="7139" y="434"/>
                  </a:moveTo>
                  <a:cubicBezTo>
                    <a:pt x="8073" y="434"/>
                    <a:pt x="8841" y="1201"/>
                    <a:pt x="8841" y="2169"/>
                  </a:cubicBezTo>
                  <a:lnTo>
                    <a:pt x="8841" y="7172"/>
                  </a:lnTo>
                  <a:cubicBezTo>
                    <a:pt x="8841" y="8106"/>
                    <a:pt x="8073" y="8873"/>
                    <a:pt x="7139" y="8873"/>
                  </a:cubicBezTo>
                  <a:lnTo>
                    <a:pt x="2136" y="8873"/>
                  </a:lnTo>
                  <a:cubicBezTo>
                    <a:pt x="1202" y="8873"/>
                    <a:pt x="401" y="8106"/>
                    <a:pt x="435" y="7139"/>
                  </a:cubicBezTo>
                  <a:lnTo>
                    <a:pt x="435" y="2135"/>
                  </a:lnTo>
                  <a:cubicBezTo>
                    <a:pt x="435" y="1201"/>
                    <a:pt x="1202" y="434"/>
                    <a:pt x="2136" y="434"/>
                  </a:cubicBezTo>
                  <a:close/>
                  <a:moveTo>
                    <a:pt x="2136" y="0"/>
                  </a:moveTo>
                  <a:cubicBezTo>
                    <a:pt x="968" y="0"/>
                    <a:pt x="1" y="968"/>
                    <a:pt x="1" y="2169"/>
                  </a:cubicBezTo>
                  <a:lnTo>
                    <a:pt x="1" y="7172"/>
                  </a:lnTo>
                  <a:cubicBezTo>
                    <a:pt x="1" y="8340"/>
                    <a:pt x="968" y="9274"/>
                    <a:pt x="2136" y="9307"/>
                  </a:cubicBezTo>
                  <a:lnTo>
                    <a:pt x="7173" y="9307"/>
                  </a:lnTo>
                  <a:cubicBezTo>
                    <a:pt x="8340" y="9274"/>
                    <a:pt x="9274" y="8306"/>
                    <a:pt x="9274" y="7139"/>
                  </a:cubicBezTo>
                  <a:lnTo>
                    <a:pt x="9274" y="2135"/>
                  </a:lnTo>
                  <a:cubicBezTo>
                    <a:pt x="9274" y="968"/>
                    <a:pt x="8307" y="0"/>
                    <a:pt x="7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9"/>
            <p:cNvSpPr/>
            <p:nvPr/>
          </p:nvSpPr>
          <p:spPr>
            <a:xfrm>
              <a:off x="2412650" y="2347125"/>
              <a:ext cx="232700" cy="232700"/>
            </a:xfrm>
            <a:custGeom>
              <a:avLst/>
              <a:gdLst/>
              <a:ahLst/>
              <a:cxnLst/>
              <a:rect l="l" t="t" r="r" b="b"/>
              <a:pathLst>
                <a:path w="9308" h="9308" extrusionOk="0">
                  <a:moveTo>
                    <a:pt x="7173" y="434"/>
                  </a:moveTo>
                  <a:cubicBezTo>
                    <a:pt x="8107" y="434"/>
                    <a:pt x="8874" y="1201"/>
                    <a:pt x="8874" y="2169"/>
                  </a:cubicBezTo>
                  <a:lnTo>
                    <a:pt x="8874" y="7172"/>
                  </a:lnTo>
                  <a:cubicBezTo>
                    <a:pt x="8874" y="8088"/>
                    <a:pt x="8137" y="8875"/>
                    <a:pt x="7198" y="8875"/>
                  </a:cubicBezTo>
                  <a:cubicBezTo>
                    <a:pt x="7178" y="8875"/>
                    <a:pt x="7159" y="8874"/>
                    <a:pt x="7139" y="8874"/>
                  </a:cubicBezTo>
                  <a:lnTo>
                    <a:pt x="2136" y="8874"/>
                  </a:lnTo>
                  <a:cubicBezTo>
                    <a:pt x="1202" y="8874"/>
                    <a:pt x="435" y="8106"/>
                    <a:pt x="435" y="7172"/>
                  </a:cubicBezTo>
                  <a:lnTo>
                    <a:pt x="435" y="2169"/>
                  </a:lnTo>
                  <a:cubicBezTo>
                    <a:pt x="435" y="1201"/>
                    <a:pt x="1202" y="434"/>
                    <a:pt x="2136" y="434"/>
                  </a:cubicBezTo>
                  <a:close/>
                  <a:moveTo>
                    <a:pt x="2136" y="1"/>
                  </a:moveTo>
                  <a:cubicBezTo>
                    <a:pt x="968" y="1"/>
                    <a:pt x="1" y="968"/>
                    <a:pt x="34" y="2169"/>
                  </a:cubicBezTo>
                  <a:lnTo>
                    <a:pt x="34" y="7172"/>
                  </a:lnTo>
                  <a:cubicBezTo>
                    <a:pt x="1" y="8340"/>
                    <a:pt x="968" y="9274"/>
                    <a:pt x="2136" y="9307"/>
                  </a:cubicBezTo>
                  <a:lnTo>
                    <a:pt x="7173" y="9307"/>
                  </a:lnTo>
                  <a:cubicBezTo>
                    <a:pt x="8340" y="9307"/>
                    <a:pt x="9308" y="8340"/>
                    <a:pt x="9308" y="7172"/>
                  </a:cubicBezTo>
                  <a:lnTo>
                    <a:pt x="9308" y="2169"/>
                  </a:lnTo>
                  <a:cubicBezTo>
                    <a:pt x="9308" y="968"/>
                    <a:pt x="8340"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9"/>
            <p:cNvSpPr/>
            <p:nvPr/>
          </p:nvSpPr>
          <p:spPr>
            <a:xfrm>
              <a:off x="2412650" y="2608975"/>
              <a:ext cx="231875" cy="231875"/>
            </a:xfrm>
            <a:custGeom>
              <a:avLst/>
              <a:gdLst/>
              <a:ahLst/>
              <a:cxnLst/>
              <a:rect l="l" t="t" r="r" b="b"/>
              <a:pathLst>
                <a:path w="9275" h="9275" extrusionOk="0">
                  <a:moveTo>
                    <a:pt x="7139" y="401"/>
                  </a:moveTo>
                  <a:cubicBezTo>
                    <a:pt x="8073" y="401"/>
                    <a:pt x="8841" y="1168"/>
                    <a:pt x="8841" y="2136"/>
                  </a:cubicBezTo>
                  <a:lnTo>
                    <a:pt x="8841" y="7139"/>
                  </a:lnTo>
                  <a:cubicBezTo>
                    <a:pt x="8841" y="8107"/>
                    <a:pt x="8073" y="8874"/>
                    <a:pt x="7139" y="8874"/>
                  </a:cubicBezTo>
                  <a:lnTo>
                    <a:pt x="2136" y="8874"/>
                  </a:lnTo>
                  <a:cubicBezTo>
                    <a:pt x="1202" y="8874"/>
                    <a:pt x="435" y="8107"/>
                    <a:pt x="435" y="7139"/>
                  </a:cubicBezTo>
                  <a:lnTo>
                    <a:pt x="435" y="2136"/>
                  </a:lnTo>
                  <a:cubicBezTo>
                    <a:pt x="435" y="1168"/>
                    <a:pt x="1202" y="401"/>
                    <a:pt x="2136" y="401"/>
                  </a:cubicBezTo>
                  <a:close/>
                  <a:moveTo>
                    <a:pt x="2136" y="1"/>
                  </a:moveTo>
                  <a:cubicBezTo>
                    <a:pt x="968" y="1"/>
                    <a:pt x="1" y="935"/>
                    <a:pt x="1" y="2136"/>
                  </a:cubicBezTo>
                  <a:lnTo>
                    <a:pt x="1" y="7139"/>
                  </a:lnTo>
                  <a:cubicBezTo>
                    <a:pt x="1" y="8340"/>
                    <a:pt x="968" y="9274"/>
                    <a:pt x="2136" y="9274"/>
                  </a:cubicBezTo>
                  <a:lnTo>
                    <a:pt x="7173" y="9274"/>
                  </a:lnTo>
                  <a:cubicBezTo>
                    <a:pt x="8340" y="9274"/>
                    <a:pt x="9274" y="8307"/>
                    <a:pt x="9274" y="7139"/>
                  </a:cubicBezTo>
                  <a:lnTo>
                    <a:pt x="9274" y="2136"/>
                  </a:lnTo>
                  <a:cubicBezTo>
                    <a:pt x="9274" y="935"/>
                    <a:pt x="8307"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9"/>
            <p:cNvSpPr/>
            <p:nvPr/>
          </p:nvSpPr>
          <p:spPr>
            <a:xfrm>
              <a:off x="2662850" y="2085275"/>
              <a:ext cx="232675" cy="232700"/>
            </a:xfrm>
            <a:custGeom>
              <a:avLst/>
              <a:gdLst/>
              <a:ahLst/>
              <a:cxnLst/>
              <a:rect l="l" t="t" r="r" b="b"/>
              <a:pathLst>
                <a:path w="9307" h="9308" extrusionOk="0">
                  <a:moveTo>
                    <a:pt x="7172" y="434"/>
                  </a:moveTo>
                  <a:cubicBezTo>
                    <a:pt x="8106" y="434"/>
                    <a:pt x="8873" y="1201"/>
                    <a:pt x="8873" y="2169"/>
                  </a:cubicBezTo>
                  <a:lnTo>
                    <a:pt x="8873" y="7172"/>
                  </a:lnTo>
                  <a:cubicBezTo>
                    <a:pt x="8873" y="8106"/>
                    <a:pt x="8106" y="8873"/>
                    <a:pt x="7172" y="8873"/>
                  </a:cubicBezTo>
                  <a:lnTo>
                    <a:pt x="2135" y="8873"/>
                  </a:lnTo>
                  <a:cubicBezTo>
                    <a:pt x="1201" y="8873"/>
                    <a:pt x="400" y="8106"/>
                    <a:pt x="434" y="7139"/>
                  </a:cubicBezTo>
                  <a:lnTo>
                    <a:pt x="434" y="2135"/>
                  </a:lnTo>
                  <a:cubicBezTo>
                    <a:pt x="434" y="1201"/>
                    <a:pt x="1201" y="434"/>
                    <a:pt x="2135" y="434"/>
                  </a:cubicBezTo>
                  <a:close/>
                  <a:moveTo>
                    <a:pt x="2135" y="0"/>
                  </a:moveTo>
                  <a:cubicBezTo>
                    <a:pt x="967" y="0"/>
                    <a:pt x="0" y="968"/>
                    <a:pt x="0" y="2169"/>
                  </a:cubicBezTo>
                  <a:lnTo>
                    <a:pt x="0" y="7172"/>
                  </a:lnTo>
                  <a:cubicBezTo>
                    <a:pt x="0" y="8340"/>
                    <a:pt x="967" y="9274"/>
                    <a:pt x="2135" y="9307"/>
                  </a:cubicBezTo>
                  <a:lnTo>
                    <a:pt x="7172" y="9307"/>
                  </a:lnTo>
                  <a:cubicBezTo>
                    <a:pt x="8339" y="9274"/>
                    <a:pt x="9307" y="8306"/>
                    <a:pt x="9307" y="7139"/>
                  </a:cubicBezTo>
                  <a:lnTo>
                    <a:pt x="9307" y="2135"/>
                  </a:lnTo>
                  <a:cubicBezTo>
                    <a:pt x="9307" y="968"/>
                    <a:pt x="8339" y="0"/>
                    <a:pt x="7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2662850" y="2347125"/>
              <a:ext cx="232675" cy="232700"/>
            </a:xfrm>
            <a:custGeom>
              <a:avLst/>
              <a:gdLst/>
              <a:ahLst/>
              <a:cxnLst/>
              <a:rect l="l" t="t" r="r" b="b"/>
              <a:pathLst>
                <a:path w="9307" h="9308" extrusionOk="0">
                  <a:moveTo>
                    <a:pt x="7172" y="434"/>
                  </a:moveTo>
                  <a:cubicBezTo>
                    <a:pt x="8139" y="434"/>
                    <a:pt x="8906" y="1201"/>
                    <a:pt x="8906" y="2169"/>
                  </a:cubicBezTo>
                  <a:lnTo>
                    <a:pt x="8906" y="7172"/>
                  </a:lnTo>
                  <a:cubicBezTo>
                    <a:pt x="8906" y="8106"/>
                    <a:pt x="8106" y="8874"/>
                    <a:pt x="7172" y="8874"/>
                  </a:cubicBezTo>
                  <a:lnTo>
                    <a:pt x="2135" y="8874"/>
                  </a:lnTo>
                  <a:cubicBezTo>
                    <a:pt x="1201" y="8874"/>
                    <a:pt x="434" y="8106"/>
                    <a:pt x="434" y="7172"/>
                  </a:cubicBezTo>
                  <a:lnTo>
                    <a:pt x="434" y="2169"/>
                  </a:lnTo>
                  <a:cubicBezTo>
                    <a:pt x="434" y="1201"/>
                    <a:pt x="1201" y="434"/>
                    <a:pt x="2135" y="434"/>
                  </a:cubicBezTo>
                  <a:close/>
                  <a:moveTo>
                    <a:pt x="2135" y="1"/>
                  </a:moveTo>
                  <a:cubicBezTo>
                    <a:pt x="967" y="1"/>
                    <a:pt x="0" y="968"/>
                    <a:pt x="33" y="2169"/>
                  </a:cubicBezTo>
                  <a:lnTo>
                    <a:pt x="33" y="7172"/>
                  </a:lnTo>
                  <a:cubicBezTo>
                    <a:pt x="0" y="8340"/>
                    <a:pt x="967" y="9274"/>
                    <a:pt x="2135" y="9307"/>
                  </a:cubicBezTo>
                  <a:lnTo>
                    <a:pt x="7172" y="9307"/>
                  </a:lnTo>
                  <a:cubicBezTo>
                    <a:pt x="8339" y="9307"/>
                    <a:pt x="9307" y="8340"/>
                    <a:pt x="9307" y="7172"/>
                  </a:cubicBezTo>
                  <a:lnTo>
                    <a:pt x="9307" y="2169"/>
                  </a:lnTo>
                  <a:cubicBezTo>
                    <a:pt x="9307" y="968"/>
                    <a:pt x="8339" y="1"/>
                    <a:pt x="7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913025" y="2086100"/>
              <a:ext cx="231850" cy="231875"/>
            </a:xfrm>
            <a:custGeom>
              <a:avLst/>
              <a:gdLst/>
              <a:ahLst/>
              <a:cxnLst/>
              <a:rect l="l" t="t" r="r" b="b"/>
              <a:pathLst>
                <a:path w="9274" h="9275" extrusionOk="0">
                  <a:moveTo>
                    <a:pt x="7139" y="401"/>
                  </a:moveTo>
                  <a:cubicBezTo>
                    <a:pt x="8073" y="401"/>
                    <a:pt x="8840" y="1168"/>
                    <a:pt x="8840" y="2136"/>
                  </a:cubicBezTo>
                  <a:lnTo>
                    <a:pt x="8840" y="7139"/>
                  </a:lnTo>
                  <a:cubicBezTo>
                    <a:pt x="8840" y="8073"/>
                    <a:pt x="8073" y="8840"/>
                    <a:pt x="7139" y="8840"/>
                  </a:cubicBezTo>
                  <a:lnTo>
                    <a:pt x="2135" y="8840"/>
                  </a:lnTo>
                  <a:cubicBezTo>
                    <a:pt x="1201" y="8807"/>
                    <a:pt x="434" y="8040"/>
                    <a:pt x="467" y="7106"/>
                  </a:cubicBezTo>
                  <a:lnTo>
                    <a:pt x="467" y="2102"/>
                  </a:lnTo>
                  <a:cubicBezTo>
                    <a:pt x="467" y="1168"/>
                    <a:pt x="1234" y="401"/>
                    <a:pt x="2168" y="401"/>
                  </a:cubicBezTo>
                  <a:close/>
                  <a:moveTo>
                    <a:pt x="2135" y="1"/>
                  </a:moveTo>
                  <a:cubicBezTo>
                    <a:pt x="968" y="1"/>
                    <a:pt x="0" y="935"/>
                    <a:pt x="0" y="2136"/>
                  </a:cubicBezTo>
                  <a:lnTo>
                    <a:pt x="0" y="7139"/>
                  </a:lnTo>
                  <a:cubicBezTo>
                    <a:pt x="0" y="8307"/>
                    <a:pt x="968" y="9241"/>
                    <a:pt x="2135" y="9274"/>
                  </a:cubicBezTo>
                  <a:lnTo>
                    <a:pt x="7172" y="9274"/>
                  </a:lnTo>
                  <a:cubicBezTo>
                    <a:pt x="8339" y="9241"/>
                    <a:pt x="9273" y="8273"/>
                    <a:pt x="9273" y="7139"/>
                  </a:cubicBezTo>
                  <a:lnTo>
                    <a:pt x="9273" y="2136"/>
                  </a:lnTo>
                  <a:cubicBezTo>
                    <a:pt x="9273" y="935"/>
                    <a:pt x="8306"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466875" y="3157150"/>
              <a:ext cx="909825" cy="390850"/>
            </a:xfrm>
            <a:custGeom>
              <a:avLst/>
              <a:gdLst/>
              <a:ahLst/>
              <a:cxnLst/>
              <a:rect l="l" t="t" r="r" b="b"/>
              <a:pathLst>
                <a:path w="36393" h="15634" extrusionOk="0">
                  <a:moveTo>
                    <a:pt x="36280" y="1"/>
                  </a:moveTo>
                  <a:cubicBezTo>
                    <a:pt x="36259" y="1"/>
                    <a:pt x="36240" y="9"/>
                    <a:pt x="36226" y="23"/>
                  </a:cubicBezTo>
                  <a:lnTo>
                    <a:pt x="11642" y="15401"/>
                  </a:lnTo>
                  <a:lnTo>
                    <a:pt x="134" y="15401"/>
                  </a:lnTo>
                  <a:cubicBezTo>
                    <a:pt x="67" y="15401"/>
                    <a:pt x="0" y="15467"/>
                    <a:pt x="0" y="15501"/>
                  </a:cubicBezTo>
                  <a:cubicBezTo>
                    <a:pt x="0" y="15567"/>
                    <a:pt x="67" y="15634"/>
                    <a:pt x="134" y="15634"/>
                  </a:cubicBezTo>
                  <a:lnTo>
                    <a:pt x="11708" y="15634"/>
                  </a:lnTo>
                  <a:lnTo>
                    <a:pt x="36326" y="190"/>
                  </a:lnTo>
                  <a:cubicBezTo>
                    <a:pt x="36359" y="156"/>
                    <a:pt x="36393" y="90"/>
                    <a:pt x="36359" y="56"/>
                  </a:cubicBezTo>
                  <a:cubicBezTo>
                    <a:pt x="36340" y="17"/>
                    <a:pt x="36309" y="1"/>
                    <a:pt x="3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5602425"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1" y="201"/>
                  </a:lnTo>
                  <a:cubicBezTo>
                    <a:pt x="4404" y="201"/>
                    <a:pt x="4471" y="168"/>
                    <a:pt x="4471" y="101"/>
                  </a:cubicBezTo>
                  <a:cubicBezTo>
                    <a:pt x="4471" y="68"/>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5602425" y="3068475"/>
              <a:ext cx="405325" cy="5875"/>
            </a:xfrm>
            <a:custGeom>
              <a:avLst/>
              <a:gdLst/>
              <a:ahLst/>
              <a:cxnLst/>
              <a:rect l="l" t="t" r="r" b="b"/>
              <a:pathLst>
                <a:path w="16213" h="235" extrusionOk="0">
                  <a:moveTo>
                    <a:pt x="101" y="1"/>
                  </a:moveTo>
                  <a:cubicBezTo>
                    <a:pt x="34" y="1"/>
                    <a:pt x="1" y="67"/>
                    <a:pt x="1" y="101"/>
                  </a:cubicBezTo>
                  <a:cubicBezTo>
                    <a:pt x="1" y="167"/>
                    <a:pt x="34" y="234"/>
                    <a:pt x="101" y="234"/>
                  </a:cubicBezTo>
                  <a:lnTo>
                    <a:pt x="16112" y="234"/>
                  </a:lnTo>
                  <a:cubicBezTo>
                    <a:pt x="16179" y="234"/>
                    <a:pt x="16213" y="167"/>
                    <a:pt x="16213" y="101"/>
                  </a:cubicBezTo>
                  <a:cubicBezTo>
                    <a:pt x="16213" y="67"/>
                    <a:pt x="16179" y="1"/>
                    <a:pt x="16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6222050" y="3068475"/>
              <a:ext cx="406150" cy="5875"/>
            </a:xfrm>
            <a:custGeom>
              <a:avLst/>
              <a:gdLst/>
              <a:ahLst/>
              <a:cxnLst/>
              <a:rect l="l" t="t" r="r" b="b"/>
              <a:pathLst>
                <a:path w="16246" h="235" extrusionOk="0">
                  <a:moveTo>
                    <a:pt x="100" y="1"/>
                  </a:moveTo>
                  <a:cubicBezTo>
                    <a:pt x="34" y="1"/>
                    <a:pt x="0" y="67"/>
                    <a:pt x="0" y="101"/>
                  </a:cubicBezTo>
                  <a:cubicBezTo>
                    <a:pt x="0" y="167"/>
                    <a:pt x="34" y="234"/>
                    <a:pt x="100" y="234"/>
                  </a:cubicBezTo>
                  <a:lnTo>
                    <a:pt x="16145" y="234"/>
                  </a:lnTo>
                  <a:cubicBezTo>
                    <a:pt x="16179" y="234"/>
                    <a:pt x="16245" y="167"/>
                    <a:pt x="16245" y="101"/>
                  </a:cubicBezTo>
                  <a:cubicBezTo>
                    <a:pt x="16245" y="67"/>
                    <a:pt x="161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9"/>
            <p:cNvSpPr/>
            <p:nvPr/>
          </p:nvSpPr>
          <p:spPr>
            <a:xfrm>
              <a:off x="6028575" y="3068475"/>
              <a:ext cx="163475" cy="5875"/>
            </a:xfrm>
            <a:custGeom>
              <a:avLst/>
              <a:gdLst/>
              <a:ahLst/>
              <a:cxnLst/>
              <a:rect l="l" t="t" r="r" b="b"/>
              <a:pathLst>
                <a:path w="6539" h="235" extrusionOk="0">
                  <a:moveTo>
                    <a:pt x="101" y="1"/>
                  </a:moveTo>
                  <a:cubicBezTo>
                    <a:pt x="34" y="1"/>
                    <a:pt x="0" y="67"/>
                    <a:pt x="0" y="101"/>
                  </a:cubicBezTo>
                  <a:cubicBezTo>
                    <a:pt x="0" y="167"/>
                    <a:pt x="34" y="234"/>
                    <a:pt x="101" y="234"/>
                  </a:cubicBezTo>
                  <a:lnTo>
                    <a:pt x="6472" y="234"/>
                  </a:lnTo>
                  <a:cubicBezTo>
                    <a:pt x="6505" y="201"/>
                    <a:pt x="6538" y="167"/>
                    <a:pt x="6538" y="101"/>
                  </a:cubicBezTo>
                  <a:cubicBezTo>
                    <a:pt x="6538" y="67"/>
                    <a:pt x="6505" y="1"/>
                    <a:pt x="6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9"/>
            <p:cNvSpPr/>
            <p:nvPr/>
          </p:nvSpPr>
          <p:spPr>
            <a:xfrm>
              <a:off x="5602425" y="3131025"/>
              <a:ext cx="235200" cy="5850"/>
            </a:xfrm>
            <a:custGeom>
              <a:avLst/>
              <a:gdLst/>
              <a:ahLst/>
              <a:cxnLst/>
              <a:rect l="l" t="t" r="r" b="b"/>
              <a:pathLst>
                <a:path w="9408" h="234" extrusionOk="0">
                  <a:moveTo>
                    <a:pt x="101" y="0"/>
                  </a:moveTo>
                  <a:cubicBezTo>
                    <a:pt x="34" y="0"/>
                    <a:pt x="1" y="67"/>
                    <a:pt x="1" y="134"/>
                  </a:cubicBezTo>
                  <a:cubicBezTo>
                    <a:pt x="1" y="167"/>
                    <a:pt x="34" y="234"/>
                    <a:pt x="101" y="234"/>
                  </a:cubicBezTo>
                  <a:lnTo>
                    <a:pt x="9308" y="234"/>
                  </a:lnTo>
                  <a:cubicBezTo>
                    <a:pt x="9374" y="234"/>
                    <a:pt x="9408" y="167"/>
                    <a:pt x="9408" y="134"/>
                  </a:cubicBezTo>
                  <a:cubicBezTo>
                    <a:pt x="9408" y="67"/>
                    <a:pt x="9374" y="0"/>
                    <a:pt x="9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586180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07"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612115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40"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6380500" y="3131025"/>
              <a:ext cx="103425" cy="5850"/>
            </a:xfrm>
            <a:custGeom>
              <a:avLst/>
              <a:gdLst/>
              <a:ahLst/>
              <a:cxnLst/>
              <a:rect l="l" t="t" r="r" b="b"/>
              <a:pathLst>
                <a:path w="4137" h="234" extrusionOk="0">
                  <a:moveTo>
                    <a:pt x="100" y="0"/>
                  </a:moveTo>
                  <a:cubicBezTo>
                    <a:pt x="34" y="0"/>
                    <a:pt x="0" y="67"/>
                    <a:pt x="0" y="134"/>
                  </a:cubicBezTo>
                  <a:cubicBezTo>
                    <a:pt x="0" y="167"/>
                    <a:pt x="34" y="234"/>
                    <a:pt x="100" y="234"/>
                  </a:cubicBezTo>
                  <a:lnTo>
                    <a:pt x="4036" y="234"/>
                  </a:lnTo>
                  <a:cubicBezTo>
                    <a:pt x="4070" y="234"/>
                    <a:pt x="4137" y="167"/>
                    <a:pt x="4137" y="134"/>
                  </a:cubicBezTo>
                  <a:cubicBezTo>
                    <a:pt x="4137" y="67"/>
                    <a:pt x="4070"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573752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6372150"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0" y="201"/>
                  </a:lnTo>
                  <a:cubicBezTo>
                    <a:pt x="4404" y="201"/>
                    <a:pt x="4471" y="168"/>
                    <a:pt x="4471" y="101"/>
                  </a:cubicBezTo>
                  <a:cubicBezTo>
                    <a:pt x="4471" y="68"/>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9"/>
            <p:cNvSpPr/>
            <p:nvPr/>
          </p:nvSpPr>
          <p:spPr>
            <a:xfrm>
              <a:off x="623037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9"/>
            <p:cNvSpPr/>
            <p:nvPr/>
          </p:nvSpPr>
          <p:spPr>
            <a:xfrm>
              <a:off x="5873475" y="3005925"/>
              <a:ext cx="316900" cy="5025"/>
            </a:xfrm>
            <a:custGeom>
              <a:avLst/>
              <a:gdLst/>
              <a:ahLst/>
              <a:cxnLst/>
              <a:rect l="l" t="t" r="r" b="b"/>
              <a:pathLst>
                <a:path w="12676" h="201" extrusionOk="0">
                  <a:moveTo>
                    <a:pt x="100" y="1"/>
                  </a:moveTo>
                  <a:cubicBezTo>
                    <a:pt x="33" y="1"/>
                    <a:pt x="0" y="68"/>
                    <a:pt x="0" y="101"/>
                  </a:cubicBezTo>
                  <a:cubicBezTo>
                    <a:pt x="0" y="168"/>
                    <a:pt x="33" y="201"/>
                    <a:pt x="100" y="201"/>
                  </a:cubicBezTo>
                  <a:lnTo>
                    <a:pt x="12576" y="201"/>
                  </a:lnTo>
                  <a:cubicBezTo>
                    <a:pt x="12609" y="201"/>
                    <a:pt x="12676" y="168"/>
                    <a:pt x="12676" y="101"/>
                  </a:cubicBezTo>
                  <a:cubicBezTo>
                    <a:pt x="12676" y="68"/>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5602425"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5601600" y="3451250"/>
              <a:ext cx="406975" cy="5025"/>
            </a:xfrm>
            <a:custGeom>
              <a:avLst/>
              <a:gdLst/>
              <a:ahLst/>
              <a:cxnLst/>
              <a:rect l="l" t="t" r="r" b="b"/>
              <a:pathLst>
                <a:path w="16279" h="201" extrusionOk="0">
                  <a:moveTo>
                    <a:pt x="134" y="1"/>
                  </a:moveTo>
                  <a:cubicBezTo>
                    <a:pt x="1" y="1"/>
                    <a:pt x="1" y="201"/>
                    <a:pt x="134" y="201"/>
                  </a:cubicBezTo>
                  <a:lnTo>
                    <a:pt x="16145" y="201"/>
                  </a:lnTo>
                  <a:cubicBezTo>
                    <a:pt x="16279" y="201"/>
                    <a:pt x="162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6221200" y="3451250"/>
              <a:ext cx="407825" cy="5025"/>
            </a:xfrm>
            <a:custGeom>
              <a:avLst/>
              <a:gdLst/>
              <a:ahLst/>
              <a:cxnLst/>
              <a:rect l="l" t="t" r="r" b="b"/>
              <a:pathLst>
                <a:path w="16313" h="201" extrusionOk="0">
                  <a:moveTo>
                    <a:pt x="134" y="1"/>
                  </a:moveTo>
                  <a:cubicBezTo>
                    <a:pt x="1" y="1"/>
                    <a:pt x="1" y="201"/>
                    <a:pt x="134" y="201"/>
                  </a:cubicBezTo>
                  <a:lnTo>
                    <a:pt x="16179" y="201"/>
                  </a:lnTo>
                  <a:cubicBezTo>
                    <a:pt x="16313" y="201"/>
                    <a:pt x="16313" y="1"/>
                    <a:pt x="16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6027750" y="3451250"/>
              <a:ext cx="165125" cy="5025"/>
            </a:xfrm>
            <a:custGeom>
              <a:avLst/>
              <a:gdLst/>
              <a:ahLst/>
              <a:cxnLst/>
              <a:rect l="l" t="t" r="r" b="b"/>
              <a:pathLst>
                <a:path w="6605" h="201" extrusionOk="0">
                  <a:moveTo>
                    <a:pt x="134" y="1"/>
                  </a:moveTo>
                  <a:cubicBezTo>
                    <a:pt x="0" y="1"/>
                    <a:pt x="0" y="201"/>
                    <a:pt x="134" y="201"/>
                  </a:cubicBezTo>
                  <a:lnTo>
                    <a:pt x="6471" y="201"/>
                  </a:lnTo>
                  <a:cubicBezTo>
                    <a:pt x="6605" y="201"/>
                    <a:pt x="6605" y="1"/>
                    <a:pt x="6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5601600" y="3513800"/>
              <a:ext cx="236875" cy="5025"/>
            </a:xfrm>
            <a:custGeom>
              <a:avLst/>
              <a:gdLst/>
              <a:ahLst/>
              <a:cxnLst/>
              <a:rect l="l" t="t" r="r" b="b"/>
              <a:pathLst>
                <a:path w="9475" h="201" extrusionOk="0">
                  <a:moveTo>
                    <a:pt x="134" y="0"/>
                  </a:moveTo>
                  <a:cubicBezTo>
                    <a:pt x="1" y="0"/>
                    <a:pt x="1" y="201"/>
                    <a:pt x="134" y="201"/>
                  </a:cubicBezTo>
                  <a:lnTo>
                    <a:pt x="9341" y="201"/>
                  </a:lnTo>
                  <a:cubicBezTo>
                    <a:pt x="9474" y="201"/>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5860950" y="3513800"/>
              <a:ext cx="237700" cy="5025"/>
            </a:xfrm>
            <a:custGeom>
              <a:avLst/>
              <a:gdLst/>
              <a:ahLst/>
              <a:cxnLst/>
              <a:rect l="l" t="t" r="r" b="b"/>
              <a:pathLst>
                <a:path w="9508" h="201" extrusionOk="0">
                  <a:moveTo>
                    <a:pt x="134" y="0"/>
                  </a:moveTo>
                  <a:cubicBezTo>
                    <a:pt x="1" y="0"/>
                    <a:pt x="1" y="201"/>
                    <a:pt x="134" y="201"/>
                  </a:cubicBezTo>
                  <a:lnTo>
                    <a:pt x="9374" y="201"/>
                  </a:lnTo>
                  <a:cubicBezTo>
                    <a:pt x="9507" y="201"/>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6120300" y="3513800"/>
              <a:ext cx="237700" cy="5025"/>
            </a:xfrm>
            <a:custGeom>
              <a:avLst/>
              <a:gdLst/>
              <a:ahLst/>
              <a:cxnLst/>
              <a:rect l="l" t="t" r="r" b="b"/>
              <a:pathLst>
                <a:path w="9508" h="201" extrusionOk="0">
                  <a:moveTo>
                    <a:pt x="134" y="0"/>
                  </a:moveTo>
                  <a:cubicBezTo>
                    <a:pt x="1" y="0"/>
                    <a:pt x="1" y="201"/>
                    <a:pt x="134" y="201"/>
                  </a:cubicBezTo>
                  <a:lnTo>
                    <a:pt x="9374" y="201"/>
                  </a:lnTo>
                  <a:cubicBezTo>
                    <a:pt x="9508" y="201"/>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6379650" y="3513800"/>
              <a:ext cx="105100" cy="5025"/>
            </a:xfrm>
            <a:custGeom>
              <a:avLst/>
              <a:gdLst/>
              <a:ahLst/>
              <a:cxnLst/>
              <a:rect l="l" t="t" r="r" b="b"/>
              <a:pathLst>
                <a:path w="4204" h="201" extrusionOk="0">
                  <a:moveTo>
                    <a:pt x="134" y="0"/>
                  </a:moveTo>
                  <a:cubicBezTo>
                    <a:pt x="1" y="0"/>
                    <a:pt x="1" y="201"/>
                    <a:pt x="134" y="201"/>
                  </a:cubicBezTo>
                  <a:lnTo>
                    <a:pt x="4070" y="201"/>
                  </a:lnTo>
                  <a:cubicBezTo>
                    <a:pt x="4204" y="201"/>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573752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9"/>
            <p:cNvSpPr/>
            <p:nvPr/>
          </p:nvSpPr>
          <p:spPr>
            <a:xfrm>
              <a:off x="6372150"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0" y="201"/>
                  </a:lnTo>
                  <a:cubicBezTo>
                    <a:pt x="4404" y="201"/>
                    <a:pt x="4471" y="168"/>
                    <a:pt x="4471" y="101"/>
                  </a:cubicBezTo>
                  <a:cubicBezTo>
                    <a:pt x="4471" y="34"/>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9"/>
            <p:cNvSpPr/>
            <p:nvPr/>
          </p:nvSpPr>
          <p:spPr>
            <a:xfrm>
              <a:off x="623037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a:off x="5873475" y="3388700"/>
              <a:ext cx="316900" cy="5025"/>
            </a:xfrm>
            <a:custGeom>
              <a:avLst/>
              <a:gdLst/>
              <a:ahLst/>
              <a:cxnLst/>
              <a:rect l="l" t="t" r="r" b="b"/>
              <a:pathLst>
                <a:path w="12676" h="201" extrusionOk="0">
                  <a:moveTo>
                    <a:pt x="100" y="1"/>
                  </a:moveTo>
                  <a:cubicBezTo>
                    <a:pt x="33" y="1"/>
                    <a:pt x="0" y="34"/>
                    <a:pt x="0" y="101"/>
                  </a:cubicBezTo>
                  <a:cubicBezTo>
                    <a:pt x="0" y="168"/>
                    <a:pt x="33" y="201"/>
                    <a:pt x="100" y="201"/>
                  </a:cubicBezTo>
                  <a:lnTo>
                    <a:pt x="12576" y="201"/>
                  </a:lnTo>
                  <a:cubicBezTo>
                    <a:pt x="12609" y="201"/>
                    <a:pt x="12676" y="168"/>
                    <a:pt x="12676" y="101"/>
                  </a:cubicBezTo>
                  <a:cubicBezTo>
                    <a:pt x="12676" y="34"/>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a:off x="560160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a:off x="5601600" y="4015000"/>
              <a:ext cx="406975" cy="5025"/>
            </a:xfrm>
            <a:custGeom>
              <a:avLst/>
              <a:gdLst/>
              <a:ahLst/>
              <a:cxnLst/>
              <a:rect l="l" t="t" r="r" b="b"/>
              <a:pathLst>
                <a:path w="16279" h="201" extrusionOk="0">
                  <a:moveTo>
                    <a:pt x="134" y="0"/>
                  </a:moveTo>
                  <a:cubicBezTo>
                    <a:pt x="1" y="0"/>
                    <a:pt x="1" y="200"/>
                    <a:pt x="134" y="200"/>
                  </a:cubicBezTo>
                  <a:lnTo>
                    <a:pt x="16145" y="200"/>
                  </a:lnTo>
                  <a:cubicBezTo>
                    <a:pt x="16279" y="200"/>
                    <a:pt x="16279" y="0"/>
                    <a:pt x="16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a:off x="6221200" y="4015000"/>
              <a:ext cx="407825" cy="5025"/>
            </a:xfrm>
            <a:custGeom>
              <a:avLst/>
              <a:gdLst/>
              <a:ahLst/>
              <a:cxnLst/>
              <a:rect l="l" t="t" r="r" b="b"/>
              <a:pathLst>
                <a:path w="16313" h="201" extrusionOk="0">
                  <a:moveTo>
                    <a:pt x="134" y="0"/>
                  </a:moveTo>
                  <a:cubicBezTo>
                    <a:pt x="1" y="0"/>
                    <a:pt x="1" y="200"/>
                    <a:pt x="134" y="200"/>
                  </a:cubicBezTo>
                  <a:lnTo>
                    <a:pt x="16179" y="200"/>
                  </a:lnTo>
                  <a:cubicBezTo>
                    <a:pt x="16313" y="200"/>
                    <a:pt x="16313" y="0"/>
                    <a:pt x="16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a:off x="6027750" y="4015000"/>
              <a:ext cx="165125" cy="5025"/>
            </a:xfrm>
            <a:custGeom>
              <a:avLst/>
              <a:gdLst/>
              <a:ahLst/>
              <a:cxnLst/>
              <a:rect l="l" t="t" r="r" b="b"/>
              <a:pathLst>
                <a:path w="6605" h="201" extrusionOk="0">
                  <a:moveTo>
                    <a:pt x="134" y="0"/>
                  </a:moveTo>
                  <a:cubicBezTo>
                    <a:pt x="0" y="0"/>
                    <a:pt x="0" y="200"/>
                    <a:pt x="134" y="200"/>
                  </a:cubicBezTo>
                  <a:lnTo>
                    <a:pt x="6471" y="200"/>
                  </a:lnTo>
                  <a:cubicBezTo>
                    <a:pt x="6605" y="200"/>
                    <a:pt x="6605" y="0"/>
                    <a:pt x="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a:off x="5601600" y="4077525"/>
              <a:ext cx="236875" cy="5875"/>
            </a:xfrm>
            <a:custGeom>
              <a:avLst/>
              <a:gdLst/>
              <a:ahLst/>
              <a:cxnLst/>
              <a:rect l="l" t="t" r="r" b="b"/>
              <a:pathLst>
                <a:path w="9475" h="235" extrusionOk="0">
                  <a:moveTo>
                    <a:pt x="134" y="1"/>
                  </a:moveTo>
                  <a:cubicBezTo>
                    <a:pt x="1" y="1"/>
                    <a:pt x="1" y="234"/>
                    <a:pt x="134" y="234"/>
                  </a:cubicBezTo>
                  <a:lnTo>
                    <a:pt x="9341" y="234"/>
                  </a:lnTo>
                  <a:cubicBezTo>
                    <a:pt x="9474" y="234"/>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a:off x="5860950" y="4077525"/>
              <a:ext cx="237700" cy="5875"/>
            </a:xfrm>
            <a:custGeom>
              <a:avLst/>
              <a:gdLst/>
              <a:ahLst/>
              <a:cxnLst/>
              <a:rect l="l" t="t" r="r" b="b"/>
              <a:pathLst>
                <a:path w="9508" h="235" extrusionOk="0">
                  <a:moveTo>
                    <a:pt x="134" y="1"/>
                  </a:moveTo>
                  <a:cubicBezTo>
                    <a:pt x="1" y="1"/>
                    <a:pt x="1" y="234"/>
                    <a:pt x="134" y="234"/>
                  </a:cubicBezTo>
                  <a:lnTo>
                    <a:pt x="9374" y="234"/>
                  </a:lnTo>
                  <a:cubicBezTo>
                    <a:pt x="9507" y="234"/>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a:off x="6120300" y="4077525"/>
              <a:ext cx="237700" cy="5875"/>
            </a:xfrm>
            <a:custGeom>
              <a:avLst/>
              <a:gdLst/>
              <a:ahLst/>
              <a:cxnLst/>
              <a:rect l="l" t="t" r="r" b="b"/>
              <a:pathLst>
                <a:path w="9508" h="235" extrusionOk="0">
                  <a:moveTo>
                    <a:pt x="134" y="1"/>
                  </a:moveTo>
                  <a:cubicBezTo>
                    <a:pt x="1" y="1"/>
                    <a:pt x="1" y="234"/>
                    <a:pt x="134" y="234"/>
                  </a:cubicBezTo>
                  <a:lnTo>
                    <a:pt x="9374" y="234"/>
                  </a:lnTo>
                  <a:cubicBezTo>
                    <a:pt x="9508" y="234"/>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a:off x="6379650" y="4077525"/>
              <a:ext cx="105100" cy="5875"/>
            </a:xfrm>
            <a:custGeom>
              <a:avLst/>
              <a:gdLst/>
              <a:ahLst/>
              <a:cxnLst/>
              <a:rect l="l" t="t" r="r" b="b"/>
              <a:pathLst>
                <a:path w="4204" h="235" extrusionOk="0">
                  <a:moveTo>
                    <a:pt x="134" y="1"/>
                  </a:moveTo>
                  <a:cubicBezTo>
                    <a:pt x="1" y="1"/>
                    <a:pt x="1" y="234"/>
                    <a:pt x="134" y="234"/>
                  </a:cubicBezTo>
                  <a:lnTo>
                    <a:pt x="4070" y="234"/>
                  </a:lnTo>
                  <a:cubicBezTo>
                    <a:pt x="4204" y="234"/>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736700" y="3952450"/>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6371325" y="395245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a:off x="622955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a:off x="5872625" y="3952450"/>
              <a:ext cx="318600" cy="5025"/>
            </a:xfrm>
            <a:custGeom>
              <a:avLst/>
              <a:gdLst/>
              <a:ahLst/>
              <a:cxnLst/>
              <a:rect l="l" t="t" r="r" b="b"/>
              <a:pathLst>
                <a:path w="12744"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6201200" y="3196900"/>
              <a:ext cx="113425" cy="5875"/>
            </a:xfrm>
            <a:custGeom>
              <a:avLst/>
              <a:gdLst/>
              <a:ahLst/>
              <a:cxnLst/>
              <a:rect l="l" t="t" r="r" b="b"/>
              <a:pathLst>
                <a:path w="4537"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6059425" y="31969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a:off x="5702500" y="3196900"/>
              <a:ext cx="317750" cy="5875"/>
            </a:xfrm>
            <a:custGeom>
              <a:avLst/>
              <a:gdLst/>
              <a:ahLst/>
              <a:cxnLst/>
              <a:rect l="l" t="t" r="r" b="b"/>
              <a:pathLst>
                <a:path w="12710" h="235" extrusionOk="0">
                  <a:moveTo>
                    <a:pt x="134" y="1"/>
                  </a:moveTo>
                  <a:cubicBezTo>
                    <a:pt x="1" y="1"/>
                    <a:pt x="1" y="234"/>
                    <a:pt x="134" y="234"/>
                  </a:cubicBezTo>
                  <a:lnTo>
                    <a:pt x="12576" y="234"/>
                  </a:lnTo>
                  <a:cubicBezTo>
                    <a:pt x="12710" y="234"/>
                    <a:pt x="12710"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a:off x="6202025" y="33094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a:off x="6060275" y="33094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a:off x="5703350" y="33094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a:off x="5702500" y="3253600"/>
              <a:ext cx="113450" cy="5050"/>
            </a:xfrm>
            <a:custGeom>
              <a:avLst/>
              <a:gdLst/>
              <a:ahLst/>
              <a:cxnLst/>
              <a:rect l="l" t="t" r="r" b="b"/>
              <a:pathLst>
                <a:path w="4538" h="202"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a:off x="5843450" y="3253600"/>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a:off x="5996050" y="3253600"/>
              <a:ext cx="318575" cy="5050"/>
            </a:xfrm>
            <a:custGeom>
              <a:avLst/>
              <a:gdLst/>
              <a:ahLst/>
              <a:cxnLst/>
              <a:rect l="l" t="t" r="r" b="b"/>
              <a:pathLst>
                <a:path w="12743" h="202" extrusionOk="0">
                  <a:moveTo>
                    <a:pt x="167" y="1"/>
                  </a:moveTo>
                  <a:cubicBezTo>
                    <a:pt x="1" y="1"/>
                    <a:pt x="1" y="201"/>
                    <a:pt x="167"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a:off x="6202025" y="35896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a:off x="6060275" y="35896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a:off x="5703350" y="35896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6201200" y="370227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6059425" y="37022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5702500" y="370227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a:off x="5702500" y="36455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a:off x="5843450" y="3645550"/>
              <a:ext cx="113425" cy="5875"/>
            </a:xfrm>
            <a:custGeom>
              <a:avLst/>
              <a:gdLst/>
              <a:ahLst/>
              <a:cxnLst/>
              <a:rect l="l" t="t" r="r" b="b"/>
              <a:pathLst>
                <a:path w="4537" h="235" extrusionOk="0">
                  <a:moveTo>
                    <a:pt x="134" y="1"/>
                  </a:moveTo>
                  <a:cubicBezTo>
                    <a:pt x="0" y="1"/>
                    <a:pt x="0" y="234"/>
                    <a:pt x="134" y="234"/>
                  </a:cubicBezTo>
                  <a:lnTo>
                    <a:pt x="4403" y="234"/>
                  </a:lnTo>
                  <a:cubicBezTo>
                    <a:pt x="4537" y="234"/>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a:off x="5996050" y="3645550"/>
              <a:ext cx="318575" cy="5875"/>
            </a:xfrm>
            <a:custGeom>
              <a:avLst/>
              <a:gdLst/>
              <a:ahLst/>
              <a:cxnLst/>
              <a:rect l="l" t="t" r="r" b="b"/>
              <a:pathLst>
                <a:path w="12743" h="235" extrusionOk="0">
                  <a:moveTo>
                    <a:pt x="167" y="1"/>
                  </a:moveTo>
                  <a:cubicBezTo>
                    <a:pt x="1" y="1"/>
                    <a:pt x="1" y="234"/>
                    <a:pt x="167" y="234"/>
                  </a:cubicBezTo>
                  <a:lnTo>
                    <a:pt x="12610" y="234"/>
                  </a:lnTo>
                  <a:cubicBezTo>
                    <a:pt x="12743" y="234"/>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a:off x="5703350" y="3768150"/>
              <a:ext cx="111775" cy="5025"/>
            </a:xfrm>
            <a:custGeom>
              <a:avLst/>
              <a:gdLst/>
              <a:ahLst/>
              <a:cxnLst/>
              <a:rect l="l" t="t" r="r" b="b"/>
              <a:pathLst>
                <a:path w="4471" h="201" extrusionOk="0">
                  <a:moveTo>
                    <a:pt x="100" y="0"/>
                  </a:moveTo>
                  <a:cubicBezTo>
                    <a:pt x="34" y="0"/>
                    <a:pt x="0" y="34"/>
                    <a:pt x="0" y="100"/>
                  </a:cubicBezTo>
                  <a:cubicBezTo>
                    <a:pt x="0" y="134"/>
                    <a:pt x="34" y="200"/>
                    <a:pt x="100" y="200"/>
                  </a:cubicBezTo>
                  <a:lnTo>
                    <a:pt x="4370" y="200"/>
                  </a:lnTo>
                  <a:cubicBezTo>
                    <a:pt x="4403" y="200"/>
                    <a:pt x="4470" y="134"/>
                    <a:pt x="4470" y="100"/>
                  </a:cubicBezTo>
                  <a:cubicBezTo>
                    <a:pt x="4470" y="34"/>
                    <a:pt x="440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5844275" y="3768150"/>
              <a:ext cx="111775" cy="5025"/>
            </a:xfrm>
            <a:custGeom>
              <a:avLst/>
              <a:gdLst/>
              <a:ahLst/>
              <a:cxnLst/>
              <a:rect l="l" t="t" r="r" b="b"/>
              <a:pathLst>
                <a:path w="4471" h="201" extrusionOk="0">
                  <a:moveTo>
                    <a:pt x="101" y="0"/>
                  </a:moveTo>
                  <a:cubicBezTo>
                    <a:pt x="34" y="0"/>
                    <a:pt x="1" y="34"/>
                    <a:pt x="1" y="100"/>
                  </a:cubicBezTo>
                  <a:cubicBezTo>
                    <a:pt x="1" y="134"/>
                    <a:pt x="34" y="200"/>
                    <a:pt x="101" y="200"/>
                  </a:cubicBezTo>
                  <a:lnTo>
                    <a:pt x="4370" y="200"/>
                  </a:lnTo>
                  <a:cubicBezTo>
                    <a:pt x="4437" y="200"/>
                    <a:pt x="4470" y="134"/>
                    <a:pt x="4470" y="100"/>
                  </a:cubicBezTo>
                  <a:cubicBezTo>
                    <a:pt x="4470" y="34"/>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5996875" y="3768150"/>
              <a:ext cx="316925" cy="5025"/>
            </a:xfrm>
            <a:custGeom>
              <a:avLst/>
              <a:gdLst/>
              <a:ahLst/>
              <a:cxnLst/>
              <a:rect l="l" t="t" r="r" b="b"/>
              <a:pathLst>
                <a:path w="12677" h="201" extrusionOk="0">
                  <a:moveTo>
                    <a:pt x="134" y="0"/>
                  </a:moveTo>
                  <a:cubicBezTo>
                    <a:pt x="68" y="0"/>
                    <a:pt x="1" y="34"/>
                    <a:pt x="1" y="100"/>
                  </a:cubicBezTo>
                  <a:cubicBezTo>
                    <a:pt x="1" y="134"/>
                    <a:pt x="68" y="200"/>
                    <a:pt x="134" y="200"/>
                  </a:cubicBezTo>
                  <a:lnTo>
                    <a:pt x="12577" y="200"/>
                  </a:lnTo>
                  <a:cubicBezTo>
                    <a:pt x="12610" y="200"/>
                    <a:pt x="12677" y="134"/>
                    <a:pt x="12677" y="100"/>
                  </a:cubicBezTo>
                  <a:cubicBezTo>
                    <a:pt x="12677" y="34"/>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5702500" y="38799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5843450" y="387990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5996050" y="3879900"/>
              <a:ext cx="318575" cy="5025"/>
            </a:xfrm>
            <a:custGeom>
              <a:avLst/>
              <a:gdLst/>
              <a:ahLst/>
              <a:cxnLst/>
              <a:rect l="l" t="t" r="r" b="b"/>
              <a:pathLst>
                <a:path w="12743" h="201" extrusionOk="0">
                  <a:moveTo>
                    <a:pt x="167" y="0"/>
                  </a:moveTo>
                  <a:cubicBezTo>
                    <a:pt x="1" y="0"/>
                    <a:pt x="1" y="200"/>
                    <a:pt x="167"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6201200" y="382402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6059425" y="382402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9"/>
            <p:cNvSpPr/>
            <p:nvPr/>
          </p:nvSpPr>
          <p:spPr>
            <a:xfrm>
              <a:off x="5702500" y="382402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9"/>
            <p:cNvSpPr/>
            <p:nvPr/>
          </p:nvSpPr>
          <p:spPr>
            <a:xfrm>
              <a:off x="5531550" y="29867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9"/>
            <p:cNvSpPr/>
            <p:nvPr/>
          </p:nvSpPr>
          <p:spPr>
            <a:xfrm>
              <a:off x="5531550" y="30501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9"/>
            <p:cNvSpPr/>
            <p:nvPr/>
          </p:nvSpPr>
          <p:spPr>
            <a:xfrm>
              <a:off x="5531550" y="31135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9"/>
            <p:cNvSpPr/>
            <p:nvPr/>
          </p:nvSpPr>
          <p:spPr>
            <a:xfrm>
              <a:off x="5531550" y="31769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9"/>
            <p:cNvSpPr/>
            <p:nvPr/>
          </p:nvSpPr>
          <p:spPr>
            <a:xfrm>
              <a:off x="5531550" y="3239425"/>
              <a:ext cx="33375" cy="39225"/>
            </a:xfrm>
            <a:custGeom>
              <a:avLst/>
              <a:gdLst/>
              <a:ahLst/>
              <a:cxnLst/>
              <a:rect l="l" t="t" r="r" b="b"/>
              <a:pathLst>
                <a:path w="1335" h="1569" extrusionOk="0">
                  <a:moveTo>
                    <a:pt x="1" y="1"/>
                  </a:moveTo>
                  <a:lnTo>
                    <a:pt x="1" y="1569"/>
                  </a:lnTo>
                  <a:lnTo>
                    <a:pt x="1335" y="1569"/>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9"/>
            <p:cNvSpPr/>
            <p:nvPr/>
          </p:nvSpPr>
          <p:spPr>
            <a:xfrm>
              <a:off x="5531550" y="33028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9"/>
            <p:cNvSpPr/>
            <p:nvPr/>
          </p:nvSpPr>
          <p:spPr>
            <a:xfrm>
              <a:off x="5531550" y="336620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9"/>
            <p:cNvSpPr/>
            <p:nvPr/>
          </p:nvSpPr>
          <p:spPr>
            <a:xfrm>
              <a:off x="5531550" y="34295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9"/>
            <p:cNvSpPr/>
            <p:nvPr/>
          </p:nvSpPr>
          <p:spPr>
            <a:xfrm>
              <a:off x="5531550" y="349295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9"/>
            <p:cNvSpPr/>
            <p:nvPr/>
          </p:nvSpPr>
          <p:spPr>
            <a:xfrm>
              <a:off x="5531550" y="3555500"/>
              <a:ext cx="33375" cy="39200"/>
            </a:xfrm>
            <a:custGeom>
              <a:avLst/>
              <a:gdLst/>
              <a:ahLst/>
              <a:cxnLst/>
              <a:rect l="l" t="t" r="r" b="b"/>
              <a:pathLst>
                <a:path w="1335" h="1568" extrusionOk="0">
                  <a:moveTo>
                    <a:pt x="1" y="0"/>
                  </a:moveTo>
                  <a:lnTo>
                    <a:pt x="1" y="1568"/>
                  </a:lnTo>
                  <a:lnTo>
                    <a:pt x="1335" y="1568"/>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9"/>
            <p:cNvSpPr/>
            <p:nvPr/>
          </p:nvSpPr>
          <p:spPr>
            <a:xfrm>
              <a:off x="5531550" y="36188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9"/>
            <p:cNvSpPr/>
            <p:nvPr/>
          </p:nvSpPr>
          <p:spPr>
            <a:xfrm>
              <a:off x="5531550" y="3682250"/>
              <a:ext cx="33375" cy="38375"/>
            </a:xfrm>
            <a:custGeom>
              <a:avLst/>
              <a:gdLst/>
              <a:ahLst/>
              <a:cxnLst/>
              <a:rect l="l" t="t" r="r" b="b"/>
              <a:pathLst>
                <a:path w="1335" h="1535"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9"/>
            <p:cNvSpPr/>
            <p:nvPr/>
          </p:nvSpPr>
          <p:spPr>
            <a:xfrm>
              <a:off x="5531550" y="37456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9"/>
            <p:cNvSpPr/>
            <p:nvPr/>
          </p:nvSpPr>
          <p:spPr>
            <a:xfrm>
              <a:off x="5531550" y="38090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9"/>
            <p:cNvSpPr/>
            <p:nvPr/>
          </p:nvSpPr>
          <p:spPr>
            <a:xfrm>
              <a:off x="5531550" y="38715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a:off x="5531550" y="39349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a:off x="5531550" y="39983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a:off x="5531550" y="40617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9"/>
            <p:cNvSpPr/>
            <p:nvPr/>
          </p:nvSpPr>
          <p:spPr>
            <a:xfrm>
              <a:off x="2483550" y="710950"/>
              <a:ext cx="114275" cy="5875"/>
            </a:xfrm>
            <a:custGeom>
              <a:avLst/>
              <a:gdLst/>
              <a:ahLst/>
              <a:cxnLst/>
              <a:rect l="l" t="t" r="r" b="b"/>
              <a:pathLst>
                <a:path w="4571"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9"/>
            <p:cNvSpPr/>
            <p:nvPr/>
          </p:nvSpPr>
          <p:spPr>
            <a:xfrm>
              <a:off x="2483550" y="774325"/>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3103975" y="774325"/>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9"/>
            <p:cNvSpPr/>
            <p:nvPr/>
          </p:nvSpPr>
          <p:spPr>
            <a:xfrm>
              <a:off x="2910525" y="774325"/>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2483550" y="836875"/>
              <a:ext cx="237700" cy="5025"/>
            </a:xfrm>
            <a:custGeom>
              <a:avLst/>
              <a:gdLst/>
              <a:ahLst/>
              <a:cxnLst/>
              <a:rect l="l" t="t" r="r" b="b"/>
              <a:pathLst>
                <a:path w="9508" h="201" extrusionOk="0">
                  <a:moveTo>
                    <a:pt x="167" y="1"/>
                  </a:moveTo>
                  <a:cubicBezTo>
                    <a:pt x="0" y="1"/>
                    <a:pt x="0" y="201"/>
                    <a:pt x="167" y="201"/>
                  </a:cubicBezTo>
                  <a:lnTo>
                    <a:pt x="9374" y="201"/>
                  </a:lnTo>
                  <a:cubicBezTo>
                    <a:pt x="9507" y="201"/>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2743725" y="836875"/>
              <a:ext cx="236875" cy="5025"/>
            </a:xfrm>
            <a:custGeom>
              <a:avLst/>
              <a:gdLst/>
              <a:ahLst/>
              <a:cxnLst/>
              <a:rect l="l" t="t" r="r" b="b"/>
              <a:pathLst>
                <a:path w="9475" h="201" extrusionOk="0">
                  <a:moveTo>
                    <a:pt x="134" y="1"/>
                  </a:moveTo>
                  <a:cubicBezTo>
                    <a:pt x="1" y="1"/>
                    <a:pt x="1" y="201"/>
                    <a:pt x="134" y="201"/>
                  </a:cubicBezTo>
                  <a:lnTo>
                    <a:pt x="9341" y="201"/>
                  </a:lnTo>
                  <a:cubicBezTo>
                    <a:pt x="9474" y="201"/>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9"/>
            <p:cNvSpPr/>
            <p:nvPr/>
          </p:nvSpPr>
          <p:spPr>
            <a:xfrm>
              <a:off x="3003075" y="836875"/>
              <a:ext cx="237700" cy="5025"/>
            </a:xfrm>
            <a:custGeom>
              <a:avLst/>
              <a:gdLst/>
              <a:ahLst/>
              <a:cxnLst/>
              <a:rect l="l" t="t" r="r" b="b"/>
              <a:pathLst>
                <a:path w="9508" h="201" extrusionOk="0">
                  <a:moveTo>
                    <a:pt x="134" y="1"/>
                  </a:moveTo>
                  <a:cubicBezTo>
                    <a:pt x="1" y="1"/>
                    <a:pt x="1" y="201"/>
                    <a:pt x="134" y="201"/>
                  </a:cubicBezTo>
                  <a:lnTo>
                    <a:pt x="9374" y="201"/>
                  </a:lnTo>
                  <a:cubicBezTo>
                    <a:pt x="9508" y="201"/>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3262425" y="836875"/>
              <a:ext cx="105100" cy="5025"/>
            </a:xfrm>
            <a:custGeom>
              <a:avLst/>
              <a:gdLst/>
              <a:ahLst/>
              <a:cxnLst/>
              <a:rect l="l" t="t" r="r" b="b"/>
              <a:pathLst>
                <a:path w="4204" h="201" extrusionOk="0">
                  <a:moveTo>
                    <a:pt x="134" y="1"/>
                  </a:moveTo>
                  <a:cubicBezTo>
                    <a:pt x="1" y="1"/>
                    <a:pt x="1" y="201"/>
                    <a:pt x="134" y="201"/>
                  </a:cubicBezTo>
                  <a:lnTo>
                    <a:pt x="4070" y="201"/>
                  </a:lnTo>
                  <a:cubicBezTo>
                    <a:pt x="4204" y="201"/>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2619475" y="710950"/>
              <a:ext cx="113450" cy="5875"/>
            </a:xfrm>
            <a:custGeom>
              <a:avLst/>
              <a:gdLst/>
              <a:ahLst/>
              <a:cxnLst/>
              <a:rect l="l" t="t" r="r" b="b"/>
              <a:pathLst>
                <a:path w="4538"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9"/>
            <p:cNvSpPr/>
            <p:nvPr/>
          </p:nvSpPr>
          <p:spPr>
            <a:xfrm>
              <a:off x="3253250" y="710950"/>
              <a:ext cx="114275" cy="5875"/>
            </a:xfrm>
            <a:custGeom>
              <a:avLst/>
              <a:gdLst/>
              <a:ahLst/>
              <a:cxnLst/>
              <a:rect l="l" t="t" r="r" b="b"/>
              <a:pathLst>
                <a:path w="4571" h="235" extrusionOk="0">
                  <a:moveTo>
                    <a:pt x="168" y="1"/>
                  </a:moveTo>
                  <a:cubicBezTo>
                    <a:pt x="1" y="1"/>
                    <a:pt x="1" y="234"/>
                    <a:pt x="168" y="234"/>
                  </a:cubicBezTo>
                  <a:lnTo>
                    <a:pt x="4437" y="234"/>
                  </a:lnTo>
                  <a:cubicBezTo>
                    <a:pt x="4571" y="234"/>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3112325" y="7109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2754575" y="710950"/>
              <a:ext cx="318575" cy="5875"/>
            </a:xfrm>
            <a:custGeom>
              <a:avLst/>
              <a:gdLst/>
              <a:ahLst/>
              <a:cxnLst/>
              <a:rect l="l" t="t" r="r" b="b"/>
              <a:pathLst>
                <a:path w="12743" h="235" extrusionOk="0">
                  <a:moveTo>
                    <a:pt x="134" y="1"/>
                  </a:moveTo>
                  <a:cubicBezTo>
                    <a:pt x="0" y="1"/>
                    <a:pt x="0" y="234"/>
                    <a:pt x="134" y="234"/>
                  </a:cubicBezTo>
                  <a:lnTo>
                    <a:pt x="12576" y="234"/>
                  </a:lnTo>
                  <a:cubicBezTo>
                    <a:pt x="12743" y="234"/>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9"/>
            <p:cNvSpPr/>
            <p:nvPr/>
          </p:nvSpPr>
          <p:spPr>
            <a:xfrm>
              <a:off x="2483550" y="1093725"/>
              <a:ext cx="114275" cy="5025"/>
            </a:xfrm>
            <a:custGeom>
              <a:avLst/>
              <a:gdLst/>
              <a:ahLst/>
              <a:cxnLst/>
              <a:rect l="l" t="t" r="r" b="b"/>
              <a:pathLst>
                <a:path w="4571"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2483550" y="1156275"/>
              <a:ext cx="407800" cy="5025"/>
            </a:xfrm>
            <a:custGeom>
              <a:avLst/>
              <a:gdLst/>
              <a:ahLst/>
              <a:cxnLst/>
              <a:rect l="l" t="t" r="r" b="b"/>
              <a:pathLst>
                <a:path w="16312" h="201"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3103975" y="1156275"/>
              <a:ext cx="407000" cy="5025"/>
            </a:xfrm>
            <a:custGeom>
              <a:avLst/>
              <a:gdLst/>
              <a:ahLst/>
              <a:cxnLst/>
              <a:rect l="l" t="t" r="r" b="b"/>
              <a:pathLst>
                <a:path w="16280" h="201"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9"/>
            <p:cNvSpPr/>
            <p:nvPr/>
          </p:nvSpPr>
          <p:spPr>
            <a:xfrm>
              <a:off x="2910525" y="1156275"/>
              <a:ext cx="165975" cy="5025"/>
            </a:xfrm>
            <a:custGeom>
              <a:avLst/>
              <a:gdLst/>
              <a:ahLst/>
              <a:cxnLst/>
              <a:rect l="l" t="t" r="r" b="b"/>
              <a:pathLst>
                <a:path w="6639" h="201"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9"/>
            <p:cNvSpPr/>
            <p:nvPr/>
          </p:nvSpPr>
          <p:spPr>
            <a:xfrm>
              <a:off x="2483550" y="1218825"/>
              <a:ext cx="237700" cy="5850"/>
            </a:xfrm>
            <a:custGeom>
              <a:avLst/>
              <a:gdLst/>
              <a:ahLst/>
              <a:cxnLst/>
              <a:rect l="l" t="t" r="r" b="b"/>
              <a:pathLst>
                <a:path w="9508" h="234" extrusionOk="0">
                  <a:moveTo>
                    <a:pt x="167" y="0"/>
                  </a:moveTo>
                  <a:cubicBezTo>
                    <a:pt x="0" y="0"/>
                    <a:pt x="0" y="234"/>
                    <a:pt x="167" y="234"/>
                  </a:cubicBezTo>
                  <a:lnTo>
                    <a:pt x="9374" y="234"/>
                  </a:lnTo>
                  <a:cubicBezTo>
                    <a:pt x="9507" y="234"/>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9"/>
            <p:cNvSpPr/>
            <p:nvPr/>
          </p:nvSpPr>
          <p:spPr>
            <a:xfrm>
              <a:off x="2743725" y="1218825"/>
              <a:ext cx="236875" cy="5850"/>
            </a:xfrm>
            <a:custGeom>
              <a:avLst/>
              <a:gdLst/>
              <a:ahLst/>
              <a:cxnLst/>
              <a:rect l="l" t="t" r="r" b="b"/>
              <a:pathLst>
                <a:path w="9475" h="234" extrusionOk="0">
                  <a:moveTo>
                    <a:pt x="134" y="0"/>
                  </a:moveTo>
                  <a:cubicBezTo>
                    <a:pt x="1" y="0"/>
                    <a:pt x="1" y="234"/>
                    <a:pt x="134" y="234"/>
                  </a:cubicBezTo>
                  <a:lnTo>
                    <a:pt x="9341" y="234"/>
                  </a:lnTo>
                  <a:cubicBezTo>
                    <a:pt x="9474" y="234"/>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9"/>
            <p:cNvSpPr/>
            <p:nvPr/>
          </p:nvSpPr>
          <p:spPr>
            <a:xfrm>
              <a:off x="3003075" y="1218825"/>
              <a:ext cx="237700" cy="5850"/>
            </a:xfrm>
            <a:custGeom>
              <a:avLst/>
              <a:gdLst/>
              <a:ahLst/>
              <a:cxnLst/>
              <a:rect l="l" t="t" r="r" b="b"/>
              <a:pathLst>
                <a:path w="9508" h="234" extrusionOk="0">
                  <a:moveTo>
                    <a:pt x="134" y="0"/>
                  </a:moveTo>
                  <a:cubicBezTo>
                    <a:pt x="1" y="0"/>
                    <a:pt x="1" y="234"/>
                    <a:pt x="134" y="234"/>
                  </a:cubicBezTo>
                  <a:lnTo>
                    <a:pt x="9374" y="234"/>
                  </a:lnTo>
                  <a:cubicBezTo>
                    <a:pt x="9508" y="234"/>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3262425" y="1218825"/>
              <a:ext cx="105100" cy="5850"/>
            </a:xfrm>
            <a:custGeom>
              <a:avLst/>
              <a:gdLst/>
              <a:ahLst/>
              <a:cxnLst/>
              <a:rect l="l" t="t" r="r" b="b"/>
              <a:pathLst>
                <a:path w="4204" h="234" extrusionOk="0">
                  <a:moveTo>
                    <a:pt x="134" y="0"/>
                  </a:moveTo>
                  <a:cubicBezTo>
                    <a:pt x="1" y="0"/>
                    <a:pt x="1" y="234"/>
                    <a:pt x="134" y="234"/>
                  </a:cubicBezTo>
                  <a:lnTo>
                    <a:pt x="4070" y="234"/>
                  </a:lnTo>
                  <a:cubicBezTo>
                    <a:pt x="4204" y="234"/>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2619475" y="1093725"/>
              <a:ext cx="113450" cy="5025"/>
            </a:xfrm>
            <a:custGeom>
              <a:avLst/>
              <a:gdLst/>
              <a:ahLst/>
              <a:cxnLst/>
              <a:rect l="l" t="t" r="r" b="b"/>
              <a:pathLst>
                <a:path w="4538" h="201" extrusionOk="0">
                  <a:moveTo>
                    <a:pt x="134" y="1"/>
                  </a:moveTo>
                  <a:cubicBezTo>
                    <a:pt x="0" y="1"/>
                    <a:pt x="0"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9"/>
            <p:cNvSpPr/>
            <p:nvPr/>
          </p:nvSpPr>
          <p:spPr>
            <a:xfrm>
              <a:off x="3253250" y="1093725"/>
              <a:ext cx="114275" cy="5025"/>
            </a:xfrm>
            <a:custGeom>
              <a:avLst/>
              <a:gdLst/>
              <a:ahLst/>
              <a:cxnLst/>
              <a:rect l="l" t="t" r="r" b="b"/>
              <a:pathLst>
                <a:path w="4571" h="201" extrusionOk="0">
                  <a:moveTo>
                    <a:pt x="168" y="1"/>
                  </a:moveTo>
                  <a:cubicBezTo>
                    <a:pt x="1" y="1"/>
                    <a:pt x="1" y="201"/>
                    <a:pt x="168" y="201"/>
                  </a:cubicBezTo>
                  <a:lnTo>
                    <a:pt x="4437" y="201"/>
                  </a:lnTo>
                  <a:cubicBezTo>
                    <a:pt x="4571" y="201"/>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3112325" y="1093725"/>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2754575" y="1093725"/>
              <a:ext cx="318575" cy="5025"/>
            </a:xfrm>
            <a:custGeom>
              <a:avLst/>
              <a:gdLst/>
              <a:ahLst/>
              <a:cxnLst/>
              <a:rect l="l" t="t" r="r" b="b"/>
              <a:pathLst>
                <a:path w="12743" h="201" extrusionOk="0">
                  <a:moveTo>
                    <a:pt x="134" y="1"/>
                  </a:moveTo>
                  <a:cubicBezTo>
                    <a:pt x="0" y="1"/>
                    <a:pt x="0" y="201"/>
                    <a:pt x="134" y="201"/>
                  </a:cubicBezTo>
                  <a:lnTo>
                    <a:pt x="12576" y="201"/>
                  </a:lnTo>
                  <a:cubicBezTo>
                    <a:pt x="12743" y="201"/>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2483550" y="16574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9"/>
            <p:cNvSpPr/>
            <p:nvPr/>
          </p:nvSpPr>
          <p:spPr>
            <a:xfrm>
              <a:off x="2483550" y="1720000"/>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9"/>
            <p:cNvSpPr/>
            <p:nvPr/>
          </p:nvSpPr>
          <p:spPr>
            <a:xfrm>
              <a:off x="3103975" y="1720000"/>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9"/>
            <p:cNvSpPr/>
            <p:nvPr/>
          </p:nvSpPr>
          <p:spPr>
            <a:xfrm>
              <a:off x="2910525" y="1720000"/>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9"/>
            <p:cNvSpPr/>
            <p:nvPr/>
          </p:nvSpPr>
          <p:spPr>
            <a:xfrm>
              <a:off x="2485200" y="1782550"/>
              <a:ext cx="235200" cy="5875"/>
            </a:xfrm>
            <a:custGeom>
              <a:avLst/>
              <a:gdLst/>
              <a:ahLst/>
              <a:cxnLst/>
              <a:rect l="l" t="t" r="r" b="b"/>
              <a:pathLst>
                <a:path w="9408" h="235" extrusionOk="0">
                  <a:moveTo>
                    <a:pt x="101" y="1"/>
                  </a:moveTo>
                  <a:cubicBezTo>
                    <a:pt x="34" y="1"/>
                    <a:pt x="1" y="68"/>
                    <a:pt x="1" y="134"/>
                  </a:cubicBezTo>
                  <a:cubicBezTo>
                    <a:pt x="1" y="168"/>
                    <a:pt x="34" y="234"/>
                    <a:pt x="101" y="234"/>
                  </a:cubicBezTo>
                  <a:lnTo>
                    <a:pt x="9308" y="234"/>
                  </a:lnTo>
                  <a:cubicBezTo>
                    <a:pt x="9374" y="234"/>
                    <a:pt x="9408" y="168"/>
                    <a:pt x="9408" y="134"/>
                  </a:cubicBezTo>
                  <a:cubicBezTo>
                    <a:pt x="9408" y="68"/>
                    <a:pt x="9374" y="1"/>
                    <a:pt x="9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9"/>
            <p:cNvSpPr/>
            <p:nvPr/>
          </p:nvSpPr>
          <p:spPr>
            <a:xfrm>
              <a:off x="2744575" y="1782550"/>
              <a:ext cx="235175" cy="5875"/>
            </a:xfrm>
            <a:custGeom>
              <a:avLst/>
              <a:gdLst/>
              <a:ahLst/>
              <a:cxnLst/>
              <a:rect l="l" t="t" r="r" b="b"/>
              <a:pathLst>
                <a:path w="9407" h="235" extrusionOk="0">
                  <a:moveTo>
                    <a:pt x="100" y="1"/>
                  </a:moveTo>
                  <a:cubicBezTo>
                    <a:pt x="33" y="1"/>
                    <a:pt x="0" y="68"/>
                    <a:pt x="0" y="134"/>
                  </a:cubicBezTo>
                  <a:cubicBezTo>
                    <a:pt x="0" y="168"/>
                    <a:pt x="33" y="234"/>
                    <a:pt x="100" y="234"/>
                  </a:cubicBezTo>
                  <a:lnTo>
                    <a:pt x="9307" y="234"/>
                  </a:lnTo>
                  <a:cubicBezTo>
                    <a:pt x="9373" y="234"/>
                    <a:pt x="9407" y="168"/>
                    <a:pt x="9407" y="134"/>
                  </a:cubicBezTo>
                  <a:cubicBezTo>
                    <a:pt x="9407" y="68"/>
                    <a:pt x="9373" y="1"/>
                    <a:pt x="9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3003925" y="1782550"/>
              <a:ext cx="236025" cy="5875"/>
            </a:xfrm>
            <a:custGeom>
              <a:avLst/>
              <a:gdLst/>
              <a:ahLst/>
              <a:cxnLst/>
              <a:rect l="l" t="t" r="r" b="b"/>
              <a:pathLst>
                <a:path w="9441" h="235" extrusionOk="0">
                  <a:moveTo>
                    <a:pt x="100" y="1"/>
                  </a:moveTo>
                  <a:cubicBezTo>
                    <a:pt x="33" y="1"/>
                    <a:pt x="0" y="68"/>
                    <a:pt x="0" y="134"/>
                  </a:cubicBezTo>
                  <a:cubicBezTo>
                    <a:pt x="0" y="168"/>
                    <a:pt x="33" y="234"/>
                    <a:pt x="100" y="234"/>
                  </a:cubicBezTo>
                  <a:lnTo>
                    <a:pt x="9340" y="234"/>
                  </a:lnTo>
                  <a:cubicBezTo>
                    <a:pt x="9407" y="234"/>
                    <a:pt x="9440" y="168"/>
                    <a:pt x="9440" y="134"/>
                  </a:cubicBezTo>
                  <a:cubicBezTo>
                    <a:pt x="9440" y="68"/>
                    <a:pt x="9407" y="1"/>
                    <a:pt x="9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3263275" y="1782550"/>
              <a:ext cx="103425" cy="5875"/>
            </a:xfrm>
            <a:custGeom>
              <a:avLst/>
              <a:gdLst/>
              <a:ahLst/>
              <a:cxnLst/>
              <a:rect l="l" t="t" r="r" b="b"/>
              <a:pathLst>
                <a:path w="4137" h="235" extrusionOk="0">
                  <a:moveTo>
                    <a:pt x="100" y="1"/>
                  </a:moveTo>
                  <a:cubicBezTo>
                    <a:pt x="34" y="1"/>
                    <a:pt x="0" y="68"/>
                    <a:pt x="0" y="134"/>
                  </a:cubicBezTo>
                  <a:cubicBezTo>
                    <a:pt x="0" y="168"/>
                    <a:pt x="34" y="234"/>
                    <a:pt x="100" y="234"/>
                  </a:cubicBezTo>
                  <a:lnTo>
                    <a:pt x="4036" y="234"/>
                  </a:lnTo>
                  <a:cubicBezTo>
                    <a:pt x="4070" y="234"/>
                    <a:pt x="4136" y="168"/>
                    <a:pt x="4136" y="134"/>
                  </a:cubicBezTo>
                  <a:cubicBezTo>
                    <a:pt x="4136" y="68"/>
                    <a:pt x="4070" y="1"/>
                    <a:pt x="4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2619475" y="1657475"/>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3253250" y="1657475"/>
              <a:ext cx="114275" cy="5025"/>
            </a:xfrm>
            <a:custGeom>
              <a:avLst/>
              <a:gdLst/>
              <a:ahLst/>
              <a:cxnLst/>
              <a:rect l="l" t="t" r="r" b="b"/>
              <a:pathLst>
                <a:path w="4571" h="201" extrusionOk="0">
                  <a:moveTo>
                    <a:pt x="168" y="0"/>
                  </a:moveTo>
                  <a:cubicBezTo>
                    <a:pt x="1" y="0"/>
                    <a:pt x="1" y="200"/>
                    <a:pt x="168" y="200"/>
                  </a:cubicBezTo>
                  <a:lnTo>
                    <a:pt x="4437" y="200"/>
                  </a:lnTo>
                  <a:cubicBezTo>
                    <a:pt x="4571" y="200"/>
                    <a:pt x="4571" y="0"/>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9"/>
            <p:cNvSpPr/>
            <p:nvPr/>
          </p:nvSpPr>
          <p:spPr>
            <a:xfrm>
              <a:off x="3112325" y="16574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9"/>
            <p:cNvSpPr/>
            <p:nvPr/>
          </p:nvSpPr>
          <p:spPr>
            <a:xfrm>
              <a:off x="2754575" y="1657475"/>
              <a:ext cx="318575" cy="5025"/>
            </a:xfrm>
            <a:custGeom>
              <a:avLst/>
              <a:gdLst/>
              <a:ahLst/>
              <a:cxnLst/>
              <a:rect l="l" t="t" r="r" b="b"/>
              <a:pathLst>
                <a:path w="12743" h="201" extrusionOk="0">
                  <a:moveTo>
                    <a:pt x="134" y="0"/>
                  </a:moveTo>
                  <a:cubicBezTo>
                    <a:pt x="0" y="0"/>
                    <a:pt x="0" y="200"/>
                    <a:pt x="134" y="200"/>
                  </a:cubicBezTo>
                  <a:lnTo>
                    <a:pt x="12576" y="200"/>
                  </a:lnTo>
                  <a:cubicBezTo>
                    <a:pt x="12743" y="200"/>
                    <a:pt x="12743"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9"/>
            <p:cNvSpPr/>
            <p:nvPr/>
          </p:nvSpPr>
          <p:spPr>
            <a:xfrm>
              <a:off x="3084800" y="902750"/>
              <a:ext cx="111775" cy="5050"/>
            </a:xfrm>
            <a:custGeom>
              <a:avLst/>
              <a:gdLst/>
              <a:ahLst/>
              <a:cxnLst/>
              <a:rect l="l" t="t" r="r" b="b"/>
              <a:pathLst>
                <a:path w="4471" h="202" extrusionOk="0">
                  <a:moveTo>
                    <a:pt x="101" y="1"/>
                  </a:moveTo>
                  <a:cubicBezTo>
                    <a:pt x="34" y="1"/>
                    <a:pt x="1" y="34"/>
                    <a:pt x="1" y="101"/>
                  </a:cubicBezTo>
                  <a:cubicBezTo>
                    <a:pt x="1" y="134"/>
                    <a:pt x="34" y="201"/>
                    <a:pt x="101" y="201"/>
                  </a:cubicBezTo>
                  <a:lnTo>
                    <a:pt x="4371" y="201"/>
                  </a:lnTo>
                  <a:cubicBezTo>
                    <a:pt x="4404" y="201"/>
                    <a:pt x="4471" y="134"/>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a:off x="2943050" y="902750"/>
              <a:ext cx="111750" cy="5050"/>
            </a:xfrm>
            <a:custGeom>
              <a:avLst/>
              <a:gdLst/>
              <a:ahLst/>
              <a:cxnLst/>
              <a:rect l="l" t="t" r="r" b="b"/>
              <a:pathLst>
                <a:path w="4470" h="202" extrusionOk="0">
                  <a:moveTo>
                    <a:pt x="100" y="1"/>
                  </a:moveTo>
                  <a:cubicBezTo>
                    <a:pt x="33" y="1"/>
                    <a:pt x="0" y="34"/>
                    <a:pt x="0" y="101"/>
                  </a:cubicBezTo>
                  <a:cubicBezTo>
                    <a:pt x="0" y="134"/>
                    <a:pt x="33" y="201"/>
                    <a:pt x="100" y="201"/>
                  </a:cubicBezTo>
                  <a:lnTo>
                    <a:pt x="4370" y="201"/>
                  </a:lnTo>
                  <a:cubicBezTo>
                    <a:pt x="4437" y="201"/>
                    <a:pt x="4470" y="134"/>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9"/>
            <p:cNvSpPr/>
            <p:nvPr/>
          </p:nvSpPr>
          <p:spPr>
            <a:xfrm>
              <a:off x="2586125" y="902750"/>
              <a:ext cx="316075" cy="5050"/>
            </a:xfrm>
            <a:custGeom>
              <a:avLst/>
              <a:gdLst/>
              <a:ahLst/>
              <a:cxnLst/>
              <a:rect l="l" t="t" r="r" b="b"/>
              <a:pathLst>
                <a:path w="12643" h="202" extrusionOk="0">
                  <a:moveTo>
                    <a:pt x="100" y="1"/>
                  </a:moveTo>
                  <a:cubicBezTo>
                    <a:pt x="34" y="1"/>
                    <a:pt x="0" y="34"/>
                    <a:pt x="0" y="101"/>
                  </a:cubicBezTo>
                  <a:cubicBezTo>
                    <a:pt x="0" y="134"/>
                    <a:pt x="34" y="201"/>
                    <a:pt x="100" y="201"/>
                  </a:cubicBezTo>
                  <a:lnTo>
                    <a:pt x="12542" y="201"/>
                  </a:lnTo>
                  <a:cubicBezTo>
                    <a:pt x="12609" y="201"/>
                    <a:pt x="12643" y="134"/>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3083150" y="1014500"/>
              <a:ext cx="114250" cy="5025"/>
            </a:xfrm>
            <a:custGeom>
              <a:avLst/>
              <a:gdLst/>
              <a:ahLst/>
              <a:cxnLst/>
              <a:rect l="l" t="t" r="r" b="b"/>
              <a:pathLst>
                <a:path w="4570"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2942200" y="1014500"/>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2584450" y="1014500"/>
              <a:ext cx="318575" cy="5025"/>
            </a:xfrm>
            <a:custGeom>
              <a:avLst/>
              <a:gdLst/>
              <a:ahLst/>
              <a:cxnLst/>
              <a:rect l="l" t="t" r="r" b="b"/>
              <a:pathLst>
                <a:path w="12743" h="201" extrusionOk="0">
                  <a:moveTo>
                    <a:pt x="167" y="1"/>
                  </a:moveTo>
                  <a:cubicBezTo>
                    <a:pt x="0" y="1"/>
                    <a:pt x="0" y="201"/>
                    <a:pt x="167" y="201"/>
                  </a:cubicBezTo>
                  <a:lnTo>
                    <a:pt x="12609" y="201"/>
                  </a:lnTo>
                  <a:cubicBezTo>
                    <a:pt x="12743" y="201"/>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2584450" y="958625"/>
              <a:ext cx="114275" cy="5050"/>
            </a:xfrm>
            <a:custGeom>
              <a:avLst/>
              <a:gdLst/>
              <a:ahLst/>
              <a:cxnLst/>
              <a:rect l="l" t="t" r="r" b="b"/>
              <a:pathLst>
                <a:path w="4571" h="202"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2726225" y="958625"/>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9"/>
            <p:cNvSpPr/>
            <p:nvPr/>
          </p:nvSpPr>
          <p:spPr>
            <a:xfrm>
              <a:off x="2878825" y="958625"/>
              <a:ext cx="318575" cy="5050"/>
            </a:xfrm>
            <a:custGeom>
              <a:avLst/>
              <a:gdLst/>
              <a:ahLst/>
              <a:cxnLst/>
              <a:rect l="l" t="t" r="r" b="b"/>
              <a:pathLst>
                <a:path w="12743" h="202" extrusionOk="0">
                  <a:moveTo>
                    <a:pt x="134" y="1"/>
                  </a:moveTo>
                  <a:cubicBezTo>
                    <a:pt x="1" y="1"/>
                    <a:pt x="1" y="201"/>
                    <a:pt x="134"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9"/>
            <p:cNvSpPr/>
            <p:nvPr/>
          </p:nvSpPr>
          <p:spPr>
            <a:xfrm>
              <a:off x="3083150" y="1294700"/>
              <a:ext cx="114250" cy="5875"/>
            </a:xfrm>
            <a:custGeom>
              <a:avLst/>
              <a:gdLst/>
              <a:ahLst/>
              <a:cxnLst/>
              <a:rect l="l" t="t" r="r" b="b"/>
              <a:pathLst>
                <a:path w="4570"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9"/>
            <p:cNvSpPr/>
            <p:nvPr/>
          </p:nvSpPr>
          <p:spPr>
            <a:xfrm>
              <a:off x="2942200" y="12947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9"/>
            <p:cNvSpPr/>
            <p:nvPr/>
          </p:nvSpPr>
          <p:spPr>
            <a:xfrm>
              <a:off x="2584450" y="1294700"/>
              <a:ext cx="318575" cy="5875"/>
            </a:xfrm>
            <a:custGeom>
              <a:avLst/>
              <a:gdLst/>
              <a:ahLst/>
              <a:cxnLst/>
              <a:rect l="l" t="t" r="r" b="b"/>
              <a:pathLst>
                <a:path w="12743" h="235" extrusionOk="0">
                  <a:moveTo>
                    <a:pt x="167" y="1"/>
                  </a:moveTo>
                  <a:cubicBezTo>
                    <a:pt x="0" y="1"/>
                    <a:pt x="0" y="234"/>
                    <a:pt x="167" y="234"/>
                  </a:cubicBezTo>
                  <a:lnTo>
                    <a:pt x="12609" y="234"/>
                  </a:lnTo>
                  <a:cubicBezTo>
                    <a:pt x="12743" y="234"/>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9"/>
            <p:cNvSpPr/>
            <p:nvPr/>
          </p:nvSpPr>
          <p:spPr>
            <a:xfrm>
              <a:off x="3083150" y="1407300"/>
              <a:ext cx="114250" cy="5025"/>
            </a:xfrm>
            <a:custGeom>
              <a:avLst/>
              <a:gdLst/>
              <a:ahLst/>
              <a:cxnLst/>
              <a:rect l="l" t="t" r="r" b="b"/>
              <a:pathLst>
                <a:path w="4570"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2942200" y="14073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2584450" y="1407300"/>
              <a:ext cx="318575" cy="5025"/>
            </a:xfrm>
            <a:custGeom>
              <a:avLst/>
              <a:gdLst/>
              <a:ahLst/>
              <a:cxnLst/>
              <a:rect l="l" t="t" r="r" b="b"/>
              <a:pathLst>
                <a:path w="12743" h="201" extrusionOk="0">
                  <a:moveTo>
                    <a:pt x="167" y="0"/>
                  </a:moveTo>
                  <a:cubicBezTo>
                    <a:pt x="0" y="0"/>
                    <a:pt x="0" y="200"/>
                    <a:pt x="167" y="200"/>
                  </a:cubicBezTo>
                  <a:lnTo>
                    <a:pt x="12609" y="200"/>
                  </a:lnTo>
                  <a:cubicBezTo>
                    <a:pt x="12743" y="200"/>
                    <a:pt x="12743" y="0"/>
                    <a:pt x="12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2586125" y="1350575"/>
              <a:ext cx="111775" cy="5875"/>
            </a:xfrm>
            <a:custGeom>
              <a:avLst/>
              <a:gdLst/>
              <a:ahLst/>
              <a:cxnLst/>
              <a:rect l="l" t="t" r="r" b="b"/>
              <a:pathLst>
                <a:path w="4471" h="235" extrusionOk="0">
                  <a:moveTo>
                    <a:pt x="100" y="1"/>
                  </a:moveTo>
                  <a:cubicBezTo>
                    <a:pt x="34" y="1"/>
                    <a:pt x="0" y="67"/>
                    <a:pt x="0" y="134"/>
                  </a:cubicBezTo>
                  <a:cubicBezTo>
                    <a:pt x="0" y="168"/>
                    <a:pt x="34" y="234"/>
                    <a:pt x="100"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2727050" y="1350575"/>
              <a:ext cx="111775" cy="5875"/>
            </a:xfrm>
            <a:custGeom>
              <a:avLst/>
              <a:gdLst/>
              <a:ahLst/>
              <a:cxnLst/>
              <a:rect l="l" t="t" r="r" b="b"/>
              <a:pathLst>
                <a:path w="4471" h="235" extrusionOk="0">
                  <a:moveTo>
                    <a:pt x="101" y="1"/>
                  </a:moveTo>
                  <a:cubicBezTo>
                    <a:pt x="34" y="1"/>
                    <a:pt x="1" y="67"/>
                    <a:pt x="1" y="134"/>
                  </a:cubicBezTo>
                  <a:cubicBezTo>
                    <a:pt x="1" y="168"/>
                    <a:pt x="34" y="234"/>
                    <a:pt x="101"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2879650" y="1350575"/>
              <a:ext cx="316925" cy="5875"/>
            </a:xfrm>
            <a:custGeom>
              <a:avLst/>
              <a:gdLst/>
              <a:ahLst/>
              <a:cxnLst/>
              <a:rect l="l" t="t" r="r" b="b"/>
              <a:pathLst>
                <a:path w="12677" h="235" extrusionOk="0">
                  <a:moveTo>
                    <a:pt x="101" y="1"/>
                  </a:moveTo>
                  <a:cubicBezTo>
                    <a:pt x="34" y="1"/>
                    <a:pt x="1" y="67"/>
                    <a:pt x="1" y="134"/>
                  </a:cubicBezTo>
                  <a:cubicBezTo>
                    <a:pt x="1" y="168"/>
                    <a:pt x="34" y="234"/>
                    <a:pt x="101" y="234"/>
                  </a:cubicBezTo>
                  <a:lnTo>
                    <a:pt x="12577" y="234"/>
                  </a:lnTo>
                  <a:cubicBezTo>
                    <a:pt x="12610" y="234"/>
                    <a:pt x="12677" y="168"/>
                    <a:pt x="12677" y="134"/>
                  </a:cubicBezTo>
                  <a:cubicBezTo>
                    <a:pt x="12677" y="67"/>
                    <a:pt x="12610" y="1"/>
                    <a:pt x="12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9"/>
            <p:cNvSpPr/>
            <p:nvPr/>
          </p:nvSpPr>
          <p:spPr>
            <a:xfrm>
              <a:off x="2584450" y="14731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9"/>
            <p:cNvSpPr/>
            <p:nvPr/>
          </p:nvSpPr>
          <p:spPr>
            <a:xfrm>
              <a:off x="2726225" y="1473175"/>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9"/>
            <p:cNvSpPr/>
            <p:nvPr/>
          </p:nvSpPr>
          <p:spPr>
            <a:xfrm>
              <a:off x="2878825" y="1473175"/>
              <a:ext cx="318575" cy="5025"/>
            </a:xfrm>
            <a:custGeom>
              <a:avLst/>
              <a:gdLst/>
              <a:ahLst/>
              <a:cxnLst/>
              <a:rect l="l" t="t" r="r" b="b"/>
              <a:pathLst>
                <a:path w="12743"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a:off x="2586125" y="1584925"/>
              <a:ext cx="111775" cy="5025"/>
            </a:xfrm>
            <a:custGeom>
              <a:avLst/>
              <a:gdLst/>
              <a:ahLst/>
              <a:cxnLst/>
              <a:rect l="l" t="t" r="r" b="b"/>
              <a:pathLst>
                <a:path w="4471" h="201" extrusionOk="0">
                  <a:moveTo>
                    <a:pt x="100" y="0"/>
                  </a:moveTo>
                  <a:cubicBezTo>
                    <a:pt x="34" y="0"/>
                    <a:pt x="0" y="67"/>
                    <a:pt x="0" y="100"/>
                  </a:cubicBezTo>
                  <a:cubicBezTo>
                    <a:pt x="0" y="167"/>
                    <a:pt x="34" y="200"/>
                    <a:pt x="100" y="200"/>
                  </a:cubicBezTo>
                  <a:lnTo>
                    <a:pt x="4370" y="200"/>
                  </a:lnTo>
                  <a:cubicBezTo>
                    <a:pt x="4437" y="200"/>
                    <a:pt x="4470" y="167"/>
                    <a:pt x="4470" y="100"/>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9"/>
            <p:cNvSpPr/>
            <p:nvPr/>
          </p:nvSpPr>
          <p:spPr>
            <a:xfrm>
              <a:off x="2727050" y="1584925"/>
              <a:ext cx="111775" cy="5250"/>
            </a:xfrm>
            <a:custGeom>
              <a:avLst/>
              <a:gdLst/>
              <a:ahLst/>
              <a:cxnLst/>
              <a:rect l="l" t="t" r="r" b="b"/>
              <a:pathLst>
                <a:path w="4471" h="210" extrusionOk="0">
                  <a:moveTo>
                    <a:pt x="101" y="0"/>
                  </a:moveTo>
                  <a:cubicBezTo>
                    <a:pt x="34" y="0"/>
                    <a:pt x="1" y="67"/>
                    <a:pt x="1" y="134"/>
                  </a:cubicBezTo>
                  <a:cubicBezTo>
                    <a:pt x="1" y="161"/>
                    <a:pt x="22" y="209"/>
                    <a:pt x="66" y="209"/>
                  </a:cubicBezTo>
                  <a:cubicBezTo>
                    <a:pt x="76" y="209"/>
                    <a:pt x="88" y="207"/>
                    <a:pt x="101" y="200"/>
                  </a:cubicBezTo>
                  <a:lnTo>
                    <a:pt x="4370" y="200"/>
                  </a:lnTo>
                  <a:cubicBezTo>
                    <a:pt x="4437" y="200"/>
                    <a:pt x="4470" y="167"/>
                    <a:pt x="4470" y="134"/>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9"/>
            <p:cNvSpPr/>
            <p:nvPr/>
          </p:nvSpPr>
          <p:spPr>
            <a:xfrm>
              <a:off x="2879650" y="1584925"/>
              <a:ext cx="316925" cy="5025"/>
            </a:xfrm>
            <a:custGeom>
              <a:avLst/>
              <a:gdLst/>
              <a:ahLst/>
              <a:cxnLst/>
              <a:rect l="l" t="t" r="r" b="b"/>
              <a:pathLst>
                <a:path w="12677" h="201" extrusionOk="0">
                  <a:moveTo>
                    <a:pt x="101" y="0"/>
                  </a:moveTo>
                  <a:cubicBezTo>
                    <a:pt x="34" y="0"/>
                    <a:pt x="1" y="67"/>
                    <a:pt x="1" y="100"/>
                  </a:cubicBezTo>
                  <a:cubicBezTo>
                    <a:pt x="1" y="167"/>
                    <a:pt x="34" y="200"/>
                    <a:pt x="101" y="200"/>
                  </a:cubicBezTo>
                  <a:lnTo>
                    <a:pt x="12577" y="200"/>
                  </a:lnTo>
                  <a:cubicBezTo>
                    <a:pt x="12610" y="200"/>
                    <a:pt x="12677" y="167"/>
                    <a:pt x="12677" y="100"/>
                  </a:cubicBezTo>
                  <a:cubicBezTo>
                    <a:pt x="12677" y="67"/>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3084800" y="1529050"/>
              <a:ext cx="111775" cy="5025"/>
            </a:xfrm>
            <a:custGeom>
              <a:avLst/>
              <a:gdLst/>
              <a:ahLst/>
              <a:cxnLst/>
              <a:rect l="l" t="t" r="r" b="b"/>
              <a:pathLst>
                <a:path w="4471" h="201" extrusionOk="0">
                  <a:moveTo>
                    <a:pt x="101" y="0"/>
                  </a:moveTo>
                  <a:cubicBezTo>
                    <a:pt x="34" y="0"/>
                    <a:pt x="1" y="34"/>
                    <a:pt x="1" y="100"/>
                  </a:cubicBezTo>
                  <a:cubicBezTo>
                    <a:pt x="1" y="167"/>
                    <a:pt x="34" y="200"/>
                    <a:pt x="101" y="200"/>
                  </a:cubicBezTo>
                  <a:lnTo>
                    <a:pt x="4371" y="200"/>
                  </a:lnTo>
                  <a:cubicBezTo>
                    <a:pt x="4404" y="200"/>
                    <a:pt x="4471" y="167"/>
                    <a:pt x="4471" y="100"/>
                  </a:cubicBezTo>
                  <a:cubicBezTo>
                    <a:pt x="4471" y="34"/>
                    <a:pt x="4404"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9"/>
            <p:cNvSpPr/>
            <p:nvPr/>
          </p:nvSpPr>
          <p:spPr>
            <a:xfrm>
              <a:off x="2943050" y="1529050"/>
              <a:ext cx="111750" cy="5025"/>
            </a:xfrm>
            <a:custGeom>
              <a:avLst/>
              <a:gdLst/>
              <a:ahLst/>
              <a:cxnLst/>
              <a:rect l="l" t="t" r="r" b="b"/>
              <a:pathLst>
                <a:path w="4470" h="201" extrusionOk="0">
                  <a:moveTo>
                    <a:pt x="100" y="0"/>
                  </a:moveTo>
                  <a:cubicBezTo>
                    <a:pt x="33" y="0"/>
                    <a:pt x="0" y="34"/>
                    <a:pt x="0" y="100"/>
                  </a:cubicBezTo>
                  <a:cubicBezTo>
                    <a:pt x="0" y="167"/>
                    <a:pt x="33" y="200"/>
                    <a:pt x="100" y="200"/>
                  </a:cubicBezTo>
                  <a:lnTo>
                    <a:pt x="4370" y="200"/>
                  </a:lnTo>
                  <a:cubicBezTo>
                    <a:pt x="4437" y="200"/>
                    <a:pt x="4470" y="167"/>
                    <a:pt x="4470" y="100"/>
                  </a:cubicBezTo>
                  <a:cubicBezTo>
                    <a:pt x="4470" y="34"/>
                    <a:pt x="4437" y="0"/>
                    <a:pt x="4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9"/>
            <p:cNvSpPr/>
            <p:nvPr/>
          </p:nvSpPr>
          <p:spPr>
            <a:xfrm>
              <a:off x="2586125" y="1529050"/>
              <a:ext cx="316075" cy="5025"/>
            </a:xfrm>
            <a:custGeom>
              <a:avLst/>
              <a:gdLst/>
              <a:ahLst/>
              <a:cxnLst/>
              <a:rect l="l" t="t" r="r" b="b"/>
              <a:pathLst>
                <a:path w="12643" h="201" extrusionOk="0">
                  <a:moveTo>
                    <a:pt x="100" y="0"/>
                  </a:moveTo>
                  <a:cubicBezTo>
                    <a:pt x="34" y="0"/>
                    <a:pt x="0" y="34"/>
                    <a:pt x="0" y="100"/>
                  </a:cubicBezTo>
                  <a:cubicBezTo>
                    <a:pt x="0" y="167"/>
                    <a:pt x="34" y="200"/>
                    <a:pt x="100" y="200"/>
                  </a:cubicBezTo>
                  <a:lnTo>
                    <a:pt x="12542" y="200"/>
                  </a:lnTo>
                  <a:cubicBezTo>
                    <a:pt x="12609" y="200"/>
                    <a:pt x="12643" y="167"/>
                    <a:pt x="12643" y="100"/>
                  </a:cubicBezTo>
                  <a:cubicBezTo>
                    <a:pt x="12643" y="34"/>
                    <a:pt x="12609"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9"/>
            <p:cNvSpPr/>
            <p:nvPr/>
          </p:nvSpPr>
          <p:spPr>
            <a:xfrm>
              <a:off x="2413500" y="691775"/>
              <a:ext cx="34200" cy="38375"/>
            </a:xfrm>
            <a:custGeom>
              <a:avLst/>
              <a:gdLst/>
              <a:ahLst/>
              <a:cxnLst/>
              <a:rect l="l" t="t" r="r" b="b"/>
              <a:pathLst>
                <a:path w="1368" h="1535"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9"/>
            <p:cNvSpPr/>
            <p:nvPr/>
          </p:nvSpPr>
          <p:spPr>
            <a:xfrm>
              <a:off x="2413500" y="7551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9"/>
            <p:cNvSpPr/>
            <p:nvPr/>
          </p:nvSpPr>
          <p:spPr>
            <a:xfrm>
              <a:off x="2413500" y="8185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9"/>
            <p:cNvSpPr/>
            <p:nvPr/>
          </p:nvSpPr>
          <p:spPr>
            <a:xfrm>
              <a:off x="2413500" y="8819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9"/>
            <p:cNvSpPr/>
            <p:nvPr/>
          </p:nvSpPr>
          <p:spPr>
            <a:xfrm>
              <a:off x="2413500" y="944450"/>
              <a:ext cx="34200" cy="39225"/>
            </a:xfrm>
            <a:custGeom>
              <a:avLst/>
              <a:gdLst/>
              <a:ahLst/>
              <a:cxnLst/>
              <a:rect l="l" t="t" r="r" b="b"/>
              <a:pathLst>
                <a:path w="1368" h="1569" extrusionOk="0">
                  <a:moveTo>
                    <a:pt x="0" y="1"/>
                  </a:moveTo>
                  <a:lnTo>
                    <a:pt x="0" y="1569"/>
                  </a:lnTo>
                  <a:lnTo>
                    <a:pt x="1368" y="1569"/>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9"/>
            <p:cNvSpPr/>
            <p:nvPr/>
          </p:nvSpPr>
          <p:spPr>
            <a:xfrm>
              <a:off x="2413500" y="10078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9"/>
            <p:cNvSpPr/>
            <p:nvPr/>
          </p:nvSpPr>
          <p:spPr>
            <a:xfrm>
              <a:off x="2413500" y="107122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9"/>
            <p:cNvSpPr/>
            <p:nvPr/>
          </p:nvSpPr>
          <p:spPr>
            <a:xfrm>
              <a:off x="2413500" y="11346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9"/>
            <p:cNvSpPr/>
            <p:nvPr/>
          </p:nvSpPr>
          <p:spPr>
            <a:xfrm>
              <a:off x="2413500" y="11979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9"/>
            <p:cNvSpPr/>
            <p:nvPr/>
          </p:nvSpPr>
          <p:spPr>
            <a:xfrm>
              <a:off x="2413500" y="1260525"/>
              <a:ext cx="34200" cy="39200"/>
            </a:xfrm>
            <a:custGeom>
              <a:avLst/>
              <a:gdLst/>
              <a:ahLst/>
              <a:cxnLst/>
              <a:rect l="l" t="t" r="r" b="b"/>
              <a:pathLst>
                <a:path w="1368" h="1568" extrusionOk="0">
                  <a:moveTo>
                    <a:pt x="0" y="0"/>
                  </a:moveTo>
                  <a:lnTo>
                    <a:pt x="0" y="1568"/>
                  </a:lnTo>
                  <a:lnTo>
                    <a:pt x="1368" y="1568"/>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9"/>
            <p:cNvSpPr/>
            <p:nvPr/>
          </p:nvSpPr>
          <p:spPr>
            <a:xfrm>
              <a:off x="2413500" y="13239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9"/>
            <p:cNvSpPr/>
            <p:nvPr/>
          </p:nvSpPr>
          <p:spPr>
            <a:xfrm>
              <a:off x="2413500" y="13872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9"/>
            <p:cNvSpPr/>
            <p:nvPr/>
          </p:nvSpPr>
          <p:spPr>
            <a:xfrm>
              <a:off x="2413500" y="14506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9"/>
            <p:cNvSpPr/>
            <p:nvPr/>
          </p:nvSpPr>
          <p:spPr>
            <a:xfrm>
              <a:off x="2413500" y="15140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9"/>
            <p:cNvSpPr/>
            <p:nvPr/>
          </p:nvSpPr>
          <p:spPr>
            <a:xfrm>
              <a:off x="2413500" y="15774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9"/>
            <p:cNvSpPr/>
            <p:nvPr/>
          </p:nvSpPr>
          <p:spPr>
            <a:xfrm>
              <a:off x="2413500" y="16399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9"/>
            <p:cNvSpPr/>
            <p:nvPr/>
          </p:nvSpPr>
          <p:spPr>
            <a:xfrm>
              <a:off x="2413500" y="17033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9"/>
            <p:cNvSpPr/>
            <p:nvPr/>
          </p:nvSpPr>
          <p:spPr>
            <a:xfrm>
              <a:off x="2413500" y="1766725"/>
              <a:ext cx="34200" cy="38375"/>
            </a:xfrm>
            <a:custGeom>
              <a:avLst/>
              <a:gdLst/>
              <a:ahLst/>
              <a:cxnLst/>
              <a:rect l="l" t="t" r="r" b="b"/>
              <a:pathLst>
                <a:path w="1368" h="1535" extrusionOk="0">
                  <a:moveTo>
                    <a:pt x="0" y="0"/>
                  </a:moveTo>
                  <a:lnTo>
                    <a:pt x="0" y="1534"/>
                  </a:lnTo>
                  <a:lnTo>
                    <a:pt x="1368" y="1534"/>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9"/>
            <p:cNvSpPr/>
            <p:nvPr/>
          </p:nvSpPr>
          <p:spPr>
            <a:xfrm>
              <a:off x="3540125" y="3554650"/>
              <a:ext cx="1737950" cy="1291800"/>
            </a:xfrm>
            <a:custGeom>
              <a:avLst/>
              <a:gdLst/>
              <a:ahLst/>
              <a:cxnLst/>
              <a:rect l="l" t="t" r="r" b="b"/>
              <a:pathLst>
                <a:path w="69518" h="51672" extrusionOk="0">
                  <a:moveTo>
                    <a:pt x="8073" y="1"/>
                  </a:moveTo>
                  <a:cubicBezTo>
                    <a:pt x="8073" y="1"/>
                    <a:pt x="5772" y="19315"/>
                    <a:pt x="1" y="30656"/>
                  </a:cubicBezTo>
                  <a:cubicBezTo>
                    <a:pt x="1" y="30656"/>
                    <a:pt x="13344" y="45133"/>
                    <a:pt x="34759" y="51671"/>
                  </a:cubicBezTo>
                  <a:cubicBezTo>
                    <a:pt x="56208" y="45133"/>
                    <a:pt x="69517" y="30656"/>
                    <a:pt x="69517" y="30656"/>
                  </a:cubicBezTo>
                  <a:cubicBezTo>
                    <a:pt x="63713" y="19315"/>
                    <a:pt x="61378" y="1"/>
                    <a:pt x="61378" y="1"/>
                  </a:cubicBezTo>
                  <a:lnTo>
                    <a:pt x="34726" y="5105"/>
                  </a:lnTo>
                  <a:lnTo>
                    <a:pt x="807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9"/>
            <p:cNvSpPr/>
            <p:nvPr/>
          </p:nvSpPr>
          <p:spPr>
            <a:xfrm>
              <a:off x="3533450" y="3549650"/>
              <a:ext cx="1749625" cy="1301800"/>
            </a:xfrm>
            <a:custGeom>
              <a:avLst/>
              <a:gdLst/>
              <a:ahLst/>
              <a:cxnLst/>
              <a:rect l="l" t="t" r="r" b="b"/>
              <a:pathLst>
                <a:path w="69985" h="52072" extrusionOk="0">
                  <a:moveTo>
                    <a:pt x="61478" y="434"/>
                  </a:moveTo>
                  <a:cubicBezTo>
                    <a:pt x="61745" y="2603"/>
                    <a:pt x="64147" y="20182"/>
                    <a:pt x="69517" y="30789"/>
                  </a:cubicBezTo>
                  <a:cubicBezTo>
                    <a:pt x="68250" y="32124"/>
                    <a:pt x="55140" y="45467"/>
                    <a:pt x="34993" y="51638"/>
                  </a:cubicBezTo>
                  <a:cubicBezTo>
                    <a:pt x="14902" y="45484"/>
                    <a:pt x="1810" y="32200"/>
                    <a:pt x="512" y="30801"/>
                  </a:cubicBezTo>
                  <a:lnTo>
                    <a:pt x="512" y="30801"/>
                  </a:lnTo>
                  <a:cubicBezTo>
                    <a:pt x="5842" y="20191"/>
                    <a:pt x="8240" y="2634"/>
                    <a:pt x="8507" y="434"/>
                  </a:cubicBezTo>
                  <a:lnTo>
                    <a:pt x="34959" y="5505"/>
                  </a:lnTo>
                  <a:lnTo>
                    <a:pt x="35026" y="5505"/>
                  </a:lnTo>
                  <a:lnTo>
                    <a:pt x="61478" y="434"/>
                  </a:lnTo>
                  <a:close/>
                  <a:moveTo>
                    <a:pt x="8374" y="1"/>
                  </a:moveTo>
                  <a:cubicBezTo>
                    <a:pt x="8340" y="1"/>
                    <a:pt x="8273" y="1"/>
                    <a:pt x="8207" y="34"/>
                  </a:cubicBezTo>
                  <a:cubicBezTo>
                    <a:pt x="8173" y="67"/>
                    <a:pt x="8140" y="134"/>
                    <a:pt x="8140" y="201"/>
                  </a:cubicBezTo>
                  <a:cubicBezTo>
                    <a:pt x="8107" y="368"/>
                    <a:pt x="5772" y="19581"/>
                    <a:pt x="34" y="30756"/>
                  </a:cubicBezTo>
                  <a:cubicBezTo>
                    <a:pt x="1" y="30856"/>
                    <a:pt x="34" y="30923"/>
                    <a:pt x="68" y="30990"/>
                  </a:cubicBezTo>
                  <a:cubicBezTo>
                    <a:pt x="201" y="31156"/>
                    <a:pt x="13711" y="45600"/>
                    <a:pt x="34926" y="52071"/>
                  </a:cubicBezTo>
                  <a:lnTo>
                    <a:pt x="35059" y="52071"/>
                  </a:lnTo>
                  <a:cubicBezTo>
                    <a:pt x="56308" y="45600"/>
                    <a:pt x="69784" y="31156"/>
                    <a:pt x="69917" y="30990"/>
                  </a:cubicBezTo>
                  <a:cubicBezTo>
                    <a:pt x="69984" y="30923"/>
                    <a:pt x="69984" y="30856"/>
                    <a:pt x="69951" y="30756"/>
                  </a:cubicBezTo>
                  <a:cubicBezTo>
                    <a:pt x="64247" y="19581"/>
                    <a:pt x="61878" y="368"/>
                    <a:pt x="61845" y="201"/>
                  </a:cubicBezTo>
                  <a:cubicBezTo>
                    <a:pt x="61845" y="134"/>
                    <a:pt x="61812" y="67"/>
                    <a:pt x="61778" y="34"/>
                  </a:cubicBezTo>
                  <a:cubicBezTo>
                    <a:pt x="61745" y="1"/>
                    <a:pt x="61678" y="1"/>
                    <a:pt x="61612" y="1"/>
                  </a:cubicBezTo>
                  <a:lnTo>
                    <a:pt x="34993" y="5104"/>
                  </a:lnTo>
                  <a:lnTo>
                    <a:pt x="83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9"/>
            <p:cNvSpPr/>
            <p:nvPr/>
          </p:nvSpPr>
          <p:spPr>
            <a:xfrm>
              <a:off x="3703575" y="3554650"/>
              <a:ext cx="704700" cy="773075"/>
            </a:xfrm>
            <a:custGeom>
              <a:avLst/>
              <a:gdLst/>
              <a:ahLst/>
              <a:cxnLst/>
              <a:rect l="l" t="t" r="r" b="b"/>
              <a:pathLst>
                <a:path w="28188" h="30923" extrusionOk="0">
                  <a:moveTo>
                    <a:pt x="1535" y="1"/>
                  </a:moveTo>
                  <a:cubicBezTo>
                    <a:pt x="1535" y="1"/>
                    <a:pt x="1068" y="3937"/>
                    <a:pt x="1" y="9341"/>
                  </a:cubicBezTo>
                  <a:cubicBezTo>
                    <a:pt x="5972" y="16146"/>
                    <a:pt x="15712" y="25486"/>
                    <a:pt x="28188" y="30923"/>
                  </a:cubicBezTo>
                  <a:cubicBezTo>
                    <a:pt x="24752" y="23117"/>
                    <a:pt x="17313" y="11743"/>
                    <a:pt x="10241" y="1669"/>
                  </a:cubicBezTo>
                  <a:lnTo>
                    <a:pt x="1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a:off x="3698575" y="3549300"/>
              <a:ext cx="715550" cy="784275"/>
            </a:xfrm>
            <a:custGeom>
              <a:avLst/>
              <a:gdLst/>
              <a:ahLst/>
              <a:cxnLst/>
              <a:rect l="l" t="t" r="r" b="b"/>
              <a:pathLst>
                <a:path w="28622" h="31371" extrusionOk="0">
                  <a:moveTo>
                    <a:pt x="1935" y="448"/>
                  </a:moveTo>
                  <a:lnTo>
                    <a:pt x="10341" y="2083"/>
                  </a:lnTo>
                  <a:cubicBezTo>
                    <a:pt x="19081" y="14525"/>
                    <a:pt x="25018" y="24165"/>
                    <a:pt x="27987" y="30737"/>
                  </a:cubicBezTo>
                  <a:cubicBezTo>
                    <a:pt x="15812" y="25299"/>
                    <a:pt x="6305" y="16226"/>
                    <a:pt x="434" y="9488"/>
                  </a:cubicBezTo>
                  <a:cubicBezTo>
                    <a:pt x="1335" y="4952"/>
                    <a:pt x="1802" y="1349"/>
                    <a:pt x="1935" y="448"/>
                  </a:cubicBezTo>
                  <a:close/>
                  <a:moveTo>
                    <a:pt x="1731" y="1"/>
                  </a:moveTo>
                  <a:cubicBezTo>
                    <a:pt x="1696" y="1"/>
                    <a:pt x="1649" y="24"/>
                    <a:pt x="1602" y="48"/>
                  </a:cubicBezTo>
                  <a:cubicBezTo>
                    <a:pt x="1568" y="81"/>
                    <a:pt x="1535" y="148"/>
                    <a:pt x="1535" y="182"/>
                  </a:cubicBezTo>
                  <a:cubicBezTo>
                    <a:pt x="1535" y="215"/>
                    <a:pt x="1035" y="4184"/>
                    <a:pt x="1" y="9488"/>
                  </a:cubicBezTo>
                  <a:cubicBezTo>
                    <a:pt x="1" y="9555"/>
                    <a:pt x="1" y="9622"/>
                    <a:pt x="67" y="9688"/>
                  </a:cubicBezTo>
                  <a:cubicBezTo>
                    <a:pt x="6038" y="16560"/>
                    <a:pt x="15812" y="25900"/>
                    <a:pt x="28321" y="31371"/>
                  </a:cubicBezTo>
                  <a:lnTo>
                    <a:pt x="28388" y="31371"/>
                  </a:lnTo>
                  <a:cubicBezTo>
                    <a:pt x="28454" y="31371"/>
                    <a:pt x="28488" y="31337"/>
                    <a:pt x="28554" y="31304"/>
                  </a:cubicBezTo>
                  <a:cubicBezTo>
                    <a:pt x="28588" y="31237"/>
                    <a:pt x="28621" y="31137"/>
                    <a:pt x="28588" y="31070"/>
                  </a:cubicBezTo>
                  <a:cubicBezTo>
                    <a:pt x="25686" y="24466"/>
                    <a:pt x="19648" y="14592"/>
                    <a:pt x="10608" y="1749"/>
                  </a:cubicBezTo>
                  <a:cubicBezTo>
                    <a:pt x="10575" y="1716"/>
                    <a:pt x="10541" y="1683"/>
                    <a:pt x="10475" y="1683"/>
                  </a:cubicBezTo>
                  <a:lnTo>
                    <a:pt x="1769" y="15"/>
                  </a:lnTo>
                  <a:cubicBezTo>
                    <a:pt x="1759" y="5"/>
                    <a:pt x="1746" y="1"/>
                    <a:pt x="17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9"/>
            <p:cNvSpPr/>
            <p:nvPr/>
          </p:nvSpPr>
          <p:spPr>
            <a:xfrm>
              <a:off x="4409075" y="3554650"/>
              <a:ext cx="704700" cy="773075"/>
            </a:xfrm>
            <a:custGeom>
              <a:avLst/>
              <a:gdLst/>
              <a:ahLst/>
              <a:cxnLst/>
              <a:rect l="l" t="t" r="r" b="b"/>
              <a:pathLst>
                <a:path w="28188" h="30923" extrusionOk="0">
                  <a:moveTo>
                    <a:pt x="26620" y="1"/>
                  </a:moveTo>
                  <a:lnTo>
                    <a:pt x="17914" y="1669"/>
                  </a:lnTo>
                  <a:cubicBezTo>
                    <a:pt x="10875" y="11743"/>
                    <a:pt x="3403" y="23117"/>
                    <a:pt x="1" y="30923"/>
                  </a:cubicBezTo>
                  <a:cubicBezTo>
                    <a:pt x="12510" y="25486"/>
                    <a:pt x="22217" y="16146"/>
                    <a:pt x="28188" y="9341"/>
                  </a:cubicBezTo>
                  <a:cubicBezTo>
                    <a:pt x="27087" y="3937"/>
                    <a:pt x="26620" y="1"/>
                    <a:pt x="26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9"/>
            <p:cNvSpPr/>
            <p:nvPr/>
          </p:nvSpPr>
          <p:spPr>
            <a:xfrm>
              <a:off x="4402425" y="3549300"/>
              <a:ext cx="716350" cy="784275"/>
            </a:xfrm>
            <a:custGeom>
              <a:avLst/>
              <a:gdLst/>
              <a:ahLst/>
              <a:cxnLst/>
              <a:rect l="l" t="t" r="r" b="b"/>
              <a:pathLst>
                <a:path w="28654" h="31371" extrusionOk="0">
                  <a:moveTo>
                    <a:pt x="26719" y="448"/>
                  </a:moveTo>
                  <a:cubicBezTo>
                    <a:pt x="26819" y="1349"/>
                    <a:pt x="27320" y="4918"/>
                    <a:pt x="28187" y="9488"/>
                  </a:cubicBezTo>
                  <a:cubicBezTo>
                    <a:pt x="22349" y="16226"/>
                    <a:pt x="12809" y="25299"/>
                    <a:pt x="667" y="30737"/>
                  </a:cubicBezTo>
                  <a:cubicBezTo>
                    <a:pt x="3636" y="24165"/>
                    <a:pt x="9574" y="14525"/>
                    <a:pt x="18313" y="2083"/>
                  </a:cubicBezTo>
                  <a:lnTo>
                    <a:pt x="26719" y="448"/>
                  </a:lnTo>
                  <a:close/>
                  <a:moveTo>
                    <a:pt x="26910" y="1"/>
                  </a:moveTo>
                  <a:cubicBezTo>
                    <a:pt x="26892" y="1"/>
                    <a:pt x="26872" y="5"/>
                    <a:pt x="26853" y="15"/>
                  </a:cubicBezTo>
                  <a:lnTo>
                    <a:pt x="18146" y="1683"/>
                  </a:lnTo>
                  <a:cubicBezTo>
                    <a:pt x="18113" y="1683"/>
                    <a:pt x="18046" y="1716"/>
                    <a:pt x="18013" y="1749"/>
                  </a:cubicBezTo>
                  <a:cubicBezTo>
                    <a:pt x="9006" y="14592"/>
                    <a:pt x="2969" y="24466"/>
                    <a:pt x="67" y="31070"/>
                  </a:cubicBezTo>
                  <a:cubicBezTo>
                    <a:pt x="0" y="31137"/>
                    <a:pt x="33" y="31237"/>
                    <a:pt x="100" y="31304"/>
                  </a:cubicBezTo>
                  <a:cubicBezTo>
                    <a:pt x="133" y="31337"/>
                    <a:pt x="200" y="31371"/>
                    <a:pt x="234" y="31371"/>
                  </a:cubicBezTo>
                  <a:lnTo>
                    <a:pt x="334" y="31371"/>
                  </a:lnTo>
                  <a:cubicBezTo>
                    <a:pt x="12843" y="25867"/>
                    <a:pt x="22583" y="16527"/>
                    <a:pt x="28587" y="9688"/>
                  </a:cubicBezTo>
                  <a:cubicBezTo>
                    <a:pt x="28620" y="9622"/>
                    <a:pt x="28654" y="9555"/>
                    <a:pt x="28620" y="9488"/>
                  </a:cubicBezTo>
                  <a:cubicBezTo>
                    <a:pt x="27586" y="4184"/>
                    <a:pt x="27119" y="215"/>
                    <a:pt x="27119" y="182"/>
                  </a:cubicBezTo>
                  <a:cubicBezTo>
                    <a:pt x="27086" y="148"/>
                    <a:pt x="27053" y="81"/>
                    <a:pt x="27019" y="48"/>
                  </a:cubicBezTo>
                  <a:cubicBezTo>
                    <a:pt x="26996" y="24"/>
                    <a:pt x="26955" y="1"/>
                    <a:pt x="26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4408250" y="3286975"/>
              <a:ext cx="734725" cy="1041600"/>
            </a:xfrm>
            <a:custGeom>
              <a:avLst/>
              <a:gdLst/>
              <a:ahLst/>
              <a:cxnLst/>
              <a:rect l="l" t="t" r="r" b="b"/>
              <a:pathLst>
                <a:path w="29389" h="41664" extrusionOk="0">
                  <a:moveTo>
                    <a:pt x="26920" y="0"/>
                  </a:moveTo>
                  <a:cubicBezTo>
                    <a:pt x="18447" y="11408"/>
                    <a:pt x="5004" y="30289"/>
                    <a:pt x="1" y="41663"/>
                  </a:cubicBezTo>
                  <a:cubicBezTo>
                    <a:pt x="13377" y="35826"/>
                    <a:pt x="23617" y="25552"/>
                    <a:pt x="29388" y="18647"/>
                  </a:cubicBezTo>
                  <a:cubicBezTo>
                    <a:pt x="28087" y="10808"/>
                    <a:pt x="27287" y="3703"/>
                    <a:pt x="26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4402425" y="3281625"/>
              <a:ext cx="746375" cy="1051950"/>
            </a:xfrm>
            <a:custGeom>
              <a:avLst/>
              <a:gdLst/>
              <a:ahLst/>
              <a:cxnLst/>
              <a:rect l="l" t="t" r="r" b="b"/>
              <a:pathLst>
                <a:path w="29855" h="42078" extrusionOk="0">
                  <a:moveTo>
                    <a:pt x="26986" y="748"/>
                  </a:moveTo>
                  <a:cubicBezTo>
                    <a:pt x="27386" y="4484"/>
                    <a:pt x="28153" y="11289"/>
                    <a:pt x="29421" y="18761"/>
                  </a:cubicBezTo>
                  <a:cubicBezTo>
                    <a:pt x="23350" y="25999"/>
                    <a:pt x="13476" y="35706"/>
                    <a:pt x="667" y="41444"/>
                  </a:cubicBezTo>
                  <a:cubicBezTo>
                    <a:pt x="5838" y="30036"/>
                    <a:pt x="19180" y="11289"/>
                    <a:pt x="26986" y="748"/>
                  </a:cubicBezTo>
                  <a:close/>
                  <a:moveTo>
                    <a:pt x="27146" y="1"/>
                  </a:moveTo>
                  <a:cubicBezTo>
                    <a:pt x="27084" y="1"/>
                    <a:pt x="27035" y="32"/>
                    <a:pt x="26986" y="81"/>
                  </a:cubicBezTo>
                  <a:cubicBezTo>
                    <a:pt x="19114" y="10688"/>
                    <a:pt x="5137" y="30202"/>
                    <a:pt x="67" y="41777"/>
                  </a:cubicBezTo>
                  <a:cubicBezTo>
                    <a:pt x="0" y="41844"/>
                    <a:pt x="33" y="41944"/>
                    <a:pt x="100" y="42011"/>
                  </a:cubicBezTo>
                  <a:cubicBezTo>
                    <a:pt x="133" y="42044"/>
                    <a:pt x="200" y="42078"/>
                    <a:pt x="234" y="42078"/>
                  </a:cubicBezTo>
                  <a:cubicBezTo>
                    <a:pt x="267" y="42078"/>
                    <a:pt x="300" y="42044"/>
                    <a:pt x="334" y="42044"/>
                  </a:cubicBezTo>
                  <a:cubicBezTo>
                    <a:pt x="13510" y="36307"/>
                    <a:pt x="23617" y="26333"/>
                    <a:pt x="29788" y="18961"/>
                  </a:cubicBezTo>
                  <a:cubicBezTo>
                    <a:pt x="29821" y="18928"/>
                    <a:pt x="29855" y="18861"/>
                    <a:pt x="29855" y="18794"/>
                  </a:cubicBezTo>
                  <a:cubicBezTo>
                    <a:pt x="28520" y="10922"/>
                    <a:pt x="27720" y="3750"/>
                    <a:pt x="27353" y="181"/>
                  </a:cubicBezTo>
                  <a:cubicBezTo>
                    <a:pt x="27353" y="81"/>
                    <a:pt x="27286" y="14"/>
                    <a:pt x="27219" y="14"/>
                  </a:cubicBezTo>
                  <a:cubicBezTo>
                    <a:pt x="27193" y="5"/>
                    <a:pt x="27168" y="1"/>
                    <a:pt x="27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3673550" y="3286975"/>
              <a:ext cx="734725" cy="1040750"/>
            </a:xfrm>
            <a:custGeom>
              <a:avLst/>
              <a:gdLst/>
              <a:ahLst/>
              <a:cxnLst/>
              <a:rect l="l" t="t" r="r" b="b"/>
              <a:pathLst>
                <a:path w="29389" h="41630" extrusionOk="0">
                  <a:moveTo>
                    <a:pt x="2469" y="0"/>
                  </a:moveTo>
                  <a:cubicBezTo>
                    <a:pt x="2102" y="3703"/>
                    <a:pt x="1335" y="10808"/>
                    <a:pt x="1" y="18614"/>
                  </a:cubicBezTo>
                  <a:cubicBezTo>
                    <a:pt x="5805" y="25518"/>
                    <a:pt x="16012" y="35792"/>
                    <a:pt x="29389" y="41630"/>
                  </a:cubicBezTo>
                  <a:cubicBezTo>
                    <a:pt x="24385" y="30289"/>
                    <a:pt x="10942" y="11408"/>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3668550" y="3281625"/>
              <a:ext cx="745575" cy="1051950"/>
            </a:xfrm>
            <a:custGeom>
              <a:avLst/>
              <a:gdLst/>
              <a:ahLst/>
              <a:cxnLst/>
              <a:rect l="l" t="t" r="r" b="b"/>
              <a:pathLst>
                <a:path w="29823" h="42078" extrusionOk="0">
                  <a:moveTo>
                    <a:pt x="2836" y="748"/>
                  </a:moveTo>
                  <a:cubicBezTo>
                    <a:pt x="10642" y="11289"/>
                    <a:pt x="24018" y="30036"/>
                    <a:pt x="29188" y="41444"/>
                  </a:cubicBezTo>
                  <a:cubicBezTo>
                    <a:pt x="16346" y="35706"/>
                    <a:pt x="6472" y="25999"/>
                    <a:pt x="401" y="18761"/>
                  </a:cubicBezTo>
                  <a:lnTo>
                    <a:pt x="434" y="18761"/>
                  </a:lnTo>
                  <a:cubicBezTo>
                    <a:pt x="1669" y="11289"/>
                    <a:pt x="2469" y="4484"/>
                    <a:pt x="2836" y="748"/>
                  </a:cubicBezTo>
                  <a:close/>
                  <a:moveTo>
                    <a:pt x="2695" y="1"/>
                  </a:moveTo>
                  <a:cubicBezTo>
                    <a:pt x="2674" y="1"/>
                    <a:pt x="2654" y="5"/>
                    <a:pt x="2636" y="14"/>
                  </a:cubicBezTo>
                  <a:cubicBezTo>
                    <a:pt x="2536" y="47"/>
                    <a:pt x="2503" y="114"/>
                    <a:pt x="2469" y="214"/>
                  </a:cubicBezTo>
                  <a:cubicBezTo>
                    <a:pt x="2136" y="3783"/>
                    <a:pt x="1302" y="10955"/>
                    <a:pt x="1" y="18828"/>
                  </a:cubicBezTo>
                  <a:cubicBezTo>
                    <a:pt x="1" y="18894"/>
                    <a:pt x="1" y="18928"/>
                    <a:pt x="34" y="18994"/>
                  </a:cubicBezTo>
                  <a:cubicBezTo>
                    <a:pt x="6205" y="26333"/>
                    <a:pt x="16346" y="36307"/>
                    <a:pt x="29522" y="42078"/>
                  </a:cubicBezTo>
                  <a:lnTo>
                    <a:pt x="29589" y="42078"/>
                  </a:lnTo>
                  <a:cubicBezTo>
                    <a:pt x="29655" y="42078"/>
                    <a:pt x="29689" y="42044"/>
                    <a:pt x="29755" y="42011"/>
                  </a:cubicBezTo>
                  <a:cubicBezTo>
                    <a:pt x="29789" y="41944"/>
                    <a:pt x="29822" y="41877"/>
                    <a:pt x="29789" y="41777"/>
                  </a:cubicBezTo>
                  <a:cubicBezTo>
                    <a:pt x="24718" y="30236"/>
                    <a:pt x="10742" y="10722"/>
                    <a:pt x="2869" y="81"/>
                  </a:cubicBezTo>
                  <a:cubicBezTo>
                    <a:pt x="2821" y="32"/>
                    <a:pt x="2754" y="1"/>
                    <a:pt x="26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4022150" y="3767300"/>
              <a:ext cx="744725" cy="376150"/>
            </a:xfrm>
            <a:custGeom>
              <a:avLst/>
              <a:gdLst/>
              <a:ahLst/>
              <a:cxnLst/>
              <a:rect l="l" t="t" r="r" b="b"/>
              <a:pathLst>
                <a:path w="29789" h="15046" extrusionOk="0">
                  <a:moveTo>
                    <a:pt x="14877" y="1"/>
                  </a:moveTo>
                  <a:cubicBezTo>
                    <a:pt x="6672" y="1"/>
                    <a:pt x="0" y="3370"/>
                    <a:pt x="0" y="7540"/>
                  </a:cubicBezTo>
                  <a:cubicBezTo>
                    <a:pt x="0" y="11676"/>
                    <a:pt x="6672" y="15045"/>
                    <a:pt x="14877" y="15045"/>
                  </a:cubicBezTo>
                  <a:cubicBezTo>
                    <a:pt x="23117" y="15045"/>
                    <a:pt x="29788" y="11676"/>
                    <a:pt x="29788" y="7540"/>
                  </a:cubicBezTo>
                  <a:cubicBezTo>
                    <a:pt x="29788" y="3370"/>
                    <a:pt x="23117" y="1"/>
                    <a:pt x="148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4017150" y="3762300"/>
              <a:ext cx="754725" cy="386150"/>
            </a:xfrm>
            <a:custGeom>
              <a:avLst/>
              <a:gdLst/>
              <a:ahLst/>
              <a:cxnLst/>
              <a:rect l="l" t="t" r="r" b="b"/>
              <a:pathLst>
                <a:path w="30189" h="15446" extrusionOk="0">
                  <a:moveTo>
                    <a:pt x="15111" y="434"/>
                  </a:moveTo>
                  <a:cubicBezTo>
                    <a:pt x="23183" y="434"/>
                    <a:pt x="29788" y="3703"/>
                    <a:pt x="29788" y="7740"/>
                  </a:cubicBezTo>
                  <a:cubicBezTo>
                    <a:pt x="29788" y="11776"/>
                    <a:pt x="23183" y="15045"/>
                    <a:pt x="15111" y="15045"/>
                  </a:cubicBezTo>
                  <a:cubicBezTo>
                    <a:pt x="7005" y="15045"/>
                    <a:pt x="400" y="11776"/>
                    <a:pt x="400" y="7740"/>
                  </a:cubicBezTo>
                  <a:cubicBezTo>
                    <a:pt x="400" y="3703"/>
                    <a:pt x="7005" y="434"/>
                    <a:pt x="15111" y="434"/>
                  </a:cubicBezTo>
                  <a:close/>
                  <a:moveTo>
                    <a:pt x="15111" y="1"/>
                  </a:moveTo>
                  <a:cubicBezTo>
                    <a:pt x="6772" y="1"/>
                    <a:pt x="0" y="3470"/>
                    <a:pt x="0" y="7740"/>
                  </a:cubicBezTo>
                  <a:cubicBezTo>
                    <a:pt x="0" y="12009"/>
                    <a:pt x="6772" y="15445"/>
                    <a:pt x="15111" y="15445"/>
                  </a:cubicBezTo>
                  <a:cubicBezTo>
                    <a:pt x="23450" y="15445"/>
                    <a:pt x="30188" y="12009"/>
                    <a:pt x="30188" y="7740"/>
                  </a:cubicBezTo>
                  <a:cubicBezTo>
                    <a:pt x="30188" y="3470"/>
                    <a:pt x="23450" y="1"/>
                    <a:pt x="151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4100525" y="4041675"/>
              <a:ext cx="587125" cy="296075"/>
            </a:xfrm>
            <a:custGeom>
              <a:avLst/>
              <a:gdLst/>
              <a:ahLst/>
              <a:cxnLst/>
              <a:rect l="l" t="t" r="r" b="b"/>
              <a:pathLst>
                <a:path w="23485" h="11843" extrusionOk="0">
                  <a:moveTo>
                    <a:pt x="11742" y="0"/>
                  </a:moveTo>
                  <a:cubicBezTo>
                    <a:pt x="5271" y="0"/>
                    <a:pt x="1" y="2636"/>
                    <a:pt x="1" y="5938"/>
                  </a:cubicBezTo>
                  <a:cubicBezTo>
                    <a:pt x="1" y="9207"/>
                    <a:pt x="5271" y="11842"/>
                    <a:pt x="11742" y="11842"/>
                  </a:cubicBezTo>
                  <a:cubicBezTo>
                    <a:pt x="18247" y="11842"/>
                    <a:pt x="23484" y="9207"/>
                    <a:pt x="23484" y="5938"/>
                  </a:cubicBezTo>
                  <a:cubicBezTo>
                    <a:pt x="23484" y="2636"/>
                    <a:pt x="18247" y="0"/>
                    <a:pt x="117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4095525" y="4036675"/>
              <a:ext cx="597950" cy="306075"/>
            </a:xfrm>
            <a:custGeom>
              <a:avLst/>
              <a:gdLst/>
              <a:ahLst/>
              <a:cxnLst/>
              <a:rect l="l" t="t" r="r" b="b"/>
              <a:pathLst>
                <a:path w="23918" h="12243" extrusionOk="0">
                  <a:moveTo>
                    <a:pt x="11976" y="401"/>
                  </a:moveTo>
                  <a:cubicBezTo>
                    <a:pt x="18314" y="401"/>
                    <a:pt x="23484" y="2969"/>
                    <a:pt x="23484" y="6138"/>
                  </a:cubicBezTo>
                  <a:cubicBezTo>
                    <a:pt x="23484" y="9274"/>
                    <a:pt x="18314" y="11842"/>
                    <a:pt x="11976" y="11842"/>
                  </a:cubicBezTo>
                  <a:cubicBezTo>
                    <a:pt x="5605" y="11842"/>
                    <a:pt x="434" y="9274"/>
                    <a:pt x="434" y="6138"/>
                  </a:cubicBezTo>
                  <a:cubicBezTo>
                    <a:pt x="434" y="2969"/>
                    <a:pt x="5605" y="401"/>
                    <a:pt x="11976" y="401"/>
                  </a:cubicBezTo>
                  <a:close/>
                  <a:moveTo>
                    <a:pt x="11976" y="0"/>
                  </a:moveTo>
                  <a:cubicBezTo>
                    <a:pt x="5371" y="0"/>
                    <a:pt x="1" y="2736"/>
                    <a:pt x="1" y="6138"/>
                  </a:cubicBezTo>
                  <a:cubicBezTo>
                    <a:pt x="1" y="9507"/>
                    <a:pt x="5371" y="12242"/>
                    <a:pt x="11976" y="12242"/>
                  </a:cubicBezTo>
                  <a:cubicBezTo>
                    <a:pt x="18547" y="12242"/>
                    <a:pt x="23918" y="9507"/>
                    <a:pt x="23918" y="6138"/>
                  </a:cubicBezTo>
                  <a:cubicBezTo>
                    <a:pt x="23918" y="2736"/>
                    <a:pt x="18547" y="0"/>
                    <a:pt x="11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4170575" y="4268500"/>
              <a:ext cx="447025" cy="225200"/>
            </a:xfrm>
            <a:custGeom>
              <a:avLst/>
              <a:gdLst/>
              <a:ahLst/>
              <a:cxnLst/>
              <a:rect l="l" t="t" r="r" b="b"/>
              <a:pathLst>
                <a:path w="17881" h="9008" extrusionOk="0">
                  <a:moveTo>
                    <a:pt x="8940" y="1"/>
                  </a:moveTo>
                  <a:cubicBezTo>
                    <a:pt x="4004" y="1"/>
                    <a:pt x="1" y="2002"/>
                    <a:pt x="1" y="4504"/>
                  </a:cubicBezTo>
                  <a:cubicBezTo>
                    <a:pt x="1" y="7006"/>
                    <a:pt x="4004" y="9007"/>
                    <a:pt x="8940" y="9007"/>
                  </a:cubicBezTo>
                  <a:cubicBezTo>
                    <a:pt x="13877" y="9007"/>
                    <a:pt x="17880" y="7006"/>
                    <a:pt x="17880" y="4504"/>
                  </a:cubicBezTo>
                  <a:cubicBezTo>
                    <a:pt x="17880" y="2002"/>
                    <a:pt x="13877" y="1"/>
                    <a:pt x="89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4166400" y="4263500"/>
              <a:ext cx="456200" cy="236025"/>
            </a:xfrm>
            <a:custGeom>
              <a:avLst/>
              <a:gdLst/>
              <a:ahLst/>
              <a:cxnLst/>
              <a:rect l="l" t="t" r="r" b="b"/>
              <a:pathLst>
                <a:path w="18248" h="9441" extrusionOk="0">
                  <a:moveTo>
                    <a:pt x="9141" y="401"/>
                  </a:moveTo>
                  <a:cubicBezTo>
                    <a:pt x="13944" y="401"/>
                    <a:pt x="17847" y="2369"/>
                    <a:pt x="17847" y="4737"/>
                  </a:cubicBezTo>
                  <a:cubicBezTo>
                    <a:pt x="17847" y="7072"/>
                    <a:pt x="13944" y="9007"/>
                    <a:pt x="9141" y="9007"/>
                  </a:cubicBezTo>
                  <a:cubicBezTo>
                    <a:pt x="4304" y="9007"/>
                    <a:pt x="401" y="7072"/>
                    <a:pt x="401" y="4704"/>
                  </a:cubicBezTo>
                  <a:cubicBezTo>
                    <a:pt x="401" y="2335"/>
                    <a:pt x="4304" y="401"/>
                    <a:pt x="9141" y="401"/>
                  </a:cubicBezTo>
                  <a:close/>
                  <a:moveTo>
                    <a:pt x="9141" y="0"/>
                  </a:moveTo>
                  <a:cubicBezTo>
                    <a:pt x="4071" y="0"/>
                    <a:pt x="1" y="2102"/>
                    <a:pt x="1" y="4704"/>
                  </a:cubicBezTo>
                  <a:cubicBezTo>
                    <a:pt x="1" y="7306"/>
                    <a:pt x="4071" y="9441"/>
                    <a:pt x="9141" y="9441"/>
                  </a:cubicBezTo>
                  <a:cubicBezTo>
                    <a:pt x="14144" y="9441"/>
                    <a:pt x="18247" y="7339"/>
                    <a:pt x="18247" y="4737"/>
                  </a:cubicBezTo>
                  <a:cubicBezTo>
                    <a:pt x="18247" y="2102"/>
                    <a:pt x="14178" y="0"/>
                    <a:pt x="9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3231575" y="537700"/>
              <a:ext cx="2334200" cy="3354100"/>
            </a:xfrm>
            <a:custGeom>
              <a:avLst/>
              <a:gdLst/>
              <a:ahLst/>
              <a:cxnLst/>
              <a:rect l="l" t="t" r="r" b="b"/>
              <a:pathLst>
                <a:path w="93368" h="134164" extrusionOk="0">
                  <a:moveTo>
                    <a:pt x="44743" y="0"/>
                  </a:moveTo>
                  <a:cubicBezTo>
                    <a:pt x="30722" y="0"/>
                    <a:pt x="14952" y="9197"/>
                    <a:pt x="7139" y="20741"/>
                  </a:cubicBezTo>
                  <a:cubicBezTo>
                    <a:pt x="6038" y="22342"/>
                    <a:pt x="5104" y="24043"/>
                    <a:pt x="4270" y="25811"/>
                  </a:cubicBezTo>
                  <a:cubicBezTo>
                    <a:pt x="234" y="34584"/>
                    <a:pt x="1" y="44458"/>
                    <a:pt x="868" y="54298"/>
                  </a:cubicBezTo>
                  <a:cubicBezTo>
                    <a:pt x="1302" y="59035"/>
                    <a:pt x="1302" y="65773"/>
                    <a:pt x="3403" y="70143"/>
                  </a:cubicBezTo>
                  <a:cubicBezTo>
                    <a:pt x="3837" y="71043"/>
                    <a:pt x="8373" y="80717"/>
                    <a:pt x="8373" y="89023"/>
                  </a:cubicBezTo>
                  <a:cubicBezTo>
                    <a:pt x="8373" y="97329"/>
                    <a:pt x="10975" y="116176"/>
                    <a:pt x="17046" y="120912"/>
                  </a:cubicBezTo>
                  <a:cubicBezTo>
                    <a:pt x="23117" y="125616"/>
                    <a:pt x="31556" y="132587"/>
                    <a:pt x="37594" y="133488"/>
                  </a:cubicBezTo>
                  <a:cubicBezTo>
                    <a:pt x="40613" y="133938"/>
                    <a:pt x="43648" y="134164"/>
                    <a:pt x="46684" y="134164"/>
                  </a:cubicBezTo>
                  <a:cubicBezTo>
                    <a:pt x="49719" y="134164"/>
                    <a:pt x="52755" y="133938"/>
                    <a:pt x="55774" y="133488"/>
                  </a:cubicBezTo>
                  <a:cubicBezTo>
                    <a:pt x="61811" y="132587"/>
                    <a:pt x="70251" y="125616"/>
                    <a:pt x="76322" y="120912"/>
                  </a:cubicBezTo>
                  <a:cubicBezTo>
                    <a:pt x="82393" y="116176"/>
                    <a:pt x="84995" y="97329"/>
                    <a:pt x="84995" y="89023"/>
                  </a:cubicBezTo>
                  <a:cubicBezTo>
                    <a:pt x="84995" y="80717"/>
                    <a:pt x="89531" y="71043"/>
                    <a:pt x="89965" y="70143"/>
                  </a:cubicBezTo>
                  <a:cubicBezTo>
                    <a:pt x="92066" y="65773"/>
                    <a:pt x="92066" y="59035"/>
                    <a:pt x="92500" y="54298"/>
                  </a:cubicBezTo>
                  <a:cubicBezTo>
                    <a:pt x="93367" y="44458"/>
                    <a:pt x="93134" y="34617"/>
                    <a:pt x="89098" y="25811"/>
                  </a:cubicBezTo>
                  <a:cubicBezTo>
                    <a:pt x="88264" y="24043"/>
                    <a:pt x="87330" y="22342"/>
                    <a:pt x="86229" y="20741"/>
                  </a:cubicBezTo>
                  <a:cubicBezTo>
                    <a:pt x="78416" y="9197"/>
                    <a:pt x="62646" y="0"/>
                    <a:pt x="48595" y="0"/>
                  </a:cubicBezTo>
                  <a:cubicBezTo>
                    <a:pt x="47949" y="0"/>
                    <a:pt x="47306" y="20"/>
                    <a:pt x="46667" y="59"/>
                  </a:cubicBezTo>
                  <a:cubicBezTo>
                    <a:pt x="46030" y="20"/>
                    <a:pt x="45389" y="0"/>
                    <a:pt x="44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3223250" y="532700"/>
              <a:ext cx="2350850" cy="3364800"/>
            </a:xfrm>
            <a:custGeom>
              <a:avLst/>
              <a:gdLst/>
              <a:ahLst/>
              <a:cxnLst/>
              <a:rect l="l" t="t" r="r" b="b"/>
              <a:pathLst>
                <a:path w="94034" h="134592" extrusionOk="0">
                  <a:moveTo>
                    <a:pt x="45122" y="401"/>
                  </a:moveTo>
                  <a:cubicBezTo>
                    <a:pt x="45764" y="401"/>
                    <a:pt x="46402" y="420"/>
                    <a:pt x="47034" y="459"/>
                  </a:cubicBezTo>
                  <a:cubicBezTo>
                    <a:pt x="47663" y="420"/>
                    <a:pt x="48299" y="401"/>
                    <a:pt x="48939" y="401"/>
                  </a:cubicBezTo>
                  <a:cubicBezTo>
                    <a:pt x="62487" y="401"/>
                    <a:pt x="78273" y="9034"/>
                    <a:pt x="86395" y="21074"/>
                  </a:cubicBezTo>
                  <a:cubicBezTo>
                    <a:pt x="87496" y="22675"/>
                    <a:pt x="88430" y="24343"/>
                    <a:pt x="89230" y="26111"/>
                  </a:cubicBezTo>
                  <a:cubicBezTo>
                    <a:pt x="93634" y="35651"/>
                    <a:pt x="93367" y="46292"/>
                    <a:pt x="92633" y="54498"/>
                  </a:cubicBezTo>
                  <a:cubicBezTo>
                    <a:pt x="92533" y="55432"/>
                    <a:pt x="92466" y="56433"/>
                    <a:pt x="92399" y="57467"/>
                  </a:cubicBezTo>
                  <a:cubicBezTo>
                    <a:pt x="92132" y="61837"/>
                    <a:pt x="91766" y="66807"/>
                    <a:pt x="90098" y="70276"/>
                  </a:cubicBezTo>
                  <a:cubicBezTo>
                    <a:pt x="89597" y="71343"/>
                    <a:pt x="85094" y="80884"/>
                    <a:pt x="85094" y="89223"/>
                  </a:cubicBezTo>
                  <a:cubicBezTo>
                    <a:pt x="85094" y="97696"/>
                    <a:pt x="82526" y="116309"/>
                    <a:pt x="76521" y="120946"/>
                  </a:cubicBezTo>
                  <a:lnTo>
                    <a:pt x="74987" y="122180"/>
                  </a:lnTo>
                  <a:cubicBezTo>
                    <a:pt x="69016" y="126850"/>
                    <a:pt x="61577" y="132687"/>
                    <a:pt x="56073" y="133488"/>
                  </a:cubicBezTo>
                  <a:cubicBezTo>
                    <a:pt x="53071" y="133955"/>
                    <a:pt x="50036" y="134188"/>
                    <a:pt x="47000" y="134188"/>
                  </a:cubicBezTo>
                  <a:cubicBezTo>
                    <a:pt x="43998" y="134188"/>
                    <a:pt x="40963" y="133955"/>
                    <a:pt x="37960" y="133488"/>
                  </a:cubicBezTo>
                  <a:cubicBezTo>
                    <a:pt x="32457" y="132687"/>
                    <a:pt x="25018" y="126850"/>
                    <a:pt x="19080" y="122180"/>
                  </a:cubicBezTo>
                  <a:lnTo>
                    <a:pt x="17513" y="120946"/>
                  </a:lnTo>
                  <a:cubicBezTo>
                    <a:pt x="11542" y="116309"/>
                    <a:pt x="8940" y="97696"/>
                    <a:pt x="8940" y="89223"/>
                  </a:cubicBezTo>
                  <a:cubicBezTo>
                    <a:pt x="8940" y="80884"/>
                    <a:pt x="4470" y="71343"/>
                    <a:pt x="3936" y="70276"/>
                  </a:cubicBezTo>
                  <a:cubicBezTo>
                    <a:pt x="2268" y="66807"/>
                    <a:pt x="1935" y="61837"/>
                    <a:pt x="1668" y="57500"/>
                  </a:cubicBezTo>
                  <a:cubicBezTo>
                    <a:pt x="1568" y="56433"/>
                    <a:pt x="1501" y="55432"/>
                    <a:pt x="1434" y="54498"/>
                  </a:cubicBezTo>
                  <a:cubicBezTo>
                    <a:pt x="701" y="46292"/>
                    <a:pt x="434" y="35685"/>
                    <a:pt x="4803" y="26111"/>
                  </a:cubicBezTo>
                  <a:cubicBezTo>
                    <a:pt x="5637" y="24343"/>
                    <a:pt x="6571" y="22675"/>
                    <a:pt x="7672" y="21074"/>
                  </a:cubicBezTo>
                  <a:cubicBezTo>
                    <a:pt x="15793" y="9004"/>
                    <a:pt x="31575" y="401"/>
                    <a:pt x="45122" y="401"/>
                  </a:cubicBezTo>
                  <a:close/>
                  <a:moveTo>
                    <a:pt x="45127" y="1"/>
                  </a:moveTo>
                  <a:cubicBezTo>
                    <a:pt x="31476" y="1"/>
                    <a:pt x="15526" y="8701"/>
                    <a:pt x="7305" y="20841"/>
                  </a:cubicBezTo>
                  <a:cubicBezTo>
                    <a:pt x="6204" y="22475"/>
                    <a:pt x="5237" y="24176"/>
                    <a:pt x="4437" y="25944"/>
                  </a:cubicBezTo>
                  <a:cubicBezTo>
                    <a:pt x="0" y="35618"/>
                    <a:pt x="267" y="46292"/>
                    <a:pt x="1001" y="54565"/>
                  </a:cubicBezTo>
                  <a:cubicBezTo>
                    <a:pt x="1101" y="55465"/>
                    <a:pt x="1168" y="56466"/>
                    <a:pt x="1234" y="57534"/>
                  </a:cubicBezTo>
                  <a:cubicBezTo>
                    <a:pt x="1501" y="61937"/>
                    <a:pt x="1835" y="66907"/>
                    <a:pt x="3569" y="70476"/>
                  </a:cubicBezTo>
                  <a:cubicBezTo>
                    <a:pt x="4070" y="71510"/>
                    <a:pt x="8506" y="80984"/>
                    <a:pt x="8506" y="89223"/>
                  </a:cubicBezTo>
                  <a:cubicBezTo>
                    <a:pt x="8506" y="97762"/>
                    <a:pt x="11141" y="116542"/>
                    <a:pt x="17246" y="121279"/>
                  </a:cubicBezTo>
                  <a:lnTo>
                    <a:pt x="18813" y="122513"/>
                  </a:lnTo>
                  <a:cubicBezTo>
                    <a:pt x="24818" y="127217"/>
                    <a:pt x="32290" y="133054"/>
                    <a:pt x="37894" y="133888"/>
                  </a:cubicBezTo>
                  <a:cubicBezTo>
                    <a:pt x="40740" y="134357"/>
                    <a:pt x="43585" y="134592"/>
                    <a:pt x="46431" y="134592"/>
                  </a:cubicBezTo>
                  <a:cubicBezTo>
                    <a:pt x="46621" y="134592"/>
                    <a:pt x="46811" y="134591"/>
                    <a:pt x="47000" y="134589"/>
                  </a:cubicBezTo>
                  <a:lnTo>
                    <a:pt x="47534" y="134589"/>
                  </a:lnTo>
                  <a:cubicBezTo>
                    <a:pt x="50403" y="134589"/>
                    <a:pt x="53271" y="134355"/>
                    <a:pt x="56140" y="133888"/>
                  </a:cubicBezTo>
                  <a:cubicBezTo>
                    <a:pt x="61744" y="133088"/>
                    <a:pt x="69216" y="127217"/>
                    <a:pt x="75220" y="122513"/>
                  </a:cubicBezTo>
                  <a:lnTo>
                    <a:pt x="76788" y="121279"/>
                  </a:lnTo>
                  <a:cubicBezTo>
                    <a:pt x="82893" y="116542"/>
                    <a:pt x="85528" y="97762"/>
                    <a:pt x="85528" y="89223"/>
                  </a:cubicBezTo>
                  <a:cubicBezTo>
                    <a:pt x="85528" y="80984"/>
                    <a:pt x="89964" y="71510"/>
                    <a:pt x="90465" y="70476"/>
                  </a:cubicBezTo>
                  <a:cubicBezTo>
                    <a:pt x="92199" y="66940"/>
                    <a:pt x="92533" y="61937"/>
                    <a:pt x="92800" y="57534"/>
                  </a:cubicBezTo>
                  <a:cubicBezTo>
                    <a:pt x="92900" y="56466"/>
                    <a:pt x="92966" y="55465"/>
                    <a:pt x="93033" y="54565"/>
                  </a:cubicBezTo>
                  <a:cubicBezTo>
                    <a:pt x="93767" y="46292"/>
                    <a:pt x="94034" y="35618"/>
                    <a:pt x="89597" y="25944"/>
                  </a:cubicBezTo>
                  <a:cubicBezTo>
                    <a:pt x="88797" y="24176"/>
                    <a:pt x="87829" y="22475"/>
                    <a:pt x="86729" y="20841"/>
                  </a:cubicBezTo>
                  <a:cubicBezTo>
                    <a:pt x="78540" y="8701"/>
                    <a:pt x="62561" y="1"/>
                    <a:pt x="48936" y="1"/>
                  </a:cubicBezTo>
                  <a:cubicBezTo>
                    <a:pt x="48296" y="1"/>
                    <a:pt x="47662" y="20"/>
                    <a:pt x="47034" y="59"/>
                  </a:cubicBezTo>
                  <a:cubicBezTo>
                    <a:pt x="46404" y="20"/>
                    <a:pt x="45768" y="1"/>
                    <a:pt x="45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3886200" y="2651525"/>
              <a:ext cx="1012425" cy="577925"/>
            </a:xfrm>
            <a:custGeom>
              <a:avLst/>
              <a:gdLst/>
              <a:ahLst/>
              <a:cxnLst/>
              <a:rect l="l" t="t" r="r" b="b"/>
              <a:pathLst>
                <a:path w="40497" h="23117" extrusionOk="0">
                  <a:moveTo>
                    <a:pt x="20249" y="0"/>
                  </a:moveTo>
                  <a:lnTo>
                    <a:pt x="11209" y="4870"/>
                  </a:lnTo>
                  <a:cubicBezTo>
                    <a:pt x="11209" y="4870"/>
                    <a:pt x="3003" y="11408"/>
                    <a:pt x="1502" y="14877"/>
                  </a:cubicBezTo>
                  <a:cubicBezTo>
                    <a:pt x="1" y="18313"/>
                    <a:pt x="5772" y="23117"/>
                    <a:pt x="5772" y="23117"/>
                  </a:cubicBezTo>
                  <a:lnTo>
                    <a:pt x="35226" y="23117"/>
                  </a:lnTo>
                  <a:cubicBezTo>
                    <a:pt x="35226" y="23117"/>
                    <a:pt x="40497" y="18280"/>
                    <a:pt x="38995" y="14844"/>
                  </a:cubicBezTo>
                  <a:cubicBezTo>
                    <a:pt x="37494" y="11408"/>
                    <a:pt x="29289" y="4837"/>
                    <a:pt x="29289" y="4837"/>
                  </a:cubicBezTo>
                  <a:lnTo>
                    <a:pt x="2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3880375" y="2645875"/>
              <a:ext cx="1024100" cy="588575"/>
            </a:xfrm>
            <a:custGeom>
              <a:avLst/>
              <a:gdLst/>
              <a:ahLst/>
              <a:cxnLst/>
              <a:rect l="l" t="t" r="r" b="b"/>
              <a:pathLst>
                <a:path w="40964" h="23543" extrusionOk="0">
                  <a:moveTo>
                    <a:pt x="20482" y="426"/>
                  </a:moveTo>
                  <a:lnTo>
                    <a:pt x="29388" y="5230"/>
                  </a:lnTo>
                  <a:cubicBezTo>
                    <a:pt x="29421" y="5296"/>
                    <a:pt x="37561" y="11801"/>
                    <a:pt x="39028" y="15137"/>
                  </a:cubicBezTo>
                  <a:cubicBezTo>
                    <a:pt x="40363" y="18239"/>
                    <a:pt x="35926" y="22575"/>
                    <a:pt x="35359" y="23109"/>
                  </a:cubicBezTo>
                  <a:lnTo>
                    <a:pt x="6071" y="23109"/>
                  </a:lnTo>
                  <a:cubicBezTo>
                    <a:pt x="5504" y="22609"/>
                    <a:pt x="568" y="18239"/>
                    <a:pt x="1935" y="15137"/>
                  </a:cubicBezTo>
                  <a:cubicBezTo>
                    <a:pt x="3403" y="11801"/>
                    <a:pt x="11509" y="5296"/>
                    <a:pt x="11542" y="5263"/>
                  </a:cubicBezTo>
                  <a:lnTo>
                    <a:pt x="20482" y="426"/>
                  </a:lnTo>
                  <a:close/>
                  <a:moveTo>
                    <a:pt x="20482" y="1"/>
                  </a:moveTo>
                  <a:cubicBezTo>
                    <a:pt x="20448" y="1"/>
                    <a:pt x="20415" y="9"/>
                    <a:pt x="20382" y="26"/>
                  </a:cubicBezTo>
                  <a:lnTo>
                    <a:pt x="11309" y="4896"/>
                  </a:lnTo>
                  <a:cubicBezTo>
                    <a:pt x="10975" y="5163"/>
                    <a:pt x="3069" y="11534"/>
                    <a:pt x="1535" y="14970"/>
                  </a:cubicBezTo>
                  <a:cubicBezTo>
                    <a:pt x="0" y="18539"/>
                    <a:pt x="5638" y="23276"/>
                    <a:pt x="5871" y="23476"/>
                  </a:cubicBezTo>
                  <a:cubicBezTo>
                    <a:pt x="5905" y="23509"/>
                    <a:pt x="5971" y="23509"/>
                    <a:pt x="6005" y="23543"/>
                  </a:cubicBezTo>
                  <a:lnTo>
                    <a:pt x="35459" y="23543"/>
                  </a:lnTo>
                  <a:cubicBezTo>
                    <a:pt x="35492" y="23543"/>
                    <a:pt x="35559" y="23509"/>
                    <a:pt x="35593" y="23476"/>
                  </a:cubicBezTo>
                  <a:cubicBezTo>
                    <a:pt x="35826" y="23276"/>
                    <a:pt x="40963" y="18506"/>
                    <a:pt x="39395" y="14970"/>
                  </a:cubicBezTo>
                  <a:cubicBezTo>
                    <a:pt x="37894" y="11534"/>
                    <a:pt x="29955" y="5163"/>
                    <a:pt x="29588" y="4896"/>
                  </a:cubicBezTo>
                  <a:lnTo>
                    <a:pt x="20582" y="26"/>
                  </a:lnTo>
                  <a:cubicBezTo>
                    <a:pt x="20548" y="9"/>
                    <a:pt x="20515" y="1"/>
                    <a:pt x="20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4285675" y="2801625"/>
              <a:ext cx="112600" cy="369450"/>
            </a:xfrm>
            <a:custGeom>
              <a:avLst/>
              <a:gdLst/>
              <a:ahLst/>
              <a:cxnLst/>
              <a:rect l="l" t="t" r="r" b="b"/>
              <a:pathLst>
                <a:path w="4504" h="14778" extrusionOk="0">
                  <a:moveTo>
                    <a:pt x="4070" y="434"/>
                  </a:moveTo>
                  <a:lnTo>
                    <a:pt x="4070" y="14210"/>
                  </a:lnTo>
                  <a:lnTo>
                    <a:pt x="434" y="12076"/>
                  </a:lnTo>
                  <a:lnTo>
                    <a:pt x="1868" y="434"/>
                  </a:lnTo>
                  <a:close/>
                  <a:moveTo>
                    <a:pt x="1668" y="0"/>
                  </a:moveTo>
                  <a:cubicBezTo>
                    <a:pt x="1568" y="0"/>
                    <a:pt x="1501" y="100"/>
                    <a:pt x="1468" y="200"/>
                  </a:cubicBezTo>
                  <a:lnTo>
                    <a:pt x="0" y="12142"/>
                  </a:lnTo>
                  <a:cubicBezTo>
                    <a:pt x="0" y="12242"/>
                    <a:pt x="33" y="12309"/>
                    <a:pt x="100" y="12376"/>
                  </a:cubicBezTo>
                  <a:lnTo>
                    <a:pt x="4203" y="14778"/>
                  </a:lnTo>
                  <a:lnTo>
                    <a:pt x="4403" y="14778"/>
                  </a:lnTo>
                  <a:cubicBezTo>
                    <a:pt x="4470" y="14711"/>
                    <a:pt x="4503" y="14644"/>
                    <a:pt x="4503" y="14577"/>
                  </a:cubicBezTo>
                  <a:lnTo>
                    <a:pt x="4503" y="234"/>
                  </a:lnTo>
                  <a:cubicBezTo>
                    <a:pt x="4503" y="100"/>
                    <a:pt x="4403" y="0"/>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4387400" y="2802450"/>
              <a:ext cx="113450" cy="369000"/>
            </a:xfrm>
            <a:custGeom>
              <a:avLst/>
              <a:gdLst/>
              <a:ahLst/>
              <a:cxnLst/>
              <a:rect l="l" t="t" r="r" b="b"/>
              <a:pathLst>
                <a:path w="4538" h="14760" extrusionOk="0">
                  <a:moveTo>
                    <a:pt x="2669" y="401"/>
                  </a:moveTo>
                  <a:lnTo>
                    <a:pt x="4104" y="12043"/>
                  </a:lnTo>
                  <a:lnTo>
                    <a:pt x="434" y="14177"/>
                  </a:lnTo>
                  <a:lnTo>
                    <a:pt x="434" y="401"/>
                  </a:lnTo>
                  <a:close/>
                  <a:moveTo>
                    <a:pt x="234" y="1"/>
                  </a:moveTo>
                  <a:cubicBezTo>
                    <a:pt x="101" y="1"/>
                    <a:pt x="1" y="101"/>
                    <a:pt x="1" y="201"/>
                  </a:cubicBezTo>
                  <a:lnTo>
                    <a:pt x="1" y="14544"/>
                  </a:lnTo>
                  <a:cubicBezTo>
                    <a:pt x="1" y="14611"/>
                    <a:pt x="67" y="14678"/>
                    <a:pt x="134" y="14745"/>
                  </a:cubicBezTo>
                  <a:lnTo>
                    <a:pt x="234" y="14745"/>
                  </a:lnTo>
                  <a:cubicBezTo>
                    <a:pt x="245" y="14756"/>
                    <a:pt x="256" y="14759"/>
                    <a:pt x="267" y="14759"/>
                  </a:cubicBezTo>
                  <a:cubicBezTo>
                    <a:pt x="290" y="14759"/>
                    <a:pt x="312" y="14745"/>
                    <a:pt x="334" y="14745"/>
                  </a:cubicBezTo>
                  <a:lnTo>
                    <a:pt x="4437" y="12343"/>
                  </a:lnTo>
                  <a:cubicBezTo>
                    <a:pt x="4504" y="12309"/>
                    <a:pt x="4537" y="12209"/>
                    <a:pt x="4537" y="12143"/>
                  </a:cubicBezTo>
                  <a:lnTo>
                    <a:pt x="3036" y="167"/>
                  </a:lnTo>
                  <a:cubicBezTo>
                    <a:pt x="3036" y="67"/>
                    <a:pt x="2936" y="1"/>
                    <a:pt x="2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4030475" y="3105475"/>
              <a:ext cx="736400" cy="123150"/>
            </a:xfrm>
            <a:custGeom>
              <a:avLst/>
              <a:gdLst/>
              <a:ahLst/>
              <a:cxnLst/>
              <a:rect l="l" t="t" r="r" b="b"/>
              <a:pathLst>
                <a:path w="29456" h="4926" extrusionOk="0">
                  <a:moveTo>
                    <a:pt x="18811" y="0"/>
                  </a:moveTo>
                  <a:cubicBezTo>
                    <a:pt x="18736" y="0"/>
                    <a:pt x="18670" y="7"/>
                    <a:pt x="18614" y="22"/>
                  </a:cubicBezTo>
                  <a:cubicBezTo>
                    <a:pt x="17046" y="422"/>
                    <a:pt x="14678" y="1790"/>
                    <a:pt x="14678" y="1790"/>
                  </a:cubicBezTo>
                  <a:cubicBezTo>
                    <a:pt x="14678" y="1790"/>
                    <a:pt x="12080" y="7"/>
                    <a:pt x="10650" y="7"/>
                  </a:cubicBezTo>
                  <a:cubicBezTo>
                    <a:pt x="10577" y="7"/>
                    <a:pt x="10508" y="12"/>
                    <a:pt x="10442" y="22"/>
                  </a:cubicBezTo>
                  <a:cubicBezTo>
                    <a:pt x="9041" y="222"/>
                    <a:pt x="1" y="4925"/>
                    <a:pt x="1" y="4925"/>
                  </a:cubicBezTo>
                  <a:lnTo>
                    <a:pt x="29455" y="4925"/>
                  </a:lnTo>
                  <a:cubicBezTo>
                    <a:pt x="29455" y="4925"/>
                    <a:pt x="20813" y="0"/>
                    <a:pt x="188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4024650" y="3100400"/>
              <a:ext cx="748050" cy="134050"/>
            </a:xfrm>
            <a:custGeom>
              <a:avLst/>
              <a:gdLst/>
              <a:ahLst/>
              <a:cxnLst/>
              <a:rect l="l" t="t" r="r" b="b"/>
              <a:pathLst>
                <a:path w="29922" h="5362" extrusionOk="0">
                  <a:moveTo>
                    <a:pt x="19030" y="411"/>
                  </a:moveTo>
                  <a:cubicBezTo>
                    <a:pt x="20347" y="411"/>
                    <a:pt x="25338" y="2945"/>
                    <a:pt x="28888" y="4928"/>
                  </a:cubicBezTo>
                  <a:lnTo>
                    <a:pt x="1101" y="4928"/>
                  </a:lnTo>
                  <a:cubicBezTo>
                    <a:pt x="4370" y="3260"/>
                    <a:pt x="9707" y="592"/>
                    <a:pt x="10675" y="458"/>
                  </a:cubicBezTo>
                  <a:cubicBezTo>
                    <a:pt x="10740" y="448"/>
                    <a:pt x="10808" y="443"/>
                    <a:pt x="10880" y="443"/>
                  </a:cubicBezTo>
                  <a:cubicBezTo>
                    <a:pt x="12249" y="443"/>
                    <a:pt x="14777" y="2159"/>
                    <a:pt x="14777" y="2159"/>
                  </a:cubicBezTo>
                  <a:cubicBezTo>
                    <a:pt x="14811" y="2176"/>
                    <a:pt x="14853" y="2184"/>
                    <a:pt x="14894" y="2184"/>
                  </a:cubicBezTo>
                  <a:cubicBezTo>
                    <a:pt x="14936" y="2184"/>
                    <a:pt x="14978" y="2176"/>
                    <a:pt x="15011" y="2159"/>
                  </a:cubicBezTo>
                  <a:cubicBezTo>
                    <a:pt x="15044" y="2159"/>
                    <a:pt x="17346" y="825"/>
                    <a:pt x="18880" y="425"/>
                  </a:cubicBezTo>
                  <a:cubicBezTo>
                    <a:pt x="18923" y="415"/>
                    <a:pt x="18973" y="411"/>
                    <a:pt x="19030" y="411"/>
                  </a:cubicBezTo>
                  <a:close/>
                  <a:moveTo>
                    <a:pt x="19004" y="1"/>
                  </a:moveTo>
                  <a:cubicBezTo>
                    <a:pt x="18919" y="1"/>
                    <a:pt x="18844" y="9"/>
                    <a:pt x="18780" y="25"/>
                  </a:cubicBezTo>
                  <a:cubicBezTo>
                    <a:pt x="17413" y="458"/>
                    <a:pt x="16112" y="1025"/>
                    <a:pt x="14911" y="1726"/>
                  </a:cubicBezTo>
                  <a:cubicBezTo>
                    <a:pt x="14409" y="1412"/>
                    <a:pt x="12196" y="7"/>
                    <a:pt x="10852" y="7"/>
                  </a:cubicBezTo>
                  <a:cubicBezTo>
                    <a:pt x="10767" y="7"/>
                    <a:pt x="10685" y="13"/>
                    <a:pt x="10608" y="25"/>
                  </a:cubicBezTo>
                  <a:cubicBezTo>
                    <a:pt x="9207" y="225"/>
                    <a:pt x="501" y="4761"/>
                    <a:pt x="134" y="4961"/>
                  </a:cubicBezTo>
                  <a:cubicBezTo>
                    <a:pt x="67" y="4995"/>
                    <a:pt x="0" y="5095"/>
                    <a:pt x="34" y="5195"/>
                  </a:cubicBezTo>
                  <a:cubicBezTo>
                    <a:pt x="67" y="5295"/>
                    <a:pt x="134" y="5362"/>
                    <a:pt x="234" y="5362"/>
                  </a:cubicBezTo>
                  <a:lnTo>
                    <a:pt x="29688" y="5362"/>
                  </a:lnTo>
                  <a:cubicBezTo>
                    <a:pt x="29788" y="5328"/>
                    <a:pt x="29855" y="5295"/>
                    <a:pt x="29888" y="5195"/>
                  </a:cubicBezTo>
                  <a:cubicBezTo>
                    <a:pt x="29922" y="5095"/>
                    <a:pt x="29855" y="4995"/>
                    <a:pt x="29788" y="4961"/>
                  </a:cubicBezTo>
                  <a:cubicBezTo>
                    <a:pt x="28859" y="4449"/>
                    <a:pt x="21043" y="1"/>
                    <a:pt x="190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9"/>
            <p:cNvSpPr/>
            <p:nvPr/>
          </p:nvSpPr>
          <p:spPr>
            <a:xfrm>
              <a:off x="4030475" y="3228600"/>
              <a:ext cx="736400" cy="160125"/>
            </a:xfrm>
            <a:custGeom>
              <a:avLst/>
              <a:gdLst/>
              <a:ahLst/>
              <a:cxnLst/>
              <a:rect l="l" t="t" r="r" b="b"/>
              <a:pathLst>
                <a:path w="29456" h="6405" extrusionOk="0">
                  <a:moveTo>
                    <a:pt x="1" y="0"/>
                  </a:moveTo>
                  <a:cubicBezTo>
                    <a:pt x="1" y="0"/>
                    <a:pt x="5438" y="6405"/>
                    <a:pt x="14478" y="6405"/>
                  </a:cubicBezTo>
                  <a:cubicBezTo>
                    <a:pt x="23518" y="6405"/>
                    <a:pt x="29455" y="0"/>
                    <a:pt x="2945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4023800" y="3223600"/>
              <a:ext cx="749725" cy="170125"/>
            </a:xfrm>
            <a:custGeom>
              <a:avLst/>
              <a:gdLst/>
              <a:ahLst/>
              <a:cxnLst/>
              <a:rect l="l" t="t" r="r" b="b"/>
              <a:pathLst>
                <a:path w="29989" h="6805" extrusionOk="0">
                  <a:moveTo>
                    <a:pt x="29222" y="400"/>
                  </a:moveTo>
                  <a:cubicBezTo>
                    <a:pt x="27821" y="1735"/>
                    <a:pt x="22384" y="6405"/>
                    <a:pt x="14745" y="6405"/>
                  </a:cubicBezTo>
                  <a:cubicBezTo>
                    <a:pt x="7106" y="6405"/>
                    <a:pt x="2036" y="1735"/>
                    <a:pt x="768" y="400"/>
                  </a:cubicBezTo>
                  <a:close/>
                  <a:moveTo>
                    <a:pt x="268" y="0"/>
                  </a:moveTo>
                  <a:cubicBezTo>
                    <a:pt x="101" y="0"/>
                    <a:pt x="1" y="200"/>
                    <a:pt x="101" y="334"/>
                  </a:cubicBezTo>
                  <a:cubicBezTo>
                    <a:pt x="168" y="400"/>
                    <a:pt x="5705" y="6805"/>
                    <a:pt x="14745" y="6805"/>
                  </a:cubicBezTo>
                  <a:cubicBezTo>
                    <a:pt x="23785" y="6805"/>
                    <a:pt x="29822" y="434"/>
                    <a:pt x="29856" y="367"/>
                  </a:cubicBezTo>
                  <a:cubicBezTo>
                    <a:pt x="29989" y="234"/>
                    <a:pt x="29889" y="0"/>
                    <a:pt x="297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9"/>
            <p:cNvSpPr/>
            <p:nvPr/>
          </p:nvSpPr>
          <p:spPr>
            <a:xfrm>
              <a:off x="3291625" y="2219525"/>
              <a:ext cx="703850" cy="1575325"/>
            </a:xfrm>
            <a:custGeom>
              <a:avLst/>
              <a:gdLst/>
              <a:ahLst/>
              <a:cxnLst/>
              <a:rect l="l" t="t" r="r" b="b"/>
              <a:pathLst>
                <a:path w="28154" h="63013" extrusionOk="0">
                  <a:moveTo>
                    <a:pt x="0" y="1"/>
                  </a:moveTo>
                  <a:lnTo>
                    <a:pt x="0" y="1"/>
                  </a:lnTo>
                  <a:cubicBezTo>
                    <a:pt x="234" y="1002"/>
                    <a:pt x="601" y="1969"/>
                    <a:pt x="1034" y="2903"/>
                  </a:cubicBezTo>
                  <a:cubicBezTo>
                    <a:pt x="1435" y="3804"/>
                    <a:pt x="6005" y="13444"/>
                    <a:pt x="6005" y="21750"/>
                  </a:cubicBezTo>
                  <a:cubicBezTo>
                    <a:pt x="6005" y="30056"/>
                    <a:pt x="8606" y="48936"/>
                    <a:pt x="14677" y="53639"/>
                  </a:cubicBezTo>
                  <a:cubicBezTo>
                    <a:pt x="18413" y="56575"/>
                    <a:pt x="23083" y="60344"/>
                    <a:pt x="27520" y="63013"/>
                  </a:cubicBezTo>
                  <a:cubicBezTo>
                    <a:pt x="27453" y="59944"/>
                    <a:pt x="27153" y="55040"/>
                    <a:pt x="26019" y="52038"/>
                  </a:cubicBezTo>
                  <a:cubicBezTo>
                    <a:pt x="24284" y="47468"/>
                    <a:pt x="13810" y="38328"/>
                    <a:pt x="14911" y="29422"/>
                  </a:cubicBezTo>
                  <a:cubicBezTo>
                    <a:pt x="15378" y="25719"/>
                    <a:pt x="17746" y="22417"/>
                    <a:pt x="20348" y="19815"/>
                  </a:cubicBezTo>
                  <a:cubicBezTo>
                    <a:pt x="25318" y="15012"/>
                    <a:pt x="28120" y="8374"/>
                    <a:pt x="28154" y="1469"/>
                  </a:cubicBezTo>
                  <a:lnTo>
                    <a:pt x="28154" y="802"/>
                  </a:lnTo>
                  <a:lnTo>
                    <a:pt x="23384" y="501"/>
                  </a:lnTo>
                  <a:lnTo>
                    <a:pt x="14778" y="3870"/>
                  </a:lnTo>
                  <a:cubicBezTo>
                    <a:pt x="13413" y="4401"/>
                    <a:pt x="11981" y="4664"/>
                    <a:pt x="10556" y="4664"/>
                  </a:cubicBezTo>
                  <a:cubicBezTo>
                    <a:pt x="8221" y="4664"/>
                    <a:pt x="5905" y="3958"/>
                    <a:pt x="3936" y="2569"/>
                  </a:cubicBezTo>
                  <a:lnTo>
                    <a:pt x="334" y="6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9"/>
            <p:cNvSpPr/>
            <p:nvPr/>
          </p:nvSpPr>
          <p:spPr>
            <a:xfrm>
              <a:off x="3285775" y="2214525"/>
              <a:ext cx="714700" cy="1585950"/>
            </a:xfrm>
            <a:custGeom>
              <a:avLst/>
              <a:gdLst/>
              <a:ahLst/>
              <a:cxnLst/>
              <a:rect l="l" t="t" r="r" b="b"/>
              <a:pathLst>
                <a:path w="28588" h="63438" extrusionOk="0">
                  <a:moveTo>
                    <a:pt x="501" y="468"/>
                  </a:moveTo>
                  <a:lnTo>
                    <a:pt x="4037" y="2970"/>
                  </a:lnTo>
                  <a:cubicBezTo>
                    <a:pt x="6040" y="4374"/>
                    <a:pt x="8401" y="5088"/>
                    <a:pt x="10779" y="5088"/>
                  </a:cubicBezTo>
                  <a:cubicBezTo>
                    <a:pt x="12243" y="5088"/>
                    <a:pt x="13714" y="4817"/>
                    <a:pt x="15112" y="4271"/>
                  </a:cubicBezTo>
                  <a:lnTo>
                    <a:pt x="23651" y="901"/>
                  </a:lnTo>
                  <a:lnTo>
                    <a:pt x="28188" y="1202"/>
                  </a:lnTo>
                  <a:lnTo>
                    <a:pt x="28188" y="1635"/>
                  </a:lnTo>
                  <a:cubicBezTo>
                    <a:pt x="28154" y="8507"/>
                    <a:pt x="25352" y="15078"/>
                    <a:pt x="20415" y="19848"/>
                  </a:cubicBezTo>
                  <a:cubicBezTo>
                    <a:pt x="17146" y="23084"/>
                    <a:pt x="15345" y="26353"/>
                    <a:pt x="14911" y="29589"/>
                  </a:cubicBezTo>
                  <a:cubicBezTo>
                    <a:pt x="14178" y="35760"/>
                    <a:pt x="18748" y="41864"/>
                    <a:pt x="22417" y="46801"/>
                  </a:cubicBezTo>
                  <a:cubicBezTo>
                    <a:pt x="24051" y="48969"/>
                    <a:pt x="25486" y="50904"/>
                    <a:pt x="26019" y="52305"/>
                  </a:cubicBezTo>
                  <a:cubicBezTo>
                    <a:pt x="27120" y="55207"/>
                    <a:pt x="27420" y="59977"/>
                    <a:pt x="27520" y="62812"/>
                  </a:cubicBezTo>
                  <a:cubicBezTo>
                    <a:pt x="23784" y="60544"/>
                    <a:pt x="19948" y="57542"/>
                    <a:pt x="16546" y="54873"/>
                  </a:cubicBezTo>
                  <a:lnTo>
                    <a:pt x="15012" y="53673"/>
                  </a:lnTo>
                  <a:cubicBezTo>
                    <a:pt x="9007" y="49003"/>
                    <a:pt x="6439" y="30423"/>
                    <a:pt x="6439" y="21950"/>
                  </a:cubicBezTo>
                  <a:cubicBezTo>
                    <a:pt x="6439" y="13611"/>
                    <a:pt x="1936" y="4037"/>
                    <a:pt x="1435" y="3003"/>
                  </a:cubicBezTo>
                  <a:cubicBezTo>
                    <a:pt x="1035" y="2169"/>
                    <a:pt x="735" y="1335"/>
                    <a:pt x="501" y="468"/>
                  </a:cubicBezTo>
                  <a:close/>
                  <a:moveTo>
                    <a:pt x="234" y="1"/>
                  </a:moveTo>
                  <a:cubicBezTo>
                    <a:pt x="168" y="1"/>
                    <a:pt x="101" y="34"/>
                    <a:pt x="68" y="68"/>
                  </a:cubicBezTo>
                  <a:cubicBezTo>
                    <a:pt x="1" y="134"/>
                    <a:pt x="1" y="201"/>
                    <a:pt x="1" y="268"/>
                  </a:cubicBezTo>
                  <a:cubicBezTo>
                    <a:pt x="268" y="1268"/>
                    <a:pt x="601" y="2269"/>
                    <a:pt x="1068" y="3203"/>
                  </a:cubicBezTo>
                  <a:cubicBezTo>
                    <a:pt x="1569" y="4237"/>
                    <a:pt x="6005" y="13711"/>
                    <a:pt x="6005" y="21950"/>
                  </a:cubicBezTo>
                  <a:cubicBezTo>
                    <a:pt x="6005" y="30489"/>
                    <a:pt x="8640" y="49269"/>
                    <a:pt x="14745" y="54006"/>
                  </a:cubicBezTo>
                  <a:lnTo>
                    <a:pt x="16312" y="55207"/>
                  </a:lnTo>
                  <a:cubicBezTo>
                    <a:pt x="19782" y="57976"/>
                    <a:pt x="23751" y="61078"/>
                    <a:pt x="27621" y="63380"/>
                  </a:cubicBezTo>
                  <a:cubicBezTo>
                    <a:pt x="27654" y="63413"/>
                    <a:pt x="27687" y="63413"/>
                    <a:pt x="27721" y="63413"/>
                  </a:cubicBezTo>
                  <a:cubicBezTo>
                    <a:pt x="27737" y="63430"/>
                    <a:pt x="27754" y="63438"/>
                    <a:pt x="27771" y="63438"/>
                  </a:cubicBezTo>
                  <a:cubicBezTo>
                    <a:pt x="27787" y="63438"/>
                    <a:pt x="27804" y="63430"/>
                    <a:pt x="27821" y="63413"/>
                  </a:cubicBezTo>
                  <a:cubicBezTo>
                    <a:pt x="27887" y="63380"/>
                    <a:pt x="27954" y="63313"/>
                    <a:pt x="27954" y="63246"/>
                  </a:cubicBezTo>
                  <a:cubicBezTo>
                    <a:pt x="27854" y="59810"/>
                    <a:pt x="27520" y="55140"/>
                    <a:pt x="26420" y="52205"/>
                  </a:cubicBezTo>
                  <a:cubicBezTo>
                    <a:pt x="25853" y="50737"/>
                    <a:pt x="24418" y="48802"/>
                    <a:pt x="22750" y="46567"/>
                  </a:cubicBezTo>
                  <a:cubicBezTo>
                    <a:pt x="19114" y="41731"/>
                    <a:pt x="14611" y="35693"/>
                    <a:pt x="15312" y="29689"/>
                  </a:cubicBezTo>
                  <a:cubicBezTo>
                    <a:pt x="15712" y="26553"/>
                    <a:pt x="17513" y="23351"/>
                    <a:pt x="20716" y="20182"/>
                  </a:cubicBezTo>
                  <a:cubicBezTo>
                    <a:pt x="25719" y="15345"/>
                    <a:pt x="28555" y="8640"/>
                    <a:pt x="28588" y="1669"/>
                  </a:cubicBezTo>
                  <a:lnTo>
                    <a:pt x="28588" y="1035"/>
                  </a:lnTo>
                  <a:cubicBezTo>
                    <a:pt x="28588" y="935"/>
                    <a:pt x="28521" y="835"/>
                    <a:pt x="28388" y="835"/>
                  </a:cubicBezTo>
                  <a:lnTo>
                    <a:pt x="23618" y="501"/>
                  </a:lnTo>
                  <a:lnTo>
                    <a:pt x="23518" y="501"/>
                  </a:lnTo>
                  <a:lnTo>
                    <a:pt x="14945" y="3904"/>
                  </a:lnTo>
                  <a:cubicBezTo>
                    <a:pt x="13611" y="4432"/>
                    <a:pt x="12211" y="4690"/>
                    <a:pt x="10816" y="4690"/>
                  </a:cubicBezTo>
                  <a:cubicBezTo>
                    <a:pt x="8513" y="4690"/>
                    <a:pt x="6223" y="3987"/>
                    <a:pt x="4271" y="2636"/>
                  </a:cubicBezTo>
                  <a:lnTo>
                    <a:pt x="668" y="101"/>
                  </a:lnTo>
                  <a:cubicBezTo>
                    <a:pt x="635" y="101"/>
                    <a:pt x="601" y="68"/>
                    <a:pt x="568" y="68"/>
                  </a:cubicBezTo>
                  <a:lnTo>
                    <a:pt x="2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4798525" y="2219525"/>
              <a:ext cx="703875" cy="1575325"/>
            </a:xfrm>
            <a:custGeom>
              <a:avLst/>
              <a:gdLst/>
              <a:ahLst/>
              <a:cxnLst/>
              <a:rect l="l" t="t" r="r" b="b"/>
              <a:pathLst>
                <a:path w="28155" h="63013" extrusionOk="0">
                  <a:moveTo>
                    <a:pt x="28154" y="1"/>
                  </a:moveTo>
                  <a:lnTo>
                    <a:pt x="27821" y="68"/>
                  </a:lnTo>
                  <a:lnTo>
                    <a:pt x="24218" y="2569"/>
                  </a:lnTo>
                  <a:cubicBezTo>
                    <a:pt x="22250" y="3958"/>
                    <a:pt x="19934" y="4664"/>
                    <a:pt x="17598" y="4664"/>
                  </a:cubicBezTo>
                  <a:cubicBezTo>
                    <a:pt x="16174" y="4664"/>
                    <a:pt x="14742" y="4401"/>
                    <a:pt x="13377" y="3870"/>
                  </a:cubicBezTo>
                  <a:lnTo>
                    <a:pt x="4771" y="501"/>
                  </a:lnTo>
                  <a:lnTo>
                    <a:pt x="1" y="802"/>
                  </a:lnTo>
                  <a:lnTo>
                    <a:pt x="1" y="1469"/>
                  </a:lnTo>
                  <a:cubicBezTo>
                    <a:pt x="34" y="8374"/>
                    <a:pt x="2836" y="15012"/>
                    <a:pt x="7806" y="19815"/>
                  </a:cubicBezTo>
                  <a:cubicBezTo>
                    <a:pt x="10408" y="22417"/>
                    <a:pt x="12810" y="25719"/>
                    <a:pt x="13243" y="29422"/>
                  </a:cubicBezTo>
                  <a:cubicBezTo>
                    <a:pt x="14344" y="38328"/>
                    <a:pt x="3903" y="47468"/>
                    <a:pt x="2169" y="52038"/>
                  </a:cubicBezTo>
                  <a:cubicBezTo>
                    <a:pt x="1001" y="55040"/>
                    <a:pt x="701" y="59944"/>
                    <a:pt x="634" y="63013"/>
                  </a:cubicBezTo>
                  <a:cubicBezTo>
                    <a:pt x="5071" y="60344"/>
                    <a:pt x="9741" y="56575"/>
                    <a:pt x="13510" y="53639"/>
                  </a:cubicBezTo>
                  <a:cubicBezTo>
                    <a:pt x="19548" y="48936"/>
                    <a:pt x="22150" y="30056"/>
                    <a:pt x="22150" y="21750"/>
                  </a:cubicBezTo>
                  <a:cubicBezTo>
                    <a:pt x="22150" y="13444"/>
                    <a:pt x="26720" y="3804"/>
                    <a:pt x="27120" y="2903"/>
                  </a:cubicBezTo>
                  <a:cubicBezTo>
                    <a:pt x="27554" y="1969"/>
                    <a:pt x="27921" y="1002"/>
                    <a:pt x="28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4793525" y="2214200"/>
              <a:ext cx="714700" cy="1585650"/>
            </a:xfrm>
            <a:custGeom>
              <a:avLst/>
              <a:gdLst/>
              <a:ahLst/>
              <a:cxnLst/>
              <a:rect l="l" t="t" r="r" b="b"/>
              <a:pathLst>
                <a:path w="28588" h="63426" extrusionOk="0">
                  <a:moveTo>
                    <a:pt x="28087" y="481"/>
                  </a:moveTo>
                  <a:lnTo>
                    <a:pt x="28087" y="481"/>
                  </a:lnTo>
                  <a:cubicBezTo>
                    <a:pt x="27854" y="1348"/>
                    <a:pt x="27520" y="2215"/>
                    <a:pt x="27153" y="3016"/>
                  </a:cubicBezTo>
                  <a:cubicBezTo>
                    <a:pt x="26620" y="4083"/>
                    <a:pt x="22150" y="13624"/>
                    <a:pt x="22150" y="21963"/>
                  </a:cubicBezTo>
                  <a:cubicBezTo>
                    <a:pt x="22150" y="30436"/>
                    <a:pt x="19548" y="49049"/>
                    <a:pt x="13577" y="53686"/>
                  </a:cubicBezTo>
                  <a:lnTo>
                    <a:pt x="12009" y="54920"/>
                  </a:lnTo>
                  <a:cubicBezTo>
                    <a:pt x="8640" y="57555"/>
                    <a:pt x="4804" y="60557"/>
                    <a:pt x="1068" y="62859"/>
                  </a:cubicBezTo>
                  <a:cubicBezTo>
                    <a:pt x="1135" y="60023"/>
                    <a:pt x="1435" y="55220"/>
                    <a:pt x="2536" y="52351"/>
                  </a:cubicBezTo>
                  <a:cubicBezTo>
                    <a:pt x="3103" y="50917"/>
                    <a:pt x="4504" y="49016"/>
                    <a:pt x="6172" y="46814"/>
                  </a:cubicBezTo>
                  <a:cubicBezTo>
                    <a:pt x="9841" y="41910"/>
                    <a:pt x="14411" y="35806"/>
                    <a:pt x="13677" y="29602"/>
                  </a:cubicBezTo>
                  <a:cubicBezTo>
                    <a:pt x="13277" y="26399"/>
                    <a:pt x="11409" y="23097"/>
                    <a:pt x="8173" y="19895"/>
                  </a:cubicBezTo>
                  <a:cubicBezTo>
                    <a:pt x="3236" y="15091"/>
                    <a:pt x="434" y="8520"/>
                    <a:pt x="401" y="1648"/>
                  </a:cubicBezTo>
                  <a:lnTo>
                    <a:pt x="401" y="1215"/>
                  </a:lnTo>
                  <a:lnTo>
                    <a:pt x="4937" y="914"/>
                  </a:lnTo>
                  <a:lnTo>
                    <a:pt x="13477" y="4284"/>
                  </a:lnTo>
                  <a:cubicBezTo>
                    <a:pt x="14875" y="4830"/>
                    <a:pt x="16346" y="5101"/>
                    <a:pt x="17808" y="5101"/>
                  </a:cubicBezTo>
                  <a:cubicBezTo>
                    <a:pt x="20183" y="5101"/>
                    <a:pt x="22536" y="4387"/>
                    <a:pt x="24518" y="2983"/>
                  </a:cubicBezTo>
                  <a:lnTo>
                    <a:pt x="28087" y="481"/>
                  </a:lnTo>
                  <a:close/>
                  <a:moveTo>
                    <a:pt x="28407" y="1"/>
                  </a:moveTo>
                  <a:cubicBezTo>
                    <a:pt x="28390" y="1"/>
                    <a:pt x="28372" y="5"/>
                    <a:pt x="28354" y="14"/>
                  </a:cubicBezTo>
                  <a:lnTo>
                    <a:pt x="28021" y="47"/>
                  </a:lnTo>
                  <a:cubicBezTo>
                    <a:pt x="27987" y="47"/>
                    <a:pt x="27954" y="81"/>
                    <a:pt x="27920" y="81"/>
                  </a:cubicBezTo>
                  <a:lnTo>
                    <a:pt x="24318" y="2616"/>
                  </a:lnTo>
                  <a:cubicBezTo>
                    <a:pt x="22374" y="3980"/>
                    <a:pt x="20098" y="4679"/>
                    <a:pt x="17805" y="4679"/>
                  </a:cubicBezTo>
                  <a:cubicBezTo>
                    <a:pt x="16400" y="4679"/>
                    <a:pt x="14988" y="4416"/>
                    <a:pt x="13644" y="3883"/>
                  </a:cubicBezTo>
                  <a:lnTo>
                    <a:pt x="5071" y="481"/>
                  </a:lnTo>
                  <a:lnTo>
                    <a:pt x="4971" y="481"/>
                  </a:lnTo>
                  <a:lnTo>
                    <a:pt x="201" y="814"/>
                  </a:lnTo>
                  <a:cubicBezTo>
                    <a:pt x="67" y="814"/>
                    <a:pt x="1" y="914"/>
                    <a:pt x="1" y="1015"/>
                  </a:cubicBezTo>
                  <a:lnTo>
                    <a:pt x="1" y="1648"/>
                  </a:lnTo>
                  <a:cubicBezTo>
                    <a:pt x="1" y="8620"/>
                    <a:pt x="2869" y="15325"/>
                    <a:pt x="7873" y="20195"/>
                  </a:cubicBezTo>
                  <a:cubicBezTo>
                    <a:pt x="11075" y="23331"/>
                    <a:pt x="12876" y="26533"/>
                    <a:pt x="13243" y="29668"/>
                  </a:cubicBezTo>
                  <a:cubicBezTo>
                    <a:pt x="13977" y="35673"/>
                    <a:pt x="9474" y="41710"/>
                    <a:pt x="5838" y="46547"/>
                  </a:cubicBezTo>
                  <a:cubicBezTo>
                    <a:pt x="4170" y="48782"/>
                    <a:pt x="2736" y="50717"/>
                    <a:pt x="2169" y="52185"/>
                  </a:cubicBezTo>
                  <a:cubicBezTo>
                    <a:pt x="1068" y="55120"/>
                    <a:pt x="734" y="59790"/>
                    <a:pt x="634" y="63226"/>
                  </a:cubicBezTo>
                  <a:cubicBezTo>
                    <a:pt x="634" y="63292"/>
                    <a:pt x="701" y="63359"/>
                    <a:pt x="768" y="63393"/>
                  </a:cubicBezTo>
                  <a:cubicBezTo>
                    <a:pt x="768" y="63426"/>
                    <a:pt x="834" y="63426"/>
                    <a:pt x="868" y="63426"/>
                  </a:cubicBezTo>
                  <a:cubicBezTo>
                    <a:pt x="901" y="63426"/>
                    <a:pt x="935" y="63393"/>
                    <a:pt x="968" y="63393"/>
                  </a:cubicBezTo>
                  <a:cubicBezTo>
                    <a:pt x="4837" y="61058"/>
                    <a:pt x="8807" y="57955"/>
                    <a:pt x="12309" y="55220"/>
                  </a:cubicBezTo>
                  <a:lnTo>
                    <a:pt x="13844" y="53986"/>
                  </a:lnTo>
                  <a:cubicBezTo>
                    <a:pt x="19948" y="49249"/>
                    <a:pt x="22583" y="30469"/>
                    <a:pt x="22583" y="21930"/>
                  </a:cubicBezTo>
                  <a:cubicBezTo>
                    <a:pt x="22583" y="13690"/>
                    <a:pt x="27020" y="4217"/>
                    <a:pt x="27520" y="3183"/>
                  </a:cubicBezTo>
                  <a:cubicBezTo>
                    <a:pt x="27987" y="2249"/>
                    <a:pt x="28321" y="1248"/>
                    <a:pt x="28588" y="247"/>
                  </a:cubicBezTo>
                  <a:cubicBezTo>
                    <a:pt x="28588" y="181"/>
                    <a:pt x="28588" y="114"/>
                    <a:pt x="28521" y="81"/>
                  </a:cubicBezTo>
                  <a:cubicBezTo>
                    <a:pt x="28496" y="32"/>
                    <a:pt x="28454" y="1"/>
                    <a:pt x="28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5168800" y="2494725"/>
              <a:ext cx="286900" cy="385250"/>
            </a:xfrm>
            <a:custGeom>
              <a:avLst/>
              <a:gdLst/>
              <a:ahLst/>
              <a:cxnLst/>
              <a:rect l="l" t="t" r="r" b="b"/>
              <a:pathLst>
                <a:path w="11476" h="15410" extrusionOk="0">
                  <a:moveTo>
                    <a:pt x="11475" y="1"/>
                  </a:moveTo>
                  <a:lnTo>
                    <a:pt x="2135" y="6872"/>
                  </a:lnTo>
                  <a:cubicBezTo>
                    <a:pt x="601" y="7973"/>
                    <a:pt x="0" y="9975"/>
                    <a:pt x="634" y="11743"/>
                  </a:cubicBezTo>
                  <a:lnTo>
                    <a:pt x="934" y="12577"/>
                  </a:lnTo>
                  <a:cubicBezTo>
                    <a:pt x="1592" y="14413"/>
                    <a:pt x="3269" y="15409"/>
                    <a:pt x="4965" y="15409"/>
                  </a:cubicBezTo>
                  <a:cubicBezTo>
                    <a:pt x="6196" y="15409"/>
                    <a:pt x="7437" y="14885"/>
                    <a:pt x="8306" y="13777"/>
                  </a:cubicBezTo>
                  <a:lnTo>
                    <a:pt x="11242" y="10075"/>
                  </a:lnTo>
                  <a:lnTo>
                    <a:pt x="114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5162950" y="2489950"/>
              <a:ext cx="298575" cy="395925"/>
            </a:xfrm>
            <a:custGeom>
              <a:avLst/>
              <a:gdLst/>
              <a:ahLst/>
              <a:cxnLst/>
              <a:rect l="l" t="t" r="r" b="b"/>
              <a:pathLst>
                <a:path w="11943" h="15837" extrusionOk="0">
                  <a:moveTo>
                    <a:pt x="11509" y="625"/>
                  </a:moveTo>
                  <a:lnTo>
                    <a:pt x="11242" y="10199"/>
                  </a:lnTo>
                  <a:lnTo>
                    <a:pt x="8373" y="13835"/>
                  </a:lnTo>
                  <a:cubicBezTo>
                    <a:pt x="7547" y="14899"/>
                    <a:pt x="6369" y="15399"/>
                    <a:pt x="5200" y="15399"/>
                  </a:cubicBezTo>
                  <a:cubicBezTo>
                    <a:pt x="3585" y="15399"/>
                    <a:pt x="1988" y="14443"/>
                    <a:pt x="1368" y="12701"/>
                  </a:cubicBezTo>
                  <a:lnTo>
                    <a:pt x="1068" y="11867"/>
                  </a:lnTo>
                  <a:cubicBezTo>
                    <a:pt x="468" y="10166"/>
                    <a:pt x="1035" y="8298"/>
                    <a:pt x="2469" y="7230"/>
                  </a:cubicBezTo>
                  <a:lnTo>
                    <a:pt x="11509" y="625"/>
                  </a:lnTo>
                  <a:close/>
                  <a:moveTo>
                    <a:pt x="11709" y="0"/>
                  </a:moveTo>
                  <a:cubicBezTo>
                    <a:pt x="11676" y="0"/>
                    <a:pt x="11642" y="8"/>
                    <a:pt x="11609" y="25"/>
                  </a:cubicBezTo>
                  <a:lnTo>
                    <a:pt x="2236" y="6897"/>
                  </a:lnTo>
                  <a:cubicBezTo>
                    <a:pt x="635" y="8064"/>
                    <a:pt x="1" y="10166"/>
                    <a:pt x="668" y="12034"/>
                  </a:cubicBezTo>
                  <a:lnTo>
                    <a:pt x="968" y="12868"/>
                  </a:lnTo>
                  <a:cubicBezTo>
                    <a:pt x="1502" y="14402"/>
                    <a:pt x="2836" y="15503"/>
                    <a:pt x="4471" y="15770"/>
                  </a:cubicBezTo>
                  <a:cubicBezTo>
                    <a:pt x="4704" y="15803"/>
                    <a:pt x="4971" y="15836"/>
                    <a:pt x="5204" y="15836"/>
                  </a:cubicBezTo>
                  <a:cubicBezTo>
                    <a:pt x="6572" y="15836"/>
                    <a:pt x="7873" y="15203"/>
                    <a:pt x="8707" y="14135"/>
                  </a:cubicBezTo>
                  <a:lnTo>
                    <a:pt x="11609" y="10433"/>
                  </a:lnTo>
                  <a:cubicBezTo>
                    <a:pt x="11642" y="10399"/>
                    <a:pt x="11676" y="10332"/>
                    <a:pt x="11676" y="10299"/>
                  </a:cubicBezTo>
                  <a:lnTo>
                    <a:pt x="11943" y="225"/>
                  </a:lnTo>
                  <a:cubicBezTo>
                    <a:pt x="11943" y="158"/>
                    <a:pt x="11876" y="58"/>
                    <a:pt x="11809" y="25"/>
                  </a:cubicBezTo>
                  <a:cubicBezTo>
                    <a:pt x="11776" y="8"/>
                    <a:pt x="11742" y="0"/>
                    <a:pt x="117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3355825" y="2494725"/>
              <a:ext cx="286900" cy="385400"/>
            </a:xfrm>
            <a:custGeom>
              <a:avLst/>
              <a:gdLst/>
              <a:ahLst/>
              <a:cxnLst/>
              <a:rect l="l" t="t" r="r" b="b"/>
              <a:pathLst>
                <a:path w="11476" h="15416" extrusionOk="0">
                  <a:moveTo>
                    <a:pt x="1" y="1"/>
                  </a:moveTo>
                  <a:lnTo>
                    <a:pt x="268" y="10075"/>
                  </a:lnTo>
                  <a:lnTo>
                    <a:pt x="3203" y="13811"/>
                  </a:lnTo>
                  <a:cubicBezTo>
                    <a:pt x="4069" y="14900"/>
                    <a:pt x="5296" y="15416"/>
                    <a:pt x="6515" y="15416"/>
                  </a:cubicBezTo>
                  <a:cubicBezTo>
                    <a:pt x="8208" y="15416"/>
                    <a:pt x="9882" y="14419"/>
                    <a:pt x="10542" y="12577"/>
                  </a:cubicBezTo>
                  <a:lnTo>
                    <a:pt x="10842" y="11743"/>
                  </a:lnTo>
                  <a:cubicBezTo>
                    <a:pt x="11476" y="9975"/>
                    <a:pt x="10875" y="7973"/>
                    <a:pt x="9374" y="6872"/>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3350825" y="2489100"/>
              <a:ext cx="297750" cy="396775"/>
            </a:xfrm>
            <a:custGeom>
              <a:avLst/>
              <a:gdLst/>
              <a:ahLst/>
              <a:cxnLst/>
              <a:rect l="l" t="t" r="r" b="b"/>
              <a:pathLst>
                <a:path w="11910" h="15871" extrusionOk="0">
                  <a:moveTo>
                    <a:pt x="434" y="659"/>
                  </a:moveTo>
                  <a:lnTo>
                    <a:pt x="9441" y="7264"/>
                  </a:lnTo>
                  <a:cubicBezTo>
                    <a:pt x="10875" y="8332"/>
                    <a:pt x="11442" y="10200"/>
                    <a:pt x="10875" y="11901"/>
                  </a:cubicBezTo>
                  <a:lnTo>
                    <a:pt x="10575" y="12735"/>
                  </a:lnTo>
                  <a:cubicBezTo>
                    <a:pt x="9955" y="14497"/>
                    <a:pt x="8347" y="15450"/>
                    <a:pt x="6721" y="15450"/>
                  </a:cubicBezTo>
                  <a:cubicBezTo>
                    <a:pt x="5546" y="15450"/>
                    <a:pt x="4362" y="14952"/>
                    <a:pt x="3537" y="13902"/>
                  </a:cubicBezTo>
                  <a:lnTo>
                    <a:pt x="668" y="10233"/>
                  </a:lnTo>
                  <a:lnTo>
                    <a:pt x="434" y="659"/>
                  </a:lnTo>
                  <a:close/>
                  <a:moveTo>
                    <a:pt x="217" y="1"/>
                  </a:moveTo>
                  <a:cubicBezTo>
                    <a:pt x="176" y="1"/>
                    <a:pt x="134" y="9"/>
                    <a:pt x="101" y="26"/>
                  </a:cubicBezTo>
                  <a:cubicBezTo>
                    <a:pt x="34" y="59"/>
                    <a:pt x="1" y="159"/>
                    <a:pt x="1" y="226"/>
                  </a:cubicBezTo>
                  <a:lnTo>
                    <a:pt x="268" y="10333"/>
                  </a:lnTo>
                  <a:cubicBezTo>
                    <a:pt x="268" y="10366"/>
                    <a:pt x="268" y="10400"/>
                    <a:pt x="301" y="10433"/>
                  </a:cubicBezTo>
                  <a:lnTo>
                    <a:pt x="3236" y="14136"/>
                  </a:lnTo>
                  <a:cubicBezTo>
                    <a:pt x="4070" y="15237"/>
                    <a:pt x="5338" y="15870"/>
                    <a:pt x="6739" y="15870"/>
                  </a:cubicBezTo>
                  <a:cubicBezTo>
                    <a:pt x="6972" y="15870"/>
                    <a:pt x="7206" y="15837"/>
                    <a:pt x="7439" y="15770"/>
                  </a:cubicBezTo>
                  <a:cubicBezTo>
                    <a:pt x="9074" y="15537"/>
                    <a:pt x="10408" y="14403"/>
                    <a:pt x="10942" y="12835"/>
                  </a:cubicBezTo>
                  <a:lnTo>
                    <a:pt x="11242" y="12001"/>
                  </a:lnTo>
                  <a:cubicBezTo>
                    <a:pt x="11909" y="10166"/>
                    <a:pt x="11275" y="8065"/>
                    <a:pt x="9674" y="6897"/>
                  </a:cubicBezTo>
                  <a:lnTo>
                    <a:pt x="334" y="26"/>
                  </a:lnTo>
                  <a:cubicBezTo>
                    <a:pt x="301" y="9"/>
                    <a:pt x="259" y="1"/>
                    <a:pt x="2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9"/>
            <p:cNvSpPr/>
            <p:nvPr/>
          </p:nvSpPr>
          <p:spPr>
            <a:xfrm>
              <a:off x="3228250" y="2127525"/>
              <a:ext cx="241850" cy="845075"/>
            </a:xfrm>
            <a:custGeom>
              <a:avLst/>
              <a:gdLst/>
              <a:ahLst/>
              <a:cxnLst/>
              <a:rect l="l" t="t" r="r" b="b"/>
              <a:pathLst>
                <a:path w="9674" h="33803" extrusionOk="0">
                  <a:moveTo>
                    <a:pt x="2679" y="1"/>
                  </a:moveTo>
                  <a:cubicBezTo>
                    <a:pt x="2642" y="1"/>
                    <a:pt x="2605" y="4"/>
                    <a:pt x="2569" y="12"/>
                  </a:cubicBezTo>
                  <a:lnTo>
                    <a:pt x="0" y="178"/>
                  </a:lnTo>
                  <a:lnTo>
                    <a:pt x="1268" y="7951"/>
                  </a:lnTo>
                  <a:cubicBezTo>
                    <a:pt x="1401" y="11120"/>
                    <a:pt x="1735" y="14289"/>
                    <a:pt x="2235" y="17457"/>
                  </a:cubicBezTo>
                  <a:cubicBezTo>
                    <a:pt x="2702" y="20560"/>
                    <a:pt x="3369" y="23662"/>
                    <a:pt x="4237" y="26731"/>
                  </a:cubicBezTo>
                  <a:lnTo>
                    <a:pt x="5337" y="33803"/>
                  </a:lnTo>
                  <a:lnTo>
                    <a:pt x="7872" y="33636"/>
                  </a:lnTo>
                  <a:cubicBezTo>
                    <a:pt x="9540" y="33336"/>
                    <a:pt x="9674" y="25530"/>
                    <a:pt x="8206" y="16223"/>
                  </a:cubicBezTo>
                  <a:cubicBezTo>
                    <a:pt x="6771" y="7123"/>
                    <a:pt x="4315" y="1"/>
                    <a:pt x="2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9"/>
            <p:cNvSpPr/>
            <p:nvPr/>
          </p:nvSpPr>
          <p:spPr>
            <a:xfrm>
              <a:off x="3223250" y="2122600"/>
              <a:ext cx="254350" cy="855850"/>
            </a:xfrm>
            <a:custGeom>
              <a:avLst/>
              <a:gdLst/>
              <a:ahLst/>
              <a:cxnLst/>
              <a:rect l="l" t="t" r="r" b="b"/>
              <a:pathLst>
                <a:path w="10174" h="34234" extrusionOk="0">
                  <a:moveTo>
                    <a:pt x="2854" y="400"/>
                  </a:moveTo>
                  <a:cubicBezTo>
                    <a:pt x="2983" y="400"/>
                    <a:pt x="3093" y="460"/>
                    <a:pt x="3202" y="542"/>
                  </a:cubicBezTo>
                  <a:cubicBezTo>
                    <a:pt x="4803" y="1643"/>
                    <a:pt x="6938" y="8481"/>
                    <a:pt x="8206" y="16454"/>
                  </a:cubicBezTo>
                  <a:cubicBezTo>
                    <a:pt x="9740" y="26261"/>
                    <a:pt x="9340" y="33399"/>
                    <a:pt x="8039" y="33666"/>
                  </a:cubicBezTo>
                  <a:lnTo>
                    <a:pt x="5704" y="33799"/>
                  </a:lnTo>
                  <a:lnTo>
                    <a:pt x="4603" y="26861"/>
                  </a:lnTo>
                  <a:cubicBezTo>
                    <a:pt x="3769" y="23826"/>
                    <a:pt x="3102" y="20723"/>
                    <a:pt x="2602" y="17621"/>
                  </a:cubicBezTo>
                  <a:cubicBezTo>
                    <a:pt x="2102" y="14452"/>
                    <a:pt x="1768" y="11283"/>
                    <a:pt x="1635" y="8114"/>
                  </a:cubicBezTo>
                  <a:lnTo>
                    <a:pt x="467" y="576"/>
                  </a:lnTo>
                  <a:lnTo>
                    <a:pt x="2769" y="409"/>
                  </a:lnTo>
                  <a:cubicBezTo>
                    <a:pt x="2798" y="403"/>
                    <a:pt x="2827" y="400"/>
                    <a:pt x="2854" y="400"/>
                  </a:cubicBezTo>
                  <a:close/>
                  <a:moveTo>
                    <a:pt x="2866" y="0"/>
                  </a:moveTo>
                  <a:cubicBezTo>
                    <a:pt x="2823" y="0"/>
                    <a:pt x="2780" y="3"/>
                    <a:pt x="2735" y="9"/>
                  </a:cubicBezTo>
                  <a:lnTo>
                    <a:pt x="200" y="175"/>
                  </a:lnTo>
                  <a:cubicBezTo>
                    <a:pt x="133" y="175"/>
                    <a:pt x="67" y="209"/>
                    <a:pt x="33" y="242"/>
                  </a:cubicBezTo>
                  <a:cubicBezTo>
                    <a:pt x="0" y="309"/>
                    <a:pt x="0" y="375"/>
                    <a:pt x="0" y="409"/>
                  </a:cubicBezTo>
                  <a:lnTo>
                    <a:pt x="1234" y="8148"/>
                  </a:lnTo>
                  <a:cubicBezTo>
                    <a:pt x="1368" y="11350"/>
                    <a:pt x="1701" y="14519"/>
                    <a:pt x="2202" y="17688"/>
                  </a:cubicBezTo>
                  <a:cubicBezTo>
                    <a:pt x="2669" y="20823"/>
                    <a:pt x="3336" y="23926"/>
                    <a:pt x="4203" y="26961"/>
                  </a:cubicBezTo>
                  <a:lnTo>
                    <a:pt x="5304" y="34066"/>
                  </a:lnTo>
                  <a:cubicBezTo>
                    <a:pt x="5337" y="34166"/>
                    <a:pt x="5404" y="34233"/>
                    <a:pt x="5537" y="34233"/>
                  </a:cubicBezTo>
                  <a:lnTo>
                    <a:pt x="8106" y="34066"/>
                  </a:lnTo>
                  <a:cubicBezTo>
                    <a:pt x="10174" y="33666"/>
                    <a:pt x="9907" y="24593"/>
                    <a:pt x="8606" y="16387"/>
                  </a:cubicBezTo>
                  <a:cubicBezTo>
                    <a:pt x="7305" y="8181"/>
                    <a:pt x="5137" y="1376"/>
                    <a:pt x="3436" y="209"/>
                  </a:cubicBezTo>
                  <a:cubicBezTo>
                    <a:pt x="3269" y="70"/>
                    <a:pt x="3079" y="0"/>
                    <a:pt x="2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9"/>
            <p:cNvSpPr/>
            <p:nvPr/>
          </p:nvSpPr>
          <p:spPr>
            <a:xfrm>
              <a:off x="3183200" y="2131700"/>
              <a:ext cx="223525" cy="842000"/>
            </a:xfrm>
            <a:custGeom>
              <a:avLst/>
              <a:gdLst/>
              <a:ahLst/>
              <a:cxnLst/>
              <a:rect l="l" t="t" r="r" b="b"/>
              <a:pathLst>
                <a:path w="8941" h="33680" extrusionOk="0">
                  <a:moveTo>
                    <a:pt x="1914" y="0"/>
                  </a:moveTo>
                  <a:cubicBezTo>
                    <a:pt x="1876" y="0"/>
                    <a:pt x="1839" y="4"/>
                    <a:pt x="1802" y="11"/>
                  </a:cubicBezTo>
                  <a:cubicBezTo>
                    <a:pt x="168" y="345"/>
                    <a:pt x="1" y="8151"/>
                    <a:pt x="1469" y="17457"/>
                  </a:cubicBezTo>
                  <a:cubicBezTo>
                    <a:pt x="2936" y="26526"/>
                    <a:pt x="5361" y="33680"/>
                    <a:pt x="7027" y="33680"/>
                  </a:cubicBezTo>
                  <a:cubicBezTo>
                    <a:pt x="7065" y="33680"/>
                    <a:pt x="7102" y="33676"/>
                    <a:pt x="7139" y="33669"/>
                  </a:cubicBezTo>
                  <a:cubicBezTo>
                    <a:pt x="8774" y="33335"/>
                    <a:pt x="8941" y="25530"/>
                    <a:pt x="7473" y="16223"/>
                  </a:cubicBezTo>
                  <a:cubicBezTo>
                    <a:pt x="6038" y="7155"/>
                    <a:pt x="3582" y="0"/>
                    <a:pt x="19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9"/>
            <p:cNvSpPr/>
            <p:nvPr/>
          </p:nvSpPr>
          <p:spPr>
            <a:xfrm>
              <a:off x="3215725" y="2303600"/>
              <a:ext cx="142625" cy="500550"/>
            </a:xfrm>
            <a:custGeom>
              <a:avLst/>
              <a:gdLst/>
              <a:ahLst/>
              <a:cxnLst/>
              <a:rect l="l" t="t" r="r" b="b"/>
              <a:pathLst>
                <a:path w="5705" h="20022" extrusionOk="0">
                  <a:moveTo>
                    <a:pt x="1568" y="0"/>
                  </a:moveTo>
                  <a:cubicBezTo>
                    <a:pt x="1545" y="0"/>
                    <a:pt x="1524" y="3"/>
                    <a:pt x="1502" y="7"/>
                  </a:cubicBezTo>
                  <a:lnTo>
                    <a:pt x="1" y="107"/>
                  </a:lnTo>
                  <a:lnTo>
                    <a:pt x="701" y="4710"/>
                  </a:lnTo>
                  <a:cubicBezTo>
                    <a:pt x="801" y="6578"/>
                    <a:pt x="1002" y="8446"/>
                    <a:pt x="1302" y="10314"/>
                  </a:cubicBezTo>
                  <a:cubicBezTo>
                    <a:pt x="1569" y="12182"/>
                    <a:pt x="1969" y="14017"/>
                    <a:pt x="2469" y="15818"/>
                  </a:cubicBezTo>
                  <a:lnTo>
                    <a:pt x="3136" y="20021"/>
                  </a:lnTo>
                  <a:lnTo>
                    <a:pt x="4637" y="19921"/>
                  </a:lnTo>
                  <a:cubicBezTo>
                    <a:pt x="5605" y="19755"/>
                    <a:pt x="5705" y="15118"/>
                    <a:pt x="4838" y="9614"/>
                  </a:cubicBezTo>
                  <a:cubicBezTo>
                    <a:pt x="3990" y="4233"/>
                    <a:pt x="2536" y="0"/>
                    <a:pt x="1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9"/>
            <p:cNvSpPr/>
            <p:nvPr/>
          </p:nvSpPr>
          <p:spPr>
            <a:xfrm>
              <a:off x="3209900" y="2298550"/>
              <a:ext cx="158475" cy="510600"/>
            </a:xfrm>
            <a:custGeom>
              <a:avLst/>
              <a:gdLst/>
              <a:ahLst/>
              <a:cxnLst/>
              <a:rect l="l" t="t" r="r" b="b"/>
              <a:pathLst>
                <a:path w="6339" h="20424" extrusionOk="0">
                  <a:moveTo>
                    <a:pt x="1735" y="409"/>
                  </a:moveTo>
                  <a:cubicBezTo>
                    <a:pt x="1802" y="409"/>
                    <a:pt x="1868" y="443"/>
                    <a:pt x="1902" y="476"/>
                  </a:cubicBezTo>
                  <a:cubicBezTo>
                    <a:pt x="2702" y="1043"/>
                    <a:pt x="4003" y="4479"/>
                    <a:pt x="4837" y="9849"/>
                  </a:cubicBezTo>
                  <a:cubicBezTo>
                    <a:pt x="5804" y="15887"/>
                    <a:pt x="5471" y="19790"/>
                    <a:pt x="4837" y="19923"/>
                  </a:cubicBezTo>
                  <a:lnTo>
                    <a:pt x="3503" y="19990"/>
                  </a:lnTo>
                  <a:lnTo>
                    <a:pt x="2869" y="15954"/>
                  </a:lnTo>
                  <a:cubicBezTo>
                    <a:pt x="2369" y="14152"/>
                    <a:pt x="1968" y="12351"/>
                    <a:pt x="1702" y="10483"/>
                  </a:cubicBezTo>
                  <a:cubicBezTo>
                    <a:pt x="1401" y="8648"/>
                    <a:pt x="1201" y="6747"/>
                    <a:pt x="1134" y="4879"/>
                  </a:cubicBezTo>
                  <a:lnTo>
                    <a:pt x="434" y="509"/>
                  </a:lnTo>
                  <a:lnTo>
                    <a:pt x="1735" y="409"/>
                  </a:lnTo>
                  <a:close/>
                  <a:moveTo>
                    <a:pt x="1790" y="0"/>
                  </a:moveTo>
                  <a:cubicBezTo>
                    <a:pt x="1761" y="0"/>
                    <a:pt x="1731" y="3"/>
                    <a:pt x="1702" y="9"/>
                  </a:cubicBezTo>
                  <a:lnTo>
                    <a:pt x="200" y="109"/>
                  </a:lnTo>
                  <a:cubicBezTo>
                    <a:pt x="134" y="109"/>
                    <a:pt x="100" y="142"/>
                    <a:pt x="67" y="176"/>
                  </a:cubicBezTo>
                  <a:cubicBezTo>
                    <a:pt x="0" y="242"/>
                    <a:pt x="0" y="276"/>
                    <a:pt x="0" y="342"/>
                  </a:cubicBezTo>
                  <a:lnTo>
                    <a:pt x="734" y="4946"/>
                  </a:lnTo>
                  <a:cubicBezTo>
                    <a:pt x="801" y="6814"/>
                    <a:pt x="1001" y="8682"/>
                    <a:pt x="1301" y="10550"/>
                  </a:cubicBezTo>
                  <a:cubicBezTo>
                    <a:pt x="1601" y="12418"/>
                    <a:pt x="1968" y="14252"/>
                    <a:pt x="2502" y="16054"/>
                  </a:cubicBezTo>
                  <a:lnTo>
                    <a:pt x="3136" y="20257"/>
                  </a:lnTo>
                  <a:cubicBezTo>
                    <a:pt x="3169" y="20357"/>
                    <a:pt x="3236" y="20424"/>
                    <a:pt x="3369" y="20424"/>
                  </a:cubicBezTo>
                  <a:lnTo>
                    <a:pt x="4904" y="20323"/>
                  </a:lnTo>
                  <a:cubicBezTo>
                    <a:pt x="6338" y="20023"/>
                    <a:pt x="5905" y="13852"/>
                    <a:pt x="5271" y="9783"/>
                  </a:cubicBezTo>
                  <a:cubicBezTo>
                    <a:pt x="4504" y="4812"/>
                    <a:pt x="3203" y="843"/>
                    <a:pt x="2169" y="142"/>
                  </a:cubicBezTo>
                  <a:cubicBezTo>
                    <a:pt x="2059" y="60"/>
                    <a:pt x="1926" y="0"/>
                    <a:pt x="1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9"/>
            <p:cNvSpPr/>
            <p:nvPr/>
          </p:nvSpPr>
          <p:spPr>
            <a:xfrm>
              <a:off x="3189050" y="2306100"/>
              <a:ext cx="131775" cy="498225"/>
            </a:xfrm>
            <a:custGeom>
              <a:avLst/>
              <a:gdLst/>
              <a:ahLst/>
              <a:cxnLst/>
              <a:rect l="l" t="t" r="r" b="b"/>
              <a:pathLst>
                <a:path w="5271" h="19929" extrusionOk="0">
                  <a:moveTo>
                    <a:pt x="1134" y="0"/>
                  </a:moveTo>
                  <a:cubicBezTo>
                    <a:pt x="1111" y="0"/>
                    <a:pt x="1089" y="3"/>
                    <a:pt x="1068" y="7"/>
                  </a:cubicBezTo>
                  <a:cubicBezTo>
                    <a:pt x="67" y="207"/>
                    <a:pt x="0" y="4811"/>
                    <a:pt x="834" y="10314"/>
                  </a:cubicBezTo>
                  <a:cubicBezTo>
                    <a:pt x="1682" y="15695"/>
                    <a:pt x="3136" y="19928"/>
                    <a:pt x="4104" y="19928"/>
                  </a:cubicBezTo>
                  <a:cubicBezTo>
                    <a:pt x="4126" y="19928"/>
                    <a:pt x="4148" y="19926"/>
                    <a:pt x="4170" y="19921"/>
                  </a:cubicBezTo>
                  <a:cubicBezTo>
                    <a:pt x="5171" y="19721"/>
                    <a:pt x="5271" y="15118"/>
                    <a:pt x="4404" y="9614"/>
                  </a:cubicBezTo>
                  <a:cubicBezTo>
                    <a:pt x="3556" y="4233"/>
                    <a:pt x="2102" y="0"/>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9"/>
            <p:cNvSpPr/>
            <p:nvPr/>
          </p:nvSpPr>
          <p:spPr>
            <a:xfrm>
              <a:off x="3178200" y="2301050"/>
              <a:ext cx="152650" cy="508100"/>
            </a:xfrm>
            <a:custGeom>
              <a:avLst/>
              <a:gdLst/>
              <a:ahLst/>
              <a:cxnLst/>
              <a:rect l="l" t="t" r="r" b="b"/>
              <a:pathLst>
                <a:path w="6106" h="20324" extrusionOk="0">
                  <a:moveTo>
                    <a:pt x="1535" y="409"/>
                  </a:moveTo>
                  <a:cubicBezTo>
                    <a:pt x="1602" y="409"/>
                    <a:pt x="1669" y="443"/>
                    <a:pt x="1735" y="476"/>
                  </a:cubicBezTo>
                  <a:cubicBezTo>
                    <a:pt x="2503" y="1010"/>
                    <a:pt x="3803" y="4479"/>
                    <a:pt x="4637" y="9816"/>
                  </a:cubicBezTo>
                  <a:cubicBezTo>
                    <a:pt x="5605" y="15887"/>
                    <a:pt x="5271" y="19756"/>
                    <a:pt x="4604" y="19890"/>
                  </a:cubicBezTo>
                  <a:cubicBezTo>
                    <a:pt x="4584" y="19900"/>
                    <a:pt x="4565" y="19904"/>
                    <a:pt x="4545" y="19904"/>
                  </a:cubicBezTo>
                  <a:cubicBezTo>
                    <a:pt x="4498" y="19904"/>
                    <a:pt x="4451" y="19880"/>
                    <a:pt x="4404" y="19857"/>
                  </a:cubicBezTo>
                  <a:cubicBezTo>
                    <a:pt x="3637" y="19289"/>
                    <a:pt x="2336" y="15854"/>
                    <a:pt x="1502" y="10483"/>
                  </a:cubicBezTo>
                  <a:cubicBezTo>
                    <a:pt x="534" y="4445"/>
                    <a:pt x="868" y="543"/>
                    <a:pt x="1535" y="409"/>
                  </a:cubicBezTo>
                  <a:close/>
                  <a:moveTo>
                    <a:pt x="1526" y="0"/>
                  </a:moveTo>
                  <a:cubicBezTo>
                    <a:pt x="1495" y="0"/>
                    <a:pt x="1465" y="3"/>
                    <a:pt x="1435" y="9"/>
                  </a:cubicBezTo>
                  <a:cubicBezTo>
                    <a:pt x="1" y="309"/>
                    <a:pt x="434" y="6480"/>
                    <a:pt x="1068" y="10550"/>
                  </a:cubicBezTo>
                  <a:cubicBezTo>
                    <a:pt x="1869" y="15520"/>
                    <a:pt x="3136" y="19490"/>
                    <a:pt x="4170" y="20190"/>
                  </a:cubicBezTo>
                  <a:cubicBezTo>
                    <a:pt x="4270" y="20290"/>
                    <a:pt x="4404" y="20324"/>
                    <a:pt x="4571" y="20324"/>
                  </a:cubicBezTo>
                  <a:lnTo>
                    <a:pt x="4671" y="20324"/>
                  </a:lnTo>
                  <a:cubicBezTo>
                    <a:pt x="6105" y="20023"/>
                    <a:pt x="5671" y="13852"/>
                    <a:pt x="5038" y="9783"/>
                  </a:cubicBezTo>
                  <a:cubicBezTo>
                    <a:pt x="4237" y="4812"/>
                    <a:pt x="2970" y="876"/>
                    <a:pt x="1935" y="142"/>
                  </a:cubicBezTo>
                  <a:cubicBezTo>
                    <a:pt x="1826" y="60"/>
                    <a:pt x="1671" y="0"/>
                    <a:pt x="1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9"/>
            <p:cNvSpPr/>
            <p:nvPr/>
          </p:nvSpPr>
          <p:spPr>
            <a:xfrm>
              <a:off x="3510950"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8" y="21182"/>
                    <a:pt x="33658" y="13643"/>
                  </a:cubicBezTo>
                  <a:cubicBezTo>
                    <a:pt x="33658"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9"/>
            <p:cNvSpPr/>
            <p:nvPr/>
          </p:nvSpPr>
          <p:spPr>
            <a:xfrm>
              <a:off x="3505950" y="1900975"/>
              <a:ext cx="851450" cy="692175"/>
            </a:xfrm>
            <a:custGeom>
              <a:avLst/>
              <a:gdLst/>
              <a:ahLst/>
              <a:cxnLst/>
              <a:rect l="l" t="t" r="r" b="b"/>
              <a:pathLst>
                <a:path w="34058" h="27687" extrusionOk="0">
                  <a:moveTo>
                    <a:pt x="17012" y="401"/>
                  </a:moveTo>
                  <a:cubicBezTo>
                    <a:pt x="26185" y="401"/>
                    <a:pt x="33657" y="6405"/>
                    <a:pt x="33657" y="13810"/>
                  </a:cubicBezTo>
                  <a:cubicBezTo>
                    <a:pt x="33657" y="21249"/>
                    <a:pt x="26185" y="27253"/>
                    <a:pt x="17012" y="27253"/>
                  </a:cubicBezTo>
                  <a:cubicBezTo>
                    <a:pt x="7872" y="27253"/>
                    <a:pt x="400" y="21216"/>
                    <a:pt x="400" y="13810"/>
                  </a:cubicBezTo>
                  <a:cubicBezTo>
                    <a:pt x="400" y="6405"/>
                    <a:pt x="7839" y="401"/>
                    <a:pt x="17012" y="401"/>
                  </a:cubicBezTo>
                  <a:close/>
                  <a:moveTo>
                    <a:pt x="17012" y="1"/>
                  </a:moveTo>
                  <a:cubicBezTo>
                    <a:pt x="7639" y="1"/>
                    <a:pt x="0" y="6172"/>
                    <a:pt x="0" y="13810"/>
                  </a:cubicBezTo>
                  <a:cubicBezTo>
                    <a:pt x="0" y="21483"/>
                    <a:pt x="7639" y="27687"/>
                    <a:pt x="17012" y="27687"/>
                  </a:cubicBezTo>
                  <a:cubicBezTo>
                    <a:pt x="26419" y="27687"/>
                    <a:pt x="34058" y="21483"/>
                    <a:pt x="34058" y="13844"/>
                  </a:cubicBezTo>
                  <a:cubicBezTo>
                    <a:pt x="34058" y="6205"/>
                    <a:pt x="26419" y="1"/>
                    <a:pt x="17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9"/>
            <p:cNvSpPr/>
            <p:nvPr/>
          </p:nvSpPr>
          <p:spPr>
            <a:xfrm>
              <a:off x="3783650" y="2157700"/>
              <a:ext cx="376125" cy="165375"/>
            </a:xfrm>
            <a:custGeom>
              <a:avLst/>
              <a:gdLst/>
              <a:ahLst/>
              <a:cxnLst/>
              <a:rect l="l" t="t" r="r" b="b"/>
              <a:pathLst>
                <a:path w="15045" h="6615" extrusionOk="0">
                  <a:moveTo>
                    <a:pt x="7565" y="1"/>
                  </a:moveTo>
                  <a:cubicBezTo>
                    <a:pt x="4324" y="1"/>
                    <a:pt x="1505" y="1511"/>
                    <a:pt x="567" y="2707"/>
                  </a:cubicBezTo>
                  <a:cubicBezTo>
                    <a:pt x="0" y="3475"/>
                    <a:pt x="267" y="4542"/>
                    <a:pt x="1101" y="4976"/>
                  </a:cubicBezTo>
                  <a:cubicBezTo>
                    <a:pt x="3102" y="5976"/>
                    <a:pt x="5304" y="6544"/>
                    <a:pt x="7572" y="6610"/>
                  </a:cubicBezTo>
                  <a:cubicBezTo>
                    <a:pt x="7678" y="6613"/>
                    <a:pt x="7784" y="6615"/>
                    <a:pt x="7890" y="6615"/>
                  </a:cubicBezTo>
                  <a:cubicBezTo>
                    <a:pt x="10216" y="6615"/>
                    <a:pt x="12498" y="5917"/>
                    <a:pt x="14444" y="4609"/>
                  </a:cubicBezTo>
                  <a:cubicBezTo>
                    <a:pt x="14977" y="4242"/>
                    <a:pt x="15044" y="3441"/>
                    <a:pt x="14544" y="3008"/>
                  </a:cubicBezTo>
                  <a:cubicBezTo>
                    <a:pt x="13243" y="1907"/>
                    <a:pt x="11675" y="106"/>
                    <a:pt x="7872" y="6"/>
                  </a:cubicBezTo>
                  <a:cubicBezTo>
                    <a:pt x="7769" y="2"/>
                    <a:pt x="7667" y="1"/>
                    <a:pt x="756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9"/>
            <p:cNvSpPr/>
            <p:nvPr/>
          </p:nvSpPr>
          <p:spPr>
            <a:xfrm>
              <a:off x="3783650" y="2151875"/>
              <a:ext cx="377775" cy="176100"/>
            </a:xfrm>
            <a:custGeom>
              <a:avLst/>
              <a:gdLst/>
              <a:ahLst/>
              <a:cxnLst/>
              <a:rect l="l" t="t" r="r" b="b"/>
              <a:pathLst>
                <a:path w="15111" h="7044" extrusionOk="0">
                  <a:moveTo>
                    <a:pt x="7872" y="439"/>
                  </a:moveTo>
                  <a:cubicBezTo>
                    <a:pt x="11208" y="539"/>
                    <a:pt x="12742" y="1906"/>
                    <a:pt x="13977" y="3041"/>
                  </a:cubicBezTo>
                  <a:lnTo>
                    <a:pt x="14410" y="3374"/>
                  </a:lnTo>
                  <a:cubicBezTo>
                    <a:pt x="14577" y="3541"/>
                    <a:pt x="14677" y="3774"/>
                    <a:pt x="14677" y="4041"/>
                  </a:cubicBezTo>
                  <a:cubicBezTo>
                    <a:pt x="14644" y="4275"/>
                    <a:pt x="14510" y="4508"/>
                    <a:pt x="14310" y="4675"/>
                  </a:cubicBezTo>
                  <a:cubicBezTo>
                    <a:pt x="12428" y="5951"/>
                    <a:pt x="10180" y="6647"/>
                    <a:pt x="7886" y="6647"/>
                  </a:cubicBezTo>
                  <a:cubicBezTo>
                    <a:pt x="7782" y="6647"/>
                    <a:pt x="7677" y="6646"/>
                    <a:pt x="7572" y="6643"/>
                  </a:cubicBezTo>
                  <a:cubicBezTo>
                    <a:pt x="5371" y="6576"/>
                    <a:pt x="3169" y="6009"/>
                    <a:pt x="1201" y="5009"/>
                  </a:cubicBezTo>
                  <a:cubicBezTo>
                    <a:pt x="467" y="4642"/>
                    <a:pt x="267" y="3708"/>
                    <a:pt x="734" y="3074"/>
                  </a:cubicBezTo>
                  <a:cubicBezTo>
                    <a:pt x="1601" y="2006"/>
                    <a:pt x="4303" y="439"/>
                    <a:pt x="7605" y="439"/>
                  </a:cubicBezTo>
                  <a:close/>
                  <a:moveTo>
                    <a:pt x="7571" y="1"/>
                  </a:moveTo>
                  <a:cubicBezTo>
                    <a:pt x="4139" y="1"/>
                    <a:pt x="1341" y="1640"/>
                    <a:pt x="434" y="2807"/>
                  </a:cubicBezTo>
                  <a:cubicBezTo>
                    <a:pt x="100" y="3207"/>
                    <a:pt x="0" y="3741"/>
                    <a:pt x="100" y="4208"/>
                  </a:cubicBezTo>
                  <a:cubicBezTo>
                    <a:pt x="200" y="4708"/>
                    <a:pt x="534" y="5142"/>
                    <a:pt x="1001" y="5376"/>
                  </a:cubicBezTo>
                  <a:cubicBezTo>
                    <a:pt x="3036" y="6410"/>
                    <a:pt x="5270" y="6977"/>
                    <a:pt x="7572" y="7043"/>
                  </a:cubicBezTo>
                  <a:lnTo>
                    <a:pt x="7939" y="7043"/>
                  </a:lnTo>
                  <a:cubicBezTo>
                    <a:pt x="10307" y="7043"/>
                    <a:pt x="12609" y="6343"/>
                    <a:pt x="14544" y="5009"/>
                  </a:cubicBezTo>
                  <a:cubicBezTo>
                    <a:pt x="14877" y="4775"/>
                    <a:pt x="15077" y="4442"/>
                    <a:pt x="15111" y="4041"/>
                  </a:cubicBezTo>
                  <a:cubicBezTo>
                    <a:pt x="15111" y="3674"/>
                    <a:pt x="14977" y="3307"/>
                    <a:pt x="14677" y="3041"/>
                  </a:cubicBezTo>
                  <a:cubicBezTo>
                    <a:pt x="14544" y="2940"/>
                    <a:pt x="14410" y="2840"/>
                    <a:pt x="14277" y="2707"/>
                  </a:cubicBezTo>
                  <a:cubicBezTo>
                    <a:pt x="13043" y="1606"/>
                    <a:pt x="11375" y="105"/>
                    <a:pt x="7872" y="5"/>
                  </a:cubicBezTo>
                  <a:cubicBezTo>
                    <a:pt x="7771" y="2"/>
                    <a:pt x="7671" y="1"/>
                    <a:pt x="7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9"/>
            <p:cNvSpPr/>
            <p:nvPr/>
          </p:nvSpPr>
          <p:spPr>
            <a:xfrm>
              <a:off x="5328075" y="2127525"/>
              <a:ext cx="241025" cy="845075"/>
            </a:xfrm>
            <a:custGeom>
              <a:avLst/>
              <a:gdLst/>
              <a:ahLst/>
              <a:cxnLst/>
              <a:rect l="l" t="t" r="r" b="b"/>
              <a:pathLst>
                <a:path w="9641" h="33803" extrusionOk="0">
                  <a:moveTo>
                    <a:pt x="6993" y="1"/>
                  </a:moveTo>
                  <a:cubicBezTo>
                    <a:pt x="5326" y="1"/>
                    <a:pt x="2870" y="7123"/>
                    <a:pt x="1435" y="16223"/>
                  </a:cubicBezTo>
                  <a:cubicBezTo>
                    <a:pt x="0" y="25530"/>
                    <a:pt x="134" y="33336"/>
                    <a:pt x="1768" y="33636"/>
                  </a:cubicBezTo>
                  <a:lnTo>
                    <a:pt x="4337" y="33803"/>
                  </a:lnTo>
                  <a:lnTo>
                    <a:pt x="5438" y="26731"/>
                  </a:lnTo>
                  <a:cubicBezTo>
                    <a:pt x="6305" y="23662"/>
                    <a:pt x="6972" y="20560"/>
                    <a:pt x="7439" y="17457"/>
                  </a:cubicBezTo>
                  <a:cubicBezTo>
                    <a:pt x="7939" y="14289"/>
                    <a:pt x="8273" y="11120"/>
                    <a:pt x="8406" y="7951"/>
                  </a:cubicBezTo>
                  <a:lnTo>
                    <a:pt x="9641" y="178"/>
                  </a:lnTo>
                  <a:lnTo>
                    <a:pt x="7106" y="12"/>
                  </a:lnTo>
                  <a:cubicBezTo>
                    <a:pt x="7069" y="4"/>
                    <a:pt x="7031" y="1"/>
                    <a:pt x="6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9"/>
            <p:cNvSpPr/>
            <p:nvPr/>
          </p:nvSpPr>
          <p:spPr>
            <a:xfrm>
              <a:off x="5321400" y="2122150"/>
              <a:ext cx="253550" cy="856300"/>
            </a:xfrm>
            <a:custGeom>
              <a:avLst/>
              <a:gdLst/>
              <a:ahLst/>
              <a:cxnLst/>
              <a:rect l="l" t="t" r="r" b="b"/>
              <a:pathLst>
                <a:path w="10142" h="34252" extrusionOk="0">
                  <a:moveTo>
                    <a:pt x="7373" y="427"/>
                  </a:moveTo>
                  <a:lnTo>
                    <a:pt x="9674" y="594"/>
                  </a:lnTo>
                  <a:lnTo>
                    <a:pt x="8473" y="8166"/>
                  </a:lnTo>
                  <a:cubicBezTo>
                    <a:pt x="8173" y="14504"/>
                    <a:pt x="7206" y="20775"/>
                    <a:pt x="5538" y="26912"/>
                  </a:cubicBezTo>
                  <a:lnTo>
                    <a:pt x="4437" y="33817"/>
                  </a:lnTo>
                  <a:lnTo>
                    <a:pt x="2102" y="33684"/>
                  </a:lnTo>
                  <a:cubicBezTo>
                    <a:pt x="768" y="33417"/>
                    <a:pt x="368" y="26279"/>
                    <a:pt x="1935" y="16472"/>
                  </a:cubicBezTo>
                  <a:cubicBezTo>
                    <a:pt x="3170" y="8499"/>
                    <a:pt x="5338" y="1661"/>
                    <a:pt x="6939" y="560"/>
                  </a:cubicBezTo>
                  <a:cubicBezTo>
                    <a:pt x="7039" y="460"/>
                    <a:pt x="7139" y="427"/>
                    <a:pt x="7272" y="427"/>
                  </a:cubicBezTo>
                  <a:close/>
                  <a:moveTo>
                    <a:pt x="7234" y="1"/>
                  </a:moveTo>
                  <a:cubicBezTo>
                    <a:pt x="7039" y="1"/>
                    <a:pt x="6854" y="70"/>
                    <a:pt x="6705" y="193"/>
                  </a:cubicBezTo>
                  <a:cubicBezTo>
                    <a:pt x="5004" y="1394"/>
                    <a:pt x="2836" y="8199"/>
                    <a:pt x="1535" y="16405"/>
                  </a:cubicBezTo>
                  <a:cubicBezTo>
                    <a:pt x="234" y="24644"/>
                    <a:pt x="1" y="33684"/>
                    <a:pt x="2069" y="34084"/>
                  </a:cubicBezTo>
                  <a:lnTo>
                    <a:pt x="4637" y="34251"/>
                  </a:lnTo>
                  <a:cubicBezTo>
                    <a:pt x="4704" y="34251"/>
                    <a:pt x="4804" y="34184"/>
                    <a:pt x="4837" y="34084"/>
                  </a:cubicBezTo>
                  <a:lnTo>
                    <a:pt x="5938" y="27013"/>
                  </a:lnTo>
                  <a:cubicBezTo>
                    <a:pt x="7606" y="20875"/>
                    <a:pt x="8607" y="14537"/>
                    <a:pt x="8907" y="8199"/>
                  </a:cubicBezTo>
                  <a:lnTo>
                    <a:pt x="10141" y="427"/>
                  </a:lnTo>
                  <a:cubicBezTo>
                    <a:pt x="10141" y="360"/>
                    <a:pt x="10141" y="293"/>
                    <a:pt x="10108" y="260"/>
                  </a:cubicBezTo>
                  <a:cubicBezTo>
                    <a:pt x="10074" y="227"/>
                    <a:pt x="10008" y="193"/>
                    <a:pt x="9941" y="193"/>
                  </a:cubicBezTo>
                  <a:lnTo>
                    <a:pt x="7439" y="27"/>
                  </a:lnTo>
                  <a:cubicBezTo>
                    <a:pt x="7370" y="9"/>
                    <a:pt x="7301" y="1"/>
                    <a:pt x="7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9"/>
            <p:cNvSpPr/>
            <p:nvPr/>
          </p:nvSpPr>
          <p:spPr>
            <a:xfrm>
              <a:off x="5390625" y="2131800"/>
              <a:ext cx="224350" cy="841800"/>
            </a:xfrm>
            <a:custGeom>
              <a:avLst/>
              <a:gdLst/>
              <a:ahLst/>
              <a:cxnLst/>
              <a:rect l="l" t="t" r="r" b="b"/>
              <a:pathLst>
                <a:path w="8974" h="33672" extrusionOk="0">
                  <a:moveTo>
                    <a:pt x="7016" y="0"/>
                  </a:moveTo>
                  <a:cubicBezTo>
                    <a:pt x="5349" y="0"/>
                    <a:pt x="2910" y="7211"/>
                    <a:pt x="1468" y="16352"/>
                  </a:cubicBezTo>
                  <a:cubicBezTo>
                    <a:pt x="0" y="25659"/>
                    <a:pt x="200" y="33398"/>
                    <a:pt x="1868" y="33665"/>
                  </a:cubicBezTo>
                  <a:cubicBezTo>
                    <a:pt x="1898" y="33670"/>
                    <a:pt x="1927" y="33672"/>
                    <a:pt x="1957" y="33672"/>
                  </a:cubicBezTo>
                  <a:cubicBezTo>
                    <a:pt x="3624" y="33672"/>
                    <a:pt x="6064" y="26429"/>
                    <a:pt x="7506" y="17286"/>
                  </a:cubicBezTo>
                  <a:cubicBezTo>
                    <a:pt x="8973" y="8013"/>
                    <a:pt x="8773" y="241"/>
                    <a:pt x="7105" y="7"/>
                  </a:cubicBezTo>
                  <a:cubicBezTo>
                    <a:pt x="7076" y="3"/>
                    <a:pt x="7046" y="0"/>
                    <a:pt x="70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9"/>
            <p:cNvSpPr/>
            <p:nvPr/>
          </p:nvSpPr>
          <p:spPr>
            <a:xfrm>
              <a:off x="5439825" y="2303600"/>
              <a:ext cx="142625" cy="500550"/>
            </a:xfrm>
            <a:custGeom>
              <a:avLst/>
              <a:gdLst/>
              <a:ahLst/>
              <a:cxnLst/>
              <a:rect l="l" t="t" r="r" b="b"/>
              <a:pathLst>
                <a:path w="5705" h="20022" extrusionOk="0">
                  <a:moveTo>
                    <a:pt x="4138" y="0"/>
                  </a:moveTo>
                  <a:cubicBezTo>
                    <a:pt x="3169" y="0"/>
                    <a:pt x="1715" y="4233"/>
                    <a:pt x="868" y="9614"/>
                  </a:cubicBezTo>
                  <a:cubicBezTo>
                    <a:pt x="0" y="15118"/>
                    <a:pt x="100" y="19755"/>
                    <a:pt x="1068" y="19921"/>
                  </a:cubicBezTo>
                  <a:lnTo>
                    <a:pt x="2569" y="20021"/>
                  </a:lnTo>
                  <a:lnTo>
                    <a:pt x="3236" y="15818"/>
                  </a:lnTo>
                  <a:cubicBezTo>
                    <a:pt x="3736" y="14017"/>
                    <a:pt x="4103" y="12182"/>
                    <a:pt x="4403" y="10314"/>
                  </a:cubicBezTo>
                  <a:cubicBezTo>
                    <a:pt x="4704" y="8446"/>
                    <a:pt x="4904" y="6578"/>
                    <a:pt x="4971" y="4710"/>
                  </a:cubicBezTo>
                  <a:lnTo>
                    <a:pt x="5704" y="107"/>
                  </a:lnTo>
                  <a:lnTo>
                    <a:pt x="4203" y="7"/>
                  </a:lnTo>
                  <a:cubicBezTo>
                    <a:pt x="4182" y="3"/>
                    <a:pt x="4160" y="0"/>
                    <a:pt x="4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9"/>
            <p:cNvSpPr/>
            <p:nvPr/>
          </p:nvSpPr>
          <p:spPr>
            <a:xfrm>
              <a:off x="5429825" y="2298550"/>
              <a:ext cx="158450" cy="510600"/>
            </a:xfrm>
            <a:custGeom>
              <a:avLst/>
              <a:gdLst/>
              <a:ahLst/>
              <a:cxnLst/>
              <a:rect l="l" t="t" r="r" b="b"/>
              <a:pathLst>
                <a:path w="6338" h="20424" extrusionOk="0">
                  <a:moveTo>
                    <a:pt x="4603" y="409"/>
                  </a:moveTo>
                  <a:lnTo>
                    <a:pt x="5871" y="509"/>
                  </a:lnTo>
                  <a:lnTo>
                    <a:pt x="5170" y="4879"/>
                  </a:lnTo>
                  <a:cubicBezTo>
                    <a:pt x="5104" y="6780"/>
                    <a:pt x="4904" y="8648"/>
                    <a:pt x="4603" y="10483"/>
                  </a:cubicBezTo>
                  <a:cubicBezTo>
                    <a:pt x="4303" y="12351"/>
                    <a:pt x="3936" y="14152"/>
                    <a:pt x="3436" y="15987"/>
                  </a:cubicBezTo>
                  <a:lnTo>
                    <a:pt x="2802" y="19990"/>
                  </a:lnTo>
                  <a:lnTo>
                    <a:pt x="1501" y="19890"/>
                  </a:lnTo>
                  <a:cubicBezTo>
                    <a:pt x="834" y="19756"/>
                    <a:pt x="500" y="15887"/>
                    <a:pt x="1468" y="9816"/>
                  </a:cubicBezTo>
                  <a:cubicBezTo>
                    <a:pt x="2302" y="4479"/>
                    <a:pt x="3603" y="1010"/>
                    <a:pt x="4370" y="476"/>
                  </a:cubicBezTo>
                  <a:cubicBezTo>
                    <a:pt x="4437" y="443"/>
                    <a:pt x="4503" y="409"/>
                    <a:pt x="4537" y="409"/>
                  </a:cubicBezTo>
                  <a:close/>
                  <a:moveTo>
                    <a:pt x="4567" y="0"/>
                  </a:moveTo>
                  <a:cubicBezTo>
                    <a:pt x="4412" y="0"/>
                    <a:pt x="4279" y="60"/>
                    <a:pt x="4170" y="142"/>
                  </a:cubicBezTo>
                  <a:cubicBezTo>
                    <a:pt x="3136" y="876"/>
                    <a:pt x="1868" y="4812"/>
                    <a:pt x="1067" y="9783"/>
                  </a:cubicBezTo>
                  <a:cubicBezTo>
                    <a:pt x="434" y="13852"/>
                    <a:pt x="0" y="20023"/>
                    <a:pt x="1468" y="20323"/>
                  </a:cubicBezTo>
                  <a:lnTo>
                    <a:pt x="2969" y="20424"/>
                  </a:lnTo>
                  <a:cubicBezTo>
                    <a:pt x="3069" y="20424"/>
                    <a:pt x="3169" y="20357"/>
                    <a:pt x="3202" y="20223"/>
                  </a:cubicBezTo>
                  <a:lnTo>
                    <a:pt x="3836" y="16054"/>
                  </a:lnTo>
                  <a:cubicBezTo>
                    <a:pt x="4336" y="14252"/>
                    <a:pt x="4737" y="12418"/>
                    <a:pt x="5037" y="10550"/>
                  </a:cubicBezTo>
                  <a:cubicBezTo>
                    <a:pt x="5337" y="8682"/>
                    <a:pt x="5504" y="6814"/>
                    <a:pt x="5604" y="4946"/>
                  </a:cubicBezTo>
                  <a:lnTo>
                    <a:pt x="6338" y="342"/>
                  </a:lnTo>
                  <a:cubicBezTo>
                    <a:pt x="6338" y="242"/>
                    <a:pt x="6271" y="109"/>
                    <a:pt x="6138" y="109"/>
                  </a:cubicBezTo>
                  <a:lnTo>
                    <a:pt x="4670" y="9"/>
                  </a:lnTo>
                  <a:cubicBezTo>
                    <a:pt x="4635" y="3"/>
                    <a:pt x="4600" y="0"/>
                    <a:pt x="4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9"/>
            <p:cNvSpPr/>
            <p:nvPr/>
          </p:nvSpPr>
          <p:spPr>
            <a:xfrm>
              <a:off x="5478175" y="2306100"/>
              <a:ext cx="130950" cy="498225"/>
            </a:xfrm>
            <a:custGeom>
              <a:avLst/>
              <a:gdLst/>
              <a:ahLst/>
              <a:cxnLst/>
              <a:rect l="l" t="t" r="r" b="b"/>
              <a:pathLst>
                <a:path w="5238" h="19929" extrusionOk="0">
                  <a:moveTo>
                    <a:pt x="4136" y="0"/>
                  </a:moveTo>
                  <a:cubicBezTo>
                    <a:pt x="3136" y="0"/>
                    <a:pt x="1683" y="4233"/>
                    <a:pt x="868" y="9614"/>
                  </a:cubicBezTo>
                  <a:cubicBezTo>
                    <a:pt x="1" y="15118"/>
                    <a:pt x="67" y="19721"/>
                    <a:pt x="1068" y="19921"/>
                  </a:cubicBezTo>
                  <a:cubicBezTo>
                    <a:pt x="1090" y="19926"/>
                    <a:pt x="1112" y="19928"/>
                    <a:pt x="1134" y="19928"/>
                  </a:cubicBezTo>
                  <a:cubicBezTo>
                    <a:pt x="2103" y="19928"/>
                    <a:pt x="3556" y="15695"/>
                    <a:pt x="4404" y="10314"/>
                  </a:cubicBezTo>
                  <a:cubicBezTo>
                    <a:pt x="5238" y="4811"/>
                    <a:pt x="5171" y="207"/>
                    <a:pt x="4204" y="7"/>
                  </a:cubicBezTo>
                  <a:cubicBezTo>
                    <a:pt x="4181" y="3"/>
                    <a:pt x="4159" y="0"/>
                    <a:pt x="4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9"/>
            <p:cNvSpPr/>
            <p:nvPr/>
          </p:nvSpPr>
          <p:spPr>
            <a:xfrm>
              <a:off x="5467350" y="2301250"/>
              <a:ext cx="152625" cy="507900"/>
            </a:xfrm>
            <a:custGeom>
              <a:avLst/>
              <a:gdLst/>
              <a:ahLst/>
              <a:cxnLst/>
              <a:rect l="l" t="t" r="r" b="b"/>
              <a:pathLst>
                <a:path w="6105" h="20316" extrusionOk="0">
                  <a:moveTo>
                    <a:pt x="4570" y="401"/>
                  </a:moveTo>
                  <a:cubicBezTo>
                    <a:pt x="5237" y="535"/>
                    <a:pt x="5571" y="4437"/>
                    <a:pt x="4637" y="10475"/>
                  </a:cubicBezTo>
                  <a:cubicBezTo>
                    <a:pt x="3803" y="15812"/>
                    <a:pt x="2502" y="19281"/>
                    <a:pt x="1701" y="19849"/>
                  </a:cubicBezTo>
                  <a:cubicBezTo>
                    <a:pt x="1635" y="19882"/>
                    <a:pt x="1568" y="19915"/>
                    <a:pt x="1501" y="19915"/>
                  </a:cubicBezTo>
                  <a:cubicBezTo>
                    <a:pt x="867" y="19748"/>
                    <a:pt x="534" y="15879"/>
                    <a:pt x="1468" y="9841"/>
                  </a:cubicBezTo>
                  <a:lnTo>
                    <a:pt x="1468" y="9808"/>
                  </a:lnTo>
                  <a:cubicBezTo>
                    <a:pt x="2302" y="4471"/>
                    <a:pt x="3603" y="1002"/>
                    <a:pt x="4403" y="468"/>
                  </a:cubicBezTo>
                  <a:cubicBezTo>
                    <a:pt x="4437" y="401"/>
                    <a:pt x="4503" y="401"/>
                    <a:pt x="4570" y="401"/>
                  </a:cubicBezTo>
                  <a:close/>
                  <a:moveTo>
                    <a:pt x="4637" y="1"/>
                  </a:moveTo>
                  <a:cubicBezTo>
                    <a:pt x="4470" y="1"/>
                    <a:pt x="4303" y="34"/>
                    <a:pt x="4136" y="134"/>
                  </a:cubicBezTo>
                  <a:cubicBezTo>
                    <a:pt x="3102" y="868"/>
                    <a:pt x="1835" y="4838"/>
                    <a:pt x="1068" y="9775"/>
                  </a:cubicBezTo>
                  <a:cubicBezTo>
                    <a:pt x="400" y="13844"/>
                    <a:pt x="0" y="20049"/>
                    <a:pt x="1434" y="20316"/>
                  </a:cubicBezTo>
                  <a:lnTo>
                    <a:pt x="1535" y="20316"/>
                  </a:lnTo>
                  <a:cubicBezTo>
                    <a:pt x="1668" y="20316"/>
                    <a:pt x="1801" y="20282"/>
                    <a:pt x="1935" y="20215"/>
                  </a:cubicBezTo>
                  <a:cubicBezTo>
                    <a:pt x="2969" y="19482"/>
                    <a:pt x="4236" y="15512"/>
                    <a:pt x="5037" y="10575"/>
                  </a:cubicBezTo>
                  <a:cubicBezTo>
                    <a:pt x="5671" y="6472"/>
                    <a:pt x="6104" y="301"/>
                    <a:pt x="4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9"/>
            <p:cNvSpPr/>
            <p:nvPr/>
          </p:nvSpPr>
          <p:spPr>
            <a:xfrm>
              <a:off x="4521675"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7" y="21182"/>
                    <a:pt x="33657" y="13643"/>
                  </a:cubicBezTo>
                  <a:cubicBezTo>
                    <a:pt x="33657"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9"/>
            <p:cNvSpPr/>
            <p:nvPr/>
          </p:nvSpPr>
          <p:spPr>
            <a:xfrm>
              <a:off x="4516650" y="1900975"/>
              <a:ext cx="851475" cy="692175"/>
            </a:xfrm>
            <a:custGeom>
              <a:avLst/>
              <a:gdLst/>
              <a:ahLst/>
              <a:cxnLst/>
              <a:rect l="l" t="t" r="r" b="b"/>
              <a:pathLst>
                <a:path w="34059" h="27687" extrusionOk="0">
                  <a:moveTo>
                    <a:pt x="17046" y="401"/>
                  </a:moveTo>
                  <a:cubicBezTo>
                    <a:pt x="26186" y="401"/>
                    <a:pt x="33658" y="6405"/>
                    <a:pt x="33658" y="13810"/>
                  </a:cubicBezTo>
                  <a:cubicBezTo>
                    <a:pt x="33658" y="21249"/>
                    <a:pt x="26186" y="27253"/>
                    <a:pt x="17046" y="27253"/>
                  </a:cubicBezTo>
                  <a:cubicBezTo>
                    <a:pt x="7873" y="27253"/>
                    <a:pt x="401" y="21216"/>
                    <a:pt x="401" y="13810"/>
                  </a:cubicBezTo>
                  <a:cubicBezTo>
                    <a:pt x="401" y="6405"/>
                    <a:pt x="7873" y="401"/>
                    <a:pt x="17046" y="401"/>
                  </a:cubicBezTo>
                  <a:close/>
                  <a:moveTo>
                    <a:pt x="17046" y="1"/>
                  </a:moveTo>
                  <a:cubicBezTo>
                    <a:pt x="7640" y="1"/>
                    <a:pt x="1" y="6172"/>
                    <a:pt x="1" y="13810"/>
                  </a:cubicBezTo>
                  <a:cubicBezTo>
                    <a:pt x="1" y="21483"/>
                    <a:pt x="7640" y="27687"/>
                    <a:pt x="17046" y="27687"/>
                  </a:cubicBezTo>
                  <a:cubicBezTo>
                    <a:pt x="26420" y="27687"/>
                    <a:pt x="34059" y="21483"/>
                    <a:pt x="34059" y="13844"/>
                  </a:cubicBezTo>
                  <a:cubicBezTo>
                    <a:pt x="34059" y="6205"/>
                    <a:pt x="26453" y="1"/>
                    <a:pt x="17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9"/>
            <p:cNvSpPr/>
            <p:nvPr/>
          </p:nvSpPr>
          <p:spPr>
            <a:xfrm>
              <a:off x="4714300" y="2157700"/>
              <a:ext cx="375300" cy="165375"/>
            </a:xfrm>
            <a:custGeom>
              <a:avLst/>
              <a:gdLst/>
              <a:ahLst/>
              <a:cxnLst/>
              <a:rect l="l" t="t" r="r" b="b"/>
              <a:pathLst>
                <a:path w="15012" h="6615" extrusionOk="0">
                  <a:moveTo>
                    <a:pt x="7450" y="1"/>
                  </a:moveTo>
                  <a:cubicBezTo>
                    <a:pt x="7347" y="1"/>
                    <a:pt x="7243" y="2"/>
                    <a:pt x="7139" y="6"/>
                  </a:cubicBezTo>
                  <a:cubicBezTo>
                    <a:pt x="3336" y="106"/>
                    <a:pt x="1769" y="1907"/>
                    <a:pt x="501" y="3008"/>
                  </a:cubicBezTo>
                  <a:cubicBezTo>
                    <a:pt x="1" y="3441"/>
                    <a:pt x="34" y="4242"/>
                    <a:pt x="601" y="4609"/>
                  </a:cubicBezTo>
                  <a:cubicBezTo>
                    <a:pt x="2515" y="5917"/>
                    <a:pt x="4796" y="6615"/>
                    <a:pt x="7121" y="6615"/>
                  </a:cubicBezTo>
                  <a:cubicBezTo>
                    <a:pt x="7227" y="6615"/>
                    <a:pt x="7333" y="6613"/>
                    <a:pt x="7439" y="6610"/>
                  </a:cubicBezTo>
                  <a:cubicBezTo>
                    <a:pt x="9708" y="6544"/>
                    <a:pt x="11909" y="5976"/>
                    <a:pt x="13944" y="4976"/>
                  </a:cubicBezTo>
                  <a:cubicBezTo>
                    <a:pt x="14778" y="4542"/>
                    <a:pt x="15011" y="3475"/>
                    <a:pt x="14444" y="2707"/>
                  </a:cubicBezTo>
                  <a:cubicBezTo>
                    <a:pt x="13506" y="1511"/>
                    <a:pt x="10719" y="1"/>
                    <a:pt x="745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9"/>
            <p:cNvSpPr/>
            <p:nvPr/>
          </p:nvSpPr>
          <p:spPr>
            <a:xfrm>
              <a:off x="4711800" y="2152725"/>
              <a:ext cx="378625" cy="175250"/>
            </a:xfrm>
            <a:custGeom>
              <a:avLst/>
              <a:gdLst/>
              <a:ahLst/>
              <a:cxnLst/>
              <a:rect l="l" t="t" r="r" b="b"/>
              <a:pathLst>
                <a:path w="15145" h="7010" extrusionOk="0">
                  <a:moveTo>
                    <a:pt x="7539" y="405"/>
                  </a:moveTo>
                  <a:cubicBezTo>
                    <a:pt x="10808" y="405"/>
                    <a:pt x="13544" y="1972"/>
                    <a:pt x="14377" y="3040"/>
                  </a:cubicBezTo>
                  <a:cubicBezTo>
                    <a:pt x="14611" y="3340"/>
                    <a:pt x="14678" y="3740"/>
                    <a:pt x="14611" y="4107"/>
                  </a:cubicBezTo>
                  <a:cubicBezTo>
                    <a:pt x="14511" y="4474"/>
                    <a:pt x="14277" y="4808"/>
                    <a:pt x="13944" y="4975"/>
                  </a:cubicBezTo>
                  <a:cubicBezTo>
                    <a:pt x="11942" y="5975"/>
                    <a:pt x="9774" y="6542"/>
                    <a:pt x="7539" y="6609"/>
                  </a:cubicBezTo>
                  <a:cubicBezTo>
                    <a:pt x="7434" y="6612"/>
                    <a:pt x="7330" y="6613"/>
                    <a:pt x="7225" y="6613"/>
                  </a:cubicBezTo>
                  <a:cubicBezTo>
                    <a:pt x="4932" y="6613"/>
                    <a:pt x="2683" y="5917"/>
                    <a:pt x="801" y="4641"/>
                  </a:cubicBezTo>
                  <a:cubicBezTo>
                    <a:pt x="601" y="4474"/>
                    <a:pt x="468" y="4241"/>
                    <a:pt x="434" y="4007"/>
                  </a:cubicBezTo>
                  <a:cubicBezTo>
                    <a:pt x="434" y="3740"/>
                    <a:pt x="534" y="3507"/>
                    <a:pt x="734" y="3340"/>
                  </a:cubicBezTo>
                  <a:cubicBezTo>
                    <a:pt x="868" y="3240"/>
                    <a:pt x="1001" y="3107"/>
                    <a:pt x="1135" y="2973"/>
                  </a:cubicBezTo>
                  <a:cubicBezTo>
                    <a:pt x="2369" y="1872"/>
                    <a:pt x="3903" y="505"/>
                    <a:pt x="7239" y="405"/>
                  </a:cubicBezTo>
                  <a:close/>
                  <a:moveTo>
                    <a:pt x="7546" y="0"/>
                  </a:moveTo>
                  <a:cubicBezTo>
                    <a:pt x="7444" y="0"/>
                    <a:pt x="7342" y="2"/>
                    <a:pt x="7239" y="4"/>
                  </a:cubicBezTo>
                  <a:cubicBezTo>
                    <a:pt x="3770" y="104"/>
                    <a:pt x="2102" y="1572"/>
                    <a:pt x="868" y="2673"/>
                  </a:cubicBezTo>
                  <a:cubicBezTo>
                    <a:pt x="701" y="2806"/>
                    <a:pt x="568" y="2906"/>
                    <a:pt x="468" y="3040"/>
                  </a:cubicBezTo>
                  <a:cubicBezTo>
                    <a:pt x="167" y="3273"/>
                    <a:pt x="1" y="3640"/>
                    <a:pt x="34" y="4007"/>
                  </a:cubicBezTo>
                  <a:cubicBezTo>
                    <a:pt x="67" y="4408"/>
                    <a:pt x="267" y="4774"/>
                    <a:pt x="568" y="4975"/>
                  </a:cubicBezTo>
                  <a:cubicBezTo>
                    <a:pt x="2536" y="6309"/>
                    <a:pt x="4837" y="7009"/>
                    <a:pt x="7172" y="7009"/>
                  </a:cubicBezTo>
                  <a:lnTo>
                    <a:pt x="7573" y="7009"/>
                  </a:lnTo>
                  <a:cubicBezTo>
                    <a:pt x="9841" y="6943"/>
                    <a:pt x="12109" y="6376"/>
                    <a:pt x="14144" y="5342"/>
                  </a:cubicBezTo>
                  <a:cubicBezTo>
                    <a:pt x="14578" y="5108"/>
                    <a:pt x="14911" y="4674"/>
                    <a:pt x="15045" y="4174"/>
                  </a:cubicBezTo>
                  <a:cubicBezTo>
                    <a:pt x="15145" y="3707"/>
                    <a:pt x="15011" y="3173"/>
                    <a:pt x="14711" y="2773"/>
                  </a:cubicBezTo>
                  <a:cubicBezTo>
                    <a:pt x="13804" y="1607"/>
                    <a:pt x="10978" y="0"/>
                    <a:pt x="7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9"/>
            <p:cNvSpPr/>
            <p:nvPr/>
          </p:nvSpPr>
          <p:spPr>
            <a:xfrm>
              <a:off x="4166400" y="2675700"/>
              <a:ext cx="193500" cy="193500"/>
            </a:xfrm>
            <a:custGeom>
              <a:avLst/>
              <a:gdLst/>
              <a:ahLst/>
              <a:cxnLst/>
              <a:rect l="l" t="t" r="r" b="b"/>
              <a:pathLst>
                <a:path w="7740" h="7740" extrusionOk="0">
                  <a:moveTo>
                    <a:pt x="3870" y="0"/>
                  </a:moveTo>
                  <a:cubicBezTo>
                    <a:pt x="1736" y="0"/>
                    <a:pt x="1" y="1735"/>
                    <a:pt x="1" y="3870"/>
                  </a:cubicBezTo>
                  <a:cubicBezTo>
                    <a:pt x="1" y="6005"/>
                    <a:pt x="1736" y="7739"/>
                    <a:pt x="3870" y="7739"/>
                  </a:cubicBezTo>
                  <a:cubicBezTo>
                    <a:pt x="6005" y="7739"/>
                    <a:pt x="7740" y="6005"/>
                    <a:pt x="7740" y="3870"/>
                  </a:cubicBezTo>
                  <a:cubicBezTo>
                    <a:pt x="7740" y="1735"/>
                    <a:pt x="6005" y="0"/>
                    <a:pt x="3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9"/>
            <p:cNvSpPr/>
            <p:nvPr/>
          </p:nvSpPr>
          <p:spPr>
            <a:xfrm>
              <a:off x="4127225" y="2670550"/>
              <a:ext cx="237675" cy="203650"/>
            </a:xfrm>
            <a:custGeom>
              <a:avLst/>
              <a:gdLst/>
              <a:ahLst/>
              <a:cxnLst/>
              <a:rect l="l" t="t" r="r" b="b"/>
              <a:pathLst>
                <a:path w="9507" h="8146" extrusionOk="0">
                  <a:moveTo>
                    <a:pt x="5437" y="440"/>
                  </a:moveTo>
                  <a:cubicBezTo>
                    <a:pt x="7472" y="440"/>
                    <a:pt x="9107" y="2074"/>
                    <a:pt x="9107" y="4076"/>
                  </a:cubicBezTo>
                  <a:cubicBezTo>
                    <a:pt x="9107" y="6289"/>
                    <a:pt x="7302" y="7754"/>
                    <a:pt x="5411" y="7754"/>
                  </a:cubicBezTo>
                  <a:cubicBezTo>
                    <a:pt x="4510" y="7754"/>
                    <a:pt x="3589" y="7421"/>
                    <a:pt x="2836" y="6678"/>
                  </a:cubicBezTo>
                  <a:cubicBezTo>
                    <a:pt x="534" y="4376"/>
                    <a:pt x="2168" y="440"/>
                    <a:pt x="5437" y="440"/>
                  </a:cubicBezTo>
                  <a:close/>
                  <a:moveTo>
                    <a:pt x="5427" y="0"/>
                  </a:moveTo>
                  <a:cubicBezTo>
                    <a:pt x="4425" y="0"/>
                    <a:pt x="3402" y="374"/>
                    <a:pt x="2569" y="1207"/>
                  </a:cubicBezTo>
                  <a:cubicBezTo>
                    <a:pt x="0" y="3776"/>
                    <a:pt x="1801" y="8145"/>
                    <a:pt x="5437" y="8145"/>
                  </a:cubicBezTo>
                  <a:cubicBezTo>
                    <a:pt x="7672" y="8145"/>
                    <a:pt x="9507" y="6344"/>
                    <a:pt x="9507" y="4076"/>
                  </a:cubicBezTo>
                  <a:cubicBezTo>
                    <a:pt x="9507" y="1619"/>
                    <a:pt x="7513" y="0"/>
                    <a:pt x="5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9"/>
            <p:cNvSpPr/>
            <p:nvPr/>
          </p:nvSpPr>
          <p:spPr>
            <a:xfrm>
              <a:off x="4437450" y="2675700"/>
              <a:ext cx="193475" cy="193500"/>
            </a:xfrm>
            <a:custGeom>
              <a:avLst/>
              <a:gdLst/>
              <a:ahLst/>
              <a:cxnLst/>
              <a:rect l="l" t="t" r="r" b="b"/>
              <a:pathLst>
                <a:path w="7739" h="7740" extrusionOk="0">
                  <a:moveTo>
                    <a:pt x="3869" y="0"/>
                  </a:moveTo>
                  <a:cubicBezTo>
                    <a:pt x="1735" y="0"/>
                    <a:pt x="0" y="1735"/>
                    <a:pt x="0" y="3870"/>
                  </a:cubicBezTo>
                  <a:cubicBezTo>
                    <a:pt x="0" y="6005"/>
                    <a:pt x="1735" y="7739"/>
                    <a:pt x="3869" y="7739"/>
                  </a:cubicBezTo>
                  <a:cubicBezTo>
                    <a:pt x="6004" y="7739"/>
                    <a:pt x="7739" y="6005"/>
                    <a:pt x="7739" y="3870"/>
                  </a:cubicBezTo>
                  <a:cubicBezTo>
                    <a:pt x="7739" y="1735"/>
                    <a:pt x="6004" y="0"/>
                    <a:pt x="3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9"/>
            <p:cNvSpPr/>
            <p:nvPr/>
          </p:nvSpPr>
          <p:spPr>
            <a:xfrm>
              <a:off x="4397400" y="2670550"/>
              <a:ext cx="238550" cy="203650"/>
            </a:xfrm>
            <a:custGeom>
              <a:avLst/>
              <a:gdLst/>
              <a:ahLst/>
              <a:cxnLst/>
              <a:rect l="l" t="t" r="r" b="b"/>
              <a:pathLst>
                <a:path w="9542" h="8146" extrusionOk="0">
                  <a:moveTo>
                    <a:pt x="5471" y="440"/>
                  </a:moveTo>
                  <a:cubicBezTo>
                    <a:pt x="7473" y="440"/>
                    <a:pt x="9141" y="2074"/>
                    <a:pt x="9141" y="4076"/>
                  </a:cubicBezTo>
                  <a:cubicBezTo>
                    <a:pt x="9141" y="6289"/>
                    <a:pt x="7321" y="7754"/>
                    <a:pt x="5431" y="7754"/>
                  </a:cubicBezTo>
                  <a:cubicBezTo>
                    <a:pt x="4530" y="7754"/>
                    <a:pt x="3613" y="7421"/>
                    <a:pt x="2870" y="6678"/>
                  </a:cubicBezTo>
                  <a:cubicBezTo>
                    <a:pt x="568" y="4376"/>
                    <a:pt x="2202" y="440"/>
                    <a:pt x="5471" y="440"/>
                  </a:cubicBezTo>
                  <a:close/>
                  <a:moveTo>
                    <a:pt x="5450" y="0"/>
                  </a:moveTo>
                  <a:cubicBezTo>
                    <a:pt x="4444" y="0"/>
                    <a:pt x="3414" y="374"/>
                    <a:pt x="2569" y="1207"/>
                  </a:cubicBezTo>
                  <a:cubicBezTo>
                    <a:pt x="1" y="3776"/>
                    <a:pt x="1836" y="8145"/>
                    <a:pt x="5471" y="8145"/>
                  </a:cubicBezTo>
                  <a:cubicBezTo>
                    <a:pt x="7706" y="8145"/>
                    <a:pt x="9541" y="6344"/>
                    <a:pt x="9541" y="4076"/>
                  </a:cubicBezTo>
                  <a:cubicBezTo>
                    <a:pt x="9541" y="1619"/>
                    <a:pt x="7547" y="0"/>
                    <a:pt x="54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9"/>
            <p:cNvSpPr/>
            <p:nvPr/>
          </p:nvSpPr>
          <p:spPr>
            <a:xfrm>
              <a:off x="4290675" y="2134475"/>
              <a:ext cx="206825" cy="743050"/>
            </a:xfrm>
            <a:custGeom>
              <a:avLst/>
              <a:gdLst/>
              <a:ahLst/>
              <a:cxnLst/>
              <a:rect l="l" t="t" r="r" b="b"/>
              <a:pathLst>
                <a:path w="8273" h="29722" extrusionOk="0">
                  <a:moveTo>
                    <a:pt x="0" y="1"/>
                  </a:moveTo>
                  <a:lnTo>
                    <a:pt x="0" y="25586"/>
                  </a:lnTo>
                  <a:cubicBezTo>
                    <a:pt x="0" y="27854"/>
                    <a:pt x="1835" y="29722"/>
                    <a:pt x="4103" y="29722"/>
                  </a:cubicBezTo>
                  <a:cubicBezTo>
                    <a:pt x="6405" y="29722"/>
                    <a:pt x="8273" y="27887"/>
                    <a:pt x="8273" y="25586"/>
                  </a:cubicBezTo>
                  <a:lnTo>
                    <a:pt x="8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9"/>
            <p:cNvSpPr/>
            <p:nvPr/>
          </p:nvSpPr>
          <p:spPr>
            <a:xfrm>
              <a:off x="4284825" y="2129475"/>
              <a:ext cx="217675" cy="753050"/>
            </a:xfrm>
            <a:custGeom>
              <a:avLst/>
              <a:gdLst/>
              <a:ahLst/>
              <a:cxnLst/>
              <a:rect l="l" t="t" r="r" b="b"/>
              <a:pathLst>
                <a:path w="8707" h="30122" extrusionOk="0">
                  <a:moveTo>
                    <a:pt x="8273" y="434"/>
                  </a:moveTo>
                  <a:lnTo>
                    <a:pt x="8273" y="25786"/>
                  </a:lnTo>
                  <a:cubicBezTo>
                    <a:pt x="8273" y="27954"/>
                    <a:pt x="6505" y="29722"/>
                    <a:pt x="4337" y="29722"/>
                  </a:cubicBezTo>
                  <a:cubicBezTo>
                    <a:pt x="2169" y="29722"/>
                    <a:pt x="401" y="27954"/>
                    <a:pt x="401" y="25786"/>
                  </a:cubicBezTo>
                  <a:lnTo>
                    <a:pt x="401" y="434"/>
                  </a:lnTo>
                  <a:close/>
                  <a:moveTo>
                    <a:pt x="201" y="0"/>
                  </a:moveTo>
                  <a:cubicBezTo>
                    <a:pt x="101" y="0"/>
                    <a:pt x="1" y="100"/>
                    <a:pt x="1" y="201"/>
                  </a:cubicBezTo>
                  <a:lnTo>
                    <a:pt x="1" y="25786"/>
                  </a:lnTo>
                  <a:cubicBezTo>
                    <a:pt x="1" y="28187"/>
                    <a:pt x="1935" y="30122"/>
                    <a:pt x="4337" y="30122"/>
                  </a:cubicBezTo>
                  <a:cubicBezTo>
                    <a:pt x="6739" y="30122"/>
                    <a:pt x="8707" y="28187"/>
                    <a:pt x="8707" y="25786"/>
                  </a:cubicBezTo>
                  <a:lnTo>
                    <a:pt x="8707" y="201"/>
                  </a:lnTo>
                  <a:cubicBezTo>
                    <a:pt x="8707" y="100"/>
                    <a:pt x="8607" y="0"/>
                    <a:pt x="8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9"/>
            <p:cNvSpPr/>
            <p:nvPr/>
          </p:nvSpPr>
          <p:spPr>
            <a:xfrm>
              <a:off x="3293300" y="537700"/>
              <a:ext cx="2214925" cy="1842800"/>
            </a:xfrm>
            <a:custGeom>
              <a:avLst/>
              <a:gdLst/>
              <a:ahLst/>
              <a:cxnLst/>
              <a:rect l="l" t="t" r="r" b="b"/>
              <a:pathLst>
                <a:path w="88597" h="73712" extrusionOk="0">
                  <a:moveTo>
                    <a:pt x="42274" y="0"/>
                  </a:moveTo>
                  <a:cubicBezTo>
                    <a:pt x="28253" y="0"/>
                    <a:pt x="12483" y="9197"/>
                    <a:pt x="4670" y="20741"/>
                  </a:cubicBezTo>
                  <a:cubicBezTo>
                    <a:pt x="3569" y="22342"/>
                    <a:pt x="2635" y="24043"/>
                    <a:pt x="1801" y="25811"/>
                  </a:cubicBezTo>
                  <a:cubicBezTo>
                    <a:pt x="1101" y="27345"/>
                    <a:pt x="500" y="28947"/>
                    <a:pt x="0" y="30581"/>
                  </a:cubicBezTo>
                  <a:cubicBezTo>
                    <a:pt x="5604" y="32816"/>
                    <a:pt x="14043" y="37786"/>
                    <a:pt x="23117" y="48861"/>
                  </a:cubicBezTo>
                  <a:cubicBezTo>
                    <a:pt x="39028" y="68341"/>
                    <a:pt x="39895" y="73478"/>
                    <a:pt x="45032" y="73712"/>
                  </a:cubicBezTo>
                  <a:cubicBezTo>
                    <a:pt x="50203" y="73478"/>
                    <a:pt x="51070" y="68341"/>
                    <a:pt x="66981" y="48894"/>
                  </a:cubicBezTo>
                  <a:cubicBezTo>
                    <a:pt x="75287" y="38754"/>
                    <a:pt x="83059" y="33717"/>
                    <a:pt x="88597" y="31215"/>
                  </a:cubicBezTo>
                  <a:cubicBezTo>
                    <a:pt x="88063" y="29380"/>
                    <a:pt x="87429" y="27546"/>
                    <a:pt x="86629" y="25811"/>
                  </a:cubicBezTo>
                  <a:cubicBezTo>
                    <a:pt x="85795" y="24043"/>
                    <a:pt x="84861" y="22342"/>
                    <a:pt x="83760" y="20741"/>
                  </a:cubicBezTo>
                  <a:cubicBezTo>
                    <a:pt x="75947" y="9197"/>
                    <a:pt x="60177" y="0"/>
                    <a:pt x="46126" y="0"/>
                  </a:cubicBezTo>
                  <a:cubicBezTo>
                    <a:pt x="45480" y="0"/>
                    <a:pt x="44837" y="20"/>
                    <a:pt x="44198" y="59"/>
                  </a:cubicBezTo>
                  <a:cubicBezTo>
                    <a:pt x="43561" y="20"/>
                    <a:pt x="42920" y="0"/>
                    <a:pt x="42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9"/>
            <p:cNvSpPr/>
            <p:nvPr/>
          </p:nvSpPr>
          <p:spPr>
            <a:xfrm>
              <a:off x="3287450" y="531875"/>
              <a:ext cx="2226625" cy="1853650"/>
            </a:xfrm>
            <a:custGeom>
              <a:avLst/>
              <a:gdLst/>
              <a:ahLst/>
              <a:cxnLst/>
              <a:rect l="l" t="t" r="r" b="b"/>
              <a:pathLst>
                <a:path w="89065" h="74146" extrusionOk="0">
                  <a:moveTo>
                    <a:pt x="42554" y="434"/>
                  </a:moveTo>
                  <a:cubicBezTo>
                    <a:pt x="43196" y="434"/>
                    <a:pt x="43834" y="453"/>
                    <a:pt x="44466" y="492"/>
                  </a:cubicBezTo>
                  <a:cubicBezTo>
                    <a:pt x="45094" y="453"/>
                    <a:pt x="45728" y="434"/>
                    <a:pt x="46367" y="434"/>
                  </a:cubicBezTo>
                  <a:cubicBezTo>
                    <a:pt x="59886" y="434"/>
                    <a:pt x="75673" y="9067"/>
                    <a:pt x="83827" y="21107"/>
                  </a:cubicBezTo>
                  <a:cubicBezTo>
                    <a:pt x="84894" y="22708"/>
                    <a:pt x="85862" y="24376"/>
                    <a:pt x="86662" y="26144"/>
                  </a:cubicBezTo>
                  <a:cubicBezTo>
                    <a:pt x="87430" y="27812"/>
                    <a:pt x="88063" y="29546"/>
                    <a:pt x="88597" y="31348"/>
                  </a:cubicBezTo>
                  <a:cubicBezTo>
                    <a:pt x="83393" y="33716"/>
                    <a:pt x="75488" y="38686"/>
                    <a:pt x="67048" y="48994"/>
                  </a:cubicBezTo>
                  <a:cubicBezTo>
                    <a:pt x="61211" y="56132"/>
                    <a:pt x="57408" y="61303"/>
                    <a:pt x="54640" y="65105"/>
                  </a:cubicBezTo>
                  <a:cubicBezTo>
                    <a:pt x="50003" y="71443"/>
                    <a:pt x="48435" y="73578"/>
                    <a:pt x="45300" y="73711"/>
                  </a:cubicBezTo>
                  <a:cubicBezTo>
                    <a:pt x="42131" y="73578"/>
                    <a:pt x="40563" y="71443"/>
                    <a:pt x="35926" y="65105"/>
                  </a:cubicBezTo>
                  <a:cubicBezTo>
                    <a:pt x="33158" y="61303"/>
                    <a:pt x="29321" y="56132"/>
                    <a:pt x="23484" y="48994"/>
                  </a:cubicBezTo>
                  <a:cubicBezTo>
                    <a:pt x="14478" y="37952"/>
                    <a:pt x="6038" y="32949"/>
                    <a:pt x="501" y="30714"/>
                  </a:cubicBezTo>
                  <a:cubicBezTo>
                    <a:pt x="1001" y="29146"/>
                    <a:pt x="1568" y="27612"/>
                    <a:pt x="2235" y="26144"/>
                  </a:cubicBezTo>
                  <a:cubicBezTo>
                    <a:pt x="3069" y="24376"/>
                    <a:pt x="4003" y="22708"/>
                    <a:pt x="5104" y="21107"/>
                  </a:cubicBezTo>
                  <a:cubicBezTo>
                    <a:pt x="13225" y="9037"/>
                    <a:pt x="29007" y="434"/>
                    <a:pt x="42554" y="434"/>
                  </a:cubicBezTo>
                  <a:close/>
                  <a:moveTo>
                    <a:pt x="42560" y="1"/>
                  </a:moveTo>
                  <a:cubicBezTo>
                    <a:pt x="28908" y="1"/>
                    <a:pt x="12958" y="8702"/>
                    <a:pt x="4737" y="20874"/>
                  </a:cubicBezTo>
                  <a:cubicBezTo>
                    <a:pt x="3636" y="22475"/>
                    <a:pt x="2669" y="24176"/>
                    <a:pt x="1869" y="25944"/>
                  </a:cubicBezTo>
                  <a:cubicBezTo>
                    <a:pt x="1135" y="27512"/>
                    <a:pt x="534" y="29113"/>
                    <a:pt x="34" y="30747"/>
                  </a:cubicBezTo>
                  <a:cubicBezTo>
                    <a:pt x="1" y="30847"/>
                    <a:pt x="67" y="30981"/>
                    <a:pt x="167" y="31014"/>
                  </a:cubicBezTo>
                  <a:cubicBezTo>
                    <a:pt x="5671" y="33216"/>
                    <a:pt x="14077" y="38153"/>
                    <a:pt x="23184" y="49227"/>
                  </a:cubicBezTo>
                  <a:cubicBezTo>
                    <a:pt x="29021" y="56399"/>
                    <a:pt x="32824" y="61569"/>
                    <a:pt x="35559" y="65339"/>
                  </a:cubicBezTo>
                  <a:cubicBezTo>
                    <a:pt x="40296" y="71810"/>
                    <a:pt x="41897" y="73978"/>
                    <a:pt x="45300" y="74145"/>
                  </a:cubicBezTo>
                  <a:cubicBezTo>
                    <a:pt x="48669" y="73978"/>
                    <a:pt x="50236" y="71810"/>
                    <a:pt x="54973" y="65339"/>
                  </a:cubicBezTo>
                  <a:cubicBezTo>
                    <a:pt x="57742" y="61536"/>
                    <a:pt x="61544" y="56366"/>
                    <a:pt x="67382" y="49227"/>
                  </a:cubicBezTo>
                  <a:cubicBezTo>
                    <a:pt x="75855" y="38886"/>
                    <a:pt x="83794" y="33950"/>
                    <a:pt x="88931" y="31615"/>
                  </a:cubicBezTo>
                  <a:cubicBezTo>
                    <a:pt x="89031" y="31581"/>
                    <a:pt x="89064" y="31481"/>
                    <a:pt x="89031" y="31381"/>
                  </a:cubicBezTo>
                  <a:cubicBezTo>
                    <a:pt x="88497" y="29513"/>
                    <a:pt x="87830" y="27712"/>
                    <a:pt x="87029" y="25944"/>
                  </a:cubicBezTo>
                  <a:cubicBezTo>
                    <a:pt x="86229" y="24176"/>
                    <a:pt x="85261" y="22475"/>
                    <a:pt x="84161" y="20874"/>
                  </a:cubicBezTo>
                  <a:cubicBezTo>
                    <a:pt x="75972" y="8702"/>
                    <a:pt x="59993" y="1"/>
                    <a:pt x="46368" y="1"/>
                  </a:cubicBezTo>
                  <a:cubicBezTo>
                    <a:pt x="45728" y="1"/>
                    <a:pt x="45094" y="20"/>
                    <a:pt x="44466" y="59"/>
                  </a:cubicBezTo>
                  <a:cubicBezTo>
                    <a:pt x="43836" y="20"/>
                    <a:pt x="43200" y="1"/>
                    <a:pt x="42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9"/>
            <p:cNvSpPr/>
            <p:nvPr/>
          </p:nvSpPr>
          <p:spPr>
            <a:xfrm>
              <a:off x="3887050" y="932775"/>
              <a:ext cx="1051600" cy="1051625"/>
            </a:xfrm>
            <a:custGeom>
              <a:avLst/>
              <a:gdLst/>
              <a:ahLst/>
              <a:cxnLst/>
              <a:rect l="l" t="t" r="r" b="b"/>
              <a:pathLst>
                <a:path w="42064" h="42065" extrusionOk="0">
                  <a:moveTo>
                    <a:pt x="21049" y="1"/>
                  </a:moveTo>
                  <a:cubicBezTo>
                    <a:pt x="9407" y="1"/>
                    <a:pt x="0" y="9408"/>
                    <a:pt x="0" y="21049"/>
                  </a:cubicBezTo>
                  <a:cubicBezTo>
                    <a:pt x="0" y="32657"/>
                    <a:pt x="9407" y="42064"/>
                    <a:pt x="21049" y="42064"/>
                  </a:cubicBezTo>
                  <a:cubicBezTo>
                    <a:pt x="32657" y="42064"/>
                    <a:pt x="42064" y="32657"/>
                    <a:pt x="42064" y="21049"/>
                  </a:cubicBezTo>
                  <a:cubicBezTo>
                    <a:pt x="42064" y="9408"/>
                    <a:pt x="32657" y="1"/>
                    <a:pt x="210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9"/>
            <p:cNvSpPr/>
            <p:nvPr/>
          </p:nvSpPr>
          <p:spPr>
            <a:xfrm>
              <a:off x="3839500" y="926375"/>
              <a:ext cx="1105000" cy="1063850"/>
            </a:xfrm>
            <a:custGeom>
              <a:avLst/>
              <a:gdLst/>
              <a:ahLst/>
              <a:cxnLst/>
              <a:rect l="l" t="t" r="r" b="b"/>
              <a:pathLst>
                <a:path w="44200" h="42554" extrusionOk="0">
                  <a:moveTo>
                    <a:pt x="22951" y="457"/>
                  </a:moveTo>
                  <a:cubicBezTo>
                    <a:pt x="34459" y="457"/>
                    <a:pt x="43799" y="9797"/>
                    <a:pt x="43799" y="21305"/>
                  </a:cubicBezTo>
                  <a:cubicBezTo>
                    <a:pt x="43799" y="29745"/>
                    <a:pt x="38695" y="37350"/>
                    <a:pt x="30923" y="40586"/>
                  </a:cubicBezTo>
                  <a:cubicBezTo>
                    <a:pt x="28343" y="41644"/>
                    <a:pt x="25635" y="42160"/>
                    <a:pt x="22951" y="42160"/>
                  </a:cubicBezTo>
                  <a:cubicBezTo>
                    <a:pt x="17517" y="42160"/>
                    <a:pt x="12182" y="40046"/>
                    <a:pt x="8207" y="36049"/>
                  </a:cubicBezTo>
                  <a:cubicBezTo>
                    <a:pt x="2236" y="30078"/>
                    <a:pt x="435" y="21105"/>
                    <a:pt x="3670" y="13333"/>
                  </a:cubicBezTo>
                  <a:cubicBezTo>
                    <a:pt x="6906" y="5527"/>
                    <a:pt x="14511" y="457"/>
                    <a:pt x="22951" y="457"/>
                  </a:cubicBezTo>
                  <a:close/>
                  <a:moveTo>
                    <a:pt x="22964" y="1"/>
                  </a:moveTo>
                  <a:cubicBezTo>
                    <a:pt x="17432" y="1"/>
                    <a:pt x="11990" y="2166"/>
                    <a:pt x="7907" y="6228"/>
                  </a:cubicBezTo>
                  <a:cubicBezTo>
                    <a:pt x="1836" y="12299"/>
                    <a:pt x="1" y="21472"/>
                    <a:pt x="3303" y="29411"/>
                  </a:cubicBezTo>
                  <a:cubicBezTo>
                    <a:pt x="6572" y="37350"/>
                    <a:pt x="14345" y="42520"/>
                    <a:pt x="22951" y="42554"/>
                  </a:cubicBezTo>
                  <a:cubicBezTo>
                    <a:pt x="34659" y="42554"/>
                    <a:pt x="44199" y="33014"/>
                    <a:pt x="44199" y="21305"/>
                  </a:cubicBezTo>
                  <a:cubicBezTo>
                    <a:pt x="44199" y="12699"/>
                    <a:pt x="39029" y="4927"/>
                    <a:pt x="31090" y="1624"/>
                  </a:cubicBezTo>
                  <a:cubicBezTo>
                    <a:pt x="28462" y="531"/>
                    <a:pt x="25702" y="1"/>
                    <a:pt x="22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9"/>
            <p:cNvSpPr/>
            <p:nvPr/>
          </p:nvSpPr>
          <p:spPr>
            <a:xfrm>
              <a:off x="3747775" y="537650"/>
              <a:ext cx="1327650" cy="953900"/>
            </a:xfrm>
            <a:custGeom>
              <a:avLst/>
              <a:gdLst/>
              <a:ahLst/>
              <a:cxnLst/>
              <a:rect l="l" t="t" r="r" b="b"/>
              <a:pathLst>
                <a:path w="53106" h="38156" extrusionOk="0">
                  <a:moveTo>
                    <a:pt x="28012" y="0"/>
                  </a:moveTo>
                  <a:cubicBezTo>
                    <a:pt x="27355" y="0"/>
                    <a:pt x="26701" y="20"/>
                    <a:pt x="26053" y="61"/>
                  </a:cubicBezTo>
                  <a:cubicBezTo>
                    <a:pt x="25414" y="22"/>
                    <a:pt x="24771" y="2"/>
                    <a:pt x="24124" y="2"/>
                  </a:cubicBezTo>
                  <a:cubicBezTo>
                    <a:pt x="16025" y="2"/>
                    <a:pt x="7384" y="3045"/>
                    <a:pt x="1" y="7833"/>
                  </a:cubicBezTo>
                  <a:cubicBezTo>
                    <a:pt x="1602" y="9501"/>
                    <a:pt x="3270" y="11303"/>
                    <a:pt x="4938" y="13337"/>
                  </a:cubicBezTo>
                  <a:cubicBezTo>
                    <a:pt x="20849" y="32785"/>
                    <a:pt x="21716" y="37922"/>
                    <a:pt x="26853" y="38155"/>
                  </a:cubicBezTo>
                  <a:cubicBezTo>
                    <a:pt x="32024" y="37922"/>
                    <a:pt x="32891" y="32785"/>
                    <a:pt x="48802" y="13337"/>
                  </a:cubicBezTo>
                  <a:cubicBezTo>
                    <a:pt x="50270" y="11569"/>
                    <a:pt x="51671" y="9968"/>
                    <a:pt x="53105" y="8501"/>
                  </a:cubicBezTo>
                  <a:cubicBezTo>
                    <a:pt x="45522" y="3331"/>
                    <a:pt x="36473" y="0"/>
                    <a:pt x="28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9"/>
            <p:cNvSpPr/>
            <p:nvPr/>
          </p:nvSpPr>
          <p:spPr>
            <a:xfrm>
              <a:off x="3742775" y="531925"/>
              <a:ext cx="1338475" cy="964625"/>
            </a:xfrm>
            <a:custGeom>
              <a:avLst/>
              <a:gdLst/>
              <a:ahLst/>
              <a:cxnLst/>
              <a:rect l="l" t="t" r="r" b="b"/>
              <a:pathLst>
                <a:path w="53539" h="38585" extrusionOk="0">
                  <a:moveTo>
                    <a:pt x="28177" y="430"/>
                  </a:moveTo>
                  <a:cubicBezTo>
                    <a:pt x="36126" y="430"/>
                    <a:pt x="45076" y="3427"/>
                    <a:pt x="52972" y="8763"/>
                  </a:cubicBezTo>
                  <a:cubicBezTo>
                    <a:pt x="51571" y="10231"/>
                    <a:pt x="50170" y="11832"/>
                    <a:pt x="48835" y="13433"/>
                  </a:cubicBezTo>
                  <a:cubicBezTo>
                    <a:pt x="42998" y="20605"/>
                    <a:pt x="39195" y="25775"/>
                    <a:pt x="36427" y="29544"/>
                  </a:cubicBezTo>
                  <a:cubicBezTo>
                    <a:pt x="31790" y="35882"/>
                    <a:pt x="30222" y="38051"/>
                    <a:pt x="27053" y="38184"/>
                  </a:cubicBezTo>
                  <a:cubicBezTo>
                    <a:pt x="23918" y="38051"/>
                    <a:pt x="22350" y="35882"/>
                    <a:pt x="17713" y="29544"/>
                  </a:cubicBezTo>
                  <a:cubicBezTo>
                    <a:pt x="14945" y="25775"/>
                    <a:pt x="11108" y="20605"/>
                    <a:pt x="5271" y="13433"/>
                  </a:cubicBezTo>
                  <a:cubicBezTo>
                    <a:pt x="3737" y="11565"/>
                    <a:pt x="2135" y="9764"/>
                    <a:pt x="534" y="8096"/>
                  </a:cubicBezTo>
                  <a:cubicBezTo>
                    <a:pt x="8168" y="3170"/>
                    <a:pt x="16740" y="433"/>
                    <a:pt x="24362" y="433"/>
                  </a:cubicBezTo>
                  <a:cubicBezTo>
                    <a:pt x="24999" y="433"/>
                    <a:pt x="25630" y="452"/>
                    <a:pt x="26253" y="490"/>
                  </a:cubicBezTo>
                  <a:cubicBezTo>
                    <a:pt x="26887" y="450"/>
                    <a:pt x="27529" y="430"/>
                    <a:pt x="28177" y="430"/>
                  </a:cubicBezTo>
                  <a:close/>
                  <a:moveTo>
                    <a:pt x="24370" y="0"/>
                  </a:moveTo>
                  <a:cubicBezTo>
                    <a:pt x="16611" y="0"/>
                    <a:pt x="7869" y="2808"/>
                    <a:pt x="67" y="7896"/>
                  </a:cubicBezTo>
                  <a:cubicBezTo>
                    <a:pt x="34" y="7929"/>
                    <a:pt x="1" y="7962"/>
                    <a:pt x="1" y="8029"/>
                  </a:cubicBezTo>
                  <a:cubicBezTo>
                    <a:pt x="1" y="8096"/>
                    <a:pt x="1" y="8162"/>
                    <a:pt x="34" y="8196"/>
                  </a:cubicBezTo>
                  <a:cubicBezTo>
                    <a:pt x="1702" y="9897"/>
                    <a:pt x="3370" y="11765"/>
                    <a:pt x="4971" y="13700"/>
                  </a:cubicBezTo>
                  <a:cubicBezTo>
                    <a:pt x="10808" y="20838"/>
                    <a:pt x="14611" y="26009"/>
                    <a:pt x="17380" y="29811"/>
                  </a:cubicBezTo>
                  <a:cubicBezTo>
                    <a:pt x="22116" y="36249"/>
                    <a:pt x="23684" y="38451"/>
                    <a:pt x="27053" y="38584"/>
                  </a:cubicBezTo>
                  <a:lnTo>
                    <a:pt x="27087" y="38584"/>
                  </a:lnTo>
                  <a:cubicBezTo>
                    <a:pt x="30456" y="38451"/>
                    <a:pt x="32023" y="36283"/>
                    <a:pt x="36760" y="29811"/>
                  </a:cubicBezTo>
                  <a:cubicBezTo>
                    <a:pt x="39529" y="26009"/>
                    <a:pt x="43331" y="20838"/>
                    <a:pt x="49169" y="13700"/>
                  </a:cubicBezTo>
                  <a:cubicBezTo>
                    <a:pt x="50537" y="12032"/>
                    <a:pt x="51971" y="10397"/>
                    <a:pt x="53439" y="8863"/>
                  </a:cubicBezTo>
                  <a:cubicBezTo>
                    <a:pt x="53539" y="8796"/>
                    <a:pt x="53505" y="8629"/>
                    <a:pt x="53405" y="8563"/>
                  </a:cubicBezTo>
                  <a:cubicBezTo>
                    <a:pt x="45345" y="3044"/>
                    <a:pt x="36218" y="4"/>
                    <a:pt x="28087" y="4"/>
                  </a:cubicBezTo>
                  <a:cubicBezTo>
                    <a:pt x="27469" y="4"/>
                    <a:pt x="26858" y="21"/>
                    <a:pt x="26253" y="57"/>
                  </a:cubicBezTo>
                  <a:cubicBezTo>
                    <a:pt x="25632" y="19"/>
                    <a:pt x="25005" y="0"/>
                    <a:pt x="24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9"/>
            <p:cNvSpPr/>
            <p:nvPr/>
          </p:nvSpPr>
          <p:spPr>
            <a:xfrm>
              <a:off x="3992450" y="589900"/>
              <a:ext cx="832800" cy="148325"/>
            </a:xfrm>
            <a:custGeom>
              <a:avLst/>
              <a:gdLst/>
              <a:ahLst/>
              <a:cxnLst/>
              <a:rect l="l" t="t" r="r" b="b"/>
              <a:pathLst>
                <a:path w="33312" h="5933" extrusionOk="0">
                  <a:moveTo>
                    <a:pt x="16421" y="1"/>
                  </a:moveTo>
                  <a:cubicBezTo>
                    <a:pt x="7868" y="1"/>
                    <a:pt x="2253" y="2498"/>
                    <a:pt x="1922" y="2675"/>
                  </a:cubicBezTo>
                  <a:cubicBezTo>
                    <a:pt x="1" y="3391"/>
                    <a:pt x="840" y="5932"/>
                    <a:pt x="2449" y="5932"/>
                  </a:cubicBezTo>
                  <a:cubicBezTo>
                    <a:pt x="2712" y="5932"/>
                    <a:pt x="2995" y="5865"/>
                    <a:pt x="3290" y="5710"/>
                  </a:cubicBezTo>
                  <a:cubicBezTo>
                    <a:pt x="3356" y="5666"/>
                    <a:pt x="8557" y="3363"/>
                    <a:pt x="16508" y="3363"/>
                  </a:cubicBezTo>
                  <a:cubicBezTo>
                    <a:pt x="20547" y="3363"/>
                    <a:pt x="25296" y="3957"/>
                    <a:pt x="30442" y="5743"/>
                  </a:cubicBezTo>
                  <a:cubicBezTo>
                    <a:pt x="30609" y="5810"/>
                    <a:pt x="30809" y="5843"/>
                    <a:pt x="30976" y="5843"/>
                  </a:cubicBezTo>
                  <a:lnTo>
                    <a:pt x="31009" y="5843"/>
                  </a:lnTo>
                  <a:cubicBezTo>
                    <a:pt x="32844" y="5843"/>
                    <a:pt x="33311" y="3242"/>
                    <a:pt x="31543" y="2608"/>
                  </a:cubicBezTo>
                  <a:cubicBezTo>
                    <a:pt x="25943" y="654"/>
                    <a:pt x="20797" y="1"/>
                    <a:pt x="16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9"/>
            <p:cNvSpPr/>
            <p:nvPr/>
          </p:nvSpPr>
          <p:spPr>
            <a:xfrm>
              <a:off x="4102750" y="795800"/>
              <a:ext cx="618250" cy="127825"/>
            </a:xfrm>
            <a:custGeom>
              <a:avLst/>
              <a:gdLst/>
              <a:ahLst/>
              <a:cxnLst/>
              <a:rect l="l" t="t" r="r" b="b"/>
              <a:pathLst>
                <a:path w="24730" h="5113" extrusionOk="0">
                  <a:moveTo>
                    <a:pt x="12159" y="0"/>
                  </a:moveTo>
                  <a:cubicBezTo>
                    <a:pt x="5985" y="0"/>
                    <a:pt x="1923" y="1800"/>
                    <a:pt x="1680" y="1911"/>
                  </a:cubicBezTo>
                  <a:cubicBezTo>
                    <a:pt x="0" y="2765"/>
                    <a:pt x="793" y="5076"/>
                    <a:pt x="2357" y="5076"/>
                  </a:cubicBezTo>
                  <a:cubicBezTo>
                    <a:pt x="2564" y="5076"/>
                    <a:pt x="2784" y="5036"/>
                    <a:pt x="3014" y="4946"/>
                  </a:cubicBezTo>
                  <a:cubicBezTo>
                    <a:pt x="3080" y="4924"/>
                    <a:pt x="6688" y="3357"/>
                    <a:pt x="12171" y="3357"/>
                  </a:cubicBezTo>
                  <a:cubicBezTo>
                    <a:pt x="14983" y="3357"/>
                    <a:pt x="18288" y="3769"/>
                    <a:pt x="21861" y="5013"/>
                  </a:cubicBezTo>
                  <a:cubicBezTo>
                    <a:pt x="22028" y="5080"/>
                    <a:pt x="22228" y="5113"/>
                    <a:pt x="22394" y="5113"/>
                  </a:cubicBezTo>
                  <a:lnTo>
                    <a:pt x="22428" y="5113"/>
                  </a:lnTo>
                  <a:cubicBezTo>
                    <a:pt x="24296" y="5113"/>
                    <a:pt x="24729" y="2478"/>
                    <a:pt x="22962" y="1844"/>
                  </a:cubicBezTo>
                  <a:cubicBezTo>
                    <a:pt x="18966" y="463"/>
                    <a:pt x="15291" y="0"/>
                    <a:pt x="1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9"/>
            <p:cNvSpPr/>
            <p:nvPr/>
          </p:nvSpPr>
          <p:spPr>
            <a:xfrm>
              <a:off x="4212900" y="1002250"/>
              <a:ext cx="394675" cy="108150"/>
            </a:xfrm>
            <a:custGeom>
              <a:avLst/>
              <a:gdLst/>
              <a:ahLst/>
              <a:cxnLst/>
              <a:rect l="l" t="t" r="r" b="b"/>
              <a:pathLst>
                <a:path w="15787" h="4326" extrusionOk="0">
                  <a:moveTo>
                    <a:pt x="7853" y="0"/>
                  </a:moveTo>
                  <a:cubicBezTo>
                    <a:pt x="4277" y="0"/>
                    <a:pt x="1910" y="1058"/>
                    <a:pt x="1777" y="1125"/>
                  </a:cubicBezTo>
                  <a:cubicBezTo>
                    <a:pt x="0" y="1911"/>
                    <a:pt x="818" y="4325"/>
                    <a:pt x="2408" y="4325"/>
                  </a:cubicBezTo>
                  <a:cubicBezTo>
                    <a:pt x="2639" y="4325"/>
                    <a:pt x="2887" y="4274"/>
                    <a:pt x="3145" y="4160"/>
                  </a:cubicBezTo>
                  <a:cubicBezTo>
                    <a:pt x="3167" y="4138"/>
                    <a:pt x="5032" y="3332"/>
                    <a:pt x="7871" y="3332"/>
                  </a:cubicBezTo>
                  <a:cubicBezTo>
                    <a:pt x="9334" y="3332"/>
                    <a:pt x="11057" y="3546"/>
                    <a:pt x="12918" y="4193"/>
                  </a:cubicBezTo>
                  <a:cubicBezTo>
                    <a:pt x="13085" y="4260"/>
                    <a:pt x="13285" y="4294"/>
                    <a:pt x="13485" y="4294"/>
                  </a:cubicBezTo>
                  <a:cubicBezTo>
                    <a:pt x="15353" y="4294"/>
                    <a:pt x="15787" y="1692"/>
                    <a:pt x="14019" y="1058"/>
                  </a:cubicBezTo>
                  <a:cubicBezTo>
                    <a:pt x="11745" y="267"/>
                    <a:pt x="9647" y="0"/>
                    <a:pt x="7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9"/>
            <p:cNvSpPr/>
            <p:nvPr/>
          </p:nvSpPr>
          <p:spPr>
            <a:xfrm>
              <a:off x="4726800" y="920275"/>
              <a:ext cx="667175" cy="648900"/>
            </a:xfrm>
            <a:custGeom>
              <a:avLst/>
              <a:gdLst/>
              <a:ahLst/>
              <a:cxnLst/>
              <a:rect l="l" t="t" r="r" b="b"/>
              <a:pathLst>
                <a:path w="26687" h="25956" extrusionOk="0">
                  <a:moveTo>
                    <a:pt x="21983" y="0"/>
                  </a:moveTo>
                  <a:cubicBezTo>
                    <a:pt x="15912" y="4637"/>
                    <a:pt x="7239" y="11976"/>
                    <a:pt x="1269" y="19948"/>
                  </a:cubicBezTo>
                  <a:cubicBezTo>
                    <a:pt x="1" y="21616"/>
                    <a:pt x="335" y="23951"/>
                    <a:pt x="2002" y="25185"/>
                  </a:cubicBezTo>
                  <a:cubicBezTo>
                    <a:pt x="2686" y="25705"/>
                    <a:pt x="3482" y="25955"/>
                    <a:pt x="4267" y="25955"/>
                  </a:cubicBezTo>
                  <a:cubicBezTo>
                    <a:pt x="5399" y="25955"/>
                    <a:pt x="6511" y="25436"/>
                    <a:pt x="7239" y="24451"/>
                  </a:cubicBezTo>
                  <a:cubicBezTo>
                    <a:pt x="12710" y="17146"/>
                    <a:pt x="20983" y="10208"/>
                    <a:pt x="26687" y="5871"/>
                  </a:cubicBezTo>
                  <a:cubicBezTo>
                    <a:pt x="26587" y="5738"/>
                    <a:pt x="26520" y="5604"/>
                    <a:pt x="26420" y="5471"/>
                  </a:cubicBezTo>
                  <a:cubicBezTo>
                    <a:pt x="25086" y="3503"/>
                    <a:pt x="23618" y="1668"/>
                    <a:pt x="21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9"/>
            <p:cNvSpPr/>
            <p:nvPr/>
          </p:nvSpPr>
          <p:spPr>
            <a:xfrm>
              <a:off x="3404200" y="917775"/>
              <a:ext cx="669675" cy="650725"/>
            </a:xfrm>
            <a:custGeom>
              <a:avLst/>
              <a:gdLst/>
              <a:ahLst/>
              <a:cxnLst/>
              <a:rect l="l" t="t" r="r" b="b"/>
              <a:pathLst>
                <a:path w="26787" h="26029" extrusionOk="0">
                  <a:moveTo>
                    <a:pt x="4737" y="0"/>
                  </a:moveTo>
                  <a:cubicBezTo>
                    <a:pt x="3069" y="1735"/>
                    <a:pt x="1568" y="3570"/>
                    <a:pt x="234" y="5538"/>
                  </a:cubicBezTo>
                  <a:cubicBezTo>
                    <a:pt x="134" y="5638"/>
                    <a:pt x="67" y="5771"/>
                    <a:pt x="1" y="5871"/>
                  </a:cubicBezTo>
                  <a:cubicBezTo>
                    <a:pt x="5705" y="10241"/>
                    <a:pt x="14044" y="17213"/>
                    <a:pt x="19514" y="24518"/>
                  </a:cubicBezTo>
                  <a:cubicBezTo>
                    <a:pt x="20268" y="25509"/>
                    <a:pt x="21397" y="26029"/>
                    <a:pt x="22540" y="26029"/>
                  </a:cubicBezTo>
                  <a:cubicBezTo>
                    <a:pt x="23321" y="26029"/>
                    <a:pt x="24108" y="25786"/>
                    <a:pt x="24785" y="25285"/>
                  </a:cubicBezTo>
                  <a:cubicBezTo>
                    <a:pt x="26419" y="24018"/>
                    <a:pt x="26786" y="21683"/>
                    <a:pt x="25519" y="20015"/>
                  </a:cubicBezTo>
                  <a:cubicBezTo>
                    <a:pt x="19514" y="12042"/>
                    <a:pt x="10775" y="4637"/>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9"/>
            <p:cNvSpPr/>
            <p:nvPr/>
          </p:nvSpPr>
          <p:spPr>
            <a:xfrm>
              <a:off x="4053825" y="3507125"/>
              <a:ext cx="674675" cy="385300"/>
            </a:xfrm>
            <a:custGeom>
              <a:avLst/>
              <a:gdLst/>
              <a:ahLst/>
              <a:cxnLst/>
              <a:rect l="l" t="t" r="r" b="b"/>
              <a:pathLst>
                <a:path w="26987" h="15412" extrusionOk="0">
                  <a:moveTo>
                    <a:pt x="6872" y="1"/>
                  </a:moveTo>
                  <a:lnTo>
                    <a:pt x="1" y="13143"/>
                  </a:lnTo>
                  <a:cubicBezTo>
                    <a:pt x="1468" y="13877"/>
                    <a:pt x="3070" y="14411"/>
                    <a:pt x="4704" y="14711"/>
                  </a:cubicBezTo>
                  <a:cubicBezTo>
                    <a:pt x="7723" y="15178"/>
                    <a:pt x="10758" y="15412"/>
                    <a:pt x="13794" y="15412"/>
                  </a:cubicBezTo>
                  <a:cubicBezTo>
                    <a:pt x="16829" y="15412"/>
                    <a:pt x="19865" y="15178"/>
                    <a:pt x="22884" y="14711"/>
                  </a:cubicBezTo>
                  <a:cubicBezTo>
                    <a:pt x="24285" y="14478"/>
                    <a:pt x="25686" y="14044"/>
                    <a:pt x="26987" y="13443"/>
                  </a:cubicBezTo>
                  <a:lnTo>
                    <a:pt x="2131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9"/>
            <p:cNvSpPr/>
            <p:nvPr/>
          </p:nvSpPr>
          <p:spPr>
            <a:xfrm>
              <a:off x="4048000" y="3502125"/>
              <a:ext cx="684675" cy="395375"/>
            </a:xfrm>
            <a:custGeom>
              <a:avLst/>
              <a:gdLst/>
              <a:ahLst/>
              <a:cxnLst/>
              <a:rect l="l" t="t" r="r" b="b"/>
              <a:pathLst>
                <a:path w="27387" h="15815" extrusionOk="0">
                  <a:moveTo>
                    <a:pt x="21382" y="434"/>
                  </a:moveTo>
                  <a:lnTo>
                    <a:pt x="26919" y="13543"/>
                  </a:lnTo>
                  <a:cubicBezTo>
                    <a:pt x="25685" y="14077"/>
                    <a:pt x="24418" y="14477"/>
                    <a:pt x="23083" y="14711"/>
                  </a:cubicBezTo>
                  <a:cubicBezTo>
                    <a:pt x="20081" y="15178"/>
                    <a:pt x="17046" y="15411"/>
                    <a:pt x="14010" y="15411"/>
                  </a:cubicBezTo>
                  <a:cubicBezTo>
                    <a:pt x="11008" y="15411"/>
                    <a:pt x="7973" y="15178"/>
                    <a:pt x="4970" y="14711"/>
                  </a:cubicBezTo>
                  <a:cubicBezTo>
                    <a:pt x="3436" y="14444"/>
                    <a:pt x="1935" y="13944"/>
                    <a:pt x="534" y="13243"/>
                  </a:cubicBezTo>
                  <a:lnTo>
                    <a:pt x="7205" y="434"/>
                  </a:lnTo>
                  <a:close/>
                  <a:moveTo>
                    <a:pt x="7072" y="0"/>
                  </a:moveTo>
                  <a:cubicBezTo>
                    <a:pt x="7005" y="0"/>
                    <a:pt x="6939" y="34"/>
                    <a:pt x="6905" y="100"/>
                  </a:cubicBezTo>
                  <a:lnTo>
                    <a:pt x="34" y="13243"/>
                  </a:lnTo>
                  <a:cubicBezTo>
                    <a:pt x="0" y="13310"/>
                    <a:pt x="0" y="13343"/>
                    <a:pt x="34" y="13410"/>
                  </a:cubicBezTo>
                  <a:cubicBezTo>
                    <a:pt x="34" y="13477"/>
                    <a:pt x="100" y="13510"/>
                    <a:pt x="134" y="13543"/>
                  </a:cubicBezTo>
                  <a:cubicBezTo>
                    <a:pt x="1635" y="14311"/>
                    <a:pt x="3236" y="14844"/>
                    <a:pt x="4904" y="15111"/>
                  </a:cubicBezTo>
                  <a:cubicBezTo>
                    <a:pt x="7750" y="15580"/>
                    <a:pt x="10595" y="15815"/>
                    <a:pt x="13441" y="15815"/>
                  </a:cubicBezTo>
                  <a:cubicBezTo>
                    <a:pt x="13631" y="15815"/>
                    <a:pt x="13821" y="15814"/>
                    <a:pt x="14010" y="15812"/>
                  </a:cubicBezTo>
                  <a:lnTo>
                    <a:pt x="14544" y="15812"/>
                  </a:lnTo>
                  <a:cubicBezTo>
                    <a:pt x="17413" y="15812"/>
                    <a:pt x="20281" y="15578"/>
                    <a:pt x="23117" y="15111"/>
                  </a:cubicBezTo>
                  <a:cubicBezTo>
                    <a:pt x="24551" y="14878"/>
                    <a:pt x="25952" y="14444"/>
                    <a:pt x="27253" y="13844"/>
                  </a:cubicBezTo>
                  <a:cubicBezTo>
                    <a:pt x="27353" y="13777"/>
                    <a:pt x="27386" y="13677"/>
                    <a:pt x="27353" y="13577"/>
                  </a:cubicBezTo>
                  <a:lnTo>
                    <a:pt x="21716" y="134"/>
                  </a:lnTo>
                  <a:cubicBezTo>
                    <a:pt x="21682" y="34"/>
                    <a:pt x="21582" y="0"/>
                    <a:pt x="21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9"/>
            <p:cNvSpPr/>
            <p:nvPr/>
          </p:nvSpPr>
          <p:spPr>
            <a:xfrm>
              <a:off x="4317350" y="1219900"/>
              <a:ext cx="164300" cy="140725"/>
            </a:xfrm>
            <a:custGeom>
              <a:avLst/>
              <a:gdLst/>
              <a:ahLst/>
              <a:cxnLst/>
              <a:rect l="l" t="t" r="r" b="b"/>
              <a:pathLst>
                <a:path w="6572" h="5629" extrusionOk="0">
                  <a:moveTo>
                    <a:pt x="3727" y="1"/>
                  </a:moveTo>
                  <a:cubicBezTo>
                    <a:pt x="3038" y="1"/>
                    <a:pt x="2338" y="255"/>
                    <a:pt x="1769" y="825"/>
                  </a:cubicBezTo>
                  <a:cubicBezTo>
                    <a:pt x="1" y="2593"/>
                    <a:pt x="1268" y="5628"/>
                    <a:pt x="3770" y="5628"/>
                  </a:cubicBezTo>
                  <a:cubicBezTo>
                    <a:pt x="5304" y="5628"/>
                    <a:pt x="6572" y="4360"/>
                    <a:pt x="6572" y="2826"/>
                  </a:cubicBezTo>
                  <a:cubicBezTo>
                    <a:pt x="6572" y="1130"/>
                    <a:pt x="5176" y="1"/>
                    <a:pt x="372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9"/>
            <p:cNvSpPr/>
            <p:nvPr/>
          </p:nvSpPr>
          <p:spPr>
            <a:xfrm>
              <a:off x="4310675" y="1214850"/>
              <a:ext cx="176000" cy="150775"/>
            </a:xfrm>
            <a:custGeom>
              <a:avLst/>
              <a:gdLst/>
              <a:ahLst/>
              <a:cxnLst/>
              <a:rect l="l" t="t" r="r" b="b"/>
              <a:pathLst>
                <a:path w="7040" h="6031" extrusionOk="0">
                  <a:moveTo>
                    <a:pt x="4037" y="426"/>
                  </a:moveTo>
                  <a:cubicBezTo>
                    <a:pt x="5471" y="426"/>
                    <a:pt x="6605" y="1594"/>
                    <a:pt x="6639" y="3028"/>
                  </a:cubicBezTo>
                  <a:cubicBezTo>
                    <a:pt x="6639" y="4587"/>
                    <a:pt x="5353" y="5626"/>
                    <a:pt x="4016" y="5626"/>
                  </a:cubicBezTo>
                  <a:cubicBezTo>
                    <a:pt x="3379" y="5626"/>
                    <a:pt x="2730" y="5390"/>
                    <a:pt x="2202" y="4863"/>
                  </a:cubicBezTo>
                  <a:cubicBezTo>
                    <a:pt x="534" y="3228"/>
                    <a:pt x="1702" y="426"/>
                    <a:pt x="4037" y="426"/>
                  </a:cubicBezTo>
                  <a:close/>
                  <a:moveTo>
                    <a:pt x="4016" y="1"/>
                  </a:moveTo>
                  <a:cubicBezTo>
                    <a:pt x="3275" y="1"/>
                    <a:pt x="2518" y="277"/>
                    <a:pt x="1902" y="893"/>
                  </a:cubicBezTo>
                  <a:cubicBezTo>
                    <a:pt x="1" y="2795"/>
                    <a:pt x="1335" y="6030"/>
                    <a:pt x="4037" y="6030"/>
                  </a:cubicBezTo>
                  <a:cubicBezTo>
                    <a:pt x="5705" y="6030"/>
                    <a:pt x="7039" y="4696"/>
                    <a:pt x="7039" y="3028"/>
                  </a:cubicBezTo>
                  <a:cubicBezTo>
                    <a:pt x="7039" y="1202"/>
                    <a:pt x="5561"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9"/>
            <p:cNvSpPr/>
            <p:nvPr/>
          </p:nvSpPr>
          <p:spPr>
            <a:xfrm>
              <a:off x="3487600" y="4035825"/>
              <a:ext cx="920675" cy="810625"/>
            </a:xfrm>
            <a:custGeom>
              <a:avLst/>
              <a:gdLst/>
              <a:ahLst/>
              <a:cxnLst/>
              <a:rect l="l" t="t" r="r" b="b"/>
              <a:pathLst>
                <a:path w="36827" h="32425" extrusionOk="0">
                  <a:moveTo>
                    <a:pt x="4470" y="1"/>
                  </a:moveTo>
                  <a:cubicBezTo>
                    <a:pt x="3269" y="4037"/>
                    <a:pt x="1802" y="8073"/>
                    <a:pt x="0" y="11409"/>
                  </a:cubicBezTo>
                  <a:cubicBezTo>
                    <a:pt x="0" y="11409"/>
                    <a:pt x="14110" y="25886"/>
                    <a:pt x="36827" y="32424"/>
                  </a:cubicBezTo>
                  <a:cubicBezTo>
                    <a:pt x="30689" y="23218"/>
                    <a:pt x="12509" y="6973"/>
                    <a:pt x="4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9"/>
            <p:cNvSpPr/>
            <p:nvPr/>
          </p:nvSpPr>
          <p:spPr>
            <a:xfrm>
              <a:off x="3481750" y="4030825"/>
              <a:ext cx="932375" cy="820625"/>
            </a:xfrm>
            <a:custGeom>
              <a:avLst/>
              <a:gdLst/>
              <a:ahLst/>
              <a:cxnLst/>
              <a:rect l="l" t="t" r="r" b="b"/>
              <a:pathLst>
                <a:path w="37295" h="32825" extrusionOk="0">
                  <a:moveTo>
                    <a:pt x="4838" y="535"/>
                  </a:moveTo>
                  <a:cubicBezTo>
                    <a:pt x="12476" y="7206"/>
                    <a:pt x="30189" y="23017"/>
                    <a:pt x="36560" y="32224"/>
                  </a:cubicBezTo>
                  <a:cubicBezTo>
                    <a:pt x="15535" y="26036"/>
                    <a:pt x="1909" y="12948"/>
                    <a:pt x="479" y="11553"/>
                  </a:cubicBezTo>
                  <a:lnTo>
                    <a:pt x="479" y="11553"/>
                  </a:lnTo>
                  <a:cubicBezTo>
                    <a:pt x="2275" y="8024"/>
                    <a:pt x="3739" y="4329"/>
                    <a:pt x="4838" y="535"/>
                  </a:cubicBezTo>
                  <a:close/>
                  <a:moveTo>
                    <a:pt x="4671" y="1"/>
                  </a:moveTo>
                  <a:cubicBezTo>
                    <a:pt x="4604" y="34"/>
                    <a:pt x="4537" y="68"/>
                    <a:pt x="4504" y="134"/>
                  </a:cubicBezTo>
                  <a:cubicBezTo>
                    <a:pt x="3403" y="4070"/>
                    <a:pt x="1902" y="7873"/>
                    <a:pt x="34" y="11509"/>
                  </a:cubicBezTo>
                  <a:cubicBezTo>
                    <a:pt x="1" y="11609"/>
                    <a:pt x="1" y="11676"/>
                    <a:pt x="67" y="11776"/>
                  </a:cubicBezTo>
                  <a:cubicBezTo>
                    <a:pt x="201" y="11909"/>
                    <a:pt x="14511" y="26353"/>
                    <a:pt x="37027" y="32824"/>
                  </a:cubicBezTo>
                  <a:lnTo>
                    <a:pt x="37061" y="32824"/>
                  </a:lnTo>
                  <a:cubicBezTo>
                    <a:pt x="37127" y="32824"/>
                    <a:pt x="37194" y="32791"/>
                    <a:pt x="37261" y="32724"/>
                  </a:cubicBezTo>
                  <a:cubicBezTo>
                    <a:pt x="37294" y="32658"/>
                    <a:pt x="37294" y="32557"/>
                    <a:pt x="37261" y="32491"/>
                  </a:cubicBezTo>
                  <a:cubicBezTo>
                    <a:pt x="31056" y="23251"/>
                    <a:pt x="12543" y="6706"/>
                    <a:pt x="4871" y="34"/>
                  </a:cubicBezTo>
                  <a:cubicBezTo>
                    <a:pt x="4804" y="1"/>
                    <a:pt x="4737" y="1"/>
                    <a:pt x="46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9"/>
            <p:cNvSpPr/>
            <p:nvPr/>
          </p:nvSpPr>
          <p:spPr>
            <a:xfrm>
              <a:off x="4408250" y="4035825"/>
              <a:ext cx="921525" cy="810625"/>
            </a:xfrm>
            <a:custGeom>
              <a:avLst/>
              <a:gdLst/>
              <a:ahLst/>
              <a:cxnLst/>
              <a:rect l="l" t="t" r="r" b="b"/>
              <a:pathLst>
                <a:path w="36861" h="32425" extrusionOk="0">
                  <a:moveTo>
                    <a:pt x="32357" y="1"/>
                  </a:moveTo>
                  <a:cubicBezTo>
                    <a:pt x="24318" y="6973"/>
                    <a:pt x="6138" y="23218"/>
                    <a:pt x="1" y="32424"/>
                  </a:cubicBezTo>
                  <a:cubicBezTo>
                    <a:pt x="22717" y="25886"/>
                    <a:pt x="36860" y="11409"/>
                    <a:pt x="36860" y="11409"/>
                  </a:cubicBezTo>
                  <a:cubicBezTo>
                    <a:pt x="35059" y="8073"/>
                    <a:pt x="33558" y="4037"/>
                    <a:pt x="32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9"/>
            <p:cNvSpPr/>
            <p:nvPr/>
          </p:nvSpPr>
          <p:spPr>
            <a:xfrm>
              <a:off x="4403250" y="4030500"/>
              <a:ext cx="932350" cy="820950"/>
            </a:xfrm>
            <a:custGeom>
              <a:avLst/>
              <a:gdLst/>
              <a:ahLst/>
              <a:cxnLst/>
              <a:rect l="l" t="t" r="r" b="b"/>
              <a:pathLst>
                <a:path w="37294" h="32838" extrusionOk="0">
                  <a:moveTo>
                    <a:pt x="32457" y="581"/>
                  </a:moveTo>
                  <a:cubicBezTo>
                    <a:pt x="33558" y="4384"/>
                    <a:pt x="34992" y="8086"/>
                    <a:pt x="36793" y="11589"/>
                  </a:cubicBezTo>
                  <a:cubicBezTo>
                    <a:pt x="35459" y="12923"/>
                    <a:pt x="21783" y="26066"/>
                    <a:pt x="701" y="32270"/>
                  </a:cubicBezTo>
                  <a:cubicBezTo>
                    <a:pt x="7105" y="23064"/>
                    <a:pt x="24785" y="7252"/>
                    <a:pt x="32457" y="581"/>
                  </a:cubicBezTo>
                  <a:close/>
                  <a:moveTo>
                    <a:pt x="32565" y="0"/>
                  </a:moveTo>
                  <a:cubicBezTo>
                    <a:pt x="32518" y="0"/>
                    <a:pt x="32471" y="24"/>
                    <a:pt x="32424" y="47"/>
                  </a:cubicBezTo>
                  <a:cubicBezTo>
                    <a:pt x="24751" y="6719"/>
                    <a:pt x="6238" y="23264"/>
                    <a:pt x="34" y="32504"/>
                  </a:cubicBezTo>
                  <a:cubicBezTo>
                    <a:pt x="0" y="32570"/>
                    <a:pt x="0" y="32671"/>
                    <a:pt x="34" y="32737"/>
                  </a:cubicBezTo>
                  <a:cubicBezTo>
                    <a:pt x="67" y="32804"/>
                    <a:pt x="134" y="32837"/>
                    <a:pt x="201" y="32837"/>
                  </a:cubicBezTo>
                  <a:lnTo>
                    <a:pt x="267" y="32837"/>
                  </a:lnTo>
                  <a:cubicBezTo>
                    <a:pt x="22783" y="26366"/>
                    <a:pt x="37060" y="11922"/>
                    <a:pt x="37227" y="11789"/>
                  </a:cubicBezTo>
                  <a:cubicBezTo>
                    <a:pt x="37260" y="11722"/>
                    <a:pt x="37294" y="11622"/>
                    <a:pt x="37260" y="11555"/>
                  </a:cubicBezTo>
                  <a:cubicBezTo>
                    <a:pt x="35359" y="7919"/>
                    <a:pt x="33858" y="4083"/>
                    <a:pt x="32757" y="147"/>
                  </a:cubicBezTo>
                  <a:cubicBezTo>
                    <a:pt x="32757" y="81"/>
                    <a:pt x="32690" y="14"/>
                    <a:pt x="32624" y="14"/>
                  </a:cubicBezTo>
                  <a:cubicBezTo>
                    <a:pt x="32604" y="4"/>
                    <a:pt x="32585" y="0"/>
                    <a:pt x="325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1">
            <a:extLst>
              <a:ext uri="{FF2B5EF4-FFF2-40B4-BE49-F238E27FC236}">
                <a16:creationId xmlns:a16="http://schemas.microsoft.com/office/drawing/2014/main" id="{06DAD30E-9F68-F3D6-F8B7-E80BED2A9F6A}"/>
              </a:ext>
            </a:extLst>
          </p:cNvPr>
          <p:cNvSpPr txBox="1">
            <a:spLocks/>
          </p:cNvSpPr>
          <p:nvPr/>
        </p:nvSpPr>
        <p:spPr>
          <a:xfrm>
            <a:off x="4443897" y="1332508"/>
            <a:ext cx="4044950"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F3F3F3"/>
              </a:buClr>
              <a:buSzPts val="6000"/>
              <a:buFont typeface="MuseoModerno Medium"/>
              <a:buNone/>
              <a:defRPr/>
            </a:pPr>
            <a:r>
              <a:rPr lang="en" sz="6000" dirty="0">
                <a:solidFill>
                  <a:srgbClr val="5D65BB"/>
                </a:solidFill>
                <a:latin typeface="MuseoModerno Medium"/>
                <a:sym typeface="MuseoModerno Medium"/>
              </a:rPr>
              <a:t>04</a:t>
            </a:r>
          </a:p>
        </p:txBody>
      </p:sp>
      <p:sp>
        <p:nvSpPr>
          <p:cNvPr id="6" name="TextBox 5">
            <a:extLst>
              <a:ext uri="{FF2B5EF4-FFF2-40B4-BE49-F238E27FC236}">
                <a16:creationId xmlns:a16="http://schemas.microsoft.com/office/drawing/2014/main" id="{56E5B881-AAE2-8EAF-C16E-2965E6E8E607}"/>
              </a:ext>
            </a:extLst>
          </p:cNvPr>
          <p:cNvSpPr txBox="1"/>
          <p:nvPr/>
        </p:nvSpPr>
        <p:spPr>
          <a:xfrm>
            <a:off x="4889825" y="2308445"/>
            <a:ext cx="4572000" cy="1938992"/>
          </a:xfrm>
          <a:prstGeom prst="rect">
            <a:avLst/>
          </a:prstGeom>
          <a:noFill/>
        </p:spPr>
        <p:txBody>
          <a:bodyPr wrap="square">
            <a:spAutoFit/>
          </a:bodyPr>
          <a:lstStyle/>
          <a:p>
            <a:r>
              <a:rPr kumimoji="0" lang="en-US" sz="6000" b="0" i="0" u="none" strike="noStrike" kern="0" cap="none" spc="0" normalizeH="0" baseline="0" noProof="0" dirty="0">
                <a:ln>
                  <a:noFill/>
                </a:ln>
                <a:solidFill>
                  <a:srgbClr val="181818"/>
                </a:solidFill>
                <a:effectLst/>
                <a:uLnTx/>
                <a:uFillTx/>
                <a:latin typeface="MuseoModerno Medium"/>
                <a:sym typeface="MuseoModerno Medium"/>
              </a:rPr>
              <a:t>Training Process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331828" y="604750"/>
            <a:ext cx="7704000" cy="588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Process </a:t>
            </a:r>
            <a:r>
              <a:rPr lang="en" dirty="0"/>
              <a:t> :</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2"/>
          <p:cNvSpPr txBox="1">
            <a:spLocks noGrp="1"/>
          </p:cNvSpPr>
          <p:nvPr>
            <p:ph type="subTitle" idx="2"/>
          </p:nvPr>
        </p:nvSpPr>
        <p:spPr>
          <a:xfrm>
            <a:off x="331828" y="1282500"/>
            <a:ext cx="8225580" cy="3101992"/>
          </a:xfrm>
          <a:prstGeom prst="rect">
            <a:avLst/>
          </a:prstGeom>
        </p:spPr>
        <p:txBody>
          <a:bodyPr spcFirstLastPara="1" wrap="square" lIns="91425" tIns="91425" rIns="91425" bIns="91425" anchor="t" anchorCtr="0">
            <a:noAutofit/>
          </a:bodyPr>
          <a:lstStyle/>
          <a:p>
            <a:pPr marL="139700" indent="0"/>
            <a:r>
              <a:rPr lang="en-US" b="1" dirty="0">
                <a:solidFill>
                  <a:schemeClr val="accent2"/>
                </a:solidFill>
              </a:rPr>
              <a:t>Initial Phase: </a:t>
            </a:r>
            <a:r>
              <a:rPr lang="en-US" dirty="0"/>
              <a:t>The model starts with supervised training using clean data to learn basic facial expression features.</a:t>
            </a:r>
          </a:p>
          <a:p>
            <a:pPr marL="139700" indent="0"/>
            <a:r>
              <a:rPr lang="en-US" b="1" dirty="0">
                <a:solidFill>
                  <a:schemeClr val="accent2"/>
                </a:solidFill>
              </a:rPr>
              <a:t>Supervision Loss </a:t>
            </a:r>
            <a:r>
              <a:rPr lang="en-US" dirty="0"/>
              <a:t>is applied during this phase to minimize the difference between predicted labels and actual labels.</a:t>
            </a:r>
          </a:p>
          <a:p>
            <a:pPr marL="139700" indent="0"/>
            <a:endParaRPr lang="en-US" dirty="0"/>
          </a:p>
          <a:p>
            <a:pPr marL="0" indent="0" algn="just"/>
            <a:r>
              <a:rPr lang="en-US" b="1" dirty="0"/>
              <a:t>Data Augmentation:</a:t>
            </a:r>
          </a:p>
          <a:p>
            <a:pPr marL="628650" lvl="1" indent="-171450" algn="just">
              <a:buFont typeface="Arial" panose="020B0604020202020204" pitchFamily="34" charset="0"/>
              <a:buChar char="•"/>
            </a:pPr>
            <a:r>
              <a:rPr lang="en-US" b="1" dirty="0">
                <a:solidFill>
                  <a:schemeClr val="accent2"/>
                </a:solidFill>
              </a:rPr>
              <a:t>Augmentation Techniques:</a:t>
            </a:r>
          </a:p>
          <a:p>
            <a:pPr marL="1085850" lvl="2" indent="-171450" algn="just">
              <a:buFont typeface="Arial" panose="020B0604020202020204" pitchFamily="34" charset="0"/>
              <a:buChar char="•"/>
            </a:pPr>
            <a:r>
              <a:rPr lang="en-US" dirty="0"/>
              <a:t>Techniques like random flipping, rotation, and zooming are applied to the training data to enhance model generalization and robustness against overfitting.</a:t>
            </a:r>
          </a:p>
          <a:p>
            <a:pPr marL="628650" lvl="1" indent="-171450" algn="just">
              <a:buFont typeface="Arial" panose="020B0604020202020204" pitchFamily="34" charset="0"/>
              <a:buChar char="•"/>
            </a:pPr>
            <a:r>
              <a:rPr lang="en-US" b="1" dirty="0">
                <a:solidFill>
                  <a:schemeClr val="accent2"/>
                </a:solidFill>
              </a:rPr>
              <a:t>Impact on Training: </a:t>
            </a:r>
          </a:p>
          <a:p>
            <a:pPr marL="1085850" lvl="2" indent="-171450" algn="just">
              <a:buFont typeface="Arial" panose="020B0604020202020204" pitchFamily="34" charset="0"/>
              <a:buChar char="•"/>
            </a:pPr>
            <a:r>
              <a:rPr lang="en-US" dirty="0"/>
              <a:t>Augmentation helps the model become more robust to variations in facial expressions and head poses.</a:t>
            </a:r>
            <a:endParaRPr dirty="0"/>
          </a:p>
        </p:txBody>
      </p:sp>
    </p:spTree>
    <p:extLst>
      <p:ext uri="{BB962C8B-B14F-4D97-AF65-F5344CB8AC3E}">
        <p14:creationId xmlns:p14="http://schemas.microsoft.com/office/powerpoint/2010/main" val="342061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331828" y="604750"/>
            <a:ext cx="7704000" cy="588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Process </a:t>
            </a:r>
            <a:r>
              <a:rPr lang="en" dirty="0"/>
              <a:t> :</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2"/>
          <p:cNvSpPr txBox="1">
            <a:spLocks noGrp="1"/>
          </p:cNvSpPr>
          <p:nvPr>
            <p:ph type="subTitle" idx="2"/>
          </p:nvPr>
        </p:nvSpPr>
        <p:spPr>
          <a:xfrm>
            <a:off x="331828" y="1282500"/>
            <a:ext cx="8225580" cy="3101992"/>
          </a:xfrm>
          <a:prstGeom prst="rect">
            <a:avLst/>
          </a:prstGeom>
        </p:spPr>
        <p:txBody>
          <a:bodyPr spcFirstLastPara="1" wrap="square" lIns="91425" tIns="91425" rIns="91425" bIns="91425" anchor="t" anchorCtr="0">
            <a:noAutofit/>
          </a:bodyPr>
          <a:lstStyle/>
          <a:p>
            <a:pPr marL="425450" indent="-285750">
              <a:buFont typeface="Arial" panose="020B0604020202020204" pitchFamily="34" charset="0"/>
              <a:buChar char="•"/>
            </a:pPr>
            <a:r>
              <a:rPr lang="en-US" b="1" dirty="0">
                <a:solidFill>
                  <a:schemeClr val="accent2"/>
                </a:solidFill>
              </a:rPr>
              <a:t>Batch size </a:t>
            </a:r>
            <a:r>
              <a:rPr lang="en-US" dirty="0"/>
              <a:t>determines the number of samples processed before updating model weights, balancing memory usage and training speed.</a:t>
            </a:r>
          </a:p>
          <a:p>
            <a:pPr marL="425450" indent="-285750">
              <a:buFont typeface="Arial" panose="020B0604020202020204" pitchFamily="34" charset="0"/>
              <a:buChar char="•"/>
            </a:pPr>
            <a:endParaRPr lang="en-US" dirty="0"/>
          </a:p>
          <a:p>
            <a:pPr marL="425450" indent="-285750">
              <a:buFont typeface="Arial" panose="020B0604020202020204" pitchFamily="34" charset="0"/>
              <a:buChar char="•"/>
            </a:pPr>
            <a:r>
              <a:rPr lang="en-US" b="1" dirty="0">
                <a:solidFill>
                  <a:schemeClr val="accent2"/>
                </a:solidFill>
              </a:rPr>
              <a:t>Epochs</a:t>
            </a:r>
            <a:r>
              <a:rPr lang="en-US" dirty="0"/>
              <a:t> control the total training cycles, allowing the model to learn patterns effectively. </a:t>
            </a:r>
          </a:p>
          <a:p>
            <a:pPr marL="425450" indent="-285750">
              <a:buFont typeface="Arial" panose="020B0604020202020204" pitchFamily="34" charset="0"/>
              <a:buChar char="•"/>
            </a:pPr>
            <a:endParaRPr lang="en-US" dirty="0"/>
          </a:p>
          <a:p>
            <a:pPr marL="425450" indent="-285750">
              <a:buFont typeface="Arial" panose="020B0604020202020204" pitchFamily="34" charset="0"/>
              <a:buChar char="•"/>
            </a:pPr>
            <a:r>
              <a:rPr lang="en-US" b="1" dirty="0">
                <a:solidFill>
                  <a:schemeClr val="accent2"/>
                </a:solidFill>
              </a:rPr>
              <a:t>Learning rate </a:t>
            </a:r>
            <a:r>
              <a:rPr lang="en-US" dirty="0"/>
              <a:t>scheduling adjusts the learning rate dynamically, ensuring stable convergence and preventing overshooting during training. </a:t>
            </a:r>
          </a:p>
          <a:p>
            <a:pPr marL="425450" indent="-285750">
              <a:buFont typeface="Arial" panose="020B0604020202020204" pitchFamily="34" charset="0"/>
              <a:buChar char="•"/>
            </a:pPr>
            <a:endParaRPr lang="en-US" dirty="0"/>
          </a:p>
          <a:p>
            <a:pPr marL="425450" indent="-285750">
              <a:buFont typeface="Arial" panose="020B0604020202020204" pitchFamily="34" charset="0"/>
              <a:buChar char="•"/>
            </a:pPr>
            <a:r>
              <a:rPr lang="en-US" dirty="0"/>
              <a:t>Together, these parameters optimize model performance and generalization.</a:t>
            </a:r>
            <a:endParaRPr dirty="0"/>
          </a:p>
        </p:txBody>
      </p:sp>
    </p:spTree>
    <p:extLst>
      <p:ext uri="{BB962C8B-B14F-4D97-AF65-F5344CB8AC3E}">
        <p14:creationId xmlns:p14="http://schemas.microsoft.com/office/powerpoint/2010/main" val="47477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52"/>
          <p:cNvSpPr txBox="1">
            <a:spLocks noGrp="1"/>
          </p:cNvSpPr>
          <p:nvPr>
            <p:ph type="title"/>
          </p:nvPr>
        </p:nvSpPr>
        <p:spPr>
          <a:xfrm>
            <a:off x="69302" y="3368154"/>
            <a:ext cx="4550057" cy="118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a:solidFill>
                  <a:schemeClr val="tx1"/>
                </a:solidFill>
              </a:rPr>
              <a:t>Evaluation</a:t>
            </a:r>
            <a:r>
              <a:rPr lang="en-US" sz="5000" dirty="0"/>
              <a:t> </a:t>
            </a:r>
            <a:r>
              <a:rPr lang="en-US" sz="5000" dirty="0">
                <a:solidFill>
                  <a:schemeClr val="tx1"/>
                </a:solidFill>
              </a:rPr>
              <a:t>and Results</a:t>
            </a:r>
            <a:endParaRPr lang="en" sz="5000" dirty="0">
              <a:solidFill>
                <a:schemeClr val="tx1"/>
              </a:solidFill>
            </a:endParaRPr>
          </a:p>
        </p:txBody>
      </p:sp>
      <p:grpSp>
        <p:nvGrpSpPr>
          <p:cNvPr id="2144" name="Google Shape;2144;p52"/>
          <p:cNvGrpSpPr/>
          <p:nvPr/>
        </p:nvGrpSpPr>
        <p:grpSpPr>
          <a:xfrm flipH="1">
            <a:off x="720000" y="539500"/>
            <a:ext cx="1009703" cy="130500"/>
            <a:chOff x="5461400" y="616025"/>
            <a:chExt cx="1009703" cy="130500"/>
          </a:xfrm>
        </p:grpSpPr>
        <p:sp>
          <p:nvSpPr>
            <p:cNvPr id="2145" name="Google Shape;2145;p5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52"/>
          <p:cNvGrpSpPr/>
          <p:nvPr/>
        </p:nvGrpSpPr>
        <p:grpSpPr>
          <a:xfrm flipH="1">
            <a:off x="7421075" y="4473500"/>
            <a:ext cx="1009703" cy="130500"/>
            <a:chOff x="5461400" y="616025"/>
            <a:chExt cx="1009703" cy="130500"/>
          </a:xfrm>
        </p:grpSpPr>
        <p:sp>
          <p:nvSpPr>
            <p:cNvPr id="2151" name="Google Shape;2151;p5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52"/>
          <p:cNvGrpSpPr/>
          <p:nvPr/>
        </p:nvGrpSpPr>
        <p:grpSpPr>
          <a:xfrm>
            <a:off x="3672430" y="333573"/>
            <a:ext cx="5079178" cy="2883546"/>
            <a:chOff x="878187" y="304556"/>
            <a:chExt cx="7190230" cy="4082030"/>
          </a:xfrm>
        </p:grpSpPr>
        <p:sp>
          <p:nvSpPr>
            <p:cNvPr id="2157" name="Google Shape;2157;p52"/>
            <p:cNvSpPr/>
            <p:nvPr/>
          </p:nvSpPr>
          <p:spPr>
            <a:xfrm flipH="1">
              <a:off x="878187" y="304556"/>
              <a:ext cx="7190230" cy="4082030"/>
            </a:xfrm>
            <a:custGeom>
              <a:avLst/>
              <a:gdLst/>
              <a:ahLst/>
              <a:cxnLst/>
              <a:rect l="l" t="t" r="r" b="b"/>
              <a:pathLst>
                <a:path w="261677" h="148559" extrusionOk="0">
                  <a:moveTo>
                    <a:pt x="179263" y="1"/>
                  </a:moveTo>
                  <a:cubicBezTo>
                    <a:pt x="177409" y="1"/>
                    <a:pt x="175556" y="92"/>
                    <a:pt x="173712" y="286"/>
                  </a:cubicBezTo>
                  <a:cubicBezTo>
                    <a:pt x="143134" y="3508"/>
                    <a:pt x="107935" y="24664"/>
                    <a:pt x="89181" y="29101"/>
                  </a:cubicBezTo>
                  <a:cubicBezTo>
                    <a:pt x="86873" y="29648"/>
                    <a:pt x="84491" y="29858"/>
                    <a:pt x="82044" y="29858"/>
                  </a:cubicBezTo>
                  <a:cubicBezTo>
                    <a:pt x="73800" y="29858"/>
                    <a:pt x="64822" y="27469"/>
                    <a:pt x="55480" y="27469"/>
                  </a:cubicBezTo>
                  <a:cubicBezTo>
                    <a:pt x="45058" y="27469"/>
                    <a:pt x="34184" y="30443"/>
                    <a:pt x="23375" y="43023"/>
                  </a:cubicBezTo>
                  <a:cubicBezTo>
                    <a:pt x="0" y="70227"/>
                    <a:pt x="10548" y="133237"/>
                    <a:pt x="62190" y="145577"/>
                  </a:cubicBezTo>
                  <a:cubicBezTo>
                    <a:pt x="71078" y="147700"/>
                    <a:pt x="79205" y="148558"/>
                    <a:pt x="86689" y="148558"/>
                  </a:cubicBezTo>
                  <a:cubicBezTo>
                    <a:pt x="118331" y="148558"/>
                    <a:pt x="138458" y="133214"/>
                    <a:pt x="155813" y="133214"/>
                  </a:cubicBezTo>
                  <a:cubicBezTo>
                    <a:pt x="158218" y="133214"/>
                    <a:pt x="160569" y="133508"/>
                    <a:pt x="162891" y="134179"/>
                  </a:cubicBezTo>
                  <a:cubicBezTo>
                    <a:pt x="170092" y="136259"/>
                    <a:pt x="178962" y="137411"/>
                    <a:pt x="188437" y="137411"/>
                  </a:cubicBezTo>
                  <a:cubicBezTo>
                    <a:pt x="209277" y="137411"/>
                    <a:pt x="233045" y="131841"/>
                    <a:pt x="248424" y="118343"/>
                  </a:cubicBezTo>
                  <a:cubicBezTo>
                    <a:pt x="261677" y="106701"/>
                    <a:pt x="259580" y="79619"/>
                    <a:pt x="252893" y="56640"/>
                  </a:cubicBezTo>
                  <a:cubicBezTo>
                    <a:pt x="245233" y="30165"/>
                    <a:pt x="223743" y="9253"/>
                    <a:pt x="196144" y="2262"/>
                  </a:cubicBezTo>
                  <a:cubicBezTo>
                    <a:pt x="190663" y="863"/>
                    <a:pt x="184958" y="1"/>
                    <a:pt x="179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a:off x="7747245" y="3859485"/>
              <a:ext cx="126149" cy="10057"/>
            </a:xfrm>
            <a:custGeom>
              <a:avLst/>
              <a:gdLst/>
              <a:ahLst/>
              <a:cxnLst/>
              <a:rect l="l" t="t" r="r" b="b"/>
              <a:pathLst>
                <a:path w="4591" h="366" extrusionOk="0">
                  <a:moveTo>
                    <a:pt x="1" y="0"/>
                  </a:moveTo>
                  <a:lnTo>
                    <a:pt x="1" y="365"/>
                  </a:lnTo>
                  <a:lnTo>
                    <a:pt x="4591" y="365"/>
                  </a:lnTo>
                  <a:lnTo>
                    <a:pt x="4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a:off x="5450456" y="3859485"/>
              <a:ext cx="2197431" cy="10057"/>
            </a:xfrm>
            <a:custGeom>
              <a:avLst/>
              <a:gdLst/>
              <a:ahLst/>
              <a:cxnLst/>
              <a:rect l="l" t="t" r="r" b="b"/>
              <a:pathLst>
                <a:path w="79972" h="366" extrusionOk="0">
                  <a:moveTo>
                    <a:pt x="1" y="0"/>
                  </a:moveTo>
                  <a:lnTo>
                    <a:pt x="1" y="365"/>
                  </a:lnTo>
                  <a:lnTo>
                    <a:pt x="79972" y="365"/>
                  </a:lnTo>
                  <a:lnTo>
                    <a:pt x="79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a:off x="3317378" y="3859485"/>
              <a:ext cx="162887" cy="10057"/>
            </a:xfrm>
            <a:custGeom>
              <a:avLst/>
              <a:gdLst/>
              <a:ahLst/>
              <a:cxnLst/>
              <a:rect l="l" t="t" r="r" b="b"/>
              <a:pathLst>
                <a:path w="5928" h="366" extrusionOk="0">
                  <a:moveTo>
                    <a:pt x="0" y="0"/>
                  </a:moveTo>
                  <a:lnTo>
                    <a:pt x="0" y="365"/>
                  </a:lnTo>
                  <a:lnTo>
                    <a:pt x="5927" y="365"/>
                  </a:lnTo>
                  <a:lnTo>
                    <a:pt x="5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a:off x="1057326" y="3859485"/>
              <a:ext cx="2160693" cy="10057"/>
            </a:xfrm>
            <a:custGeom>
              <a:avLst/>
              <a:gdLst/>
              <a:ahLst/>
              <a:cxnLst/>
              <a:rect l="l" t="t" r="r" b="b"/>
              <a:pathLst>
                <a:path w="78635" h="366" extrusionOk="0">
                  <a:moveTo>
                    <a:pt x="0" y="0"/>
                  </a:moveTo>
                  <a:lnTo>
                    <a:pt x="0" y="365"/>
                  </a:lnTo>
                  <a:lnTo>
                    <a:pt x="78634" y="365"/>
                  </a:lnTo>
                  <a:lnTo>
                    <a:pt x="78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a:off x="1353808" y="3111685"/>
              <a:ext cx="129501" cy="101392"/>
            </a:xfrm>
            <a:custGeom>
              <a:avLst/>
              <a:gdLst/>
              <a:ahLst/>
              <a:cxnLst/>
              <a:rect l="l" t="t" r="r" b="b"/>
              <a:pathLst>
                <a:path w="4713" h="3690" extrusionOk="0">
                  <a:moveTo>
                    <a:pt x="1441" y="1"/>
                  </a:moveTo>
                  <a:cubicBezTo>
                    <a:pt x="1386" y="1"/>
                    <a:pt x="1332" y="4"/>
                    <a:pt x="1277" y="11"/>
                  </a:cubicBezTo>
                  <a:cubicBezTo>
                    <a:pt x="487" y="133"/>
                    <a:pt x="1" y="923"/>
                    <a:pt x="214" y="1683"/>
                  </a:cubicBezTo>
                  <a:cubicBezTo>
                    <a:pt x="396" y="2473"/>
                    <a:pt x="1217" y="3051"/>
                    <a:pt x="1885" y="3355"/>
                  </a:cubicBezTo>
                  <a:cubicBezTo>
                    <a:pt x="2589" y="3668"/>
                    <a:pt x="4163" y="3690"/>
                    <a:pt x="4599" y="3690"/>
                  </a:cubicBezTo>
                  <a:cubicBezTo>
                    <a:pt x="4671" y="3690"/>
                    <a:pt x="4712" y="3689"/>
                    <a:pt x="4712" y="3689"/>
                  </a:cubicBezTo>
                  <a:cubicBezTo>
                    <a:pt x="4712" y="3689"/>
                    <a:pt x="4287" y="2352"/>
                    <a:pt x="4256" y="2291"/>
                  </a:cubicBezTo>
                  <a:cubicBezTo>
                    <a:pt x="3822" y="1422"/>
                    <a:pt x="2559" y="1"/>
                    <a:pt x="1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a:off x="1357985" y="2954404"/>
              <a:ext cx="805173" cy="910110"/>
            </a:xfrm>
            <a:custGeom>
              <a:avLst/>
              <a:gdLst/>
              <a:ahLst/>
              <a:cxnLst/>
              <a:rect l="l" t="t" r="r" b="b"/>
              <a:pathLst>
                <a:path w="29303" h="33122" extrusionOk="0">
                  <a:moveTo>
                    <a:pt x="6219" y="0"/>
                  </a:moveTo>
                  <a:cubicBezTo>
                    <a:pt x="6021" y="0"/>
                    <a:pt x="5818" y="46"/>
                    <a:pt x="5624" y="143"/>
                  </a:cubicBezTo>
                  <a:cubicBezTo>
                    <a:pt x="4621" y="659"/>
                    <a:pt x="4347" y="2696"/>
                    <a:pt x="4499" y="3699"/>
                  </a:cubicBezTo>
                  <a:cubicBezTo>
                    <a:pt x="4499" y="3789"/>
                    <a:pt x="4886" y="5098"/>
                    <a:pt x="4924" y="5098"/>
                  </a:cubicBezTo>
                  <a:cubicBezTo>
                    <a:pt x="4924" y="5098"/>
                    <a:pt x="4925" y="5097"/>
                    <a:pt x="4925" y="5097"/>
                  </a:cubicBezTo>
                  <a:lnTo>
                    <a:pt x="4925" y="5097"/>
                  </a:lnTo>
                  <a:cubicBezTo>
                    <a:pt x="4895" y="5431"/>
                    <a:pt x="4834" y="5766"/>
                    <a:pt x="4803" y="6161"/>
                  </a:cubicBezTo>
                  <a:cubicBezTo>
                    <a:pt x="4743" y="6860"/>
                    <a:pt x="4651" y="7650"/>
                    <a:pt x="4621" y="8501"/>
                  </a:cubicBezTo>
                  <a:cubicBezTo>
                    <a:pt x="4591" y="9444"/>
                    <a:pt x="4621" y="10356"/>
                    <a:pt x="4712" y="11298"/>
                  </a:cubicBezTo>
                  <a:cubicBezTo>
                    <a:pt x="4773" y="12331"/>
                    <a:pt x="4955" y="13365"/>
                    <a:pt x="5229" y="14368"/>
                  </a:cubicBezTo>
                  <a:lnTo>
                    <a:pt x="5229" y="14429"/>
                  </a:lnTo>
                  <a:cubicBezTo>
                    <a:pt x="5047" y="14125"/>
                    <a:pt x="4499" y="13365"/>
                    <a:pt x="4469" y="13304"/>
                  </a:cubicBezTo>
                  <a:cubicBezTo>
                    <a:pt x="3909" y="12668"/>
                    <a:pt x="2605" y="11798"/>
                    <a:pt x="1571" y="11798"/>
                  </a:cubicBezTo>
                  <a:cubicBezTo>
                    <a:pt x="1369" y="11798"/>
                    <a:pt x="1178" y="11831"/>
                    <a:pt x="1004" y="11906"/>
                  </a:cubicBezTo>
                  <a:cubicBezTo>
                    <a:pt x="274" y="12210"/>
                    <a:pt x="1" y="13091"/>
                    <a:pt x="396" y="13790"/>
                  </a:cubicBezTo>
                  <a:cubicBezTo>
                    <a:pt x="761" y="14429"/>
                    <a:pt x="1673" y="14763"/>
                    <a:pt x="2432" y="14885"/>
                  </a:cubicBezTo>
                  <a:cubicBezTo>
                    <a:pt x="2522" y="14897"/>
                    <a:pt x="2621" y="14903"/>
                    <a:pt x="2729" y="14903"/>
                  </a:cubicBezTo>
                  <a:cubicBezTo>
                    <a:pt x="3642" y="14903"/>
                    <a:pt x="5093" y="14486"/>
                    <a:pt x="5229" y="14459"/>
                  </a:cubicBezTo>
                  <a:cubicBezTo>
                    <a:pt x="5502" y="15462"/>
                    <a:pt x="5867" y="16465"/>
                    <a:pt x="6293" y="17438"/>
                  </a:cubicBezTo>
                  <a:cubicBezTo>
                    <a:pt x="6536" y="18015"/>
                    <a:pt x="6809" y="18562"/>
                    <a:pt x="7083" y="19140"/>
                  </a:cubicBezTo>
                  <a:cubicBezTo>
                    <a:pt x="6931" y="18897"/>
                    <a:pt x="6779" y="18684"/>
                    <a:pt x="6749" y="18654"/>
                  </a:cubicBezTo>
                  <a:cubicBezTo>
                    <a:pt x="6189" y="18018"/>
                    <a:pt x="4885" y="17148"/>
                    <a:pt x="3851" y="17148"/>
                  </a:cubicBezTo>
                  <a:cubicBezTo>
                    <a:pt x="3649" y="17148"/>
                    <a:pt x="3457" y="17181"/>
                    <a:pt x="3284" y="17255"/>
                  </a:cubicBezTo>
                  <a:cubicBezTo>
                    <a:pt x="2584" y="17590"/>
                    <a:pt x="2311" y="18441"/>
                    <a:pt x="2706" y="19140"/>
                  </a:cubicBezTo>
                  <a:cubicBezTo>
                    <a:pt x="3071" y="19839"/>
                    <a:pt x="4013" y="20204"/>
                    <a:pt x="4773" y="20295"/>
                  </a:cubicBezTo>
                  <a:cubicBezTo>
                    <a:pt x="4863" y="20310"/>
                    <a:pt x="4965" y="20317"/>
                    <a:pt x="5077" y="20317"/>
                  </a:cubicBezTo>
                  <a:cubicBezTo>
                    <a:pt x="5867" y="20317"/>
                    <a:pt x="7101" y="19980"/>
                    <a:pt x="7448" y="19900"/>
                  </a:cubicBezTo>
                  <a:lnTo>
                    <a:pt x="7782" y="20538"/>
                  </a:lnTo>
                  <a:cubicBezTo>
                    <a:pt x="8299" y="21572"/>
                    <a:pt x="8816" y="22605"/>
                    <a:pt x="9302" y="23608"/>
                  </a:cubicBezTo>
                  <a:cubicBezTo>
                    <a:pt x="9454" y="23973"/>
                    <a:pt x="9636" y="24338"/>
                    <a:pt x="9788" y="24702"/>
                  </a:cubicBezTo>
                  <a:cubicBezTo>
                    <a:pt x="9636" y="24490"/>
                    <a:pt x="9515" y="24307"/>
                    <a:pt x="9484" y="24277"/>
                  </a:cubicBezTo>
                  <a:cubicBezTo>
                    <a:pt x="8919" y="23634"/>
                    <a:pt x="7593" y="22753"/>
                    <a:pt x="6554" y="22753"/>
                  </a:cubicBezTo>
                  <a:cubicBezTo>
                    <a:pt x="6364" y="22753"/>
                    <a:pt x="6184" y="22782"/>
                    <a:pt x="6019" y="22848"/>
                  </a:cubicBezTo>
                  <a:cubicBezTo>
                    <a:pt x="5290" y="23183"/>
                    <a:pt x="5016" y="24094"/>
                    <a:pt x="5442" y="24763"/>
                  </a:cubicBezTo>
                  <a:cubicBezTo>
                    <a:pt x="5806" y="25493"/>
                    <a:pt x="6749" y="25827"/>
                    <a:pt x="7509" y="25949"/>
                  </a:cubicBezTo>
                  <a:cubicBezTo>
                    <a:pt x="7592" y="25958"/>
                    <a:pt x="7682" y="25963"/>
                    <a:pt x="7777" y="25963"/>
                  </a:cubicBezTo>
                  <a:cubicBezTo>
                    <a:pt x="8557" y="25963"/>
                    <a:pt x="9689" y="25662"/>
                    <a:pt x="10123" y="25553"/>
                  </a:cubicBezTo>
                  <a:cubicBezTo>
                    <a:pt x="10275" y="25949"/>
                    <a:pt x="10427" y="26313"/>
                    <a:pt x="10548" y="26678"/>
                  </a:cubicBezTo>
                  <a:cubicBezTo>
                    <a:pt x="10639" y="26921"/>
                    <a:pt x="10731" y="27164"/>
                    <a:pt x="10791" y="27438"/>
                  </a:cubicBezTo>
                  <a:cubicBezTo>
                    <a:pt x="10852" y="27711"/>
                    <a:pt x="10943" y="27955"/>
                    <a:pt x="11004" y="28198"/>
                  </a:cubicBezTo>
                  <a:cubicBezTo>
                    <a:pt x="11126" y="28684"/>
                    <a:pt x="11247" y="29170"/>
                    <a:pt x="11338" y="29657"/>
                  </a:cubicBezTo>
                  <a:cubicBezTo>
                    <a:pt x="11430" y="29991"/>
                    <a:pt x="11490" y="30325"/>
                    <a:pt x="11551" y="30629"/>
                  </a:cubicBezTo>
                  <a:cubicBezTo>
                    <a:pt x="11369" y="30265"/>
                    <a:pt x="11034" y="29566"/>
                    <a:pt x="11004" y="29505"/>
                  </a:cubicBezTo>
                  <a:cubicBezTo>
                    <a:pt x="10506" y="28730"/>
                    <a:pt x="9178" y="27554"/>
                    <a:pt x="8119" y="27554"/>
                  </a:cubicBezTo>
                  <a:cubicBezTo>
                    <a:pt x="8014" y="27554"/>
                    <a:pt x="7911" y="27565"/>
                    <a:pt x="7813" y="27590"/>
                  </a:cubicBezTo>
                  <a:cubicBezTo>
                    <a:pt x="7053" y="27803"/>
                    <a:pt x="6627" y="28654"/>
                    <a:pt x="6931" y="29383"/>
                  </a:cubicBezTo>
                  <a:cubicBezTo>
                    <a:pt x="7205" y="30143"/>
                    <a:pt x="8086" y="30629"/>
                    <a:pt x="8785" y="30842"/>
                  </a:cubicBezTo>
                  <a:cubicBezTo>
                    <a:pt x="9076" y="30928"/>
                    <a:pt x="9486" y="30957"/>
                    <a:pt x="9903" y="30957"/>
                  </a:cubicBezTo>
                  <a:cubicBezTo>
                    <a:pt x="10662" y="30957"/>
                    <a:pt x="11444" y="30862"/>
                    <a:pt x="11582" y="30842"/>
                  </a:cubicBezTo>
                  <a:cubicBezTo>
                    <a:pt x="11703" y="31389"/>
                    <a:pt x="11794" y="31906"/>
                    <a:pt x="11886" y="32362"/>
                  </a:cubicBezTo>
                  <a:cubicBezTo>
                    <a:pt x="11916" y="32636"/>
                    <a:pt x="11977" y="32879"/>
                    <a:pt x="12007" y="33122"/>
                  </a:cubicBezTo>
                  <a:lnTo>
                    <a:pt x="12706" y="33122"/>
                  </a:lnTo>
                  <a:cubicBezTo>
                    <a:pt x="12645" y="32848"/>
                    <a:pt x="12615" y="32575"/>
                    <a:pt x="12554" y="32271"/>
                  </a:cubicBezTo>
                  <a:cubicBezTo>
                    <a:pt x="12433" y="31724"/>
                    <a:pt x="12311" y="31146"/>
                    <a:pt x="12159" y="30569"/>
                  </a:cubicBezTo>
                  <a:cubicBezTo>
                    <a:pt x="12706" y="30356"/>
                    <a:pt x="13223" y="30113"/>
                    <a:pt x="13740" y="29839"/>
                  </a:cubicBezTo>
                  <a:cubicBezTo>
                    <a:pt x="14317" y="30477"/>
                    <a:pt x="15807" y="31207"/>
                    <a:pt x="16019" y="31298"/>
                  </a:cubicBezTo>
                  <a:cubicBezTo>
                    <a:pt x="15807" y="31784"/>
                    <a:pt x="15594" y="32271"/>
                    <a:pt x="15411" y="32727"/>
                  </a:cubicBezTo>
                  <a:cubicBezTo>
                    <a:pt x="15351" y="32879"/>
                    <a:pt x="15290" y="33000"/>
                    <a:pt x="15229" y="33122"/>
                  </a:cubicBezTo>
                  <a:lnTo>
                    <a:pt x="15989" y="33122"/>
                  </a:lnTo>
                  <a:lnTo>
                    <a:pt x="16050" y="33000"/>
                  </a:lnTo>
                  <a:cubicBezTo>
                    <a:pt x="16263" y="32484"/>
                    <a:pt x="16475" y="31936"/>
                    <a:pt x="16688" y="31359"/>
                  </a:cubicBezTo>
                  <a:cubicBezTo>
                    <a:pt x="16854" y="31406"/>
                    <a:pt x="17940" y="31638"/>
                    <a:pt x="18800" y="31638"/>
                  </a:cubicBezTo>
                  <a:cubicBezTo>
                    <a:pt x="19045" y="31638"/>
                    <a:pt x="19272" y="31619"/>
                    <a:pt x="19454" y="31572"/>
                  </a:cubicBezTo>
                  <a:cubicBezTo>
                    <a:pt x="20214" y="31420"/>
                    <a:pt x="21095" y="30994"/>
                    <a:pt x="21430" y="30265"/>
                  </a:cubicBezTo>
                  <a:cubicBezTo>
                    <a:pt x="21795" y="29535"/>
                    <a:pt x="21430" y="28684"/>
                    <a:pt x="20670" y="28411"/>
                  </a:cubicBezTo>
                  <a:cubicBezTo>
                    <a:pt x="20530" y="28359"/>
                    <a:pt x="20380" y="28335"/>
                    <a:pt x="20224" y="28335"/>
                  </a:cubicBezTo>
                  <a:cubicBezTo>
                    <a:pt x="19186" y="28335"/>
                    <a:pt x="17859" y="29369"/>
                    <a:pt x="17357" y="30082"/>
                  </a:cubicBezTo>
                  <a:cubicBezTo>
                    <a:pt x="17296" y="30143"/>
                    <a:pt x="16962" y="30690"/>
                    <a:pt x="16779" y="31055"/>
                  </a:cubicBezTo>
                  <a:cubicBezTo>
                    <a:pt x="16870" y="30842"/>
                    <a:pt x="16962" y="30599"/>
                    <a:pt x="17022" y="30386"/>
                  </a:cubicBezTo>
                  <a:cubicBezTo>
                    <a:pt x="17205" y="29900"/>
                    <a:pt x="17357" y="29414"/>
                    <a:pt x="17539" y="28927"/>
                  </a:cubicBezTo>
                  <a:cubicBezTo>
                    <a:pt x="17600" y="28684"/>
                    <a:pt x="17691" y="28411"/>
                    <a:pt x="17752" y="28167"/>
                  </a:cubicBezTo>
                  <a:cubicBezTo>
                    <a:pt x="17843" y="27894"/>
                    <a:pt x="17904" y="27620"/>
                    <a:pt x="17965" y="27377"/>
                  </a:cubicBezTo>
                  <a:cubicBezTo>
                    <a:pt x="18117" y="26739"/>
                    <a:pt x="18238" y="26131"/>
                    <a:pt x="18360" y="25462"/>
                  </a:cubicBezTo>
                  <a:cubicBezTo>
                    <a:pt x="18733" y="25606"/>
                    <a:pt x="20084" y="26075"/>
                    <a:pt x="20872" y="26075"/>
                  </a:cubicBezTo>
                  <a:cubicBezTo>
                    <a:pt x="20918" y="26075"/>
                    <a:pt x="20962" y="26073"/>
                    <a:pt x="21004" y="26070"/>
                  </a:cubicBezTo>
                  <a:cubicBezTo>
                    <a:pt x="21764" y="26009"/>
                    <a:pt x="22706" y="25736"/>
                    <a:pt x="23162" y="25067"/>
                  </a:cubicBezTo>
                  <a:cubicBezTo>
                    <a:pt x="23618" y="24398"/>
                    <a:pt x="23406" y="23486"/>
                    <a:pt x="22706" y="23122"/>
                  </a:cubicBezTo>
                  <a:cubicBezTo>
                    <a:pt x="22502" y="23010"/>
                    <a:pt x="22263" y="22962"/>
                    <a:pt x="22006" y="22962"/>
                  </a:cubicBezTo>
                  <a:cubicBezTo>
                    <a:pt x="21004" y="22962"/>
                    <a:pt x="19731" y="23696"/>
                    <a:pt x="19150" y="24277"/>
                  </a:cubicBezTo>
                  <a:cubicBezTo>
                    <a:pt x="19120" y="24307"/>
                    <a:pt x="18633" y="24885"/>
                    <a:pt x="18390" y="25219"/>
                  </a:cubicBezTo>
                  <a:cubicBezTo>
                    <a:pt x="18451" y="24824"/>
                    <a:pt x="18512" y="24459"/>
                    <a:pt x="18573" y="24034"/>
                  </a:cubicBezTo>
                  <a:cubicBezTo>
                    <a:pt x="18694" y="22909"/>
                    <a:pt x="18816" y="21754"/>
                    <a:pt x="18937" y="20629"/>
                  </a:cubicBezTo>
                  <a:cubicBezTo>
                    <a:pt x="18968" y="20265"/>
                    <a:pt x="19029" y="19930"/>
                    <a:pt x="19059" y="19565"/>
                  </a:cubicBezTo>
                  <a:cubicBezTo>
                    <a:pt x="19207" y="19625"/>
                    <a:pt x="20864" y="20235"/>
                    <a:pt x="21734" y="20235"/>
                  </a:cubicBezTo>
                  <a:cubicBezTo>
                    <a:pt x="21755" y="20235"/>
                    <a:pt x="21775" y="20235"/>
                    <a:pt x="21795" y="20234"/>
                  </a:cubicBezTo>
                  <a:cubicBezTo>
                    <a:pt x="22554" y="20173"/>
                    <a:pt x="23497" y="19900"/>
                    <a:pt x="23922" y="19201"/>
                  </a:cubicBezTo>
                  <a:cubicBezTo>
                    <a:pt x="24378" y="18562"/>
                    <a:pt x="24165" y="17651"/>
                    <a:pt x="23466" y="17255"/>
                  </a:cubicBezTo>
                  <a:cubicBezTo>
                    <a:pt x="23269" y="17154"/>
                    <a:pt x="23041" y="17110"/>
                    <a:pt x="22796" y="17110"/>
                  </a:cubicBezTo>
                  <a:cubicBezTo>
                    <a:pt x="21791" y="17110"/>
                    <a:pt x="20502" y="17849"/>
                    <a:pt x="19940" y="18410"/>
                  </a:cubicBezTo>
                  <a:cubicBezTo>
                    <a:pt x="19880" y="18471"/>
                    <a:pt x="19211" y="19292"/>
                    <a:pt x="19059" y="19505"/>
                  </a:cubicBezTo>
                  <a:cubicBezTo>
                    <a:pt x="19150" y="18745"/>
                    <a:pt x="19241" y="17985"/>
                    <a:pt x="19333" y="17225"/>
                  </a:cubicBezTo>
                  <a:cubicBezTo>
                    <a:pt x="19484" y="16222"/>
                    <a:pt x="19728" y="15219"/>
                    <a:pt x="20001" y="14216"/>
                  </a:cubicBezTo>
                  <a:cubicBezTo>
                    <a:pt x="20059" y="14245"/>
                    <a:pt x="21737" y="14888"/>
                    <a:pt x="22626" y="14888"/>
                  </a:cubicBezTo>
                  <a:cubicBezTo>
                    <a:pt x="22664" y="14888"/>
                    <a:pt x="22701" y="14887"/>
                    <a:pt x="22737" y="14885"/>
                  </a:cubicBezTo>
                  <a:cubicBezTo>
                    <a:pt x="23497" y="14824"/>
                    <a:pt x="24469" y="14550"/>
                    <a:pt x="24895" y="13851"/>
                  </a:cubicBezTo>
                  <a:cubicBezTo>
                    <a:pt x="25351" y="13213"/>
                    <a:pt x="25138" y="12301"/>
                    <a:pt x="24439" y="11906"/>
                  </a:cubicBezTo>
                  <a:cubicBezTo>
                    <a:pt x="24242" y="11804"/>
                    <a:pt x="24014" y="11760"/>
                    <a:pt x="23768" y="11760"/>
                  </a:cubicBezTo>
                  <a:cubicBezTo>
                    <a:pt x="22762" y="11760"/>
                    <a:pt x="21469" y="12499"/>
                    <a:pt x="20883" y="13061"/>
                  </a:cubicBezTo>
                  <a:cubicBezTo>
                    <a:pt x="20852" y="13122"/>
                    <a:pt x="20123" y="14003"/>
                    <a:pt x="20001" y="14185"/>
                  </a:cubicBezTo>
                  <a:cubicBezTo>
                    <a:pt x="20001" y="14125"/>
                    <a:pt x="20032" y="14064"/>
                    <a:pt x="20062" y="14003"/>
                  </a:cubicBezTo>
                  <a:cubicBezTo>
                    <a:pt x="20366" y="13030"/>
                    <a:pt x="20761" y="12058"/>
                    <a:pt x="21247" y="11146"/>
                  </a:cubicBezTo>
                  <a:cubicBezTo>
                    <a:pt x="21521" y="10660"/>
                    <a:pt x="21795" y="10173"/>
                    <a:pt x="22068" y="9717"/>
                  </a:cubicBezTo>
                  <a:cubicBezTo>
                    <a:pt x="22402" y="9900"/>
                    <a:pt x="23861" y="10599"/>
                    <a:pt x="24682" y="10629"/>
                  </a:cubicBezTo>
                  <a:cubicBezTo>
                    <a:pt x="24744" y="10632"/>
                    <a:pt x="24807" y="10633"/>
                    <a:pt x="24870" y="10633"/>
                  </a:cubicBezTo>
                  <a:cubicBezTo>
                    <a:pt x="25617" y="10633"/>
                    <a:pt x="26453" y="10458"/>
                    <a:pt x="26901" y="9869"/>
                  </a:cubicBezTo>
                  <a:cubicBezTo>
                    <a:pt x="27448" y="9292"/>
                    <a:pt x="27327" y="8349"/>
                    <a:pt x="26688" y="7894"/>
                  </a:cubicBezTo>
                  <a:cubicBezTo>
                    <a:pt x="26429" y="7723"/>
                    <a:pt x="26104" y="7652"/>
                    <a:pt x="25752" y="7652"/>
                  </a:cubicBezTo>
                  <a:cubicBezTo>
                    <a:pt x="24785" y="7652"/>
                    <a:pt x="23612" y="8186"/>
                    <a:pt x="23010" y="8653"/>
                  </a:cubicBezTo>
                  <a:cubicBezTo>
                    <a:pt x="22980" y="8684"/>
                    <a:pt x="22585" y="9079"/>
                    <a:pt x="22281" y="9383"/>
                  </a:cubicBezTo>
                  <a:cubicBezTo>
                    <a:pt x="22433" y="9170"/>
                    <a:pt x="22554" y="8957"/>
                    <a:pt x="22676" y="8775"/>
                  </a:cubicBezTo>
                  <a:cubicBezTo>
                    <a:pt x="23162" y="8046"/>
                    <a:pt x="23618" y="7438"/>
                    <a:pt x="24074" y="6890"/>
                  </a:cubicBezTo>
                  <a:cubicBezTo>
                    <a:pt x="24317" y="6556"/>
                    <a:pt x="24530" y="6283"/>
                    <a:pt x="24743" y="6039"/>
                  </a:cubicBezTo>
                  <a:cubicBezTo>
                    <a:pt x="25138" y="6039"/>
                    <a:pt x="26779" y="5979"/>
                    <a:pt x="27479" y="5644"/>
                  </a:cubicBezTo>
                  <a:cubicBezTo>
                    <a:pt x="28178" y="5340"/>
                    <a:pt x="28938" y="4732"/>
                    <a:pt x="29120" y="3942"/>
                  </a:cubicBezTo>
                  <a:cubicBezTo>
                    <a:pt x="29302" y="3152"/>
                    <a:pt x="28786" y="2362"/>
                    <a:pt x="27965" y="2270"/>
                  </a:cubicBezTo>
                  <a:cubicBezTo>
                    <a:pt x="27923" y="2266"/>
                    <a:pt x="27881" y="2264"/>
                    <a:pt x="27838" y="2264"/>
                  </a:cubicBezTo>
                  <a:cubicBezTo>
                    <a:pt x="26742" y="2264"/>
                    <a:pt x="25487" y="3734"/>
                    <a:pt x="25077" y="4641"/>
                  </a:cubicBezTo>
                  <a:cubicBezTo>
                    <a:pt x="25047" y="4732"/>
                    <a:pt x="24621" y="6039"/>
                    <a:pt x="24652" y="6039"/>
                  </a:cubicBezTo>
                  <a:lnTo>
                    <a:pt x="24682" y="6039"/>
                  </a:lnTo>
                  <a:cubicBezTo>
                    <a:pt x="24469" y="6283"/>
                    <a:pt x="24226" y="6556"/>
                    <a:pt x="23983" y="6830"/>
                  </a:cubicBezTo>
                  <a:cubicBezTo>
                    <a:pt x="23558" y="7377"/>
                    <a:pt x="23041" y="8015"/>
                    <a:pt x="22554" y="8714"/>
                  </a:cubicBezTo>
                  <a:cubicBezTo>
                    <a:pt x="22007" y="9474"/>
                    <a:pt x="21521" y="10264"/>
                    <a:pt x="21065" y="11085"/>
                  </a:cubicBezTo>
                  <a:cubicBezTo>
                    <a:pt x="20548" y="11997"/>
                    <a:pt x="20123" y="12939"/>
                    <a:pt x="19788" y="13942"/>
                  </a:cubicBezTo>
                  <a:lnTo>
                    <a:pt x="19788" y="12635"/>
                  </a:lnTo>
                  <a:cubicBezTo>
                    <a:pt x="19667" y="11632"/>
                    <a:pt x="18816" y="9748"/>
                    <a:pt x="17691" y="9535"/>
                  </a:cubicBezTo>
                  <a:cubicBezTo>
                    <a:pt x="17623" y="9524"/>
                    <a:pt x="17556" y="9519"/>
                    <a:pt x="17489" y="9519"/>
                  </a:cubicBezTo>
                  <a:cubicBezTo>
                    <a:pt x="16785" y="9519"/>
                    <a:pt x="16197" y="10089"/>
                    <a:pt x="16141" y="10812"/>
                  </a:cubicBezTo>
                  <a:cubicBezTo>
                    <a:pt x="16080" y="11632"/>
                    <a:pt x="16658" y="12422"/>
                    <a:pt x="17235" y="12939"/>
                  </a:cubicBezTo>
                  <a:cubicBezTo>
                    <a:pt x="17874" y="13486"/>
                    <a:pt x="19636" y="14064"/>
                    <a:pt x="19788" y="14094"/>
                  </a:cubicBezTo>
                  <a:cubicBezTo>
                    <a:pt x="19454" y="15097"/>
                    <a:pt x="19211" y="16131"/>
                    <a:pt x="19029" y="17195"/>
                  </a:cubicBezTo>
                  <a:cubicBezTo>
                    <a:pt x="18907" y="17802"/>
                    <a:pt x="18816" y="18410"/>
                    <a:pt x="18755" y="19049"/>
                  </a:cubicBezTo>
                  <a:lnTo>
                    <a:pt x="18755" y="18471"/>
                  </a:lnTo>
                  <a:cubicBezTo>
                    <a:pt x="18603" y="17438"/>
                    <a:pt x="17782" y="15584"/>
                    <a:pt x="16658" y="15371"/>
                  </a:cubicBezTo>
                  <a:cubicBezTo>
                    <a:pt x="16587" y="15360"/>
                    <a:pt x="16517" y="15355"/>
                    <a:pt x="16447" y="15355"/>
                  </a:cubicBezTo>
                  <a:cubicBezTo>
                    <a:pt x="15742" y="15355"/>
                    <a:pt x="15132" y="15900"/>
                    <a:pt x="15077" y="16647"/>
                  </a:cubicBezTo>
                  <a:cubicBezTo>
                    <a:pt x="15016" y="17438"/>
                    <a:pt x="15594" y="18228"/>
                    <a:pt x="16171" y="18745"/>
                  </a:cubicBezTo>
                  <a:cubicBezTo>
                    <a:pt x="16749" y="19261"/>
                    <a:pt x="18238" y="19748"/>
                    <a:pt x="18664" y="19900"/>
                  </a:cubicBezTo>
                  <a:cubicBezTo>
                    <a:pt x="18633" y="20113"/>
                    <a:pt x="18603" y="20356"/>
                    <a:pt x="18573" y="20599"/>
                  </a:cubicBezTo>
                  <a:cubicBezTo>
                    <a:pt x="18421" y="21754"/>
                    <a:pt x="18299" y="22879"/>
                    <a:pt x="18117" y="24003"/>
                  </a:cubicBezTo>
                  <a:cubicBezTo>
                    <a:pt x="18086" y="24368"/>
                    <a:pt x="17995" y="24793"/>
                    <a:pt x="17934" y="25158"/>
                  </a:cubicBezTo>
                  <a:lnTo>
                    <a:pt x="17934" y="24672"/>
                  </a:lnTo>
                  <a:cubicBezTo>
                    <a:pt x="17813" y="23638"/>
                    <a:pt x="16962" y="21784"/>
                    <a:pt x="15837" y="21572"/>
                  </a:cubicBezTo>
                  <a:cubicBezTo>
                    <a:pt x="15766" y="21561"/>
                    <a:pt x="15696" y="21555"/>
                    <a:pt x="15627" y="21555"/>
                  </a:cubicBezTo>
                  <a:cubicBezTo>
                    <a:pt x="14922" y="21555"/>
                    <a:pt x="14314" y="22101"/>
                    <a:pt x="14287" y="22848"/>
                  </a:cubicBezTo>
                  <a:cubicBezTo>
                    <a:pt x="14226" y="23638"/>
                    <a:pt x="14804" y="24459"/>
                    <a:pt x="15351" y="24945"/>
                  </a:cubicBezTo>
                  <a:cubicBezTo>
                    <a:pt x="15928" y="25462"/>
                    <a:pt x="17296" y="25918"/>
                    <a:pt x="17782" y="26100"/>
                  </a:cubicBezTo>
                  <a:cubicBezTo>
                    <a:pt x="17691" y="26465"/>
                    <a:pt x="17600" y="26891"/>
                    <a:pt x="17509" y="27256"/>
                  </a:cubicBezTo>
                  <a:cubicBezTo>
                    <a:pt x="17418" y="27499"/>
                    <a:pt x="17387" y="27772"/>
                    <a:pt x="17296" y="28015"/>
                  </a:cubicBezTo>
                  <a:cubicBezTo>
                    <a:pt x="17205" y="28259"/>
                    <a:pt x="17114" y="28532"/>
                    <a:pt x="17053" y="28775"/>
                  </a:cubicBezTo>
                  <a:cubicBezTo>
                    <a:pt x="16870" y="29231"/>
                    <a:pt x="16718" y="29718"/>
                    <a:pt x="16536" y="30173"/>
                  </a:cubicBezTo>
                  <a:cubicBezTo>
                    <a:pt x="16415" y="30508"/>
                    <a:pt x="16293" y="30812"/>
                    <a:pt x="16141" y="31116"/>
                  </a:cubicBezTo>
                  <a:cubicBezTo>
                    <a:pt x="16202" y="30721"/>
                    <a:pt x="16323" y="29961"/>
                    <a:pt x="16323" y="29870"/>
                  </a:cubicBezTo>
                  <a:cubicBezTo>
                    <a:pt x="16293" y="28988"/>
                    <a:pt x="16050" y="28107"/>
                    <a:pt x="15624" y="27347"/>
                  </a:cubicBezTo>
                  <a:cubicBezTo>
                    <a:pt x="15624" y="27225"/>
                    <a:pt x="15624" y="27134"/>
                    <a:pt x="15624" y="27043"/>
                  </a:cubicBezTo>
                  <a:cubicBezTo>
                    <a:pt x="15519" y="26333"/>
                    <a:pt x="14937" y="25851"/>
                    <a:pt x="14271" y="25851"/>
                  </a:cubicBezTo>
                  <a:cubicBezTo>
                    <a:pt x="14166" y="25851"/>
                    <a:pt x="14060" y="25863"/>
                    <a:pt x="13952" y="25888"/>
                  </a:cubicBezTo>
                  <a:cubicBezTo>
                    <a:pt x="12858" y="26192"/>
                    <a:pt x="12159" y="28107"/>
                    <a:pt x="12098" y="29140"/>
                  </a:cubicBezTo>
                  <a:cubicBezTo>
                    <a:pt x="12098" y="29201"/>
                    <a:pt x="12129" y="29839"/>
                    <a:pt x="12190" y="30265"/>
                  </a:cubicBezTo>
                  <a:cubicBezTo>
                    <a:pt x="12129" y="30052"/>
                    <a:pt x="12068" y="29809"/>
                    <a:pt x="12007" y="29566"/>
                  </a:cubicBezTo>
                  <a:cubicBezTo>
                    <a:pt x="11886" y="29079"/>
                    <a:pt x="11764" y="28593"/>
                    <a:pt x="11642" y="28076"/>
                  </a:cubicBezTo>
                  <a:lnTo>
                    <a:pt x="11399" y="27316"/>
                  </a:lnTo>
                  <a:cubicBezTo>
                    <a:pt x="11338" y="27043"/>
                    <a:pt x="11217" y="26800"/>
                    <a:pt x="11126" y="26556"/>
                  </a:cubicBezTo>
                  <a:cubicBezTo>
                    <a:pt x="10913" y="25949"/>
                    <a:pt x="10670" y="25371"/>
                    <a:pt x="10396" y="24763"/>
                  </a:cubicBezTo>
                  <a:cubicBezTo>
                    <a:pt x="10822" y="24672"/>
                    <a:pt x="12341" y="24277"/>
                    <a:pt x="12949" y="23821"/>
                  </a:cubicBezTo>
                  <a:cubicBezTo>
                    <a:pt x="13557" y="23365"/>
                    <a:pt x="14196" y="22605"/>
                    <a:pt x="14196" y="21784"/>
                  </a:cubicBezTo>
                  <a:cubicBezTo>
                    <a:pt x="14196" y="21029"/>
                    <a:pt x="13585" y="20412"/>
                    <a:pt x="12841" y="20412"/>
                  </a:cubicBezTo>
                  <a:cubicBezTo>
                    <a:pt x="12806" y="20412"/>
                    <a:pt x="12772" y="20414"/>
                    <a:pt x="12737" y="20417"/>
                  </a:cubicBezTo>
                  <a:cubicBezTo>
                    <a:pt x="11582" y="20538"/>
                    <a:pt x="10609" y="22331"/>
                    <a:pt x="10396" y="23334"/>
                  </a:cubicBezTo>
                  <a:cubicBezTo>
                    <a:pt x="10396" y="23395"/>
                    <a:pt x="10335" y="24125"/>
                    <a:pt x="10305" y="24520"/>
                  </a:cubicBezTo>
                  <a:cubicBezTo>
                    <a:pt x="10123" y="24186"/>
                    <a:pt x="9971" y="23821"/>
                    <a:pt x="9788" y="23456"/>
                  </a:cubicBezTo>
                  <a:cubicBezTo>
                    <a:pt x="9302" y="22453"/>
                    <a:pt x="8755" y="21420"/>
                    <a:pt x="8208" y="20417"/>
                  </a:cubicBezTo>
                  <a:cubicBezTo>
                    <a:pt x="8025" y="20113"/>
                    <a:pt x="7873" y="19809"/>
                    <a:pt x="7721" y="19505"/>
                  </a:cubicBezTo>
                  <a:cubicBezTo>
                    <a:pt x="7873" y="19444"/>
                    <a:pt x="9667" y="19049"/>
                    <a:pt x="10366" y="18532"/>
                  </a:cubicBezTo>
                  <a:cubicBezTo>
                    <a:pt x="10943" y="18046"/>
                    <a:pt x="11582" y="17286"/>
                    <a:pt x="11582" y="16495"/>
                  </a:cubicBezTo>
                  <a:cubicBezTo>
                    <a:pt x="11610" y="15754"/>
                    <a:pt x="11023" y="15119"/>
                    <a:pt x="10272" y="15119"/>
                  </a:cubicBezTo>
                  <a:cubicBezTo>
                    <a:pt x="10223" y="15119"/>
                    <a:pt x="10173" y="15122"/>
                    <a:pt x="10123" y="15128"/>
                  </a:cubicBezTo>
                  <a:cubicBezTo>
                    <a:pt x="8998" y="15249"/>
                    <a:pt x="8025" y="17043"/>
                    <a:pt x="7813" y="18046"/>
                  </a:cubicBezTo>
                  <a:cubicBezTo>
                    <a:pt x="7813" y="18106"/>
                    <a:pt x="7691" y="19170"/>
                    <a:pt x="7691" y="19444"/>
                  </a:cubicBezTo>
                  <a:cubicBezTo>
                    <a:pt x="7326" y="18745"/>
                    <a:pt x="6992" y="18046"/>
                    <a:pt x="6657" y="17377"/>
                  </a:cubicBezTo>
                  <a:cubicBezTo>
                    <a:pt x="6232" y="16435"/>
                    <a:pt x="5867" y="15462"/>
                    <a:pt x="5563" y="14489"/>
                  </a:cubicBezTo>
                  <a:cubicBezTo>
                    <a:pt x="5624" y="14489"/>
                    <a:pt x="7509" y="14064"/>
                    <a:pt x="8208" y="13517"/>
                  </a:cubicBezTo>
                  <a:cubicBezTo>
                    <a:pt x="8816" y="13061"/>
                    <a:pt x="9454" y="12301"/>
                    <a:pt x="9454" y="11480"/>
                  </a:cubicBezTo>
                  <a:cubicBezTo>
                    <a:pt x="9454" y="10725"/>
                    <a:pt x="8843" y="10108"/>
                    <a:pt x="8099" y="10108"/>
                  </a:cubicBezTo>
                  <a:cubicBezTo>
                    <a:pt x="8065" y="10108"/>
                    <a:pt x="8030" y="10110"/>
                    <a:pt x="7995" y="10112"/>
                  </a:cubicBezTo>
                  <a:cubicBezTo>
                    <a:pt x="6840" y="10234"/>
                    <a:pt x="5867" y="12027"/>
                    <a:pt x="5654" y="13030"/>
                  </a:cubicBezTo>
                  <a:cubicBezTo>
                    <a:pt x="5654" y="13122"/>
                    <a:pt x="5563" y="14246"/>
                    <a:pt x="5533" y="14459"/>
                  </a:cubicBezTo>
                  <a:lnTo>
                    <a:pt x="5472" y="14277"/>
                  </a:lnTo>
                  <a:cubicBezTo>
                    <a:pt x="5199" y="13274"/>
                    <a:pt x="5016" y="12270"/>
                    <a:pt x="4925" y="11237"/>
                  </a:cubicBezTo>
                  <a:cubicBezTo>
                    <a:pt x="4834" y="10690"/>
                    <a:pt x="4803" y="10143"/>
                    <a:pt x="4803" y="9596"/>
                  </a:cubicBezTo>
                  <a:cubicBezTo>
                    <a:pt x="5168" y="9565"/>
                    <a:pt x="6809" y="9353"/>
                    <a:pt x="7448" y="8927"/>
                  </a:cubicBezTo>
                  <a:cubicBezTo>
                    <a:pt x="8116" y="8532"/>
                    <a:pt x="8846" y="7863"/>
                    <a:pt x="8907" y="7042"/>
                  </a:cubicBezTo>
                  <a:cubicBezTo>
                    <a:pt x="8998" y="6252"/>
                    <a:pt x="8420" y="5553"/>
                    <a:pt x="7630" y="5523"/>
                  </a:cubicBezTo>
                  <a:cubicBezTo>
                    <a:pt x="6475" y="5523"/>
                    <a:pt x="5290" y="7225"/>
                    <a:pt x="4986" y="8197"/>
                  </a:cubicBezTo>
                  <a:cubicBezTo>
                    <a:pt x="4986" y="8228"/>
                    <a:pt x="4864" y="8805"/>
                    <a:pt x="4773" y="9201"/>
                  </a:cubicBezTo>
                  <a:lnTo>
                    <a:pt x="4773" y="8471"/>
                  </a:lnTo>
                  <a:cubicBezTo>
                    <a:pt x="4773" y="7620"/>
                    <a:pt x="4834" y="6830"/>
                    <a:pt x="4895" y="6131"/>
                  </a:cubicBezTo>
                  <a:cubicBezTo>
                    <a:pt x="4925" y="5735"/>
                    <a:pt x="4955" y="5371"/>
                    <a:pt x="5016" y="5036"/>
                  </a:cubicBezTo>
                  <a:cubicBezTo>
                    <a:pt x="5320" y="4824"/>
                    <a:pt x="6657" y="3881"/>
                    <a:pt x="7053" y="3213"/>
                  </a:cubicBezTo>
                  <a:cubicBezTo>
                    <a:pt x="7448" y="2544"/>
                    <a:pt x="7782" y="1632"/>
                    <a:pt x="7478" y="903"/>
                  </a:cubicBezTo>
                  <a:cubicBezTo>
                    <a:pt x="7277" y="345"/>
                    <a:pt x="6766" y="0"/>
                    <a:pt x="6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2"/>
            <p:cNvSpPr/>
            <p:nvPr/>
          </p:nvSpPr>
          <p:spPr>
            <a:xfrm>
              <a:off x="1881651" y="3076816"/>
              <a:ext cx="94413" cy="139586"/>
            </a:xfrm>
            <a:custGeom>
              <a:avLst/>
              <a:gdLst/>
              <a:ahLst/>
              <a:cxnLst/>
              <a:rect l="l" t="t" r="r" b="b"/>
              <a:pathLst>
                <a:path w="3436" h="5080" extrusionOk="0">
                  <a:moveTo>
                    <a:pt x="1533" y="1"/>
                  </a:moveTo>
                  <a:cubicBezTo>
                    <a:pt x="977" y="1"/>
                    <a:pt x="456" y="348"/>
                    <a:pt x="275" y="916"/>
                  </a:cubicBezTo>
                  <a:cubicBezTo>
                    <a:pt x="1" y="1706"/>
                    <a:pt x="335" y="2618"/>
                    <a:pt x="761" y="3256"/>
                  </a:cubicBezTo>
                  <a:cubicBezTo>
                    <a:pt x="1247" y="4016"/>
                    <a:pt x="2919" y="5080"/>
                    <a:pt x="2919" y="5080"/>
                  </a:cubicBezTo>
                  <a:cubicBezTo>
                    <a:pt x="2919" y="5080"/>
                    <a:pt x="3314" y="3742"/>
                    <a:pt x="3314" y="3651"/>
                  </a:cubicBezTo>
                  <a:cubicBezTo>
                    <a:pt x="3436" y="2648"/>
                    <a:pt x="3132" y="612"/>
                    <a:pt x="2098" y="125"/>
                  </a:cubicBezTo>
                  <a:cubicBezTo>
                    <a:pt x="1914" y="41"/>
                    <a:pt x="1721" y="1"/>
                    <a:pt x="1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2"/>
            <p:cNvSpPr/>
            <p:nvPr/>
          </p:nvSpPr>
          <p:spPr>
            <a:xfrm>
              <a:off x="4046493" y="2576616"/>
              <a:ext cx="112795" cy="312392"/>
            </a:xfrm>
            <a:custGeom>
              <a:avLst/>
              <a:gdLst/>
              <a:ahLst/>
              <a:cxnLst/>
              <a:rect l="l" t="t" r="r" b="b"/>
              <a:pathLst>
                <a:path w="4105" h="11369" extrusionOk="0">
                  <a:moveTo>
                    <a:pt x="1" y="1"/>
                  </a:moveTo>
                  <a:lnTo>
                    <a:pt x="1" y="11369"/>
                  </a:lnTo>
                  <a:lnTo>
                    <a:pt x="4104" y="11369"/>
                  </a:lnTo>
                  <a:lnTo>
                    <a:pt x="4104" y="10548"/>
                  </a:lnTo>
                  <a:lnTo>
                    <a:pt x="1064" y="10548"/>
                  </a:lnTo>
                  <a:lnTo>
                    <a:pt x="1064" y="5867"/>
                  </a:lnTo>
                  <a:lnTo>
                    <a:pt x="3527" y="5867"/>
                  </a:lnTo>
                  <a:lnTo>
                    <a:pt x="3527" y="5107"/>
                  </a:lnTo>
                  <a:lnTo>
                    <a:pt x="1064" y="5107"/>
                  </a:lnTo>
                  <a:lnTo>
                    <a:pt x="1064" y="822"/>
                  </a:lnTo>
                  <a:lnTo>
                    <a:pt x="4104" y="822"/>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a:off x="4200175" y="2576506"/>
              <a:ext cx="152857" cy="312502"/>
            </a:xfrm>
            <a:custGeom>
              <a:avLst/>
              <a:gdLst/>
              <a:ahLst/>
              <a:cxnLst/>
              <a:rect l="l" t="t" r="r" b="b"/>
              <a:pathLst>
                <a:path w="5563" h="11373" extrusionOk="0">
                  <a:moveTo>
                    <a:pt x="2523" y="795"/>
                  </a:moveTo>
                  <a:cubicBezTo>
                    <a:pt x="3253" y="795"/>
                    <a:pt x="3739" y="978"/>
                    <a:pt x="3982" y="1342"/>
                  </a:cubicBezTo>
                  <a:cubicBezTo>
                    <a:pt x="4256" y="1798"/>
                    <a:pt x="4377" y="2345"/>
                    <a:pt x="4347" y="2892"/>
                  </a:cubicBezTo>
                  <a:cubicBezTo>
                    <a:pt x="4347" y="3288"/>
                    <a:pt x="4286" y="3683"/>
                    <a:pt x="4195" y="4047"/>
                  </a:cubicBezTo>
                  <a:cubicBezTo>
                    <a:pt x="4073" y="4351"/>
                    <a:pt x="3891" y="4595"/>
                    <a:pt x="3618" y="4747"/>
                  </a:cubicBezTo>
                  <a:cubicBezTo>
                    <a:pt x="3326" y="4906"/>
                    <a:pt x="2987" y="4996"/>
                    <a:pt x="2664" y="4996"/>
                  </a:cubicBezTo>
                  <a:cubicBezTo>
                    <a:pt x="2616" y="4996"/>
                    <a:pt x="2570" y="4994"/>
                    <a:pt x="2523" y="4990"/>
                  </a:cubicBezTo>
                  <a:lnTo>
                    <a:pt x="1064" y="4990"/>
                  </a:lnTo>
                  <a:lnTo>
                    <a:pt x="1064" y="795"/>
                  </a:lnTo>
                  <a:close/>
                  <a:moveTo>
                    <a:pt x="2751" y="0"/>
                  </a:moveTo>
                  <a:cubicBezTo>
                    <a:pt x="2695" y="0"/>
                    <a:pt x="2639" y="2"/>
                    <a:pt x="2584" y="5"/>
                  </a:cubicBezTo>
                  <a:lnTo>
                    <a:pt x="0" y="5"/>
                  </a:lnTo>
                  <a:lnTo>
                    <a:pt x="0" y="11373"/>
                  </a:lnTo>
                  <a:lnTo>
                    <a:pt x="1064" y="11373"/>
                  </a:lnTo>
                  <a:lnTo>
                    <a:pt x="1064" y="5780"/>
                  </a:lnTo>
                  <a:lnTo>
                    <a:pt x="2858" y="5780"/>
                  </a:lnTo>
                  <a:lnTo>
                    <a:pt x="4499" y="11373"/>
                  </a:lnTo>
                  <a:lnTo>
                    <a:pt x="5563" y="11373"/>
                  </a:lnTo>
                  <a:lnTo>
                    <a:pt x="3830" y="5567"/>
                  </a:lnTo>
                  <a:cubicBezTo>
                    <a:pt x="4195" y="5506"/>
                    <a:pt x="4529" y="5324"/>
                    <a:pt x="4773" y="5051"/>
                  </a:cubicBezTo>
                  <a:cubicBezTo>
                    <a:pt x="5016" y="4777"/>
                    <a:pt x="5168" y="4443"/>
                    <a:pt x="5228" y="4078"/>
                  </a:cubicBezTo>
                  <a:cubicBezTo>
                    <a:pt x="5350" y="3683"/>
                    <a:pt x="5380" y="3288"/>
                    <a:pt x="5380" y="2892"/>
                  </a:cubicBezTo>
                  <a:cubicBezTo>
                    <a:pt x="5411" y="2376"/>
                    <a:pt x="5320" y="1829"/>
                    <a:pt x="5107" y="1342"/>
                  </a:cubicBezTo>
                  <a:cubicBezTo>
                    <a:pt x="4955" y="917"/>
                    <a:pt x="4651" y="582"/>
                    <a:pt x="4256" y="339"/>
                  </a:cubicBezTo>
                  <a:cubicBezTo>
                    <a:pt x="3764" y="121"/>
                    <a:pt x="3248"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2"/>
            <p:cNvSpPr/>
            <p:nvPr/>
          </p:nvSpPr>
          <p:spPr>
            <a:xfrm>
              <a:off x="4397271" y="2576506"/>
              <a:ext cx="152033" cy="312502"/>
            </a:xfrm>
            <a:custGeom>
              <a:avLst/>
              <a:gdLst/>
              <a:ahLst/>
              <a:cxnLst/>
              <a:rect l="l" t="t" r="r" b="b"/>
              <a:pathLst>
                <a:path w="5533" h="11373" extrusionOk="0">
                  <a:moveTo>
                    <a:pt x="2524" y="795"/>
                  </a:moveTo>
                  <a:cubicBezTo>
                    <a:pt x="3223" y="795"/>
                    <a:pt x="3709" y="978"/>
                    <a:pt x="3952" y="1342"/>
                  </a:cubicBezTo>
                  <a:cubicBezTo>
                    <a:pt x="4256" y="1798"/>
                    <a:pt x="4378" y="2345"/>
                    <a:pt x="4347" y="2892"/>
                  </a:cubicBezTo>
                  <a:cubicBezTo>
                    <a:pt x="4347" y="3288"/>
                    <a:pt x="4287" y="3683"/>
                    <a:pt x="4165" y="4047"/>
                  </a:cubicBezTo>
                  <a:cubicBezTo>
                    <a:pt x="4074" y="4351"/>
                    <a:pt x="3861" y="4595"/>
                    <a:pt x="3618" y="4747"/>
                  </a:cubicBezTo>
                  <a:cubicBezTo>
                    <a:pt x="3326" y="4906"/>
                    <a:pt x="2988" y="4996"/>
                    <a:pt x="2644" y="4996"/>
                  </a:cubicBezTo>
                  <a:cubicBezTo>
                    <a:pt x="2594" y="4996"/>
                    <a:pt x="2543" y="4994"/>
                    <a:pt x="2493" y="4990"/>
                  </a:cubicBezTo>
                  <a:lnTo>
                    <a:pt x="1065" y="4990"/>
                  </a:lnTo>
                  <a:lnTo>
                    <a:pt x="1034" y="795"/>
                  </a:lnTo>
                  <a:close/>
                  <a:moveTo>
                    <a:pt x="2729" y="0"/>
                  </a:moveTo>
                  <a:cubicBezTo>
                    <a:pt x="2671" y="0"/>
                    <a:pt x="2612" y="2"/>
                    <a:pt x="2554" y="5"/>
                  </a:cubicBezTo>
                  <a:lnTo>
                    <a:pt x="1" y="5"/>
                  </a:lnTo>
                  <a:lnTo>
                    <a:pt x="1" y="11373"/>
                  </a:lnTo>
                  <a:lnTo>
                    <a:pt x="1065" y="11373"/>
                  </a:lnTo>
                  <a:lnTo>
                    <a:pt x="1065" y="5780"/>
                  </a:lnTo>
                  <a:lnTo>
                    <a:pt x="2828" y="5780"/>
                  </a:lnTo>
                  <a:lnTo>
                    <a:pt x="4499" y="11373"/>
                  </a:lnTo>
                  <a:lnTo>
                    <a:pt x="5533" y="11373"/>
                  </a:lnTo>
                  <a:lnTo>
                    <a:pt x="3800" y="5567"/>
                  </a:lnTo>
                  <a:cubicBezTo>
                    <a:pt x="4165" y="5506"/>
                    <a:pt x="4499" y="5324"/>
                    <a:pt x="4773" y="5051"/>
                  </a:cubicBezTo>
                  <a:cubicBezTo>
                    <a:pt x="4986" y="4777"/>
                    <a:pt x="5168" y="4443"/>
                    <a:pt x="5229" y="4078"/>
                  </a:cubicBezTo>
                  <a:cubicBezTo>
                    <a:pt x="5320" y="3683"/>
                    <a:pt x="5381" y="3288"/>
                    <a:pt x="5381" y="2892"/>
                  </a:cubicBezTo>
                  <a:cubicBezTo>
                    <a:pt x="5381" y="2376"/>
                    <a:pt x="5290" y="1829"/>
                    <a:pt x="5107" y="1342"/>
                  </a:cubicBezTo>
                  <a:cubicBezTo>
                    <a:pt x="4955" y="917"/>
                    <a:pt x="4621" y="582"/>
                    <a:pt x="4226" y="339"/>
                  </a:cubicBezTo>
                  <a:cubicBezTo>
                    <a:pt x="3761" y="121"/>
                    <a:pt x="3248"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2"/>
            <p:cNvSpPr/>
            <p:nvPr/>
          </p:nvSpPr>
          <p:spPr>
            <a:xfrm>
              <a:off x="4587717" y="2573703"/>
              <a:ext cx="160359" cy="318766"/>
            </a:xfrm>
            <a:custGeom>
              <a:avLst/>
              <a:gdLst/>
              <a:ahLst/>
              <a:cxnLst/>
              <a:rect l="l" t="t" r="r" b="b"/>
              <a:pathLst>
                <a:path w="5836" h="11601" extrusionOk="0">
                  <a:moveTo>
                    <a:pt x="3066" y="861"/>
                  </a:moveTo>
                  <a:cubicBezTo>
                    <a:pt x="3411" y="861"/>
                    <a:pt x="3754" y="954"/>
                    <a:pt x="4073" y="1140"/>
                  </a:cubicBezTo>
                  <a:cubicBezTo>
                    <a:pt x="4316" y="1353"/>
                    <a:pt x="4529" y="1627"/>
                    <a:pt x="4590" y="1961"/>
                  </a:cubicBezTo>
                  <a:cubicBezTo>
                    <a:pt x="4711" y="2356"/>
                    <a:pt x="4742" y="2782"/>
                    <a:pt x="4742" y="3207"/>
                  </a:cubicBezTo>
                  <a:lnTo>
                    <a:pt x="4742" y="8344"/>
                  </a:lnTo>
                  <a:cubicBezTo>
                    <a:pt x="4742" y="8770"/>
                    <a:pt x="4711" y="9195"/>
                    <a:pt x="4590" y="9590"/>
                  </a:cubicBezTo>
                  <a:cubicBezTo>
                    <a:pt x="4529" y="9925"/>
                    <a:pt x="4316" y="10229"/>
                    <a:pt x="4073" y="10441"/>
                  </a:cubicBezTo>
                  <a:cubicBezTo>
                    <a:pt x="3753" y="10655"/>
                    <a:pt x="3410" y="10751"/>
                    <a:pt x="3064" y="10751"/>
                  </a:cubicBezTo>
                  <a:cubicBezTo>
                    <a:pt x="3015" y="10751"/>
                    <a:pt x="2967" y="10749"/>
                    <a:pt x="2918" y="10745"/>
                  </a:cubicBezTo>
                  <a:cubicBezTo>
                    <a:pt x="2878" y="10748"/>
                    <a:pt x="2837" y="10750"/>
                    <a:pt x="2797" y="10750"/>
                  </a:cubicBezTo>
                  <a:cubicBezTo>
                    <a:pt x="2443" y="10750"/>
                    <a:pt x="2094" y="10632"/>
                    <a:pt x="1793" y="10441"/>
                  </a:cubicBezTo>
                  <a:cubicBezTo>
                    <a:pt x="1520" y="10229"/>
                    <a:pt x="1307" y="9955"/>
                    <a:pt x="1246" y="9621"/>
                  </a:cubicBezTo>
                  <a:cubicBezTo>
                    <a:pt x="1125" y="9195"/>
                    <a:pt x="1094" y="8770"/>
                    <a:pt x="1094" y="8344"/>
                  </a:cubicBezTo>
                  <a:lnTo>
                    <a:pt x="1094" y="3207"/>
                  </a:lnTo>
                  <a:cubicBezTo>
                    <a:pt x="1094" y="2782"/>
                    <a:pt x="1125" y="2356"/>
                    <a:pt x="1246" y="1961"/>
                  </a:cubicBezTo>
                  <a:cubicBezTo>
                    <a:pt x="1307" y="1627"/>
                    <a:pt x="1520" y="1353"/>
                    <a:pt x="1793" y="1140"/>
                  </a:cubicBezTo>
                  <a:cubicBezTo>
                    <a:pt x="2086" y="954"/>
                    <a:pt x="2425" y="861"/>
                    <a:pt x="2770" y="861"/>
                  </a:cubicBezTo>
                  <a:cubicBezTo>
                    <a:pt x="2819" y="861"/>
                    <a:pt x="2869" y="863"/>
                    <a:pt x="2918" y="867"/>
                  </a:cubicBezTo>
                  <a:cubicBezTo>
                    <a:pt x="2967" y="863"/>
                    <a:pt x="3017" y="861"/>
                    <a:pt x="3066" y="861"/>
                  </a:cubicBezTo>
                  <a:close/>
                  <a:moveTo>
                    <a:pt x="2918" y="0"/>
                  </a:moveTo>
                  <a:cubicBezTo>
                    <a:pt x="2325" y="0"/>
                    <a:pt x="1733" y="137"/>
                    <a:pt x="1185" y="411"/>
                  </a:cubicBezTo>
                  <a:cubicBezTo>
                    <a:pt x="760" y="715"/>
                    <a:pt x="426" y="1110"/>
                    <a:pt x="274" y="1596"/>
                  </a:cubicBezTo>
                  <a:cubicBezTo>
                    <a:pt x="91" y="2174"/>
                    <a:pt x="0" y="2782"/>
                    <a:pt x="0" y="3420"/>
                  </a:cubicBezTo>
                  <a:lnTo>
                    <a:pt x="0" y="8101"/>
                  </a:lnTo>
                  <a:cubicBezTo>
                    <a:pt x="0" y="8739"/>
                    <a:pt x="91" y="9347"/>
                    <a:pt x="274" y="9925"/>
                  </a:cubicBezTo>
                  <a:cubicBezTo>
                    <a:pt x="426" y="10441"/>
                    <a:pt x="730" y="10867"/>
                    <a:pt x="1155" y="11171"/>
                  </a:cubicBezTo>
                  <a:cubicBezTo>
                    <a:pt x="1656" y="11449"/>
                    <a:pt x="2208" y="11600"/>
                    <a:pt x="2765" y="11600"/>
                  </a:cubicBezTo>
                  <a:cubicBezTo>
                    <a:pt x="2816" y="11600"/>
                    <a:pt x="2867" y="11599"/>
                    <a:pt x="2918" y="11596"/>
                  </a:cubicBezTo>
                  <a:cubicBezTo>
                    <a:pt x="2969" y="11599"/>
                    <a:pt x="3020" y="11600"/>
                    <a:pt x="3072" y="11600"/>
                  </a:cubicBezTo>
                  <a:cubicBezTo>
                    <a:pt x="3632" y="11600"/>
                    <a:pt x="4208" y="11449"/>
                    <a:pt x="4681" y="11171"/>
                  </a:cubicBezTo>
                  <a:cubicBezTo>
                    <a:pt x="5107" y="10867"/>
                    <a:pt x="5410" y="10441"/>
                    <a:pt x="5562" y="9925"/>
                  </a:cubicBezTo>
                  <a:cubicBezTo>
                    <a:pt x="5745" y="9347"/>
                    <a:pt x="5836" y="8739"/>
                    <a:pt x="5836" y="8131"/>
                  </a:cubicBezTo>
                  <a:lnTo>
                    <a:pt x="5836" y="3420"/>
                  </a:lnTo>
                  <a:cubicBezTo>
                    <a:pt x="5836" y="2782"/>
                    <a:pt x="5745" y="2174"/>
                    <a:pt x="5562" y="1596"/>
                  </a:cubicBezTo>
                  <a:cubicBezTo>
                    <a:pt x="5410" y="1110"/>
                    <a:pt x="5076" y="715"/>
                    <a:pt x="4651" y="411"/>
                  </a:cubicBezTo>
                  <a:cubicBezTo>
                    <a:pt x="4103" y="137"/>
                    <a:pt x="3511"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2"/>
            <p:cNvSpPr/>
            <p:nvPr/>
          </p:nvSpPr>
          <p:spPr>
            <a:xfrm>
              <a:off x="4796492" y="2576506"/>
              <a:ext cx="152885" cy="312502"/>
            </a:xfrm>
            <a:custGeom>
              <a:avLst/>
              <a:gdLst/>
              <a:ahLst/>
              <a:cxnLst/>
              <a:rect l="l" t="t" r="r" b="b"/>
              <a:pathLst>
                <a:path w="5564" h="11373" extrusionOk="0">
                  <a:moveTo>
                    <a:pt x="2524" y="795"/>
                  </a:moveTo>
                  <a:cubicBezTo>
                    <a:pt x="3253" y="795"/>
                    <a:pt x="3740" y="978"/>
                    <a:pt x="3983" y="1342"/>
                  </a:cubicBezTo>
                  <a:cubicBezTo>
                    <a:pt x="4256" y="1798"/>
                    <a:pt x="4378" y="2345"/>
                    <a:pt x="4348" y="2892"/>
                  </a:cubicBezTo>
                  <a:cubicBezTo>
                    <a:pt x="4348" y="3288"/>
                    <a:pt x="4287" y="3683"/>
                    <a:pt x="4196" y="4047"/>
                  </a:cubicBezTo>
                  <a:cubicBezTo>
                    <a:pt x="4074" y="4351"/>
                    <a:pt x="3892" y="4595"/>
                    <a:pt x="3618" y="4747"/>
                  </a:cubicBezTo>
                  <a:cubicBezTo>
                    <a:pt x="3326" y="4906"/>
                    <a:pt x="2988" y="4996"/>
                    <a:pt x="2664" y="4996"/>
                  </a:cubicBezTo>
                  <a:cubicBezTo>
                    <a:pt x="2617" y="4996"/>
                    <a:pt x="2570" y="4994"/>
                    <a:pt x="2524" y="4990"/>
                  </a:cubicBezTo>
                  <a:lnTo>
                    <a:pt x="1065" y="4990"/>
                  </a:lnTo>
                  <a:lnTo>
                    <a:pt x="1065" y="795"/>
                  </a:lnTo>
                  <a:close/>
                  <a:moveTo>
                    <a:pt x="2729" y="0"/>
                  </a:moveTo>
                  <a:cubicBezTo>
                    <a:pt x="2671" y="0"/>
                    <a:pt x="2613" y="2"/>
                    <a:pt x="2554" y="5"/>
                  </a:cubicBezTo>
                  <a:lnTo>
                    <a:pt x="1" y="5"/>
                  </a:lnTo>
                  <a:lnTo>
                    <a:pt x="1" y="11373"/>
                  </a:lnTo>
                  <a:lnTo>
                    <a:pt x="1065" y="11373"/>
                  </a:lnTo>
                  <a:lnTo>
                    <a:pt x="1065" y="5780"/>
                  </a:lnTo>
                  <a:lnTo>
                    <a:pt x="2858" y="5780"/>
                  </a:lnTo>
                  <a:lnTo>
                    <a:pt x="4530" y="11373"/>
                  </a:lnTo>
                  <a:lnTo>
                    <a:pt x="5563" y="11373"/>
                  </a:lnTo>
                  <a:lnTo>
                    <a:pt x="3831" y="5567"/>
                  </a:lnTo>
                  <a:cubicBezTo>
                    <a:pt x="4196" y="5506"/>
                    <a:pt x="4530" y="5324"/>
                    <a:pt x="4773" y="5051"/>
                  </a:cubicBezTo>
                  <a:cubicBezTo>
                    <a:pt x="4986" y="4777"/>
                    <a:pt x="5168" y="4443"/>
                    <a:pt x="5259" y="4078"/>
                  </a:cubicBezTo>
                  <a:cubicBezTo>
                    <a:pt x="5351" y="3683"/>
                    <a:pt x="5381" y="3288"/>
                    <a:pt x="5381" y="2892"/>
                  </a:cubicBezTo>
                  <a:cubicBezTo>
                    <a:pt x="5381" y="2376"/>
                    <a:pt x="5320" y="1829"/>
                    <a:pt x="5107" y="1342"/>
                  </a:cubicBezTo>
                  <a:cubicBezTo>
                    <a:pt x="4955" y="917"/>
                    <a:pt x="4651" y="582"/>
                    <a:pt x="4256" y="339"/>
                  </a:cubicBezTo>
                  <a:cubicBezTo>
                    <a:pt x="3764" y="121"/>
                    <a:pt x="3248"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2"/>
            <p:cNvSpPr/>
            <p:nvPr/>
          </p:nvSpPr>
          <p:spPr>
            <a:xfrm>
              <a:off x="3721599" y="1522606"/>
              <a:ext cx="471926" cy="842735"/>
            </a:xfrm>
            <a:custGeom>
              <a:avLst/>
              <a:gdLst/>
              <a:ahLst/>
              <a:cxnLst/>
              <a:rect l="l" t="t" r="r" b="b"/>
              <a:pathLst>
                <a:path w="17175" h="30670" extrusionOk="0">
                  <a:moveTo>
                    <a:pt x="9150" y="5654"/>
                  </a:moveTo>
                  <a:lnTo>
                    <a:pt x="9150" y="18968"/>
                  </a:lnTo>
                  <a:lnTo>
                    <a:pt x="4378" y="18968"/>
                  </a:lnTo>
                  <a:lnTo>
                    <a:pt x="9150" y="5654"/>
                  </a:lnTo>
                  <a:close/>
                  <a:moveTo>
                    <a:pt x="7964" y="1"/>
                  </a:moveTo>
                  <a:lnTo>
                    <a:pt x="1" y="18664"/>
                  </a:lnTo>
                  <a:lnTo>
                    <a:pt x="1" y="23162"/>
                  </a:lnTo>
                  <a:lnTo>
                    <a:pt x="9150" y="23162"/>
                  </a:lnTo>
                  <a:lnTo>
                    <a:pt x="9150" y="30670"/>
                  </a:lnTo>
                  <a:lnTo>
                    <a:pt x="14043" y="30670"/>
                  </a:lnTo>
                  <a:lnTo>
                    <a:pt x="14043" y="23162"/>
                  </a:lnTo>
                  <a:lnTo>
                    <a:pt x="17174" y="23162"/>
                  </a:lnTo>
                  <a:lnTo>
                    <a:pt x="17174" y="18968"/>
                  </a:lnTo>
                  <a:lnTo>
                    <a:pt x="14043" y="18968"/>
                  </a:lnTo>
                  <a:lnTo>
                    <a:pt x="14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2"/>
            <p:cNvSpPr/>
            <p:nvPr/>
          </p:nvSpPr>
          <p:spPr>
            <a:xfrm>
              <a:off x="3715747" y="1517605"/>
              <a:ext cx="484456" cy="852764"/>
            </a:xfrm>
            <a:custGeom>
              <a:avLst/>
              <a:gdLst/>
              <a:ahLst/>
              <a:cxnLst/>
              <a:rect l="l" t="t" r="r" b="b"/>
              <a:pathLst>
                <a:path w="17631" h="31035" extrusionOk="0">
                  <a:moveTo>
                    <a:pt x="9180" y="6930"/>
                  </a:moveTo>
                  <a:lnTo>
                    <a:pt x="9180" y="18967"/>
                  </a:lnTo>
                  <a:lnTo>
                    <a:pt x="4864" y="18967"/>
                  </a:lnTo>
                  <a:lnTo>
                    <a:pt x="9180" y="6930"/>
                  </a:lnTo>
                  <a:close/>
                  <a:moveTo>
                    <a:pt x="9576" y="4742"/>
                  </a:moveTo>
                  <a:lnTo>
                    <a:pt x="4347" y="19332"/>
                  </a:lnTo>
                  <a:lnTo>
                    <a:pt x="9545" y="19332"/>
                  </a:lnTo>
                  <a:lnTo>
                    <a:pt x="9576" y="4742"/>
                  </a:lnTo>
                  <a:close/>
                  <a:moveTo>
                    <a:pt x="14105" y="365"/>
                  </a:moveTo>
                  <a:lnTo>
                    <a:pt x="14105" y="19332"/>
                  </a:lnTo>
                  <a:lnTo>
                    <a:pt x="17266" y="19332"/>
                  </a:lnTo>
                  <a:lnTo>
                    <a:pt x="17266" y="23131"/>
                  </a:lnTo>
                  <a:lnTo>
                    <a:pt x="14105" y="23131"/>
                  </a:lnTo>
                  <a:lnTo>
                    <a:pt x="14105" y="30639"/>
                  </a:lnTo>
                  <a:lnTo>
                    <a:pt x="9545" y="30639"/>
                  </a:lnTo>
                  <a:lnTo>
                    <a:pt x="9545" y="23131"/>
                  </a:lnTo>
                  <a:lnTo>
                    <a:pt x="396" y="23131"/>
                  </a:lnTo>
                  <a:lnTo>
                    <a:pt x="396" y="18876"/>
                  </a:lnTo>
                  <a:lnTo>
                    <a:pt x="8329" y="365"/>
                  </a:lnTo>
                  <a:close/>
                  <a:moveTo>
                    <a:pt x="8056" y="0"/>
                  </a:moveTo>
                  <a:lnTo>
                    <a:pt x="1" y="18785"/>
                  </a:lnTo>
                  <a:lnTo>
                    <a:pt x="1" y="23496"/>
                  </a:lnTo>
                  <a:lnTo>
                    <a:pt x="9180" y="23496"/>
                  </a:lnTo>
                  <a:lnTo>
                    <a:pt x="9180" y="31034"/>
                  </a:lnTo>
                  <a:lnTo>
                    <a:pt x="14469" y="31034"/>
                  </a:lnTo>
                  <a:lnTo>
                    <a:pt x="14500" y="23526"/>
                  </a:lnTo>
                  <a:lnTo>
                    <a:pt x="17630" y="23526"/>
                  </a:lnTo>
                  <a:lnTo>
                    <a:pt x="17630" y="18967"/>
                  </a:lnTo>
                  <a:lnTo>
                    <a:pt x="14469" y="18967"/>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2"/>
            <p:cNvSpPr/>
            <p:nvPr/>
          </p:nvSpPr>
          <p:spPr>
            <a:xfrm>
              <a:off x="4268649" y="1512577"/>
              <a:ext cx="441866" cy="865459"/>
            </a:xfrm>
            <a:custGeom>
              <a:avLst/>
              <a:gdLst/>
              <a:ahLst/>
              <a:cxnLst/>
              <a:rect l="l" t="t" r="r" b="b"/>
              <a:pathLst>
                <a:path w="16081" h="31497" extrusionOk="0">
                  <a:moveTo>
                    <a:pt x="8056" y="4499"/>
                  </a:moveTo>
                  <a:cubicBezTo>
                    <a:pt x="8702" y="4499"/>
                    <a:pt x="9348" y="4743"/>
                    <a:pt x="9849" y="5229"/>
                  </a:cubicBezTo>
                  <a:cubicBezTo>
                    <a:pt x="10214" y="5715"/>
                    <a:pt x="10487" y="6323"/>
                    <a:pt x="10579" y="6992"/>
                  </a:cubicBezTo>
                  <a:cubicBezTo>
                    <a:pt x="10670" y="7661"/>
                    <a:pt x="10731" y="8360"/>
                    <a:pt x="10731" y="9089"/>
                  </a:cubicBezTo>
                  <a:lnTo>
                    <a:pt x="10731" y="22524"/>
                  </a:lnTo>
                  <a:cubicBezTo>
                    <a:pt x="10731" y="23193"/>
                    <a:pt x="10670" y="23861"/>
                    <a:pt x="10548" y="24530"/>
                  </a:cubicBezTo>
                  <a:cubicBezTo>
                    <a:pt x="10457" y="25168"/>
                    <a:pt x="10183" y="25746"/>
                    <a:pt x="9788" y="26263"/>
                  </a:cubicBezTo>
                  <a:cubicBezTo>
                    <a:pt x="9386" y="26751"/>
                    <a:pt x="8795" y="26995"/>
                    <a:pt x="8167" y="26995"/>
                  </a:cubicBezTo>
                  <a:cubicBezTo>
                    <a:pt x="8130" y="26995"/>
                    <a:pt x="8093" y="26994"/>
                    <a:pt x="8056" y="26992"/>
                  </a:cubicBezTo>
                  <a:cubicBezTo>
                    <a:pt x="8022" y="26994"/>
                    <a:pt x="7988" y="26994"/>
                    <a:pt x="7955" y="26994"/>
                  </a:cubicBezTo>
                  <a:cubicBezTo>
                    <a:pt x="7323" y="26994"/>
                    <a:pt x="6727" y="26725"/>
                    <a:pt x="6323" y="26263"/>
                  </a:cubicBezTo>
                  <a:cubicBezTo>
                    <a:pt x="5958" y="25746"/>
                    <a:pt x="5685" y="25138"/>
                    <a:pt x="5563" y="24530"/>
                  </a:cubicBezTo>
                  <a:cubicBezTo>
                    <a:pt x="5442" y="23861"/>
                    <a:pt x="5381" y="23193"/>
                    <a:pt x="5381" y="22524"/>
                  </a:cubicBezTo>
                  <a:lnTo>
                    <a:pt x="5381" y="9089"/>
                  </a:lnTo>
                  <a:cubicBezTo>
                    <a:pt x="5351" y="8360"/>
                    <a:pt x="5411" y="7661"/>
                    <a:pt x="5533" y="6992"/>
                  </a:cubicBezTo>
                  <a:cubicBezTo>
                    <a:pt x="5624" y="6323"/>
                    <a:pt x="5867" y="5715"/>
                    <a:pt x="6262" y="5229"/>
                  </a:cubicBezTo>
                  <a:cubicBezTo>
                    <a:pt x="6764" y="4743"/>
                    <a:pt x="7410" y="4499"/>
                    <a:pt x="8056" y="4499"/>
                  </a:cubicBezTo>
                  <a:close/>
                  <a:moveTo>
                    <a:pt x="8056" y="1"/>
                  </a:moveTo>
                  <a:cubicBezTo>
                    <a:pt x="6232" y="1"/>
                    <a:pt x="4712" y="366"/>
                    <a:pt x="3527" y="1126"/>
                  </a:cubicBezTo>
                  <a:cubicBezTo>
                    <a:pt x="2372" y="1885"/>
                    <a:pt x="1460" y="2980"/>
                    <a:pt x="943" y="4287"/>
                  </a:cubicBezTo>
                  <a:cubicBezTo>
                    <a:pt x="305" y="5776"/>
                    <a:pt x="31" y="7387"/>
                    <a:pt x="31" y="8998"/>
                  </a:cubicBezTo>
                  <a:lnTo>
                    <a:pt x="31" y="22585"/>
                  </a:lnTo>
                  <a:cubicBezTo>
                    <a:pt x="1" y="24165"/>
                    <a:pt x="305" y="25746"/>
                    <a:pt x="943" y="27205"/>
                  </a:cubicBezTo>
                  <a:cubicBezTo>
                    <a:pt x="1490" y="28512"/>
                    <a:pt x="2402" y="29606"/>
                    <a:pt x="3588" y="30366"/>
                  </a:cubicBezTo>
                  <a:cubicBezTo>
                    <a:pt x="4835" y="31103"/>
                    <a:pt x="6268" y="31497"/>
                    <a:pt x="7739" y="31497"/>
                  </a:cubicBezTo>
                  <a:cubicBezTo>
                    <a:pt x="7844" y="31497"/>
                    <a:pt x="7950" y="31495"/>
                    <a:pt x="8056" y="31491"/>
                  </a:cubicBezTo>
                  <a:cubicBezTo>
                    <a:pt x="8159" y="31495"/>
                    <a:pt x="8263" y="31497"/>
                    <a:pt x="8366" y="31497"/>
                  </a:cubicBezTo>
                  <a:cubicBezTo>
                    <a:pt x="9812" y="31497"/>
                    <a:pt x="11245" y="31102"/>
                    <a:pt x="12494" y="30336"/>
                  </a:cubicBezTo>
                  <a:cubicBezTo>
                    <a:pt x="13679" y="29576"/>
                    <a:pt x="14591" y="28482"/>
                    <a:pt x="15168" y="27205"/>
                  </a:cubicBezTo>
                  <a:cubicBezTo>
                    <a:pt x="15776" y="25746"/>
                    <a:pt x="16080" y="24165"/>
                    <a:pt x="16050" y="22585"/>
                  </a:cubicBezTo>
                  <a:lnTo>
                    <a:pt x="16050" y="8998"/>
                  </a:lnTo>
                  <a:cubicBezTo>
                    <a:pt x="16080" y="7387"/>
                    <a:pt x="15776" y="5776"/>
                    <a:pt x="15199" y="4287"/>
                  </a:cubicBezTo>
                  <a:cubicBezTo>
                    <a:pt x="14682" y="2980"/>
                    <a:pt x="13770" y="1885"/>
                    <a:pt x="12585" y="1126"/>
                  </a:cubicBezTo>
                  <a:cubicBezTo>
                    <a:pt x="11399" y="366"/>
                    <a:pt x="9910"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2"/>
            <p:cNvSpPr/>
            <p:nvPr/>
          </p:nvSpPr>
          <p:spPr>
            <a:xfrm>
              <a:off x="4264472" y="1507576"/>
              <a:ext cx="451043" cy="875488"/>
            </a:xfrm>
            <a:custGeom>
              <a:avLst/>
              <a:gdLst/>
              <a:ahLst/>
              <a:cxnLst/>
              <a:rect l="l" t="t" r="r" b="b"/>
              <a:pathLst>
                <a:path w="16415" h="31862" extrusionOk="0">
                  <a:moveTo>
                    <a:pt x="8393" y="4855"/>
                  </a:moveTo>
                  <a:cubicBezTo>
                    <a:pt x="8937" y="4855"/>
                    <a:pt x="9467" y="5093"/>
                    <a:pt x="9849" y="5502"/>
                  </a:cubicBezTo>
                  <a:cubicBezTo>
                    <a:pt x="10214" y="5988"/>
                    <a:pt x="10457" y="6566"/>
                    <a:pt x="10548" y="7204"/>
                  </a:cubicBezTo>
                  <a:cubicBezTo>
                    <a:pt x="10670" y="7873"/>
                    <a:pt x="10731" y="8572"/>
                    <a:pt x="10731" y="9271"/>
                  </a:cubicBezTo>
                  <a:lnTo>
                    <a:pt x="10731" y="22676"/>
                  </a:lnTo>
                  <a:cubicBezTo>
                    <a:pt x="10731" y="23344"/>
                    <a:pt x="10639" y="24013"/>
                    <a:pt x="10548" y="24651"/>
                  </a:cubicBezTo>
                  <a:cubicBezTo>
                    <a:pt x="10427" y="25259"/>
                    <a:pt x="10183" y="25837"/>
                    <a:pt x="9819" y="26323"/>
                  </a:cubicBezTo>
                  <a:cubicBezTo>
                    <a:pt x="9464" y="26733"/>
                    <a:pt x="8937" y="26971"/>
                    <a:pt x="8415" y="26971"/>
                  </a:cubicBezTo>
                  <a:cubicBezTo>
                    <a:pt x="8356" y="26971"/>
                    <a:pt x="8297" y="26968"/>
                    <a:pt x="8238" y="26961"/>
                  </a:cubicBezTo>
                  <a:cubicBezTo>
                    <a:pt x="8176" y="26968"/>
                    <a:pt x="8115" y="26971"/>
                    <a:pt x="8054" y="26971"/>
                  </a:cubicBezTo>
                  <a:cubicBezTo>
                    <a:pt x="7515" y="26971"/>
                    <a:pt x="7013" y="26733"/>
                    <a:pt x="6658" y="26323"/>
                  </a:cubicBezTo>
                  <a:cubicBezTo>
                    <a:pt x="6293" y="25837"/>
                    <a:pt x="6019" y="25259"/>
                    <a:pt x="5898" y="24651"/>
                  </a:cubicBezTo>
                  <a:cubicBezTo>
                    <a:pt x="5776" y="24013"/>
                    <a:pt x="5715" y="23344"/>
                    <a:pt x="5715" y="22676"/>
                  </a:cubicBezTo>
                  <a:lnTo>
                    <a:pt x="5715" y="9241"/>
                  </a:lnTo>
                  <a:cubicBezTo>
                    <a:pt x="5715" y="8542"/>
                    <a:pt x="5776" y="7873"/>
                    <a:pt x="5867" y="7174"/>
                  </a:cubicBezTo>
                  <a:cubicBezTo>
                    <a:pt x="5958" y="6566"/>
                    <a:pt x="6202" y="5988"/>
                    <a:pt x="6566" y="5502"/>
                  </a:cubicBezTo>
                  <a:cubicBezTo>
                    <a:pt x="6949" y="5093"/>
                    <a:pt x="7478" y="4855"/>
                    <a:pt x="8023" y="4855"/>
                  </a:cubicBezTo>
                  <a:cubicBezTo>
                    <a:pt x="8084" y="4855"/>
                    <a:pt x="8146" y="4858"/>
                    <a:pt x="8208" y="4864"/>
                  </a:cubicBezTo>
                  <a:cubicBezTo>
                    <a:pt x="8269" y="4858"/>
                    <a:pt x="8331" y="4855"/>
                    <a:pt x="8393" y="4855"/>
                  </a:cubicBezTo>
                  <a:close/>
                  <a:moveTo>
                    <a:pt x="8193" y="4491"/>
                  </a:moveTo>
                  <a:cubicBezTo>
                    <a:pt x="7493" y="4491"/>
                    <a:pt x="6794" y="4757"/>
                    <a:pt x="6262" y="5289"/>
                  </a:cubicBezTo>
                  <a:cubicBezTo>
                    <a:pt x="5867" y="5806"/>
                    <a:pt x="5594" y="6444"/>
                    <a:pt x="5503" y="7113"/>
                  </a:cubicBezTo>
                  <a:cubicBezTo>
                    <a:pt x="5381" y="7843"/>
                    <a:pt x="5320" y="8542"/>
                    <a:pt x="5320" y="9271"/>
                  </a:cubicBezTo>
                  <a:lnTo>
                    <a:pt x="5320" y="22676"/>
                  </a:lnTo>
                  <a:cubicBezTo>
                    <a:pt x="5320" y="23375"/>
                    <a:pt x="5411" y="24043"/>
                    <a:pt x="5533" y="24743"/>
                  </a:cubicBezTo>
                  <a:cubicBezTo>
                    <a:pt x="5654" y="25381"/>
                    <a:pt x="5928" y="26019"/>
                    <a:pt x="6354" y="26566"/>
                  </a:cubicBezTo>
                  <a:cubicBezTo>
                    <a:pt x="6789" y="27059"/>
                    <a:pt x="7445" y="27359"/>
                    <a:pt x="8112" y="27359"/>
                  </a:cubicBezTo>
                  <a:cubicBezTo>
                    <a:pt x="8144" y="27359"/>
                    <a:pt x="8176" y="27358"/>
                    <a:pt x="8208" y="27357"/>
                  </a:cubicBezTo>
                  <a:cubicBezTo>
                    <a:pt x="8240" y="27358"/>
                    <a:pt x="8272" y="27359"/>
                    <a:pt x="8304" y="27359"/>
                  </a:cubicBezTo>
                  <a:cubicBezTo>
                    <a:pt x="8970" y="27359"/>
                    <a:pt x="9627" y="27059"/>
                    <a:pt x="10062" y="26566"/>
                  </a:cubicBezTo>
                  <a:cubicBezTo>
                    <a:pt x="10487" y="26019"/>
                    <a:pt x="10731" y="25411"/>
                    <a:pt x="10852" y="24743"/>
                  </a:cubicBezTo>
                  <a:cubicBezTo>
                    <a:pt x="10974" y="24074"/>
                    <a:pt x="11035" y="23375"/>
                    <a:pt x="11035" y="22706"/>
                  </a:cubicBezTo>
                  <a:lnTo>
                    <a:pt x="11035" y="9241"/>
                  </a:lnTo>
                  <a:cubicBezTo>
                    <a:pt x="11065" y="8542"/>
                    <a:pt x="11004" y="7843"/>
                    <a:pt x="10883" y="7113"/>
                  </a:cubicBezTo>
                  <a:cubicBezTo>
                    <a:pt x="10791" y="6444"/>
                    <a:pt x="10518" y="5806"/>
                    <a:pt x="10123" y="5289"/>
                  </a:cubicBezTo>
                  <a:cubicBezTo>
                    <a:pt x="9591" y="4757"/>
                    <a:pt x="8892" y="4491"/>
                    <a:pt x="8193" y="4491"/>
                  </a:cubicBezTo>
                  <a:close/>
                  <a:moveTo>
                    <a:pt x="8208" y="365"/>
                  </a:moveTo>
                  <a:cubicBezTo>
                    <a:pt x="10001" y="365"/>
                    <a:pt x="11490" y="730"/>
                    <a:pt x="12615" y="1460"/>
                  </a:cubicBezTo>
                  <a:cubicBezTo>
                    <a:pt x="13770" y="2219"/>
                    <a:pt x="14652" y="3283"/>
                    <a:pt x="15168" y="4560"/>
                  </a:cubicBezTo>
                  <a:cubicBezTo>
                    <a:pt x="15746" y="6019"/>
                    <a:pt x="16019" y="7599"/>
                    <a:pt x="15989" y="9180"/>
                  </a:cubicBezTo>
                  <a:lnTo>
                    <a:pt x="15989" y="22767"/>
                  </a:lnTo>
                  <a:cubicBezTo>
                    <a:pt x="16019" y="24347"/>
                    <a:pt x="15746" y="25898"/>
                    <a:pt x="15138" y="27326"/>
                  </a:cubicBezTo>
                  <a:cubicBezTo>
                    <a:pt x="14591" y="28572"/>
                    <a:pt x="13679" y="29636"/>
                    <a:pt x="12554" y="30366"/>
                  </a:cubicBezTo>
                  <a:cubicBezTo>
                    <a:pt x="11202" y="31110"/>
                    <a:pt x="9705" y="31483"/>
                    <a:pt x="8208" y="31483"/>
                  </a:cubicBezTo>
                  <a:cubicBezTo>
                    <a:pt x="6711" y="31483"/>
                    <a:pt x="5214" y="31110"/>
                    <a:pt x="3861" y="30366"/>
                  </a:cubicBezTo>
                  <a:cubicBezTo>
                    <a:pt x="2706" y="29636"/>
                    <a:pt x="1825" y="28572"/>
                    <a:pt x="1278" y="27326"/>
                  </a:cubicBezTo>
                  <a:cubicBezTo>
                    <a:pt x="670" y="25898"/>
                    <a:pt x="366" y="24347"/>
                    <a:pt x="396" y="22767"/>
                  </a:cubicBezTo>
                  <a:lnTo>
                    <a:pt x="396" y="9180"/>
                  </a:lnTo>
                  <a:cubicBezTo>
                    <a:pt x="366" y="7599"/>
                    <a:pt x="670" y="6019"/>
                    <a:pt x="1247" y="4560"/>
                  </a:cubicBezTo>
                  <a:cubicBezTo>
                    <a:pt x="1764" y="3283"/>
                    <a:pt x="2645" y="2219"/>
                    <a:pt x="3770" y="1460"/>
                  </a:cubicBezTo>
                  <a:cubicBezTo>
                    <a:pt x="4925" y="760"/>
                    <a:pt x="6414" y="365"/>
                    <a:pt x="8208" y="365"/>
                  </a:cubicBezTo>
                  <a:close/>
                  <a:moveTo>
                    <a:pt x="8208" y="1"/>
                  </a:moveTo>
                  <a:cubicBezTo>
                    <a:pt x="6323" y="1"/>
                    <a:pt x="4773" y="396"/>
                    <a:pt x="3557" y="1156"/>
                  </a:cubicBezTo>
                  <a:cubicBezTo>
                    <a:pt x="2372" y="1946"/>
                    <a:pt x="1429" y="3070"/>
                    <a:pt x="882" y="4408"/>
                  </a:cubicBezTo>
                  <a:cubicBezTo>
                    <a:pt x="274" y="5928"/>
                    <a:pt x="1" y="7539"/>
                    <a:pt x="31" y="9180"/>
                  </a:cubicBezTo>
                  <a:lnTo>
                    <a:pt x="31" y="22767"/>
                  </a:lnTo>
                  <a:cubicBezTo>
                    <a:pt x="1" y="24378"/>
                    <a:pt x="305" y="25989"/>
                    <a:pt x="913" y="27478"/>
                  </a:cubicBezTo>
                  <a:cubicBezTo>
                    <a:pt x="1490" y="28785"/>
                    <a:pt x="2433" y="29910"/>
                    <a:pt x="3648" y="30700"/>
                  </a:cubicBezTo>
                  <a:cubicBezTo>
                    <a:pt x="4925" y="31466"/>
                    <a:pt x="6386" y="31861"/>
                    <a:pt x="7885" y="31861"/>
                  </a:cubicBezTo>
                  <a:cubicBezTo>
                    <a:pt x="7993" y="31861"/>
                    <a:pt x="8100" y="31859"/>
                    <a:pt x="8208" y="31855"/>
                  </a:cubicBezTo>
                  <a:cubicBezTo>
                    <a:pt x="8313" y="31859"/>
                    <a:pt x="8419" y="31861"/>
                    <a:pt x="8524" y="31861"/>
                  </a:cubicBezTo>
                  <a:cubicBezTo>
                    <a:pt x="9999" y="31861"/>
                    <a:pt x="11460" y="31466"/>
                    <a:pt x="12737" y="30700"/>
                  </a:cubicBezTo>
                  <a:cubicBezTo>
                    <a:pt x="13953" y="29910"/>
                    <a:pt x="14895" y="28785"/>
                    <a:pt x="15472" y="27448"/>
                  </a:cubicBezTo>
                  <a:cubicBezTo>
                    <a:pt x="16080" y="25989"/>
                    <a:pt x="16384" y="24378"/>
                    <a:pt x="16354" y="22767"/>
                  </a:cubicBezTo>
                  <a:lnTo>
                    <a:pt x="16354" y="9180"/>
                  </a:lnTo>
                  <a:cubicBezTo>
                    <a:pt x="16415" y="7539"/>
                    <a:pt x="16111" y="5928"/>
                    <a:pt x="15503" y="4408"/>
                  </a:cubicBezTo>
                  <a:cubicBezTo>
                    <a:pt x="14956" y="3070"/>
                    <a:pt x="14013" y="1946"/>
                    <a:pt x="12828" y="1156"/>
                  </a:cubicBezTo>
                  <a:cubicBezTo>
                    <a:pt x="11612" y="365"/>
                    <a:pt x="10062" y="1"/>
                    <a:pt x="8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2"/>
            <p:cNvSpPr/>
            <p:nvPr/>
          </p:nvSpPr>
          <p:spPr>
            <a:xfrm>
              <a:off x="4800668" y="1522606"/>
              <a:ext cx="472750" cy="842735"/>
            </a:xfrm>
            <a:custGeom>
              <a:avLst/>
              <a:gdLst/>
              <a:ahLst/>
              <a:cxnLst/>
              <a:rect l="l" t="t" r="r" b="b"/>
              <a:pathLst>
                <a:path w="17205" h="30670" extrusionOk="0">
                  <a:moveTo>
                    <a:pt x="9180" y="5654"/>
                  </a:moveTo>
                  <a:lnTo>
                    <a:pt x="9180" y="18968"/>
                  </a:lnTo>
                  <a:lnTo>
                    <a:pt x="4408" y="18968"/>
                  </a:lnTo>
                  <a:lnTo>
                    <a:pt x="9180" y="5654"/>
                  </a:lnTo>
                  <a:close/>
                  <a:moveTo>
                    <a:pt x="7995" y="1"/>
                  </a:moveTo>
                  <a:lnTo>
                    <a:pt x="1" y="18664"/>
                  </a:lnTo>
                  <a:lnTo>
                    <a:pt x="1" y="23162"/>
                  </a:lnTo>
                  <a:lnTo>
                    <a:pt x="9180" y="23162"/>
                  </a:lnTo>
                  <a:lnTo>
                    <a:pt x="9180" y="30670"/>
                  </a:lnTo>
                  <a:lnTo>
                    <a:pt x="14074" y="30670"/>
                  </a:lnTo>
                  <a:lnTo>
                    <a:pt x="14074" y="23162"/>
                  </a:lnTo>
                  <a:lnTo>
                    <a:pt x="17205" y="23162"/>
                  </a:lnTo>
                  <a:lnTo>
                    <a:pt x="17205" y="18968"/>
                  </a:lnTo>
                  <a:lnTo>
                    <a:pt x="14074" y="18968"/>
                  </a:lnTo>
                  <a:lnTo>
                    <a:pt x="140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2"/>
            <p:cNvSpPr/>
            <p:nvPr/>
          </p:nvSpPr>
          <p:spPr>
            <a:xfrm>
              <a:off x="4795667" y="1517605"/>
              <a:ext cx="482780" cy="852764"/>
            </a:xfrm>
            <a:custGeom>
              <a:avLst/>
              <a:gdLst/>
              <a:ahLst/>
              <a:cxnLst/>
              <a:rect l="l" t="t" r="r" b="b"/>
              <a:pathLst>
                <a:path w="17570" h="31035" extrusionOk="0">
                  <a:moveTo>
                    <a:pt x="9150" y="6930"/>
                  </a:moveTo>
                  <a:lnTo>
                    <a:pt x="9150" y="18967"/>
                  </a:lnTo>
                  <a:lnTo>
                    <a:pt x="4864" y="18967"/>
                  </a:lnTo>
                  <a:lnTo>
                    <a:pt x="9150" y="6930"/>
                  </a:lnTo>
                  <a:close/>
                  <a:moveTo>
                    <a:pt x="9545" y="4742"/>
                  </a:moveTo>
                  <a:lnTo>
                    <a:pt x="4317" y="19332"/>
                  </a:lnTo>
                  <a:lnTo>
                    <a:pt x="9545" y="19332"/>
                  </a:lnTo>
                  <a:lnTo>
                    <a:pt x="9545" y="4742"/>
                  </a:lnTo>
                  <a:close/>
                  <a:moveTo>
                    <a:pt x="14074" y="365"/>
                  </a:moveTo>
                  <a:lnTo>
                    <a:pt x="14074" y="19332"/>
                  </a:lnTo>
                  <a:lnTo>
                    <a:pt x="17205" y="19332"/>
                  </a:lnTo>
                  <a:lnTo>
                    <a:pt x="17205" y="23131"/>
                  </a:lnTo>
                  <a:lnTo>
                    <a:pt x="14074" y="23131"/>
                  </a:lnTo>
                  <a:lnTo>
                    <a:pt x="14074" y="30639"/>
                  </a:lnTo>
                  <a:lnTo>
                    <a:pt x="9545" y="30639"/>
                  </a:lnTo>
                  <a:lnTo>
                    <a:pt x="9514" y="23131"/>
                  </a:lnTo>
                  <a:lnTo>
                    <a:pt x="365" y="23131"/>
                  </a:lnTo>
                  <a:lnTo>
                    <a:pt x="365" y="18876"/>
                  </a:lnTo>
                  <a:lnTo>
                    <a:pt x="8299" y="365"/>
                  </a:lnTo>
                  <a:close/>
                  <a:moveTo>
                    <a:pt x="8025" y="0"/>
                  </a:moveTo>
                  <a:lnTo>
                    <a:pt x="1" y="18785"/>
                  </a:lnTo>
                  <a:lnTo>
                    <a:pt x="1" y="23496"/>
                  </a:lnTo>
                  <a:lnTo>
                    <a:pt x="9150" y="23496"/>
                  </a:lnTo>
                  <a:lnTo>
                    <a:pt x="9150" y="31034"/>
                  </a:lnTo>
                  <a:lnTo>
                    <a:pt x="14469" y="31034"/>
                  </a:lnTo>
                  <a:lnTo>
                    <a:pt x="14439" y="23526"/>
                  </a:lnTo>
                  <a:lnTo>
                    <a:pt x="17569" y="23526"/>
                  </a:lnTo>
                  <a:lnTo>
                    <a:pt x="17569" y="18967"/>
                  </a:lnTo>
                  <a:lnTo>
                    <a:pt x="14439" y="18967"/>
                  </a:lnTo>
                  <a:lnTo>
                    <a:pt x="14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2"/>
            <p:cNvSpPr/>
            <p:nvPr/>
          </p:nvSpPr>
          <p:spPr>
            <a:xfrm>
              <a:off x="3721599" y="1450780"/>
              <a:ext cx="471926" cy="842735"/>
            </a:xfrm>
            <a:custGeom>
              <a:avLst/>
              <a:gdLst/>
              <a:ahLst/>
              <a:cxnLst/>
              <a:rect l="l" t="t" r="r" b="b"/>
              <a:pathLst>
                <a:path w="17175" h="30670" extrusionOk="0">
                  <a:moveTo>
                    <a:pt x="9150" y="5624"/>
                  </a:moveTo>
                  <a:lnTo>
                    <a:pt x="9150" y="18937"/>
                  </a:lnTo>
                  <a:lnTo>
                    <a:pt x="4378" y="18937"/>
                  </a:lnTo>
                  <a:lnTo>
                    <a:pt x="9150" y="5624"/>
                  </a:lnTo>
                  <a:close/>
                  <a:moveTo>
                    <a:pt x="7964" y="1"/>
                  </a:moveTo>
                  <a:lnTo>
                    <a:pt x="1" y="18664"/>
                  </a:lnTo>
                  <a:lnTo>
                    <a:pt x="1" y="23101"/>
                  </a:lnTo>
                  <a:lnTo>
                    <a:pt x="9150" y="23101"/>
                  </a:lnTo>
                  <a:lnTo>
                    <a:pt x="9150" y="30639"/>
                  </a:lnTo>
                  <a:lnTo>
                    <a:pt x="14043" y="30670"/>
                  </a:lnTo>
                  <a:lnTo>
                    <a:pt x="14043" y="23132"/>
                  </a:lnTo>
                  <a:lnTo>
                    <a:pt x="17174" y="23132"/>
                  </a:lnTo>
                  <a:lnTo>
                    <a:pt x="17174" y="18937"/>
                  </a:lnTo>
                  <a:lnTo>
                    <a:pt x="14043" y="18937"/>
                  </a:lnTo>
                  <a:lnTo>
                    <a:pt x="1404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2"/>
            <p:cNvSpPr/>
            <p:nvPr/>
          </p:nvSpPr>
          <p:spPr>
            <a:xfrm>
              <a:off x="3715747" y="1444927"/>
              <a:ext cx="484456" cy="852764"/>
            </a:xfrm>
            <a:custGeom>
              <a:avLst/>
              <a:gdLst/>
              <a:ahLst/>
              <a:cxnLst/>
              <a:rect l="l" t="t" r="r" b="b"/>
              <a:pathLst>
                <a:path w="17631" h="31035" extrusionOk="0">
                  <a:moveTo>
                    <a:pt x="9180" y="6931"/>
                  </a:moveTo>
                  <a:lnTo>
                    <a:pt x="9180" y="18968"/>
                  </a:lnTo>
                  <a:lnTo>
                    <a:pt x="4864" y="18968"/>
                  </a:lnTo>
                  <a:lnTo>
                    <a:pt x="9180" y="6931"/>
                  </a:lnTo>
                  <a:close/>
                  <a:moveTo>
                    <a:pt x="9576" y="4743"/>
                  </a:moveTo>
                  <a:lnTo>
                    <a:pt x="4347" y="19363"/>
                  </a:lnTo>
                  <a:lnTo>
                    <a:pt x="9545" y="19363"/>
                  </a:lnTo>
                  <a:lnTo>
                    <a:pt x="9576" y="4743"/>
                  </a:lnTo>
                  <a:close/>
                  <a:moveTo>
                    <a:pt x="14105" y="366"/>
                  </a:moveTo>
                  <a:lnTo>
                    <a:pt x="14105" y="19332"/>
                  </a:lnTo>
                  <a:lnTo>
                    <a:pt x="17266" y="19332"/>
                  </a:lnTo>
                  <a:lnTo>
                    <a:pt x="17266" y="23132"/>
                  </a:lnTo>
                  <a:lnTo>
                    <a:pt x="14105" y="23132"/>
                  </a:lnTo>
                  <a:lnTo>
                    <a:pt x="14105" y="30670"/>
                  </a:lnTo>
                  <a:lnTo>
                    <a:pt x="9545" y="30670"/>
                  </a:lnTo>
                  <a:lnTo>
                    <a:pt x="9545" y="23132"/>
                  </a:lnTo>
                  <a:lnTo>
                    <a:pt x="396" y="23132"/>
                  </a:lnTo>
                  <a:lnTo>
                    <a:pt x="396" y="18877"/>
                  </a:lnTo>
                  <a:lnTo>
                    <a:pt x="8329" y="366"/>
                  </a:lnTo>
                  <a:close/>
                  <a:moveTo>
                    <a:pt x="8056" y="1"/>
                  </a:moveTo>
                  <a:lnTo>
                    <a:pt x="1" y="18785"/>
                  </a:lnTo>
                  <a:lnTo>
                    <a:pt x="1" y="23527"/>
                  </a:lnTo>
                  <a:lnTo>
                    <a:pt x="9180" y="23527"/>
                  </a:lnTo>
                  <a:lnTo>
                    <a:pt x="9180" y="31035"/>
                  </a:lnTo>
                  <a:lnTo>
                    <a:pt x="14469" y="31035"/>
                  </a:lnTo>
                  <a:lnTo>
                    <a:pt x="14500" y="23527"/>
                  </a:lnTo>
                  <a:lnTo>
                    <a:pt x="17630" y="23527"/>
                  </a:lnTo>
                  <a:lnTo>
                    <a:pt x="17630" y="18968"/>
                  </a:lnTo>
                  <a:lnTo>
                    <a:pt x="14469" y="18968"/>
                  </a:lnTo>
                  <a:lnTo>
                    <a:pt x="14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2"/>
            <p:cNvSpPr/>
            <p:nvPr/>
          </p:nvSpPr>
          <p:spPr>
            <a:xfrm>
              <a:off x="4269501" y="1439927"/>
              <a:ext cx="440162" cy="865459"/>
            </a:xfrm>
            <a:custGeom>
              <a:avLst/>
              <a:gdLst/>
              <a:ahLst/>
              <a:cxnLst/>
              <a:rect l="l" t="t" r="r" b="b"/>
              <a:pathLst>
                <a:path w="16019" h="31497" extrusionOk="0">
                  <a:moveTo>
                    <a:pt x="8025" y="4499"/>
                  </a:moveTo>
                  <a:cubicBezTo>
                    <a:pt x="8671" y="4499"/>
                    <a:pt x="9317" y="4742"/>
                    <a:pt x="9818" y="5229"/>
                  </a:cubicBezTo>
                  <a:cubicBezTo>
                    <a:pt x="10183" y="5745"/>
                    <a:pt x="10456" y="6353"/>
                    <a:pt x="10548" y="6991"/>
                  </a:cubicBezTo>
                  <a:cubicBezTo>
                    <a:pt x="10639" y="7691"/>
                    <a:pt x="10700" y="8390"/>
                    <a:pt x="10700" y="9089"/>
                  </a:cubicBezTo>
                  <a:lnTo>
                    <a:pt x="10700" y="22524"/>
                  </a:lnTo>
                  <a:cubicBezTo>
                    <a:pt x="10700" y="23192"/>
                    <a:pt x="10639" y="23861"/>
                    <a:pt x="10517" y="24530"/>
                  </a:cubicBezTo>
                  <a:cubicBezTo>
                    <a:pt x="10426" y="25168"/>
                    <a:pt x="10152" y="25776"/>
                    <a:pt x="9757" y="26262"/>
                  </a:cubicBezTo>
                  <a:cubicBezTo>
                    <a:pt x="9371" y="26731"/>
                    <a:pt x="8809" y="27000"/>
                    <a:pt x="8209" y="27000"/>
                  </a:cubicBezTo>
                  <a:cubicBezTo>
                    <a:pt x="8148" y="27000"/>
                    <a:pt x="8086" y="26997"/>
                    <a:pt x="8025" y="26992"/>
                  </a:cubicBezTo>
                  <a:cubicBezTo>
                    <a:pt x="7963" y="26997"/>
                    <a:pt x="7902" y="27000"/>
                    <a:pt x="7841" y="27000"/>
                  </a:cubicBezTo>
                  <a:cubicBezTo>
                    <a:pt x="7240" y="27000"/>
                    <a:pt x="6679" y="26731"/>
                    <a:pt x="6292" y="26262"/>
                  </a:cubicBezTo>
                  <a:cubicBezTo>
                    <a:pt x="5927" y="25746"/>
                    <a:pt x="5654" y="25168"/>
                    <a:pt x="5532" y="24530"/>
                  </a:cubicBezTo>
                  <a:cubicBezTo>
                    <a:pt x="5411" y="23861"/>
                    <a:pt x="5350" y="23192"/>
                    <a:pt x="5350" y="22524"/>
                  </a:cubicBezTo>
                  <a:lnTo>
                    <a:pt x="5350" y="9089"/>
                  </a:lnTo>
                  <a:cubicBezTo>
                    <a:pt x="5320" y="8390"/>
                    <a:pt x="5380" y="7691"/>
                    <a:pt x="5502" y="6991"/>
                  </a:cubicBezTo>
                  <a:cubicBezTo>
                    <a:pt x="5593" y="6353"/>
                    <a:pt x="5867" y="5745"/>
                    <a:pt x="6231" y="5229"/>
                  </a:cubicBezTo>
                  <a:cubicBezTo>
                    <a:pt x="6733" y="4742"/>
                    <a:pt x="7379" y="4499"/>
                    <a:pt x="8025" y="4499"/>
                  </a:cubicBezTo>
                  <a:close/>
                  <a:moveTo>
                    <a:pt x="8025" y="1"/>
                  </a:moveTo>
                  <a:cubicBezTo>
                    <a:pt x="6171" y="1"/>
                    <a:pt x="4651" y="396"/>
                    <a:pt x="3496" y="1156"/>
                  </a:cubicBezTo>
                  <a:cubicBezTo>
                    <a:pt x="2310" y="1885"/>
                    <a:pt x="1398" y="3010"/>
                    <a:pt x="882" y="4317"/>
                  </a:cubicBezTo>
                  <a:cubicBezTo>
                    <a:pt x="274" y="5806"/>
                    <a:pt x="0" y="7387"/>
                    <a:pt x="31" y="9028"/>
                  </a:cubicBezTo>
                  <a:lnTo>
                    <a:pt x="31" y="22584"/>
                  </a:lnTo>
                  <a:cubicBezTo>
                    <a:pt x="0" y="24165"/>
                    <a:pt x="304" y="25746"/>
                    <a:pt x="912" y="27205"/>
                  </a:cubicBezTo>
                  <a:cubicBezTo>
                    <a:pt x="1459" y="28512"/>
                    <a:pt x="2402" y="29606"/>
                    <a:pt x="3587" y="30366"/>
                  </a:cubicBezTo>
                  <a:cubicBezTo>
                    <a:pt x="4835" y="31103"/>
                    <a:pt x="6241" y="31496"/>
                    <a:pt x="7708" y="31496"/>
                  </a:cubicBezTo>
                  <a:cubicBezTo>
                    <a:pt x="7813" y="31496"/>
                    <a:pt x="7919" y="31494"/>
                    <a:pt x="8025" y="31490"/>
                  </a:cubicBezTo>
                  <a:cubicBezTo>
                    <a:pt x="8129" y="31494"/>
                    <a:pt x="8232" y="31496"/>
                    <a:pt x="8336" y="31496"/>
                  </a:cubicBezTo>
                  <a:cubicBezTo>
                    <a:pt x="9778" y="31496"/>
                    <a:pt x="11184" y="31103"/>
                    <a:pt x="12432" y="30366"/>
                  </a:cubicBezTo>
                  <a:cubicBezTo>
                    <a:pt x="13618" y="29606"/>
                    <a:pt x="14560" y="28512"/>
                    <a:pt x="15107" y="27205"/>
                  </a:cubicBezTo>
                  <a:cubicBezTo>
                    <a:pt x="15715" y="25746"/>
                    <a:pt x="16019" y="24195"/>
                    <a:pt x="15988" y="22615"/>
                  </a:cubicBezTo>
                  <a:lnTo>
                    <a:pt x="15988" y="9028"/>
                  </a:lnTo>
                  <a:cubicBezTo>
                    <a:pt x="16019" y="7387"/>
                    <a:pt x="15745" y="5806"/>
                    <a:pt x="15137" y="4317"/>
                  </a:cubicBezTo>
                  <a:cubicBezTo>
                    <a:pt x="14621" y="3010"/>
                    <a:pt x="13709" y="1885"/>
                    <a:pt x="12523" y="1156"/>
                  </a:cubicBezTo>
                  <a:cubicBezTo>
                    <a:pt x="11368" y="396"/>
                    <a:pt x="9848" y="1"/>
                    <a:pt x="802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2"/>
            <p:cNvSpPr/>
            <p:nvPr/>
          </p:nvSpPr>
          <p:spPr>
            <a:xfrm>
              <a:off x="4264472" y="1434926"/>
              <a:ext cx="451043" cy="875461"/>
            </a:xfrm>
            <a:custGeom>
              <a:avLst/>
              <a:gdLst/>
              <a:ahLst/>
              <a:cxnLst/>
              <a:rect l="l" t="t" r="r" b="b"/>
              <a:pathLst>
                <a:path w="16415" h="31861" extrusionOk="0">
                  <a:moveTo>
                    <a:pt x="8024" y="4854"/>
                  </a:moveTo>
                  <a:cubicBezTo>
                    <a:pt x="8085" y="4854"/>
                    <a:pt x="8146" y="4857"/>
                    <a:pt x="8208" y="4863"/>
                  </a:cubicBezTo>
                  <a:lnTo>
                    <a:pt x="8208" y="4894"/>
                  </a:lnTo>
                  <a:cubicBezTo>
                    <a:pt x="8292" y="4881"/>
                    <a:pt x="8377" y="4875"/>
                    <a:pt x="8462" y="4875"/>
                  </a:cubicBezTo>
                  <a:cubicBezTo>
                    <a:pt x="8988" y="4875"/>
                    <a:pt x="9509" y="5113"/>
                    <a:pt x="9849" y="5532"/>
                  </a:cubicBezTo>
                  <a:cubicBezTo>
                    <a:pt x="10214" y="6018"/>
                    <a:pt x="10457" y="6596"/>
                    <a:pt x="10548" y="7204"/>
                  </a:cubicBezTo>
                  <a:cubicBezTo>
                    <a:pt x="10670" y="7873"/>
                    <a:pt x="10731" y="8572"/>
                    <a:pt x="10731" y="9271"/>
                  </a:cubicBezTo>
                  <a:lnTo>
                    <a:pt x="10731" y="22706"/>
                  </a:lnTo>
                  <a:cubicBezTo>
                    <a:pt x="10731" y="23374"/>
                    <a:pt x="10639" y="24013"/>
                    <a:pt x="10548" y="24681"/>
                  </a:cubicBezTo>
                  <a:cubicBezTo>
                    <a:pt x="10427" y="25259"/>
                    <a:pt x="10183" y="25836"/>
                    <a:pt x="9819" y="26323"/>
                  </a:cubicBezTo>
                  <a:cubicBezTo>
                    <a:pt x="9464" y="26732"/>
                    <a:pt x="8937" y="26970"/>
                    <a:pt x="8415" y="26970"/>
                  </a:cubicBezTo>
                  <a:cubicBezTo>
                    <a:pt x="8356" y="26970"/>
                    <a:pt x="8297" y="26967"/>
                    <a:pt x="8238" y="26961"/>
                  </a:cubicBezTo>
                  <a:cubicBezTo>
                    <a:pt x="8176" y="26967"/>
                    <a:pt x="8115" y="26970"/>
                    <a:pt x="8054" y="26970"/>
                  </a:cubicBezTo>
                  <a:cubicBezTo>
                    <a:pt x="7515" y="26970"/>
                    <a:pt x="7013" y="26732"/>
                    <a:pt x="6658" y="26323"/>
                  </a:cubicBezTo>
                  <a:cubicBezTo>
                    <a:pt x="6293" y="25836"/>
                    <a:pt x="6019" y="25259"/>
                    <a:pt x="5898" y="24681"/>
                  </a:cubicBezTo>
                  <a:cubicBezTo>
                    <a:pt x="5776" y="24013"/>
                    <a:pt x="5715" y="23374"/>
                    <a:pt x="5715" y="22706"/>
                  </a:cubicBezTo>
                  <a:lnTo>
                    <a:pt x="5715" y="9271"/>
                  </a:lnTo>
                  <a:cubicBezTo>
                    <a:pt x="5715" y="8572"/>
                    <a:pt x="5746" y="7873"/>
                    <a:pt x="5867" y="7204"/>
                  </a:cubicBezTo>
                  <a:cubicBezTo>
                    <a:pt x="5958" y="6596"/>
                    <a:pt x="6202" y="6018"/>
                    <a:pt x="6566" y="5532"/>
                  </a:cubicBezTo>
                  <a:cubicBezTo>
                    <a:pt x="6949" y="5095"/>
                    <a:pt x="7479" y="4854"/>
                    <a:pt x="8024" y="4854"/>
                  </a:cubicBezTo>
                  <a:close/>
                  <a:moveTo>
                    <a:pt x="8193" y="4491"/>
                  </a:moveTo>
                  <a:cubicBezTo>
                    <a:pt x="7493" y="4491"/>
                    <a:pt x="6794" y="4757"/>
                    <a:pt x="6262" y="5289"/>
                  </a:cubicBezTo>
                  <a:cubicBezTo>
                    <a:pt x="5867" y="5836"/>
                    <a:pt x="5594" y="6474"/>
                    <a:pt x="5503" y="7143"/>
                  </a:cubicBezTo>
                  <a:cubicBezTo>
                    <a:pt x="5381" y="7842"/>
                    <a:pt x="5320" y="8572"/>
                    <a:pt x="5320" y="9271"/>
                  </a:cubicBezTo>
                  <a:lnTo>
                    <a:pt x="5320" y="22706"/>
                  </a:lnTo>
                  <a:cubicBezTo>
                    <a:pt x="5320" y="23374"/>
                    <a:pt x="5411" y="24073"/>
                    <a:pt x="5533" y="24742"/>
                  </a:cubicBezTo>
                  <a:cubicBezTo>
                    <a:pt x="5654" y="25411"/>
                    <a:pt x="5928" y="26019"/>
                    <a:pt x="6354" y="26566"/>
                  </a:cubicBezTo>
                  <a:cubicBezTo>
                    <a:pt x="6787" y="27086"/>
                    <a:pt x="7439" y="27358"/>
                    <a:pt x="8103" y="27358"/>
                  </a:cubicBezTo>
                  <a:cubicBezTo>
                    <a:pt x="8138" y="27358"/>
                    <a:pt x="8173" y="27358"/>
                    <a:pt x="8208" y="27356"/>
                  </a:cubicBezTo>
                  <a:cubicBezTo>
                    <a:pt x="8243" y="27358"/>
                    <a:pt x="8278" y="27358"/>
                    <a:pt x="8313" y="27358"/>
                  </a:cubicBezTo>
                  <a:cubicBezTo>
                    <a:pt x="8976" y="27358"/>
                    <a:pt x="9629" y="27086"/>
                    <a:pt x="10062" y="26566"/>
                  </a:cubicBezTo>
                  <a:cubicBezTo>
                    <a:pt x="10487" y="26049"/>
                    <a:pt x="10731" y="25411"/>
                    <a:pt x="10852" y="24742"/>
                  </a:cubicBezTo>
                  <a:cubicBezTo>
                    <a:pt x="10974" y="24073"/>
                    <a:pt x="11035" y="23405"/>
                    <a:pt x="11035" y="22706"/>
                  </a:cubicBezTo>
                  <a:lnTo>
                    <a:pt x="11035" y="9271"/>
                  </a:lnTo>
                  <a:cubicBezTo>
                    <a:pt x="11065" y="8572"/>
                    <a:pt x="11004" y="7842"/>
                    <a:pt x="10883" y="7143"/>
                  </a:cubicBezTo>
                  <a:cubicBezTo>
                    <a:pt x="10791" y="6474"/>
                    <a:pt x="10518" y="5836"/>
                    <a:pt x="10123" y="5289"/>
                  </a:cubicBezTo>
                  <a:cubicBezTo>
                    <a:pt x="9591" y="4757"/>
                    <a:pt x="8892" y="4491"/>
                    <a:pt x="8193" y="4491"/>
                  </a:cubicBezTo>
                  <a:close/>
                  <a:moveTo>
                    <a:pt x="8208" y="365"/>
                  </a:moveTo>
                  <a:cubicBezTo>
                    <a:pt x="10001" y="365"/>
                    <a:pt x="11490" y="760"/>
                    <a:pt x="12615" y="1490"/>
                  </a:cubicBezTo>
                  <a:cubicBezTo>
                    <a:pt x="13770" y="2219"/>
                    <a:pt x="14652" y="3283"/>
                    <a:pt x="15168" y="4559"/>
                  </a:cubicBezTo>
                  <a:cubicBezTo>
                    <a:pt x="15746" y="6018"/>
                    <a:pt x="16019" y="7599"/>
                    <a:pt x="15989" y="9210"/>
                  </a:cubicBezTo>
                  <a:lnTo>
                    <a:pt x="15989" y="22797"/>
                  </a:lnTo>
                  <a:cubicBezTo>
                    <a:pt x="16019" y="24347"/>
                    <a:pt x="15746" y="25897"/>
                    <a:pt x="15138" y="27356"/>
                  </a:cubicBezTo>
                  <a:cubicBezTo>
                    <a:pt x="14591" y="28572"/>
                    <a:pt x="13679" y="29636"/>
                    <a:pt x="12554" y="30396"/>
                  </a:cubicBezTo>
                  <a:cubicBezTo>
                    <a:pt x="11202" y="31125"/>
                    <a:pt x="9705" y="31490"/>
                    <a:pt x="8208" y="31490"/>
                  </a:cubicBezTo>
                  <a:cubicBezTo>
                    <a:pt x="6711" y="31490"/>
                    <a:pt x="5214" y="31125"/>
                    <a:pt x="3861" y="30396"/>
                  </a:cubicBezTo>
                  <a:cubicBezTo>
                    <a:pt x="2706" y="29636"/>
                    <a:pt x="1825" y="28572"/>
                    <a:pt x="1278" y="27356"/>
                  </a:cubicBezTo>
                  <a:cubicBezTo>
                    <a:pt x="670" y="25897"/>
                    <a:pt x="366" y="24347"/>
                    <a:pt x="396" y="22797"/>
                  </a:cubicBezTo>
                  <a:lnTo>
                    <a:pt x="396" y="9210"/>
                  </a:lnTo>
                  <a:cubicBezTo>
                    <a:pt x="366" y="7599"/>
                    <a:pt x="670" y="6018"/>
                    <a:pt x="1247" y="4559"/>
                  </a:cubicBezTo>
                  <a:cubicBezTo>
                    <a:pt x="1764" y="3283"/>
                    <a:pt x="2645" y="2219"/>
                    <a:pt x="3770" y="1490"/>
                  </a:cubicBezTo>
                  <a:cubicBezTo>
                    <a:pt x="4925" y="760"/>
                    <a:pt x="6414" y="365"/>
                    <a:pt x="8208" y="365"/>
                  </a:cubicBezTo>
                  <a:close/>
                  <a:moveTo>
                    <a:pt x="8208" y="0"/>
                  </a:moveTo>
                  <a:cubicBezTo>
                    <a:pt x="6323" y="0"/>
                    <a:pt x="4773" y="395"/>
                    <a:pt x="3557" y="1155"/>
                  </a:cubicBezTo>
                  <a:cubicBezTo>
                    <a:pt x="2372" y="1945"/>
                    <a:pt x="1429" y="3070"/>
                    <a:pt x="882" y="4407"/>
                  </a:cubicBezTo>
                  <a:cubicBezTo>
                    <a:pt x="274" y="5927"/>
                    <a:pt x="1" y="7569"/>
                    <a:pt x="31" y="9210"/>
                  </a:cubicBezTo>
                  <a:lnTo>
                    <a:pt x="31" y="22797"/>
                  </a:lnTo>
                  <a:cubicBezTo>
                    <a:pt x="1" y="24408"/>
                    <a:pt x="305" y="25988"/>
                    <a:pt x="913" y="27478"/>
                  </a:cubicBezTo>
                  <a:cubicBezTo>
                    <a:pt x="1490" y="28785"/>
                    <a:pt x="2433" y="29909"/>
                    <a:pt x="3648" y="30700"/>
                  </a:cubicBezTo>
                  <a:cubicBezTo>
                    <a:pt x="4925" y="31466"/>
                    <a:pt x="6386" y="31861"/>
                    <a:pt x="7885" y="31861"/>
                  </a:cubicBezTo>
                  <a:cubicBezTo>
                    <a:pt x="7993" y="31861"/>
                    <a:pt x="8100" y="31859"/>
                    <a:pt x="8208" y="31855"/>
                  </a:cubicBezTo>
                  <a:cubicBezTo>
                    <a:pt x="8313" y="31859"/>
                    <a:pt x="8419" y="31861"/>
                    <a:pt x="8524" y="31861"/>
                  </a:cubicBezTo>
                  <a:cubicBezTo>
                    <a:pt x="9999" y="31861"/>
                    <a:pt x="11462" y="31466"/>
                    <a:pt x="12767" y="30700"/>
                  </a:cubicBezTo>
                  <a:cubicBezTo>
                    <a:pt x="13953" y="29909"/>
                    <a:pt x="14895" y="28785"/>
                    <a:pt x="15472" y="27478"/>
                  </a:cubicBezTo>
                  <a:cubicBezTo>
                    <a:pt x="16080" y="25988"/>
                    <a:pt x="16415" y="24377"/>
                    <a:pt x="16354" y="22797"/>
                  </a:cubicBezTo>
                  <a:lnTo>
                    <a:pt x="16354" y="9210"/>
                  </a:lnTo>
                  <a:cubicBezTo>
                    <a:pt x="16415" y="7569"/>
                    <a:pt x="16111" y="5927"/>
                    <a:pt x="15503" y="4407"/>
                  </a:cubicBezTo>
                  <a:cubicBezTo>
                    <a:pt x="14956" y="3070"/>
                    <a:pt x="14013" y="1945"/>
                    <a:pt x="12828" y="1155"/>
                  </a:cubicBezTo>
                  <a:cubicBezTo>
                    <a:pt x="11612" y="365"/>
                    <a:pt x="10062" y="0"/>
                    <a:pt x="8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2"/>
            <p:cNvSpPr/>
            <p:nvPr/>
          </p:nvSpPr>
          <p:spPr>
            <a:xfrm>
              <a:off x="4800668" y="1450780"/>
              <a:ext cx="472750" cy="842735"/>
            </a:xfrm>
            <a:custGeom>
              <a:avLst/>
              <a:gdLst/>
              <a:ahLst/>
              <a:cxnLst/>
              <a:rect l="l" t="t" r="r" b="b"/>
              <a:pathLst>
                <a:path w="17205" h="30670" extrusionOk="0">
                  <a:moveTo>
                    <a:pt x="9180" y="5624"/>
                  </a:moveTo>
                  <a:lnTo>
                    <a:pt x="9180" y="18937"/>
                  </a:lnTo>
                  <a:lnTo>
                    <a:pt x="4408" y="18937"/>
                  </a:lnTo>
                  <a:lnTo>
                    <a:pt x="9180" y="5624"/>
                  </a:lnTo>
                  <a:close/>
                  <a:moveTo>
                    <a:pt x="7995" y="1"/>
                  </a:moveTo>
                  <a:lnTo>
                    <a:pt x="1" y="18664"/>
                  </a:lnTo>
                  <a:lnTo>
                    <a:pt x="1" y="23101"/>
                  </a:lnTo>
                  <a:lnTo>
                    <a:pt x="9180" y="23101"/>
                  </a:lnTo>
                  <a:lnTo>
                    <a:pt x="9180" y="30639"/>
                  </a:lnTo>
                  <a:lnTo>
                    <a:pt x="14074" y="30670"/>
                  </a:lnTo>
                  <a:lnTo>
                    <a:pt x="14074" y="23132"/>
                  </a:lnTo>
                  <a:lnTo>
                    <a:pt x="17205" y="23132"/>
                  </a:lnTo>
                  <a:lnTo>
                    <a:pt x="17205" y="18937"/>
                  </a:lnTo>
                  <a:lnTo>
                    <a:pt x="14074" y="18937"/>
                  </a:lnTo>
                  <a:lnTo>
                    <a:pt x="1407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2"/>
            <p:cNvSpPr/>
            <p:nvPr/>
          </p:nvSpPr>
          <p:spPr>
            <a:xfrm>
              <a:off x="4795667" y="1444927"/>
              <a:ext cx="482780" cy="852764"/>
            </a:xfrm>
            <a:custGeom>
              <a:avLst/>
              <a:gdLst/>
              <a:ahLst/>
              <a:cxnLst/>
              <a:rect l="l" t="t" r="r" b="b"/>
              <a:pathLst>
                <a:path w="17570" h="31035" extrusionOk="0">
                  <a:moveTo>
                    <a:pt x="9150" y="6931"/>
                  </a:moveTo>
                  <a:lnTo>
                    <a:pt x="9150" y="18968"/>
                  </a:lnTo>
                  <a:lnTo>
                    <a:pt x="4864" y="18968"/>
                  </a:lnTo>
                  <a:lnTo>
                    <a:pt x="9150" y="6931"/>
                  </a:lnTo>
                  <a:close/>
                  <a:moveTo>
                    <a:pt x="9545" y="4743"/>
                  </a:moveTo>
                  <a:lnTo>
                    <a:pt x="4317" y="19363"/>
                  </a:lnTo>
                  <a:lnTo>
                    <a:pt x="9545" y="19363"/>
                  </a:lnTo>
                  <a:lnTo>
                    <a:pt x="9545" y="4743"/>
                  </a:lnTo>
                  <a:close/>
                  <a:moveTo>
                    <a:pt x="14074" y="366"/>
                  </a:moveTo>
                  <a:lnTo>
                    <a:pt x="14074" y="19332"/>
                  </a:lnTo>
                  <a:lnTo>
                    <a:pt x="17205" y="19332"/>
                  </a:lnTo>
                  <a:lnTo>
                    <a:pt x="17205" y="23132"/>
                  </a:lnTo>
                  <a:lnTo>
                    <a:pt x="14074" y="23132"/>
                  </a:lnTo>
                  <a:lnTo>
                    <a:pt x="14074" y="30670"/>
                  </a:lnTo>
                  <a:lnTo>
                    <a:pt x="9545" y="30670"/>
                  </a:lnTo>
                  <a:lnTo>
                    <a:pt x="9514" y="23132"/>
                  </a:lnTo>
                  <a:lnTo>
                    <a:pt x="365" y="23132"/>
                  </a:lnTo>
                  <a:lnTo>
                    <a:pt x="365" y="18907"/>
                  </a:lnTo>
                  <a:lnTo>
                    <a:pt x="8299" y="366"/>
                  </a:lnTo>
                  <a:close/>
                  <a:moveTo>
                    <a:pt x="8025" y="1"/>
                  </a:moveTo>
                  <a:lnTo>
                    <a:pt x="1" y="18785"/>
                  </a:lnTo>
                  <a:lnTo>
                    <a:pt x="1" y="23527"/>
                  </a:lnTo>
                  <a:lnTo>
                    <a:pt x="9150" y="23527"/>
                  </a:lnTo>
                  <a:lnTo>
                    <a:pt x="9150" y="31035"/>
                  </a:lnTo>
                  <a:lnTo>
                    <a:pt x="14469" y="31035"/>
                  </a:lnTo>
                  <a:lnTo>
                    <a:pt x="14439" y="23527"/>
                  </a:lnTo>
                  <a:lnTo>
                    <a:pt x="17569" y="23527"/>
                  </a:lnTo>
                  <a:lnTo>
                    <a:pt x="17569" y="18968"/>
                  </a:lnTo>
                  <a:lnTo>
                    <a:pt x="14439" y="18968"/>
                  </a:lnTo>
                  <a:lnTo>
                    <a:pt x="144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2"/>
            <p:cNvSpPr/>
            <p:nvPr/>
          </p:nvSpPr>
          <p:spPr>
            <a:xfrm>
              <a:off x="6825210" y="1312981"/>
              <a:ext cx="10029" cy="239714"/>
            </a:xfrm>
            <a:custGeom>
              <a:avLst/>
              <a:gdLst/>
              <a:ahLst/>
              <a:cxnLst/>
              <a:rect l="l" t="t" r="r" b="b"/>
              <a:pathLst>
                <a:path w="365" h="8724" extrusionOk="0">
                  <a:moveTo>
                    <a:pt x="0" y="0"/>
                  </a:moveTo>
                  <a:lnTo>
                    <a:pt x="0" y="8724"/>
                  </a:lnTo>
                  <a:lnTo>
                    <a:pt x="365" y="872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2"/>
            <p:cNvSpPr/>
            <p:nvPr/>
          </p:nvSpPr>
          <p:spPr>
            <a:xfrm>
              <a:off x="6709942" y="1427397"/>
              <a:ext cx="240566" cy="10881"/>
            </a:xfrm>
            <a:custGeom>
              <a:avLst/>
              <a:gdLst/>
              <a:ahLst/>
              <a:cxnLst/>
              <a:rect l="l" t="t" r="r" b="b"/>
              <a:pathLst>
                <a:path w="8755" h="396" extrusionOk="0">
                  <a:moveTo>
                    <a:pt x="1" y="1"/>
                  </a:moveTo>
                  <a:lnTo>
                    <a:pt x="1" y="396"/>
                  </a:lnTo>
                  <a:lnTo>
                    <a:pt x="8754" y="396"/>
                  </a:lnTo>
                  <a:lnTo>
                    <a:pt x="8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2"/>
            <p:cNvSpPr/>
            <p:nvPr/>
          </p:nvSpPr>
          <p:spPr>
            <a:xfrm>
              <a:off x="2676767" y="3386762"/>
              <a:ext cx="10881" cy="239741"/>
            </a:xfrm>
            <a:custGeom>
              <a:avLst/>
              <a:gdLst/>
              <a:ahLst/>
              <a:cxnLst/>
              <a:rect l="l" t="t" r="r" b="b"/>
              <a:pathLst>
                <a:path w="396" h="8725" extrusionOk="0">
                  <a:moveTo>
                    <a:pt x="1" y="1"/>
                  </a:moveTo>
                  <a:lnTo>
                    <a:pt x="1" y="8724"/>
                  </a:lnTo>
                  <a:lnTo>
                    <a:pt x="396" y="8724"/>
                  </a:lnTo>
                  <a:lnTo>
                    <a:pt x="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2"/>
            <p:cNvSpPr/>
            <p:nvPr/>
          </p:nvSpPr>
          <p:spPr>
            <a:xfrm>
              <a:off x="2562351" y="3501179"/>
              <a:ext cx="239741" cy="10881"/>
            </a:xfrm>
            <a:custGeom>
              <a:avLst/>
              <a:gdLst/>
              <a:ahLst/>
              <a:cxnLst/>
              <a:rect l="l" t="t" r="r" b="b"/>
              <a:pathLst>
                <a:path w="8725" h="396" extrusionOk="0">
                  <a:moveTo>
                    <a:pt x="0" y="1"/>
                  </a:moveTo>
                  <a:lnTo>
                    <a:pt x="0" y="396"/>
                  </a:lnTo>
                  <a:lnTo>
                    <a:pt x="8724" y="396"/>
                  </a:lnTo>
                  <a:lnTo>
                    <a:pt x="8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2"/>
            <p:cNvSpPr/>
            <p:nvPr/>
          </p:nvSpPr>
          <p:spPr>
            <a:xfrm>
              <a:off x="4910935" y="3395940"/>
              <a:ext cx="10881" cy="239741"/>
            </a:xfrm>
            <a:custGeom>
              <a:avLst/>
              <a:gdLst/>
              <a:ahLst/>
              <a:cxnLst/>
              <a:rect l="l" t="t" r="r" b="b"/>
              <a:pathLst>
                <a:path w="396" h="8725" extrusionOk="0">
                  <a:moveTo>
                    <a:pt x="0" y="1"/>
                  </a:moveTo>
                  <a:lnTo>
                    <a:pt x="0" y="8724"/>
                  </a:lnTo>
                  <a:lnTo>
                    <a:pt x="395" y="8724"/>
                  </a:lnTo>
                  <a:lnTo>
                    <a:pt x="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2"/>
            <p:cNvSpPr/>
            <p:nvPr/>
          </p:nvSpPr>
          <p:spPr>
            <a:xfrm>
              <a:off x="4796492" y="3510384"/>
              <a:ext cx="239741" cy="10881"/>
            </a:xfrm>
            <a:custGeom>
              <a:avLst/>
              <a:gdLst/>
              <a:ahLst/>
              <a:cxnLst/>
              <a:rect l="l" t="t" r="r" b="b"/>
              <a:pathLst>
                <a:path w="8725" h="396" extrusionOk="0">
                  <a:moveTo>
                    <a:pt x="1" y="0"/>
                  </a:moveTo>
                  <a:lnTo>
                    <a:pt x="1" y="395"/>
                  </a:lnTo>
                  <a:lnTo>
                    <a:pt x="8725" y="395"/>
                  </a:lnTo>
                  <a:lnTo>
                    <a:pt x="8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2"/>
            <p:cNvSpPr/>
            <p:nvPr/>
          </p:nvSpPr>
          <p:spPr>
            <a:xfrm>
              <a:off x="4354681" y="822727"/>
              <a:ext cx="10881" cy="239714"/>
            </a:xfrm>
            <a:custGeom>
              <a:avLst/>
              <a:gdLst/>
              <a:ahLst/>
              <a:cxnLst/>
              <a:rect l="l" t="t" r="r" b="b"/>
              <a:pathLst>
                <a:path w="396" h="8724" extrusionOk="0">
                  <a:moveTo>
                    <a:pt x="1" y="0"/>
                  </a:moveTo>
                  <a:lnTo>
                    <a:pt x="1" y="8724"/>
                  </a:lnTo>
                  <a:lnTo>
                    <a:pt x="396" y="8724"/>
                  </a:lnTo>
                  <a:lnTo>
                    <a:pt x="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2"/>
            <p:cNvSpPr/>
            <p:nvPr/>
          </p:nvSpPr>
          <p:spPr>
            <a:xfrm>
              <a:off x="4240265" y="937143"/>
              <a:ext cx="239714" cy="10881"/>
            </a:xfrm>
            <a:custGeom>
              <a:avLst/>
              <a:gdLst/>
              <a:ahLst/>
              <a:cxnLst/>
              <a:rect l="l" t="t" r="r" b="b"/>
              <a:pathLst>
                <a:path w="8724" h="396" extrusionOk="0">
                  <a:moveTo>
                    <a:pt x="0" y="0"/>
                  </a:moveTo>
                  <a:lnTo>
                    <a:pt x="0" y="396"/>
                  </a:lnTo>
                  <a:lnTo>
                    <a:pt x="8724" y="39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2"/>
            <p:cNvSpPr/>
            <p:nvPr/>
          </p:nvSpPr>
          <p:spPr>
            <a:xfrm>
              <a:off x="1262775" y="822727"/>
              <a:ext cx="10881" cy="239714"/>
            </a:xfrm>
            <a:custGeom>
              <a:avLst/>
              <a:gdLst/>
              <a:ahLst/>
              <a:cxnLst/>
              <a:rect l="l" t="t" r="r" b="b"/>
              <a:pathLst>
                <a:path w="396" h="8724" extrusionOk="0">
                  <a:moveTo>
                    <a:pt x="1" y="0"/>
                  </a:moveTo>
                  <a:lnTo>
                    <a:pt x="1" y="8724"/>
                  </a:lnTo>
                  <a:lnTo>
                    <a:pt x="396" y="8724"/>
                  </a:lnTo>
                  <a:lnTo>
                    <a:pt x="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2"/>
            <p:cNvSpPr/>
            <p:nvPr/>
          </p:nvSpPr>
          <p:spPr>
            <a:xfrm>
              <a:off x="1148359" y="937143"/>
              <a:ext cx="239741" cy="10881"/>
            </a:xfrm>
            <a:custGeom>
              <a:avLst/>
              <a:gdLst/>
              <a:ahLst/>
              <a:cxnLst/>
              <a:rect l="l" t="t" r="r" b="b"/>
              <a:pathLst>
                <a:path w="8725" h="396" extrusionOk="0">
                  <a:moveTo>
                    <a:pt x="1" y="0"/>
                  </a:moveTo>
                  <a:lnTo>
                    <a:pt x="1" y="396"/>
                  </a:lnTo>
                  <a:lnTo>
                    <a:pt x="8724" y="39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2"/>
            <p:cNvSpPr/>
            <p:nvPr/>
          </p:nvSpPr>
          <p:spPr>
            <a:xfrm>
              <a:off x="5961592" y="560179"/>
              <a:ext cx="167091" cy="142306"/>
            </a:xfrm>
            <a:custGeom>
              <a:avLst/>
              <a:gdLst/>
              <a:ahLst/>
              <a:cxnLst/>
              <a:rect l="l" t="t" r="r" b="b"/>
              <a:pathLst>
                <a:path w="6081" h="5179" extrusionOk="0">
                  <a:moveTo>
                    <a:pt x="3466" y="376"/>
                  </a:moveTo>
                  <a:cubicBezTo>
                    <a:pt x="4712" y="376"/>
                    <a:pt x="5685" y="1379"/>
                    <a:pt x="5685" y="2595"/>
                  </a:cubicBezTo>
                  <a:cubicBezTo>
                    <a:pt x="5685" y="3927"/>
                    <a:pt x="4606" y="4804"/>
                    <a:pt x="3475" y="4804"/>
                  </a:cubicBezTo>
                  <a:cubicBezTo>
                    <a:pt x="2929" y="4804"/>
                    <a:pt x="2371" y="4600"/>
                    <a:pt x="1916" y="4145"/>
                  </a:cubicBezTo>
                  <a:cubicBezTo>
                    <a:pt x="518" y="2747"/>
                    <a:pt x="1521" y="376"/>
                    <a:pt x="3466" y="376"/>
                  </a:cubicBezTo>
                  <a:close/>
                  <a:moveTo>
                    <a:pt x="3469" y="0"/>
                  </a:moveTo>
                  <a:cubicBezTo>
                    <a:pt x="2829" y="0"/>
                    <a:pt x="2175" y="238"/>
                    <a:pt x="1642" y="771"/>
                  </a:cubicBezTo>
                  <a:cubicBezTo>
                    <a:pt x="1" y="2382"/>
                    <a:pt x="1156" y="5178"/>
                    <a:pt x="3466" y="5178"/>
                  </a:cubicBezTo>
                  <a:cubicBezTo>
                    <a:pt x="4895" y="5178"/>
                    <a:pt x="6080" y="4023"/>
                    <a:pt x="6080" y="2595"/>
                  </a:cubicBezTo>
                  <a:cubicBezTo>
                    <a:pt x="6080" y="1034"/>
                    <a:pt x="4804"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2"/>
            <p:cNvSpPr/>
            <p:nvPr/>
          </p:nvSpPr>
          <p:spPr>
            <a:xfrm>
              <a:off x="7535943" y="890074"/>
              <a:ext cx="167063" cy="142306"/>
            </a:xfrm>
            <a:custGeom>
              <a:avLst/>
              <a:gdLst/>
              <a:ahLst/>
              <a:cxnLst/>
              <a:rect l="l" t="t" r="r" b="b"/>
              <a:pathLst>
                <a:path w="6080" h="5179" extrusionOk="0">
                  <a:moveTo>
                    <a:pt x="3466" y="376"/>
                  </a:moveTo>
                  <a:cubicBezTo>
                    <a:pt x="4712" y="376"/>
                    <a:pt x="5685" y="1379"/>
                    <a:pt x="5685" y="2595"/>
                  </a:cubicBezTo>
                  <a:cubicBezTo>
                    <a:pt x="5685" y="3928"/>
                    <a:pt x="4606" y="4804"/>
                    <a:pt x="3475" y="4804"/>
                  </a:cubicBezTo>
                  <a:cubicBezTo>
                    <a:pt x="2929" y="4804"/>
                    <a:pt x="2371" y="4600"/>
                    <a:pt x="1916" y="4145"/>
                  </a:cubicBezTo>
                  <a:cubicBezTo>
                    <a:pt x="518" y="2747"/>
                    <a:pt x="1521" y="376"/>
                    <a:pt x="3466" y="376"/>
                  </a:cubicBezTo>
                  <a:close/>
                  <a:moveTo>
                    <a:pt x="3469" y="1"/>
                  </a:moveTo>
                  <a:cubicBezTo>
                    <a:pt x="2829" y="1"/>
                    <a:pt x="2175" y="239"/>
                    <a:pt x="1642" y="771"/>
                  </a:cubicBezTo>
                  <a:cubicBezTo>
                    <a:pt x="1" y="2382"/>
                    <a:pt x="1156" y="5178"/>
                    <a:pt x="3466" y="5178"/>
                  </a:cubicBezTo>
                  <a:cubicBezTo>
                    <a:pt x="4895" y="5178"/>
                    <a:pt x="6080" y="4023"/>
                    <a:pt x="6080" y="2595"/>
                  </a:cubicBezTo>
                  <a:cubicBezTo>
                    <a:pt x="6080" y="1034"/>
                    <a:pt x="4803" y="1"/>
                    <a:pt x="3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2"/>
            <p:cNvSpPr/>
            <p:nvPr/>
          </p:nvSpPr>
          <p:spPr>
            <a:xfrm>
              <a:off x="1493284" y="2125078"/>
              <a:ext cx="167091" cy="142553"/>
            </a:xfrm>
            <a:custGeom>
              <a:avLst/>
              <a:gdLst/>
              <a:ahLst/>
              <a:cxnLst/>
              <a:rect l="l" t="t" r="r" b="b"/>
              <a:pathLst>
                <a:path w="6081" h="5188" extrusionOk="0">
                  <a:moveTo>
                    <a:pt x="3466" y="385"/>
                  </a:moveTo>
                  <a:cubicBezTo>
                    <a:pt x="4682" y="385"/>
                    <a:pt x="5685" y="1358"/>
                    <a:pt x="5685" y="2573"/>
                  </a:cubicBezTo>
                  <a:cubicBezTo>
                    <a:pt x="5685" y="3913"/>
                    <a:pt x="4595" y="4806"/>
                    <a:pt x="3457" y="4806"/>
                  </a:cubicBezTo>
                  <a:cubicBezTo>
                    <a:pt x="2917" y="4806"/>
                    <a:pt x="2366" y="4604"/>
                    <a:pt x="1916" y="4154"/>
                  </a:cubicBezTo>
                  <a:cubicBezTo>
                    <a:pt x="518" y="2756"/>
                    <a:pt x="1490" y="385"/>
                    <a:pt x="3466" y="385"/>
                  </a:cubicBezTo>
                  <a:close/>
                  <a:moveTo>
                    <a:pt x="3451" y="0"/>
                  </a:moveTo>
                  <a:cubicBezTo>
                    <a:pt x="2816" y="0"/>
                    <a:pt x="2170" y="232"/>
                    <a:pt x="1642" y="750"/>
                  </a:cubicBezTo>
                  <a:cubicBezTo>
                    <a:pt x="1" y="2391"/>
                    <a:pt x="1156" y="5188"/>
                    <a:pt x="3466" y="5188"/>
                  </a:cubicBezTo>
                  <a:cubicBezTo>
                    <a:pt x="4895" y="5188"/>
                    <a:pt x="6050" y="4032"/>
                    <a:pt x="6080" y="2604"/>
                  </a:cubicBezTo>
                  <a:cubicBezTo>
                    <a:pt x="6080" y="1036"/>
                    <a:pt x="4792" y="0"/>
                    <a:pt x="3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2"/>
            <p:cNvSpPr/>
            <p:nvPr/>
          </p:nvSpPr>
          <p:spPr>
            <a:xfrm>
              <a:off x="2577381" y="701331"/>
              <a:ext cx="167063" cy="142306"/>
            </a:xfrm>
            <a:custGeom>
              <a:avLst/>
              <a:gdLst/>
              <a:ahLst/>
              <a:cxnLst/>
              <a:rect l="l" t="t" r="r" b="b"/>
              <a:pathLst>
                <a:path w="6080" h="5179" extrusionOk="0">
                  <a:moveTo>
                    <a:pt x="3466" y="376"/>
                  </a:moveTo>
                  <a:cubicBezTo>
                    <a:pt x="4712" y="376"/>
                    <a:pt x="5685" y="1379"/>
                    <a:pt x="5685" y="2594"/>
                  </a:cubicBezTo>
                  <a:cubicBezTo>
                    <a:pt x="5685" y="3934"/>
                    <a:pt x="4594" y="4813"/>
                    <a:pt x="3456" y="4813"/>
                  </a:cubicBezTo>
                  <a:cubicBezTo>
                    <a:pt x="2916" y="4813"/>
                    <a:pt x="2365" y="4615"/>
                    <a:pt x="1915" y="4175"/>
                  </a:cubicBezTo>
                  <a:cubicBezTo>
                    <a:pt x="517" y="2777"/>
                    <a:pt x="1520" y="376"/>
                    <a:pt x="3466" y="376"/>
                  </a:cubicBezTo>
                  <a:close/>
                  <a:moveTo>
                    <a:pt x="3469" y="0"/>
                  </a:moveTo>
                  <a:cubicBezTo>
                    <a:pt x="2828" y="0"/>
                    <a:pt x="2174" y="238"/>
                    <a:pt x="1642" y="771"/>
                  </a:cubicBezTo>
                  <a:cubicBezTo>
                    <a:pt x="1" y="2412"/>
                    <a:pt x="1156" y="5178"/>
                    <a:pt x="3466" y="5178"/>
                  </a:cubicBezTo>
                  <a:cubicBezTo>
                    <a:pt x="4894" y="5178"/>
                    <a:pt x="6080" y="4023"/>
                    <a:pt x="6080" y="2594"/>
                  </a:cubicBezTo>
                  <a:cubicBezTo>
                    <a:pt x="6080" y="1034"/>
                    <a:pt x="4803"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2"/>
            <p:cNvSpPr/>
            <p:nvPr/>
          </p:nvSpPr>
          <p:spPr>
            <a:xfrm>
              <a:off x="2163130" y="3454110"/>
              <a:ext cx="166239" cy="142306"/>
            </a:xfrm>
            <a:custGeom>
              <a:avLst/>
              <a:gdLst/>
              <a:ahLst/>
              <a:cxnLst/>
              <a:rect l="l" t="t" r="r" b="b"/>
              <a:pathLst>
                <a:path w="6050" h="5179" extrusionOk="0">
                  <a:moveTo>
                    <a:pt x="3465" y="376"/>
                  </a:moveTo>
                  <a:cubicBezTo>
                    <a:pt x="4681" y="376"/>
                    <a:pt x="5684" y="1379"/>
                    <a:pt x="5684" y="2595"/>
                  </a:cubicBezTo>
                  <a:cubicBezTo>
                    <a:pt x="5684" y="3928"/>
                    <a:pt x="4605" y="4804"/>
                    <a:pt x="3474" y="4804"/>
                  </a:cubicBezTo>
                  <a:cubicBezTo>
                    <a:pt x="2928" y="4804"/>
                    <a:pt x="2370" y="4600"/>
                    <a:pt x="1915" y="4145"/>
                  </a:cubicBezTo>
                  <a:cubicBezTo>
                    <a:pt x="517" y="2778"/>
                    <a:pt x="1490" y="376"/>
                    <a:pt x="3465" y="376"/>
                  </a:cubicBezTo>
                  <a:close/>
                  <a:moveTo>
                    <a:pt x="3461" y="1"/>
                  </a:moveTo>
                  <a:cubicBezTo>
                    <a:pt x="2825" y="1"/>
                    <a:pt x="2174" y="239"/>
                    <a:pt x="1642" y="772"/>
                  </a:cubicBezTo>
                  <a:cubicBezTo>
                    <a:pt x="0" y="2382"/>
                    <a:pt x="1155" y="5179"/>
                    <a:pt x="3465" y="5179"/>
                  </a:cubicBezTo>
                  <a:cubicBezTo>
                    <a:pt x="4894" y="5179"/>
                    <a:pt x="6049" y="4024"/>
                    <a:pt x="6049" y="2595"/>
                  </a:cubicBezTo>
                  <a:cubicBezTo>
                    <a:pt x="6049" y="1034"/>
                    <a:pt x="4786" y="1"/>
                    <a:pt x="3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2"/>
            <p:cNvSpPr/>
            <p:nvPr/>
          </p:nvSpPr>
          <p:spPr>
            <a:xfrm>
              <a:off x="7489177" y="2238066"/>
              <a:ext cx="166239" cy="142306"/>
            </a:xfrm>
            <a:custGeom>
              <a:avLst/>
              <a:gdLst/>
              <a:ahLst/>
              <a:cxnLst/>
              <a:rect l="l" t="t" r="r" b="b"/>
              <a:pathLst>
                <a:path w="6050" h="5179" extrusionOk="0">
                  <a:moveTo>
                    <a:pt x="3466" y="376"/>
                  </a:moveTo>
                  <a:cubicBezTo>
                    <a:pt x="4682" y="376"/>
                    <a:pt x="5685" y="1379"/>
                    <a:pt x="5685" y="2595"/>
                  </a:cubicBezTo>
                  <a:cubicBezTo>
                    <a:pt x="5685" y="3928"/>
                    <a:pt x="4592" y="4804"/>
                    <a:pt x="3452" y="4804"/>
                  </a:cubicBezTo>
                  <a:cubicBezTo>
                    <a:pt x="2901" y="4804"/>
                    <a:pt x="2340" y="4600"/>
                    <a:pt x="1885" y="4145"/>
                  </a:cubicBezTo>
                  <a:cubicBezTo>
                    <a:pt x="487" y="2778"/>
                    <a:pt x="1490" y="376"/>
                    <a:pt x="3466" y="376"/>
                  </a:cubicBezTo>
                  <a:close/>
                  <a:moveTo>
                    <a:pt x="3439" y="1"/>
                  </a:moveTo>
                  <a:cubicBezTo>
                    <a:pt x="2798" y="1"/>
                    <a:pt x="2144" y="239"/>
                    <a:pt x="1612" y="772"/>
                  </a:cubicBezTo>
                  <a:cubicBezTo>
                    <a:pt x="1" y="2383"/>
                    <a:pt x="1156" y="5179"/>
                    <a:pt x="3466" y="5179"/>
                  </a:cubicBezTo>
                  <a:cubicBezTo>
                    <a:pt x="4894" y="5179"/>
                    <a:pt x="6049" y="4024"/>
                    <a:pt x="6049" y="2595"/>
                  </a:cubicBezTo>
                  <a:cubicBezTo>
                    <a:pt x="6049" y="1035"/>
                    <a:pt x="4773" y="1"/>
                    <a:pt x="3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2"/>
            <p:cNvSpPr/>
            <p:nvPr/>
          </p:nvSpPr>
          <p:spPr>
            <a:xfrm>
              <a:off x="5526459" y="1081620"/>
              <a:ext cx="386718" cy="2332730"/>
            </a:xfrm>
            <a:custGeom>
              <a:avLst/>
              <a:gdLst/>
              <a:ahLst/>
              <a:cxnLst/>
              <a:rect l="l" t="t" r="r" b="b"/>
              <a:pathLst>
                <a:path w="14074" h="84896" extrusionOk="0">
                  <a:moveTo>
                    <a:pt x="1" y="1"/>
                  </a:moveTo>
                  <a:lnTo>
                    <a:pt x="1" y="84896"/>
                  </a:lnTo>
                  <a:lnTo>
                    <a:pt x="14074" y="76415"/>
                  </a:lnTo>
                  <a:lnTo>
                    <a:pt x="14074" y="8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2"/>
            <p:cNvSpPr/>
            <p:nvPr/>
          </p:nvSpPr>
          <p:spPr>
            <a:xfrm>
              <a:off x="5520634" y="1071618"/>
              <a:ext cx="397572" cy="2351909"/>
            </a:xfrm>
            <a:custGeom>
              <a:avLst/>
              <a:gdLst/>
              <a:ahLst/>
              <a:cxnLst/>
              <a:rect l="l" t="t" r="r" b="b"/>
              <a:pathLst>
                <a:path w="14469" h="85594" extrusionOk="0">
                  <a:moveTo>
                    <a:pt x="395" y="699"/>
                  </a:moveTo>
                  <a:lnTo>
                    <a:pt x="14104" y="8936"/>
                  </a:lnTo>
                  <a:lnTo>
                    <a:pt x="14104" y="76658"/>
                  </a:lnTo>
                  <a:lnTo>
                    <a:pt x="395" y="84925"/>
                  </a:lnTo>
                  <a:lnTo>
                    <a:pt x="395" y="699"/>
                  </a:lnTo>
                  <a:close/>
                  <a:moveTo>
                    <a:pt x="0" y="0"/>
                  </a:moveTo>
                  <a:lnTo>
                    <a:pt x="0" y="85594"/>
                  </a:lnTo>
                  <a:lnTo>
                    <a:pt x="14377" y="76931"/>
                  </a:lnTo>
                  <a:lnTo>
                    <a:pt x="14468" y="76870"/>
                  </a:lnTo>
                  <a:lnTo>
                    <a:pt x="14468" y="875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2"/>
            <p:cNvSpPr/>
            <p:nvPr/>
          </p:nvSpPr>
          <p:spPr>
            <a:xfrm>
              <a:off x="5553194" y="2651794"/>
              <a:ext cx="59324" cy="153709"/>
            </a:xfrm>
            <a:custGeom>
              <a:avLst/>
              <a:gdLst/>
              <a:ahLst/>
              <a:cxnLst/>
              <a:rect l="l" t="t" r="r" b="b"/>
              <a:pathLst>
                <a:path w="2159" h="5594" extrusionOk="0">
                  <a:moveTo>
                    <a:pt x="426" y="0"/>
                  </a:moveTo>
                  <a:cubicBezTo>
                    <a:pt x="183" y="0"/>
                    <a:pt x="0" y="183"/>
                    <a:pt x="0" y="426"/>
                  </a:cubicBezTo>
                  <a:lnTo>
                    <a:pt x="0" y="5137"/>
                  </a:lnTo>
                  <a:cubicBezTo>
                    <a:pt x="0" y="5381"/>
                    <a:pt x="183" y="5593"/>
                    <a:pt x="426" y="5593"/>
                  </a:cubicBezTo>
                  <a:lnTo>
                    <a:pt x="1703" y="5593"/>
                  </a:lnTo>
                  <a:cubicBezTo>
                    <a:pt x="1946" y="5593"/>
                    <a:pt x="2159" y="5381"/>
                    <a:pt x="2159" y="5137"/>
                  </a:cubicBezTo>
                  <a:lnTo>
                    <a:pt x="2159" y="426"/>
                  </a:lnTo>
                  <a:cubicBezTo>
                    <a:pt x="2159" y="183"/>
                    <a:pt x="1946" y="0"/>
                    <a:pt x="1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5549842" y="2648442"/>
              <a:ext cx="66028" cy="160386"/>
            </a:xfrm>
            <a:custGeom>
              <a:avLst/>
              <a:gdLst/>
              <a:ahLst/>
              <a:cxnLst/>
              <a:rect l="l" t="t" r="r" b="b"/>
              <a:pathLst>
                <a:path w="2403" h="5837" extrusionOk="0">
                  <a:moveTo>
                    <a:pt x="1825" y="244"/>
                  </a:moveTo>
                  <a:cubicBezTo>
                    <a:pt x="2007" y="244"/>
                    <a:pt x="2159" y="366"/>
                    <a:pt x="2159" y="548"/>
                  </a:cubicBezTo>
                  <a:lnTo>
                    <a:pt x="2159" y="5259"/>
                  </a:lnTo>
                  <a:cubicBezTo>
                    <a:pt x="2159" y="5442"/>
                    <a:pt x="2007" y="5563"/>
                    <a:pt x="1825" y="5563"/>
                  </a:cubicBezTo>
                  <a:lnTo>
                    <a:pt x="548" y="5563"/>
                  </a:lnTo>
                  <a:cubicBezTo>
                    <a:pt x="366" y="5563"/>
                    <a:pt x="244" y="5442"/>
                    <a:pt x="244" y="5259"/>
                  </a:cubicBezTo>
                  <a:lnTo>
                    <a:pt x="244" y="548"/>
                  </a:lnTo>
                  <a:cubicBezTo>
                    <a:pt x="244" y="366"/>
                    <a:pt x="396" y="244"/>
                    <a:pt x="548" y="244"/>
                  </a:cubicBezTo>
                  <a:close/>
                  <a:moveTo>
                    <a:pt x="548" y="1"/>
                  </a:moveTo>
                  <a:cubicBezTo>
                    <a:pt x="244" y="1"/>
                    <a:pt x="1" y="244"/>
                    <a:pt x="1" y="548"/>
                  </a:cubicBezTo>
                  <a:lnTo>
                    <a:pt x="1" y="5259"/>
                  </a:lnTo>
                  <a:cubicBezTo>
                    <a:pt x="1" y="5563"/>
                    <a:pt x="244" y="5837"/>
                    <a:pt x="548" y="5837"/>
                  </a:cubicBezTo>
                  <a:lnTo>
                    <a:pt x="1825" y="5837"/>
                  </a:lnTo>
                  <a:cubicBezTo>
                    <a:pt x="2159" y="5837"/>
                    <a:pt x="2402" y="5563"/>
                    <a:pt x="2402" y="5259"/>
                  </a:cubicBezTo>
                  <a:lnTo>
                    <a:pt x="2402" y="548"/>
                  </a:lnTo>
                  <a:cubicBezTo>
                    <a:pt x="2402" y="244"/>
                    <a:pt x="2159" y="1"/>
                    <a:pt x="1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5530635" y="2644265"/>
              <a:ext cx="59324" cy="168739"/>
            </a:xfrm>
            <a:custGeom>
              <a:avLst/>
              <a:gdLst/>
              <a:ahLst/>
              <a:cxnLst/>
              <a:rect l="l" t="t" r="r" b="b"/>
              <a:pathLst>
                <a:path w="2159" h="6141" extrusionOk="0">
                  <a:moveTo>
                    <a:pt x="457" y="1"/>
                  </a:moveTo>
                  <a:cubicBezTo>
                    <a:pt x="214" y="1"/>
                    <a:pt x="1" y="183"/>
                    <a:pt x="1" y="426"/>
                  </a:cubicBezTo>
                  <a:lnTo>
                    <a:pt x="1" y="5685"/>
                  </a:lnTo>
                  <a:cubicBezTo>
                    <a:pt x="1" y="5928"/>
                    <a:pt x="214" y="6141"/>
                    <a:pt x="457" y="6141"/>
                  </a:cubicBezTo>
                  <a:lnTo>
                    <a:pt x="1733" y="6141"/>
                  </a:lnTo>
                  <a:cubicBezTo>
                    <a:pt x="1976" y="6141"/>
                    <a:pt x="2159" y="5928"/>
                    <a:pt x="2159" y="5685"/>
                  </a:cubicBezTo>
                  <a:lnTo>
                    <a:pt x="2159" y="426"/>
                  </a:lnTo>
                  <a:cubicBezTo>
                    <a:pt x="2159"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5527311" y="2640089"/>
              <a:ext cx="66825" cy="176268"/>
            </a:xfrm>
            <a:custGeom>
              <a:avLst/>
              <a:gdLst/>
              <a:ahLst/>
              <a:cxnLst/>
              <a:rect l="l" t="t" r="r" b="b"/>
              <a:pathLst>
                <a:path w="2432" h="6415" extrusionOk="0">
                  <a:moveTo>
                    <a:pt x="1854" y="275"/>
                  </a:moveTo>
                  <a:cubicBezTo>
                    <a:pt x="2037" y="275"/>
                    <a:pt x="2158" y="396"/>
                    <a:pt x="2189" y="578"/>
                  </a:cubicBezTo>
                  <a:lnTo>
                    <a:pt x="2189" y="5867"/>
                  </a:lnTo>
                  <a:cubicBezTo>
                    <a:pt x="2158" y="6019"/>
                    <a:pt x="2037" y="6171"/>
                    <a:pt x="1854" y="6171"/>
                  </a:cubicBezTo>
                  <a:lnTo>
                    <a:pt x="578" y="6171"/>
                  </a:lnTo>
                  <a:cubicBezTo>
                    <a:pt x="395" y="6171"/>
                    <a:pt x="274" y="6019"/>
                    <a:pt x="274" y="5867"/>
                  </a:cubicBezTo>
                  <a:lnTo>
                    <a:pt x="274" y="578"/>
                  </a:lnTo>
                  <a:cubicBezTo>
                    <a:pt x="274" y="426"/>
                    <a:pt x="395" y="275"/>
                    <a:pt x="578" y="275"/>
                  </a:cubicBezTo>
                  <a:close/>
                  <a:moveTo>
                    <a:pt x="578" y="1"/>
                  </a:moveTo>
                  <a:cubicBezTo>
                    <a:pt x="274" y="1"/>
                    <a:pt x="0" y="275"/>
                    <a:pt x="0" y="578"/>
                  </a:cubicBezTo>
                  <a:lnTo>
                    <a:pt x="0" y="5867"/>
                  </a:lnTo>
                  <a:cubicBezTo>
                    <a:pt x="0" y="6171"/>
                    <a:pt x="274" y="6414"/>
                    <a:pt x="578"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5641727" y="2651794"/>
              <a:ext cx="59324" cy="153709"/>
            </a:xfrm>
            <a:custGeom>
              <a:avLst/>
              <a:gdLst/>
              <a:ahLst/>
              <a:cxnLst/>
              <a:rect l="l" t="t" r="r" b="b"/>
              <a:pathLst>
                <a:path w="2159" h="5594" extrusionOk="0">
                  <a:moveTo>
                    <a:pt x="426" y="0"/>
                  </a:moveTo>
                  <a:cubicBezTo>
                    <a:pt x="183" y="0"/>
                    <a:pt x="0" y="183"/>
                    <a:pt x="0" y="426"/>
                  </a:cubicBezTo>
                  <a:lnTo>
                    <a:pt x="0" y="5137"/>
                  </a:lnTo>
                  <a:cubicBezTo>
                    <a:pt x="0" y="5381"/>
                    <a:pt x="183" y="5593"/>
                    <a:pt x="426" y="5593"/>
                  </a:cubicBezTo>
                  <a:lnTo>
                    <a:pt x="1703" y="5593"/>
                  </a:lnTo>
                  <a:cubicBezTo>
                    <a:pt x="1946" y="5593"/>
                    <a:pt x="2158" y="5381"/>
                    <a:pt x="2158" y="5137"/>
                  </a:cubicBezTo>
                  <a:lnTo>
                    <a:pt x="2158" y="426"/>
                  </a:lnTo>
                  <a:cubicBezTo>
                    <a:pt x="2158" y="183"/>
                    <a:pt x="1946" y="0"/>
                    <a:pt x="1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637550" y="2648442"/>
              <a:ext cx="66853" cy="160386"/>
            </a:xfrm>
            <a:custGeom>
              <a:avLst/>
              <a:gdLst/>
              <a:ahLst/>
              <a:cxnLst/>
              <a:rect l="l" t="t" r="r" b="b"/>
              <a:pathLst>
                <a:path w="2433" h="5837" extrusionOk="0">
                  <a:moveTo>
                    <a:pt x="1855" y="244"/>
                  </a:moveTo>
                  <a:cubicBezTo>
                    <a:pt x="2037" y="244"/>
                    <a:pt x="2189" y="366"/>
                    <a:pt x="2189" y="548"/>
                  </a:cubicBezTo>
                  <a:lnTo>
                    <a:pt x="2189" y="5259"/>
                  </a:lnTo>
                  <a:cubicBezTo>
                    <a:pt x="2189" y="5442"/>
                    <a:pt x="2037" y="5563"/>
                    <a:pt x="1855" y="5563"/>
                  </a:cubicBezTo>
                  <a:lnTo>
                    <a:pt x="578" y="5563"/>
                  </a:lnTo>
                  <a:cubicBezTo>
                    <a:pt x="396" y="5563"/>
                    <a:pt x="274" y="5442"/>
                    <a:pt x="274" y="5259"/>
                  </a:cubicBezTo>
                  <a:lnTo>
                    <a:pt x="274" y="548"/>
                  </a:lnTo>
                  <a:cubicBezTo>
                    <a:pt x="274" y="366"/>
                    <a:pt x="396" y="244"/>
                    <a:pt x="578" y="244"/>
                  </a:cubicBezTo>
                  <a:close/>
                  <a:moveTo>
                    <a:pt x="578" y="1"/>
                  </a:moveTo>
                  <a:cubicBezTo>
                    <a:pt x="274" y="1"/>
                    <a:pt x="31" y="244"/>
                    <a:pt x="31" y="548"/>
                  </a:cubicBezTo>
                  <a:lnTo>
                    <a:pt x="31" y="5259"/>
                  </a:lnTo>
                  <a:cubicBezTo>
                    <a:pt x="0" y="5563"/>
                    <a:pt x="274" y="5837"/>
                    <a:pt x="578" y="5837"/>
                  </a:cubicBezTo>
                  <a:lnTo>
                    <a:pt x="1855" y="5837"/>
                  </a:lnTo>
                  <a:cubicBezTo>
                    <a:pt x="2159" y="5837"/>
                    <a:pt x="2432" y="5563"/>
                    <a:pt x="2432" y="5259"/>
                  </a:cubicBezTo>
                  <a:lnTo>
                    <a:pt x="2432" y="548"/>
                  </a:lnTo>
                  <a:cubicBezTo>
                    <a:pt x="243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5619168" y="2644265"/>
              <a:ext cx="59324" cy="168739"/>
            </a:xfrm>
            <a:custGeom>
              <a:avLst/>
              <a:gdLst/>
              <a:ahLst/>
              <a:cxnLst/>
              <a:rect l="l" t="t" r="r" b="b"/>
              <a:pathLst>
                <a:path w="2159" h="6141" extrusionOk="0">
                  <a:moveTo>
                    <a:pt x="457" y="1"/>
                  </a:moveTo>
                  <a:cubicBezTo>
                    <a:pt x="183" y="1"/>
                    <a:pt x="1" y="183"/>
                    <a:pt x="1" y="426"/>
                  </a:cubicBezTo>
                  <a:lnTo>
                    <a:pt x="1" y="5685"/>
                  </a:lnTo>
                  <a:cubicBezTo>
                    <a:pt x="1" y="5928"/>
                    <a:pt x="183" y="6141"/>
                    <a:pt x="457" y="6141"/>
                  </a:cubicBezTo>
                  <a:lnTo>
                    <a:pt x="1733" y="6141"/>
                  </a:lnTo>
                  <a:cubicBezTo>
                    <a:pt x="1976" y="6141"/>
                    <a:pt x="2159" y="5928"/>
                    <a:pt x="2159" y="5685"/>
                  </a:cubicBezTo>
                  <a:lnTo>
                    <a:pt x="2159" y="426"/>
                  </a:lnTo>
                  <a:cubicBezTo>
                    <a:pt x="2159"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615843" y="2640089"/>
              <a:ext cx="66001" cy="176268"/>
            </a:xfrm>
            <a:custGeom>
              <a:avLst/>
              <a:gdLst/>
              <a:ahLst/>
              <a:cxnLst/>
              <a:rect l="l" t="t" r="r" b="b"/>
              <a:pathLst>
                <a:path w="2402" h="6415" extrusionOk="0">
                  <a:moveTo>
                    <a:pt x="1854" y="275"/>
                  </a:moveTo>
                  <a:cubicBezTo>
                    <a:pt x="2006" y="275"/>
                    <a:pt x="2158" y="396"/>
                    <a:pt x="2158" y="578"/>
                  </a:cubicBezTo>
                  <a:lnTo>
                    <a:pt x="2158" y="5867"/>
                  </a:lnTo>
                  <a:cubicBezTo>
                    <a:pt x="2158" y="6019"/>
                    <a:pt x="2006" y="6171"/>
                    <a:pt x="1854" y="6171"/>
                  </a:cubicBezTo>
                  <a:lnTo>
                    <a:pt x="578" y="6171"/>
                  </a:lnTo>
                  <a:cubicBezTo>
                    <a:pt x="395" y="6171"/>
                    <a:pt x="243" y="6019"/>
                    <a:pt x="243" y="5867"/>
                  </a:cubicBezTo>
                  <a:lnTo>
                    <a:pt x="243" y="578"/>
                  </a:lnTo>
                  <a:cubicBezTo>
                    <a:pt x="243" y="426"/>
                    <a:pt x="395" y="275"/>
                    <a:pt x="578" y="275"/>
                  </a:cubicBezTo>
                  <a:close/>
                  <a:moveTo>
                    <a:pt x="578" y="1"/>
                  </a:moveTo>
                  <a:cubicBezTo>
                    <a:pt x="243" y="1"/>
                    <a:pt x="0" y="275"/>
                    <a:pt x="0" y="578"/>
                  </a:cubicBezTo>
                  <a:lnTo>
                    <a:pt x="0" y="5867"/>
                  </a:lnTo>
                  <a:cubicBezTo>
                    <a:pt x="0" y="6171"/>
                    <a:pt x="243" y="6414"/>
                    <a:pt x="578" y="6414"/>
                  </a:cubicBezTo>
                  <a:lnTo>
                    <a:pt x="1854" y="6414"/>
                  </a:lnTo>
                  <a:cubicBezTo>
                    <a:pt x="2158" y="6414"/>
                    <a:pt x="2401" y="6141"/>
                    <a:pt x="2401" y="5837"/>
                  </a:cubicBezTo>
                  <a:lnTo>
                    <a:pt x="2401" y="578"/>
                  </a:lnTo>
                  <a:cubicBezTo>
                    <a:pt x="2401"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5729408" y="2651794"/>
              <a:ext cx="59351" cy="153709"/>
            </a:xfrm>
            <a:custGeom>
              <a:avLst/>
              <a:gdLst/>
              <a:ahLst/>
              <a:cxnLst/>
              <a:rect l="l" t="t" r="r" b="b"/>
              <a:pathLst>
                <a:path w="2160" h="5594" extrusionOk="0">
                  <a:moveTo>
                    <a:pt x="457" y="0"/>
                  </a:moveTo>
                  <a:cubicBezTo>
                    <a:pt x="214" y="0"/>
                    <a:pt x="1" y="183"/>
                    <a:pt x="1" y="426"/>
                  </a:cubicBezTo>
                  <a:lnTo>
                    <a:pt x="1" y="5137"/>
                  </a:lnTo>
                  <a:cubicBezTo>
                    <a:pt x="1" y="5381"/>
                    <a:pt x="214" y="5593"/>
                    <a:pt x="457" y="5593"/>
                  </a:cubicBezTo>
                  <a:lnTo>
                    <a:pt x="1734" y="5593"/>
                  </a:lnTo>
                  <a:cubicBezTo>
                    <a:pt x="1977" y="5593"/>
                    <a:pt x="2159" y="5381"/>
                    <a:pt x="2159" y="5137"/>
                  </a:cubicBezTo>
                  <a:lnTo>
                    <a:pt x="2159" y="426"/>
                  </a:lnTo>
                  <a:cubicBezTo>
                    <a:pt x="2159" y="183"/>
                    <a:pt x="1977" y="0"/>
                    <a:pt x="1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5726083" y="2648442"/>
              <a:ext cx="66001" cy="160386"/>
            </a:xfrm>
            <a:custGeom>
              <a:avLst/>
              <a:gdLst/>
              <a:ahLst/>
              <a:cxnLst/>
              <a:rect l="l" t="t" r="r" b="b"/>
              <a:pathLst>
                <a:path w="2402" h="5837" extrusionOk="0">
                  <a:moveTo>
                    <a:pt x="1855" y="244"/>
                  </a:moveTo>
                  <a:cubicBezTo>
                    <a:pt x="2006" y="244"/>
                    <a:pt x="2158" y="366"/>
                    <a:pt x="2158" y="548"/>
                  </a:cubicBezTo>
                  <a:lnTo>
                    <a:pt x="2158" y="5259"/>
                  </a:lnTo>
                  <a:cubicBezTo>
                    <a:pt x="2158" y="5442"/>
                    <a:pt x="2006" y="5563"/>
                    <a:pt x="1855" y="5563"/>
                  </a:cubicBezTo>
                  <a:lnTo>
                    <a:pt x="547" y="5563"/>
                  </a:lnTo>
                  <a:cubicBezTo>
                    <a:pt x="396" y="5563"/>
                    <a:pt x="244" y="5442"/>
                    <a:pt x="244" y="5259"/>
                  </a:cubicBezTo>
                  <a:lnTo>
                    <a:pt x="244" y="548"/>
                  </a:lnTo>
                  <a:cubicBezTo>
                    <a:pt x="244" y="366"/>
                    <a:pt x="396" y="244"/>
                    <a:pt x="547" y="244"/>
                  </a:cubicBezTo>
                  <a:close/>
                  <a:moveTo>
                    <a:pt x="547" y="1"/>
                  </a:moveTo>
                  <a:cubicBezTo>
                    <a:pt x="244" y="1"/>
                    <a:pt x="0" y="244"/>
                    <a:pt x="0" y="548"/>
                  </a:cubicBezTo>
                  <a:lnTo>
                    <a:pt x="0" y="5259"/>
                  </a:lnTo>
                  <a:cubicBezTo>
                    <a:pt x="0" y="5563"/>
                    <a:pt x="244" y="5837"/>
                    <a:pt x="547" y="5837"/>
                  </a:cubicBezTo>
                  <a:lnTo>
                    <a:pt x="1855" y="5837"/>
                  </a:lnTo>
                  <a:cubicBezTo>
                    <a:pt x="2158" y="5837"/>
                    <a:pt x="2402" y="5563"/>
                    <a:pt x="2402" y="5259"/>
                  </a:cubicBezTo>
                  <a:lnTo>
                    <a:pt x="2402" y="548"/>
                  </a:lnTo>
                  <a:cubicBezTo>
                    <a:pt x="2402" y="244"/>
                    <a:pt x="2158"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5707700" y="2644265"/>
              <a:ext cx="59324" cy="168739"/>
            </a:xfrm>
            <a:custGeom>
              <a:avLst/>
              <a:gdLst/>
              <a:ahLst/>
              <a:cxnLst/>
              <a:rect l="l" t="t" r="r" b="b"/>
              <a:pathLst>
                <a:path w="2159" h="6141" extrusionOk="0">
                  <a:moveTo>
                    <a:pt x="426" y="1"/>
                  </a:moveTo>
                  <a:cubicBezTo>
                    <a:pt x="183" y="1"/>
                    <a:pt x="1" y="183"/>
                    <a:pt x="1" y="426"/>
                  </a:cubicBezTo>
                  <a:lnTo>
                    <a:pt x="1" y="5685"/>
                  </a:lnTo>
                  <a:cubicBezTo>
                    <a:pt x="1" y="5928"/>
                    <a:pt x="183" y="6141"/>
                    <a:pt x="426" y="6141"/>
                  </a:cubicBezTo>
                  <a:lnTo>
                    <a:pt x="1703" y="6141"/>
                  </a:lnTo>
                  <a:cubicBezTo>
                    <a:pt x="1946" y="6141"/>
                    <a:pt x="2159" y="5928"/>
                    <a:pt x="2159" y="5685"/>
                  </a:cubicBezTo>
                  <a:lnTo>
                    <a:pt x="2159" y="426"/>
                  </a:lnTo>
                  <a:cubicBezTo>
                    <a:pt x="2159" y="183"/>
                    <a:pt x="1946" y="1"/>
                    <a:pt x="1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5704376" y="2640089"/>
              <a:ext cx="66001" cy="176268"/>
            </a:xfrm>
            <a:custGeom>
              <a:avLst/>
              <a:gdLst/>
              <a:ahLst/>
              <a:cxnLst/>
              <a:rect l="l" t="t" r="r" b="b"/>
              <a:pathLst>
                <a:path w="2402" h="6415" extrusionOk="0">
                  <a:moveTo>
                    <a:pt x="1824" y="275"/>
                  </a:moveTo>
                  <a:cubicBezTo>
                    <a:pt x="2006" y="275"/>
                    <a:pt x="2158" y="396"/>
                    <a:pt x="2158" y="578"/>
                  </a:cubicBezTo>
                  <a:lnTo>
                    <a:pt x="2158" y="5867"/>
                  </a:lnTo>
                  <a:cubicBezTo>
                    <a:pt x="2158" y="6019"/>
                    <a:pt x="2006" y="6171"/>
                    <a:pt x="1824" y="6171"/>
                  </a:cubicBezTo>
                  <a:lnTo>
                    <a:pt x="547" y="6171"/>
                  </a:lnTo>
                  <a:cubicBezTo>
                    <a:pt x="395" y="6171"/>
                    <a:pt x="243" y="6019"/>
                    <a:pt x="243" y="5867"/>
                  </a:cubicBezTo>
                  <a:lnTo>
                    <a:pt x="243" y="578"/>
                  </a:lnTo>
                  <a:cubicBezTo>
                    <a:pt x="243" y="426"/>
                    <a:pt x="395" y="275"/>
                    <a:pt x="547" y="275"/>
                  </a:cubicBezTo>
                  <a:close/>
                  <a:moveTo>
                    <a:pt x="547" y="1"/>
                  </a:moveTo>
                  <a:cubicBezTo>
                    <a:pt x="243" y="1"/>
                    <a:pt x="0" y="275"/>
                    <a:pt x="0" y="578"/>
                  </a:cubicBezTo>
                  <a:lnTo>
                    <a:pt x="0" y="5867"/>
                  </a:lnTo>
                  <a:cubicBezTo>
                    <a:pt x="0" y="6171"/>
                    <a:pt x="243" y="6414"/>
                    <a:pt x="547" y="6414"/>
                  </a:cubicBezTo>
                  <a:lnTo>
                    <a:pt x="1824" y="6414"/>
                  </a:lnTo>
                  <a:cubicBezTo>
                    <a:pt x="2158" y="6414"/>
                    <a:pt x="2401" y="6141"/>
                    <a:pt x="2401" y="5837"/>
                  </a:cubicBezTo>
                  <a:lnTo>
                    <a:pt x="2401" y="578"/>
                  </a:lnTo>
                  <a:cubicBezTo>
                    <a:pt x="2401" y="275"/>
                    <a:pt x="215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5817940" y="2651794"/>
              <a:ext cx="59324" cy="153709"/>
            </a:xfrm>
            <a:custGeom>
              <a:avLst/>
              <a:gdLst/>
              <a:ahLst/>
              <a:cxnLst/>
              <a:rect l="l" t="t" r="r" b="b"/>
              <a:pathLst>
                <a:path w="2159" h="5594" extrusionOk="0">
                  <a:moveTo>
                    <a:pt x="457" y="0"/>
                  </a:moveTo>
                  <a:cubicBezTo>
                    <a:pt x="214" y="0"/>
                    <a:pt x="1" y="183"/>
                    <a:pt x="1" y="426"/>
                  </a:cubicBezTo>
                  <a:lnTo>
                    <a:pt x="1" y="5137"/>
                  </a:lnTo>
                  <a:cubicBezTo>
                    <a:pt x="1" y="5381"/>
                    <a:pt x="214" y="5593"/>
                    <a:pt x="457" y="5593"/>
                  </a:cubicBezTo>
                  <a:lnTo>
                    <a:pt x="1733" y="5593"/>
                  </a:lnTo>
                  <a:cubicBezTo>
                    <a:pt x="1977" y="5593"/>
                    <a:pt x="2159" y="5381"/>
                    <a:pt x="2159" y="5137"/>
                  </a:cubicBezTo>
                  <a:lnTo>
                    <a:pt x="2159" y="426"/>
                  </a:lnTo>
                  <a:cubicBezTo>
                    <a:pt x="2159" y="183"/>
                    <a:pt x="1977"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5814615" y="2648442"/>
              <a:ext cx="66001" cy="160386"/>
            </a:xfrm>
            <a:custGeom>
              <a:avLst/>
              <a:gdLst/>
              <a:ahLst/>
              <a:cxnLst/>
              <a:rect l="l" t="t" r="r" b="b"/>
              <a:pathLst>
                <a:path w="2402" h="5837" extrusionOk="0">
                  <a:moveTo>
                    <a:pt x="1854" y="244"/>
                  </a:moveTo>
                  <a:cubicBezTo>
                    <a:pt x="2006" y="244"/>
                    <a:pt x="2158" y="366"/>
                    <a:pt x="2158" y="548"/>
                  </a:cubicBezTo>
                  <a:lnTo>
                    <a:pt x="2158" y="5259"/>
                  </a:lnTo>
                  <a:cubicBezTo>
                    <a:pt x="2158" y="5442"/>
                    <a:pt x="2037" y="5563"/>
                    <a:pt x="1854" y="5563"/>
                  </a:cubicBezTo>
                  <a:lnTo>
                    <a:pt x="578" y="5563"/>
                  </a:lnTo>
                  <a:cubicBezTo>
                    <a:pt x="395" y="5563"/>
                    <a:pt x="243" y="5442"/>
                    <a:pt x="243" y="5259"/>
                  </a:cubicBezTo>
                  <a:lnTo>
                    <a:pt x="243" y="548"/>
                  </a:lnTo>
                  <a:cubicBezTo>
                    <a:pt x="243" y="366"/>
                    <a:pt x="395" y="244"/>
                    <a:pt x="578" y="244"/>
                  </a:cubicBezTo>
                  <a:close/>
                  <a:moveTo>
                    <a:pt x="578" y="1"/>
                  </a:moveTo>
                  <a:cubicBezTo>
                    <a:pt x="243" y="1"/>
                    <a:pt x="0" y="244"/>
                    <a:pt x="0" y="548"/>
                  </a:cubicBezTo>
                  <a:lnTo>
                    <a:pt x="0" y="5259"/>
                  </a:lnTo>
                  <a:cubicBezTo>
                    <a:pt x="0" y="5563"/>
                    <a:pt x="243" y="5837"/>
                    <a:pt x="578" y="5837"/>
                  </a:cubicBezTo>
                  <a:lnTo>
                    <a:pt x="1854" y="5837"/>
                  </a:lnTo>
                  <a:cubicBezTo>
                    <a:pt x="2158" y="5837"/>
                    <a:pt x="2402" y="5563"/>
                    <a:pt x="2402" y="5259"/>
                  </a:cubicBezTo>
                  <a:lnTo>
                    <a:pt x="2402" y="548"/>
                  </a:lnTo>
                  <a:cubicBezTo>
                    <a:pt x="2402" y="244"/>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5795409" y="2644265"/>
              <a:ext cx="59324" cy="168739"/>
            </a:xfrm>
            <a:custGeom>
              <a:avLst/>
              <a:gdLst/>
              <a:ahLst/>
              <a:cxnLst/>
              <a:rect l="l" t="t" r="r" b="b"/>
              <a:pathLst>
                <a:path w="2159" h="6141" extrusionOk="0">
                  <a:moveTo>
                    <a:pt x="456" y="1"/>
                  </a:moveTo>
                  <a:cubicBezTo>
                    <a:pt x="213" y="1"/>
                    <a:pt x="0" y="183"/>
                    <a:pt x="0" y="426"/>
                  </a:cubicBezTo>
                  <a:lnTo>
                    <a:pt x="0" y="5685"/>
                  </a:lnTo>
                  <a:cubicBezTo>
                    <a:pt x="0" y="5928"/>
                    <a:pt x="213" y="6141"/>
                    <a:pt x="456" y="6141"/>
                  </a:cubicBezTo>
                  <a:lnTo>
                    <a:pt x="1733" y="6141"/>
                  </a:lnTo>
                  <a:cubicBezTo>
                    <a:pt x="1976" y="6141"/>
                    <a:pt x="2158" y="5928"/>
                    <a:pt x="2158" y="5685"/>
                  </a:cubicBezTo>
                  <a:lnTo>
                    <a:pt x="2158" y="426"/>
                  </a:lnTo>
                  <a:cubicBezTo>
                    <a:pt x="2158"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5792908" y="2640089"/>
              <a:ext cx="66001" cy="176268"/>
            </a:xfrm>
            <a:custGeom>
              <a:avLst/>
              <a:gdLst/>
              <a:ahLst/>
              <a:cxnLst/>
              <a:rect l="l" t="t" r="r" b="b"/>
              <a:pathLst>
                <a:path w="2402" h="6415" extrusionOk="0">
                  <a:moveTo>
                    <a:pt x="1824" y="275"/>
                  </a:moveTo>
                  <a:cubicBezTo>
                    <a:pt x="2006" y="275"/>
                    <a:pt x="2158" y="396"/>
                    <a:pt x="2158" y="578"/>
                  </a:cubicBezTo>
                  <a:lnTo>
                    <a:pt x="2158" y="5837"/>
                  </a:lnTo>
                  <a:cubicBezTo>
                    <a:pt x="2158" y="6019"/>
                    <a:pt x="2006" y="6141"/>
                    <a:pt x="1824" y="6171"/>
                  </a:cubicBezTo>
                  <a:lnTo>
                    <a:pt x="547" y="6171"/>
                  </a:lnTo>
                  <a:cubicBezTo>
                    <a:pt x="365" y="6171"/>
                    <a:pt x="243" y="6019"/>
                    <a:pt x="243" y="5837"/>
                  </a:cubicBezTo>
                  <a:lnTo>
                    <a:pt x="243" y="578"/>
                  </a:lnTo>
                  <a:cubicBezTo>
                    <a:pt x="243" y="396"/>
                    <a:pt x="365" y="275"/>
                    <a:pt x="547" y="275"/>
                  </a:cubicBezTo>
                  <a:close/>
                  <a:moveTo>
                    <a:pt x="547" y="1"/>
                  </a:moveTo>
                  <a:cubicBezTo>
                    <a:pt x="243" y="1"/>
                    <a:pt x="0" y="275"/>
                    <a:pt x="0" y="578"/>
                  </a:cubicBezTo>
                  <a:lnTo>
                    <a:pt x="0" y="5867"/>
                  </a:lnTo>
                  <a:cubicBezTo>
                    <a:pt x="0" y="6171"/>
                    <a:pt x="243" y="6414"/>
                    <a:pt x="547" y="6414"/>
                  </a:cubicBezTo>
                  <a:lnTo>
                    <a:pt x="1824" y="6414"/>
                  </a:lnTo>
                  <a:cubicBezTo>
                    <a:pt x="2128" y="6414"/>
                    <a:pt x="2401" y="6141"/>
                    <a:pt x="2401" y="5837"/>
                  </a:cubicBezTo>
                  <a:lnTo>
                    <a:pt x="2401" y="578"/>
                  </a:lnTo>
                  <a:cubicBezTo>
                    <a:pt x="2401" y="275"/>
                    <a:pt x="212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5906473" y="2651794"/>
              <a:ext cx="59324" cy="153709"/>
            </a:xfrm>
            <a:custGeom>
              <a:avLst/>
              <a:gdLst/>
              <a:ahLst/>
              <a:cxnLst/>
              <a:rect l="l" t="t" r="r" b="b"/>
              <a:pathLst>
                <a:path w="2159" h="5594" extrusionOk="0">
                  <a:moveTo>
                    <a:pt x="457" y="0"/>
                  </a:moveTo>
                  <a:cubicBezTo>
                    <a:pt x="183" y="0"/>
                    <a:pt x="1" y="183"/>
                    <a:pt x="1" y="426"/>
                  </a:cubicBezTo>
                  <a:lnTo>
                    <a:pt x="1" y="5137"/>
                  </a:lnTo>
                  <a:cubicBezTo>
                    <a:pt x="1" y="5381"/>
                    <a:pt x="183" y="5593"/>
                    <a:pt x="457" y="5593"/>
                  </a:cubicBezTo>
                  <a:lnTo>
                    <a:pt x="1733" y="5593"/>
                  </a:lnTo>
                  <a:cubicBezTo>
                    <a:pt x="1977" y="5593"/>
                    <a:pt x="2159" y="5381"/>
                    <a:pt x="2159" y="5137"/>
                  </a:cubicBezTo>
                  <a:lnTo>
                    <a:pt x="2159" y="426"/>
                  </a:lnTo>
                  <a:cubicBezTo>
                    <a:pt x="2159" y="183"/>
                    <a:pt x="1977"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5903148" y="2648387"/>
              <a:ext cx="66825" cy="160441"/>
            </a:xfrm>
            <a:custGeom>
              <a:avLst/>
              <a:gdLst/>
              <a:ahLst/>
              <a:cxnLst/>
              <a:rect l="l" t="t" r="r" b="b"/>
              <a:pathLst>
                <a:path w="2432" h="5839" extrusionOk="0">
                  <a:moveTo>
                    <a:pt x="1854" y="246"/>
                  </a:moveTo>
                  <a:cubicBezTo>
                    <a:pt x="2037" y="246"/>
                    <a:pt x="2158" y="368"/>
                    <a:pt x="2189" y="550"/>
                  </a:cubicBezTo>
                  <a:lnTo>
                    <a:pt x="2189" y="5261"/>
                  </a:lnTo>
                  <a:cubicBezTo>
                    <a:pt x="2158" y="5444"/>
                    <a:pt x="2037" y="5565"/>
                    <a:pt x="1854" y="5565"/>
                  </a:cubicBezTo>
                  <a:lnTo>
                    <a:pt x="578" y="5565"/>
                  </a:lnTo>
                  <a:cubicBezTo>
                    <a:pt x="395" y="5565"/>
                    <a:pt x="243" y="5444"/>
                    <a:pt x="274" y="5261"/>
                  </a:cubicBezTo>
                  <a:lnTo>
                    <a:pt x="274" y="550"/>
                  </a:lnTo>
                  <a:cubicBezTo>
                    <a:pt x="274" y="368"/>
                    <a:pt x="395" y="246"/>
                    <a:pt x="578" y="246"/>
                  </a:cubicBezTo>
                  <a:close/>
                  <a:moveTo>
                    <a:pt x="1901" y="1"/>
                  </a:moveTo>
                  <a:cubicBezTo>
                    <a:pt x="1885" y="1"/>
                    <a:pt x="1870" y="1"/>
                    <a:pt x="1854" y="3"/>
                  </a:cubicBezTo>
                  <a:lnTo>
                    <a:pt x="578" y="3"/>
                  </a:lnTo>
                  <a:cubicBezTo>
                    <a:pt x="274" y="3"/>
                    <a:pt x="0" y="246"/>
                    <a:pt x="0" y="550"/>
                  </a:cubicBezTo>
                  <a:lnTo>
                    <a:pt x="0" y="5261"/>
                  </a:lnTo>
                  <a:cubicBezTo>
                    <a:pt x="0" y="5565"/>
                    <a:pt x="274" y="5839"/>
                    <a:pt x="578" y="5839"/>
                  </a:cubicBezTo>
                  <a:lnTo>
                    <a:pt x="1854" y="5839"/>
                  </a:lnTo>
                  <a:cubicBezTo>
                    <a:pt x="2158" y="5839"/>
                    <a:pt x="2432" y="5565"/>
                    <a:pt x="2432" y="5261"/>
                  </a:cubicBezTo>
                  <a:lnTo>
                    <a:pt x="2432" y="550"/>
                  </a:lnTo>
                  <a:cubicBezTo>
                    <a:pt x="2432" y="262"/>
                    <a:pt x="2186" y="1"/>
                    <a:pt x="1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5883941" y="2644265"/>
              <a:ext cx="59324" cy="168739"/>
            </a:xfrm>
            <a:custGeom>
              <a:avLst/>
              <a:gdLst/>
              <a:ahLst/>
              <a:cxnLst/>
              <a:rect l="l" t="t" r="r" b="b"/>
              <a:pathLst>
                <a:path w="2159" h="6141" extrusionOk="0">
                  <a:moveTo>
                    <a:pt x="456" y="1"/>
                  </a:moveTo>
                  <a:cubicBezTo>
                    <a:pt x="213" y="1"/>
                    <a:pt x="0" y="183"/>
                    <a:pt x="0" y="426"/>
                  </a:cubicBezTo>
                  <a:lnTo>
                    <a:pt x="0" y="5685"/>
                  </a:lnTo>
                  <a:cubicBezTo>
                    <a:pt x="0" y="5928"/>
                    <a:pt x="213" y="6141"/>
                    <a:pt x="456" y="6141"/>
                  </a:cubicBezTo>
                  <a:lnTo>
                    <a:pt x="1733" y="6141"/>
                  </a:lnTo>
                  <a:cubicBezTo>
                    <a:pt x="1976" y="6141"/>
                    <a:pt x="2158" y="5928"/>
                    <a:pt x="2158" y="5685"/>
                  </a:cubicBezTo>
                  <a:lnTo>
                    <a:pt x="2158" y="426"/>
                  </a:lnTo>
                  <a:cubicBezTo>
                    <a:pt x="2158"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5880589" y="2640089"/>
              <a:ext cx="66853" cy="176268"/>
            </a:xfrm>
            <a:custGeom>
              <a:avLst/>
              <a:gdLst/>
              <a:ahLst/>
              <a:cxnLst/>
              <a:rect l="l" t="t" r="r" b="b"/>
              <a:pathLst>
                <a:path w="2433" h="6415" extrusionOk="0">
                  <a:moveTo>
                    <a:pt x="1855" y="275"/>
                  </a:moveTo>
                  <a:cubicBezTo>
                    <a:pt x="2037" y="275"/>
                    <a:pt x="2159" y="396"/>
                    <a:pt x="2159" y="578"/>
                  </a:cubicBezTo>
                  <a:lnTo>
                    <a:pt x="2159" y="5867"/>
                  </a:lnTo>
                  <a:cubicBezTo>
                    <a:pt x="215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74" y="1"/>
                    <a:pt x="1" y="275"/>
                    <a:pt x="1" y="578"/>
                  </a:cubicBezTo>
                  <a:lnTo>
                    <a:pt x="1" y="5867"/>
                  </a:lnTo>
                  <a:cubicBezTo>
                    <a:pt x="1" y="6171"/>
                    <a:pt x="274" y="6414"/>
                    <a:pt x="578" y="6414"/>
                  </a:cubicBezTo>
                  <a:lnTo>
                    <a:pt x="1855" y="6414"/>
                  </a:lnTo>
                  <a:cubicBezTo>
                    <a:pt x="2159" y="6414"/>
                    <a:pt x="2432" y="6141"/>
                    <a:pt x="2402" y="5837"/>
                  </a:cubicBezTo>
                  <a:lnTo>
                    <a:pt x="2402" y="578"/>
                  </a:lnTo>
                  <a:cubicBezTo>
                    <a:pt x="2402" y="275"/>
                    <a:pt x="2159" y="3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5995005" y="2651794"/>
              <a:ext cx="59324" cy="153709"/>
            </a:xfrm>
            <a:custGeom>
              <a:avLst/>
              <a:gdLst/>
              <a:ahLst/>
              <a:cxnLst/>
              <a:rect l="l" t="t" r="r" b="b"/>
              <a:pathLst>
                <a:path w="2159" h="5594" extrusionOk="0">
                  <a:moveTo>
                    <a:pt x="426" y="0"/>
                  </a:moveTo>
                  <a:cubicBezTo>
                    <a:pt x="183" y="0"/>
                    <a:pt x="1" y="183"/>
                    <a:pt x="1" y="426"/>
                  </a:cubicBezTo>
                  <a:lnTo>
                    <a:pt x="1" y="5137"/>
                  </a:lnTo>
                  <a:cubicBezTo>
                    <a:pt x="1" y="5381"/>
                    <a:pt x="183" y="5593"/>
                    <a:pt x="426" y="5593"/>
                  </a:cubicBezTo>
                  <a:lnTo>
                    <a:pt x="1703" y="5593"/>
                  </a:lnTo>
                  <a:cubicBezTo>
                    <a:pt x="1946" y="5593"/>
                    <a:pt x="2159" y="5381"/>
                    <a:pt x="2159" y="5137"/>
                  </a:cubicBezTo>
                  <a:lnTo>
                    <a:pt x="2159" y="426"/>
                  </a:lnTo>
                  <a:cubicBezTo>
                    <a:pt x="2159" y="183"/>
                    <a:pt x="1946" y="0"/>
                    <a:pt x="1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5991680" y="2648442"/>
              <a:ext cx="66001" cy="160386"/>
            </a:xfrm>
            <a:custGeom>
              <a:avLst/>
              <a:gdLst/>
              <a:ahLst/>
              <a:cxnLst/>
              <a:rect l="l" t="t" r="r" b="b"/>
              <a:pathLst>
                <a:path w="2402" h="5837" extrusionOk="0">
                  <a:moveTo>
                    <a:pt x="1824" y="244"/>
                  </a:moveTo>
                  <a:cubicBezTo>
                    <a:pt x="2006" y="244"/>
                    <a:pt x="2158" y="366"/>
                    <a:pt x="2158" y="548"/>
                  </a:cubicBezTo>
                  <a:lnTo>
                    <a:pt x="2158" y="5259"/>
                  </a:lnTo>
                  <a:cubicBezTo>
                    <a:pt x="2158" y="5442"/>
                    <a:pt x="2006" y="5563"/>
                    <a:pt x="1824" y="5563"/>
                  </a:cubicBezTo>
                  <a:lnTo>
                    <a:pt x="547" y="5563"/>
                  </a:lnTo>
                  <a:cubicBezTo>
                    <a:pt x="365" y="5563"/>
                    <a:pt x="243" y="5442"/>
                    <a:pt x="243" y="5259"/>
                  </a:cubicBezTo>
                  <a:lnTo>
                    <a:pt x="243" y="548"/>
                  </a:lnTo>
                  <a:cubicBezTo>
                    <a:pt x="243" y="366"/>
                    <a:pt x="365" y="244"/>
                    <a:pt x="547" y="244"/>
                  </a:cubicBezTo>
                  <a:close/>
                  <a:moveTo>
                    <a:pt x="547" y="1"/>
                  </a:moveTo>
                  <a:cubicBezTo>
                    <a:pt x="243" y="1"/>
                    <a:pt x="0" y="244"/>
                    <a:pt x="0" y="548"/>
                  </a:cubicBezTo>
                  <a:lnTo>
                    <a:pt x="0" y="5259"/>
                  </a:lnTo>
                  <a:cubicBezTo>
                    <a:pt x="0" y="5563"/>
                    <a:pt x="243" y="5837"/>
                    <a:pt x="547" y="5837"/>
                  </a:cubicBezTo>
                  <a:lnTo>
                    <a:pt x="1824" y="5837"/>
                  </a:lnTo>
                  <a:cubicBezTo>
                    <a:pt x="2158" y="5837"/>
                    <a:pt x="2401" y="5563"/>
                    <a:pt x="2401" y="5259"/>
                  </a:cubicBezTo>
                  <a:lnTo>
                    <a:pt x="2401" y="548"/>
                  </a:lnTo>
                  <a:cubicBezTo>
                    <a:pt x="2401" y="244"/>
                    <a:pt x="215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5972474" y="2644265"/>
              <a:ext cx="59324" cy="168739"/>
            </a:xfrm>
            <a:custGeom>
              <a:avLst/>
              <a:gdLst/>
              <a:ahLst/>
              <a:cxnLst/>
              <a:rect l="l" t="t" r="r" b="b"/>
              <a:pathLst>
                <a:path w="2159" h="6141" extrusionOk="0">
                  <a:moveTo>
                    <a:pt x="456" y="1"/>
                  </a:moveTo>
                  <a:cubicBezTo>
                    <a:pt x="213" y="1"/>
                    <a:pt x="0" y="183"/>
                    <a:pt x="0" y="426"/>
                  </a:cubicBezTo>
                  <a:lnTo>
                    <a:pt x="0" y="5685"/>
                  </a:lnTo>
                  <a:cubicBezTo>
                    <a:pt x="0" y="5928"/>
                    <a:pt x="213" y="6141"/>
                    <a:pt x="456" y="6141"/>
                  </a:cubicBezTo>
                  <a:lnTo>
                    <a:pt x="1733" y="6141"/>
                  </a:lnTo>
                  <a:cubicBezTo>
                    <a:pt x="1976" y="6141"/>
                    <a:pt x="2158" y="5928"/>
                    <a:pt x="2158" y="5685"/>
                  </a:cubicBezTo>
                  <a:lnTo>
                    <a:pt x="2158" y="426"/>
                  </a:lnTo>
                  <a:cubicBezTo>
                    <a:pt x="2158"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5969121" y="2640089"/>
              <a:ext cx="66001" cy="176268"/>
            </a:xfrm>
            <a:custGeom>
              <a:avLst/>
              <a:gdLst/>
              <a:ahLst/>
              <a:cxnLst/>
              <a:rect l="l" t="t" r="r" b="b"/>
              <a:pathLst>
                <a:path w="2402" h="6415" extrusionOk="0">
                  <a:moveTo>
                    <a:pt x="1855" y="275"/>
                  </a:moveTo>
                  <a:cubicBezTo>
                    <a:pt x="2007" y="275"/>
                    <a:pt x="2159" y="396"/>
                    <a:pt x="2159" y="578"/>
                  </a:cubicBezTo>
                  <a:lnTo>
                    <a:pt x="2159" y="5867"/>
                  </a:lnTo>
                  <a:cubicBezTo>
                    <a:pt x="2159" y="6019"/>
                    <a:pt x="200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1" y="275"/>
                    <a:pt x="1" y="578"/>
                  </a:cubicBezTo>
                  <a:lnTo>
                    <a:pt x="1" y="5867"/>
                  </a:lnTo>
                  <a:cubicBezTo>
                    <a:pt x="1" y="6171"/>
                    <a:pt x="244" y="6414"/>
                    <a:pt x="578" y="6414"/>
                  </a:cubicBezTo>
                  <a:lnTo>
                    <a:pt x="1855" y="6414"/>
                  </a:lnTo>
                  <a:cubicBezTo>
                    <a:pt x="2159" y="6414"/>
                    <a:pt x="2402" y="6141"/>
                    <a:pt x="2402" y="5837"/>
                  </a:cubicBezTo>
                  <a:lnTo>
                    <a:pt x="240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6082713" y="2651794"/>
              <a:ext cx="59324" cy="153709"/>
            </a:xfrm>
            <a:custGeom>
              <a:avLst/>
              <a:gdLst/>
              <a:ahLst/>
              <a:cxnLst/>
              <a:rect l="l" t="t" r="r" b="b"/>
              <a:pathLst>
                <a:path w="2159" h="5594" extrusionOk="0">
                  <a:moveTo>
                    <a:pt x="456" y="0"/>
                  </a:moveTo>
                  <a:cubicBezTo>
                    <a:pt x="213" y="0"/>
                    <a:pt x="0" y="183"/>
                    <a:pt x="0" y="426"/>
                  </a:cubicBezTo>
                  <a:lnTo>
                    <a:pt x="0" y="5137"/>
                  </a:lnTo>
                  <a:cubicBezTo>
                    <a:pt x="0" y="5381"/>
                    <a:pt x="213" y="5593"/>
                    <a:pt x="45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6079361" y="2648442"/>
              <a:ext cx="66853" cy="160386"/>
            </a:xfrm>
            <a:custGeom>
              <a:avLst/>
              <a:gdLst/>
              <a:ahLst/>
              <a:cxnLst/>
              <a:rect l="l" t="t" r="r" b="b"/>
              <a:pathLst>
                <a:path w="2433" h="5837" extrusionOk="0">
                  <a:moveTo>
                    <a:pt x="1855" y="244"/>
                  </a:moveTo>
                  <a:cubicBezTo>
                    <a:pt x="2037" y="244"/>
                    <a:pt x="2189" y="366"/>
                    <a:pt x="2189" y="548"/>
                  </a:cubicBezTo>
                  <a:lnTo>
                    <a:pt x="2189" y="5259"/>
                  </a:lnTo>
                  <a:cubicBezTo>
                    <a:pt x="2189" y="5442"/>
                    <a:pt x="2037" y="5563"/>
                    <a:pt x="1855" y="5563"/>
                  </a:cubicBezTo>
                  <a:lnTo>
                    <a:pt x="578" y="5563"/>
                  </a:lnTo>
                  <a:cubicBezTo>
                    <a:pt x="396" y="5563"/>
                    <a:pt x="274" y="5442"/>
                    <a:pt x="274" y="5259"/>
                  </a:cubicBezTo>
                  <a:lnTo>
                    <a:pt x="274" y="548"/>
                  </a:lnTo>
                  <a:cubicBezTo>
                    <a:pt x="274" y="366"/>
                    <a:pt x="396" y="244"/>
                    <a:pt x="578" y="244"/>
                  </a:cubicBezTo>
                  <a:close/>
                  <a:moveTo>
                    <a:pt x="578" y="1"/>
                  </a:moveTo>
                  <a:cubicBezTo>
                    <a:pt x="274" y="1"/>
                    <a:pt x="31" y="244"/>
                    <a:pt x="31" y="548"/>
                  </a:cubicBezTo>
                  <a:lnTo>
                    <a:pt x="31" y="5259"/>
                  </a:lnTo>
                  <a:cubicBezTo>
                    <a:pt x="1" y="5563"/>
                    <a:pt x="274" y="5837"/>
                    <a:pt x="578" y="5837"/>
                  </a:cubicBezTo>
                  <a:lnTo>
                    <a:pt x="1855" y="5837"/>
                  </a:lnTo>
                  <a:cubicBezTo>
                    <a:pt x="2159" y="5837"/>
                    <a:pt x="2432" y="5563"/>
                    <a:pt x="2432" y="5259"/>
                  </a:cubicBezTo>
                  <a:lnTo>
                    <a:pt x="2432" y="548"/>
                  </a:lnTo>
                  <a:cubicBezTo>
                    <a:pt x="243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6061006" y="2644265"/>
              <a:ext cx="59324" cy="168739"/>
            </a:xfrm>
            <a:custGeom>
              <a:avLst/>
              <a:gdLst/>
              <a:ahLst/>
              <a:cxnLst/>
              <a:rect l="l" t="t" r="r" b="b"/>
              <a:pathLst>
                <a:path w="2159" h="6141" extrusionOk="0">
                  <a:moveTo>
                    <a:pt x="426" y="1"/>
                  </a:moveTo>
                  <a:cubicBezTo>
                    <a:pt x="182" y="1"/>
                    <a:pt x="0" y="183"/>
                    <a:pt x="0" y="426"/>
                  </a:cubicBezTo>
                  <a:lnTo>
                    <a:pt x="0" y="5685"/>
                  </a:lnTo>
                  <a:cubicBezTo>
                    <a:pt x="0" y="5928"/>
                    <a:pt x="182" y="6141"/>
                    <a:pt x="426" y="6141"/>
                  </a:cubicBezTo>
                  <a:lnTo>
                    <a:pt x="1702" y="6141"/>
                  </a:lnTo>
                  <a:cubicBezTo>
                    <a:pt x="1945" y="6141"/>
                    <a:pt x="2158" y="5928"/>
                    <a:pt x="2158" y="5685"/>
                  </a:cubicBezTo>
                  <a:lnTo>
                    <a:pt x="2158" y="426"/>
                  </a:lnTo>
                  <a:cubicBezTo>
                    <a:pt x="2158" y="183"/>
                    <a:pt x="1945"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6057654" y="2640089"/>
              <a:ext cx="66001" cy="176268"/>
            </a:xfrm>
            <a:custGeom>
              <a:avLst/>
              <a:gdLst/>
              <a:ahLst/>
              <a:cxnLst/>
              <a:rect l="l" t="t" r="r" b="b"/>
              <a:pathLst>
                <a:path w="2402" h="6415" extrusionOk="0">
                  <a:moveTo>
                    <a:pt x="1855" y="275"/>
                  </a:moveTo>
                  <a:cubicBezTo>
                    <a:pt x="2007" y="275"/>
                    <a:pt x="2159" y="396"/>
                    <a:pt x="2159" y="578"/>
                  </a:cubicBezTo>
                  <a:lnTo>
                    <a:pt x="2159" y="5867"/>
                  </a:lnTo>
                  <a:cubicBezTo>
                    <a:pt x="2159" y="6019"/>
                    <a:pt x="2007" y="6171"/>
                    <a:pt x="1855" y="6171"/>
                  </a:cubicBezTo>
                  <a:lnTo>
                    <a:pt x="548" y="6171"/>
                  </a:lnTo>
                  <a:cubicBezTo>
                    <a:pt x="396" y="6171"/>
                    <a:pt x="244" y="6019"/>
                    <a:pt x="244" y="5867"/>
                  </a:cubicBezTo>
                  <a:lnTo>
                    <a:pt x="244" y="578"/>
                  </a:lnTo>
                  <a:cubicBezTo>
                    <a:pt x="244" y="426"/>
                    <a:pt x="396" y="275"/>
                    <a:pt x="548" y="275"/>
                  </a:cubicBezTo>
                  <a:close/>
                  <a:moveTo>
                    <a:pt x="548" y="1"/>
                  </a:moveTo>
                  <a:cubicBezTo>
                    <a:pt x="244" y="1"/>
                    <a:pt x="0" y="275"/>
                    <a:pt x="0" y="578"/>
                  </a:cubicBezTo>
                  <a:lnTo>
                    <a:pt x="0" y="5867"/>
                  </a:lnTo>
                  <a:cubicBezTo>
                    <a:pt x="0" y="6171"/>
                    <a:pt x="244" y="6414"/>
                    <a:pt x="548" y="6414"/>
                  </a:cubicBezTo>
                  <a:lnTo>
                    <a:pt x="1855" y="6414"/>
                  </a:lnTo>
                  <a:cubicBezTo>
                    <a:pt x="2159" y="6414"/>
                    <a:pt x="2402" y="6141"/>
                    <a:pt x="2402" y="5837"/>
                  </a:cubicBezTo>
                  <a:lnTo>
                    <a:pt x="240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6171246" y="2651794"/>
              <a:ext cx="59324" cy="153709"/>
            </a:xfrm>
            <a:custGeom>
              <a:avLst/>
              <a:gdLst/>
              <a:ahLst/>
              <a:cxnLst/>
              <a:rect l="l" t="t" r="r" b="b"/>
              <a:pathLst>
                <a:path w="2159" h="5594" extrusionOk="0">
                  <a:moveTo>
                    <a:pt x="456" y="0"/>
                  </a:moveTo>
                  <a:cubicBezTo>
                    <a:pt x="213" y="0"/>
                    <a:pt x="0" y="183"/>
                    <a:pt x="0" y="426"/>
                  </a:cubicBezTo>
                  <a:lnTo>
                    <a:pt x="0" y="5137"/>
                  </a:lnTo>
                  <a:cubicBezTo>
                    <a:pt x="0" y="5381"/>
                    <a:pt x="213" y="5593"/>
                    <a:pt x="45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6167894" y="2648442"/>
              <a:ext cx="66853" cy="160386"/>
            </a:xfrm>
            <a:custGeom>
              <a:avLst/>
              <a:gdLst/>
              <a:ahLst/>
              <a:cxnLst/>
              <a:rect l="l" t="t" r="r" b="b"/>
              <a:pathLst>
                <a:path w="2433" h="5837" extrusionOk="0">
                  <a:moveTo>
                    <a:pt x="1855" y="244"/>
                  </a:moveTo>
                  <a:cubicBezTo>
                    <a:pt x="2037" y="244"/>
                    <a:pt x="2189" y="366"/>
                    <a:pt x="2189" y="548"/>
                  </a:cubicBezTo>
                  <a:lnTo>
                    <a:pt x="2189" y="5259"/>
                  </a:lnTo>
                  <a:cubicBezTo>
                    <a:pt x="2189" y="5442"/>
                    <a:pt x="2037" y="5563"/>
                    <a:pt x="1855" y="5563"/>
                  </a:cubicBezTo>
                  <a:lnTo>
                    <a:pt x="578" y="5563"/>
                  </a:lnTo>
                  <a:cubicBezTo>
                    <a:pt x="396" y="5563"/>
                    <a:pt x="274" y="5442"/>
                    <a:pt x="274" y="5259"/>
                  </a:cubicBezTo>
                  <a:lnTo>
                    <a:pt x="274" y="548"/>
                  </a:lnTo>
                  <a:cubicBezTo>
                    <a:pt x="274" y="366"/>
                    <a:pt x="396" y="244"/>
                    <a:pt x="578" y="244"/>
                  </a:cubicBezTo>
                  <a:close/>
                  <a:moveTo>
                    <a:pt x="578" y="1"/>
                  </a:moveTo>
                  <a:cubicBezTo>
                    <a:pt x="274" y="1"/>
                    <a:pt x="31" y="244"/>
                    <a:pt x="31" y="548"/>
                  </a:cubicBezTo>
                  <a:lnTo>
                    <a:pt x="31" y="5259"/>
                  </a:lnTo>
                  <a:cubicBezTo>
                    <a:pt x="1" y="5563"/>
                    <a:pt x="274" y="5837"/>
                    <a:pt x="578" y="5837"/>
                  </a:cubicBezTo>
                  <a:lnTo>
                    <a:pt x="1855" y="5837"/>
                  </a:lnTo>
                  <a:cubicBezTo>
                    <a:pt x="2159" y="5837"/>
                    <a:pt x="2432" y="5563"/>
                    <a:pt x="2432" y="5259"/>
                  </a:cubicBezTo>
                  <a:lnTo>
                    <a:pt x="2432" y="548"/>
                  </a:lnTo>
                  <a:cubicBezTo>
                    <a:pt x="243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6149511" y="2644265"/>
              <a:ext cx="59351" cy="168739"/>
            </a:xfrm>
            <a:custGeom>
              <a:avLst/>
              <a:gdLst/>
              <a:ahLst/>
              <a:cxnLst/>
              <a:rect l="l" t="t" r="r" b="b"/>
              <a:pathLst>
                <a:path w="2160" h="6141" extrusionOk="0">
                  <a:moveTo>
                    <a:pt x="427" y="1"/>
                  </a:moveTo>
                  <a:cubicBezTo>
                    <a:pt x="183" y="1"/>
                    <a:pt x="1" y="183"/>
                    <a:pt x="1" y="426"/>
                  </a:cubicBezTo>
                  <a:lnTo>
                    <a:pt x="1" y="5685"/>
                  </a:lnTo>
                  <a:cubicBezTo>
                    <a:pt x="1" y="5928"/>
                    <a:pt x="183" y="6141"/>
                    <a:pt x="427" y="6141"/>
                  </a:cubicBezTo>
                  <a:lnTo>
                    <a:pt x="1703" y="6141"/>
                  </a:lnTo>
                  <a:cubicBezTo>
                    <a:pt x="1946" y="6141"/>
                    <a:pt x="2159" y="5928"/>
                    <a:pt x="2159" y="5685"/>
                  </a:cubicBezTo>
                  <a:lnTo>
                    <a:pt x="2159" y="426"/>
                  </a:lnTo>
                  <a:cubicBezTo>
                    <a:pt x="2159" y="183"/>
                    <a:pt x="1946" y="1"/>
                    <a:pt x="1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6146186" y="2640089"/>
              <a:ext cx="66001" cy="176268"/>
            </a:xfrm>
            <a:custGeom>
              <a:avLst/>
              <a:gdLst/>
              <a:ahLst/>
              <a:cxnLst/>
              <a:rect l="l" t="t" r="r" b="b"/>
              <a:pathLst>
                <a:path w="2402" h="6415" extrusionOk="0">
                  <a:moveTo>
                    <a:pt x="1824" y="275"/>
                  </a:moveTo>
                  <a:cubicBezTo>
                    <a:pt x="2007" y="275"/>
                    <a:pt x="2159" y="396"/>
                    <a:pt x="2159" y="578"/>
                  </a:cubicBezTo>
                  <a:lnTo>
                    <a:pt x="2159" y="5867"/>
                  </a:lnTo>
                  <a:cubicBezTo>
                    <a:pt x="2159" y="6019"/>
                    <a:pt x="2007" y="6171"/>
                    <a:pt x="1824" y="6171"/>
                  </a:cubicBezTo>
                  <a:lnTo>
                    <a:pt x="548" y="6171"/>
                  </a:lnTo>
                  <a:cubicBezTo>
                    <a:pt x="365" y="6171"/>
                    <a:pt x="244" y="6019"/>
                    <a:pt x="244" y="5867"/>
                  </a:cubicBezTo>
                  <a:lnTo>
                    <a:pt x="244" y="578"/>
                  </a:lnTo>
                  <a:cubicBezTo>
                    <a:pt x="244" y="426"/>
                    <a:pt x="365" y="275"/>
                    <a:pt x="548" y="275"/>
                  </a:cubicBezTo>
                  <a:close/>
                  <a:moveTo>
                    <a:pt x="548" y="1"/>
                  </a:moveTo>
                  <a:cubicBezTo>
                    <a:pt x="244" y="1"/>
                    <a:pt x="0" y="275"/>
                    <a:pt x="0" y="578"/>
                  </a:cubicBezTo>
                  <a:lnTo>
                    <a:pt x="0" y="5867"/>
                  </a:lnTo>
                  <a:cubicBezTo>
                    <a:pt x="0" y="6171"/>
                    <a:pt x="244" y="6414"/>
                    <a:pt x="548" y="6414"/>
                  </a:cubicBezTo>
                  <a:lnTo>
                    <a:pt x="1824" y="6414"/>
                  </a:lnTo>
                  <a:cubicBezTo>
                    <a:pt x="2159" y="6414"/>
                    <a:pt x="2402" y="6171"/>
                    <a:pt x="2402" y="5837"/>
                  </a:cubicBezTo>
                  <a:lnTo>
                    <a:pt x="2402" y="578"/>
                  </a:lnTo>
                  <a:cubicBezTo>
                    <a:pt x="2402" y="275"/>
                    <a:pt x="212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6259778" y="2651794"/>
              <a:ext cx="59324" cy="153709"/>
            </a:xfrm>
            <a:custGeom>
              <a:avLst/>
              <a:gdLst/>
              <a:ahLst/>
              <a:cxnLst/>
              <a:rect l="l" t="t" r="r" b="b"/>
              <a:pathLst>
                <a:path w="2159" h="5594" extrusionOk="0">
                  <a:moveTo>
                    <a:pt x="456" y="0"/>
                  </a:moveTo>
                  <a:cubicBezTo>
                    <a:pt x="213" y="0"/>
                    <a:pt x="0" y="183"/>
                    <a:pt x="0" y="426"/>
                  </a:cubicBezTo>
                  <a:lnTo>
                    <a:pt x="0" y="5137"/>
                  </a:lnTo>
                  <a:cubicBezTo>
                    <a:pt x="0" y="5381"/>
                    <a:pt x="213" y="5593"/>
                    <a:pt x="45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6256426" y="2648442"/>
              <a:ext cx="66001" cy="160386"/>
            </a:xfrm>
            <a:custGeom>
              <a:avLst/>
              <a:gdLst/>
              <a:ahLst/>
              <a:cxnLst/>
              <a:rect l="l" t="t" r="r" b="b"/>
              <a:pathLst>
                <a:path w="2402" h="5837" extrusionOk="0">
                  <a:moveTo>
                    <a:pt x="1855" y="244"/>
                  </a:moveTo>
                  <a:cubicBezTo>
                    <a:pt x="2007" y="244"/>
                    <a:pt x="2159" y="366"/>
                    <a:pt x="2159" y="548"/>
                  </a:cubicBezTo>
                  <a:lnTo>
                    <a:pt x="2159" y="5259"/>
                  </a:lnTo>
                  <a:cubicBezTo>
                    <a:pt x="2159" y="5442"/>
                    <a:pt x="2037" y="5563"/>
                    <a:pt x="1855" y="5563"/>
                  </a:cubicBezTo>
                  <a:lnTo>
                    <a:pt x="578" y="5563"/>
                  </a:lnTo>
                  <a:cubicBezTo>
                    <a:pt x="396" y="5563"/>
                    <a:pt x="244" y="5442"/>
                    <a:pt x="244" y="5259"/>
                  </a:cubicBezTo>
                  <a:lnTo>
                    <a:pt x="244" y="548"/>
                  </a:lnTo>
                  <a:cubicBezTo>
                    <a:pt x="244" y="366"/>
                    <a:pt x="396" y="244"/>
                    <a:pt x="578" y="244"/>
                  </a:cubicBezTo>
                  <a:close/>
                  <a:moveTo>
                    <a:pt x="578" y="1"/>
                  </a:moveTo>
                  <a:cubicBezTo>
                    <a:pt x="244" y="1"/>
                    <a:pt x="1" y="244"/>
                    <a:pt x="1" y="548"/>
                  </a:cubicBezTo>
                  <a:lnTo>
                    <a:pt x="1" y="5259"/>
                  </a:lnTo>
                  <a:cubicBezTo>
                    <a:pt x="1" y="5563"/>
                    <a:pt x="244" y="5837"/>
                    <a:pt x="578" y="5837"/>
                  </a:cubicBezTo>
                  <a:lnTo>
                    <a:pt x="1855" y="5837"/>
                  </a:lnTo>
                  <a:cubicBezTo>
                    <a:pt x="2159" y="5837"/>
                    <a:pt x="2402" y="5563"/>
                    <a:pt x="2402" y="5259"/>
                  </a:cubicBezTo>
                  <a:lnTo>
                    <a:pt x="2402" y="548"/>
                  </a:lnTo>
                  <a:cubicBezTo>
                    <a:pt x="240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6237219" y="2644265"/>
              <a:ext cx="59324" cy="168739"/>
            </a:xfrm>
            <a:custGeom>
              <a:avLst/>
              <a:gdLst/>
              <a:ahLst/>
              <a:cxnLst/>
              <a:rect l="l" t="t" r="r" b="b"/>
              <a:pathLst>
                <a:path w="2159" h="6141" extrusionOk="0">
                  <a:moveTo>
                    <a:pt x="456" y="1"/>
                  </a:moveTo>
                  <a:cubicBezTo>
                    <a:pt x="213" y="1"/>
                    <a:pt x="1" y="183"/>
                    <a:pt x="1" y="426"/>
                  </a:cubicBezTo>
                  <a:lnTo>
                    <a:pt x="1" y="5685"/>
                  </a:lnTo>
                  <a:cubicBezTo>
                    <a:pt x="1" y="5928"/>
                    <a:pt x="213" y="6141"/>
                    <a:pt x="456" y="6141"/>
                  </a:cubicBezTo>
                  <a:lnTo>
                    <a:pt x="1733" y="6141"/>
                  </a:lnTo>
                  <a:cubicBezTo>
                    <a:pt x="1976" y="6141"/>
                    <a:pt x="2159" y="5928"/>
                    <a:pt x="2159" y="5685"/>
                  </a:cubicBezTo>
                  <a:lnTo>
                    <a:pt x="2159" y="426"/>
                  </a:lnTo>
                  <a:cubicBezTo>
                    <a:pt x="2159"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6233867"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75" y="6019"/>
                    <a:pt x="275" y="5867"/>
                  </a:cubicBezTo>
                  <a:lnTo>
                    <a:pt x="275" y="578"/>
                  </a:lnTo>
                  <a:cubicBezTo>
                    <a:pt x="275" y="426"/>
                    <a:pt x="396" y="275"/>
                    <a:pt x="578" y="275"/>
                  </a:cubicBezTo>
                  <a:close/>
                  <a:moveTo>
                    <a:pt x="578" y="1"/>
                  </a:moveTo>
                  <a:cubicBezTo>
                    <a:pt x="275" y="1"/>
                    <a:pt x="1" y="275"/>
                    <a:pt x="1" y="578"/>
                  </a:cubicBezTo>
                  <a:lnTo>
                    <a:pt x="1" y="5867"/>
                  </a:lnTo>
                  <a:cubicBezTo>
                    <a:pt x="1" y="6171"/>
                    <a:pt x="275" y="6414"/>
                    <a:pt x="578" y="6414"/>
                  </a:cubicBezTo>
                  <a:lnTo>
                    <a:pt x="1855" y="6414"/>
                  </a:lnTo>
                  <a:cubicBezTo>
                    <a:pt x="2159" y="6414"/>
                    <a:pt x="2433" y="6141"/>
                    <a:pt x="2433" y="5837"/>
                  </a:cubicBezTo>
                  <a:lnTo>
                    <a:pt x="2433" y="578"/>
                  </a:lnTo>
                  <a:cubicBezTo>
                    <a:pt x="2433"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7497530" y="2828392"/>
              <a:ext cx="159562" cy="269417"/>
            </a:xfrm>
            <a:custGeom>
              <a:avLst/>
              <a:gdLst/>
              <a:ahLst/>
              <a:cxnLst/>
              <a:rect l="l" t="t" r="r" b="b"/>
              <a:pathLst>
                <a:path w="5807" h="9805" extrusionOk="0">
                  <a:moveTo>
                    <a:pt x="3312" y="0"/>
                  </a:moveTo>
                  <a:cubicBezTo>
                    <a:pt x="2576" y="0"/>
                    <a:pt x="1909" y="489"/>
                    <a:pt x="1703" y="1264"/>
                  </a:cubicBezTo>
                  <a:lnTo>
                    <a:pt x="213" y="7312"/>
                  </a:lnTo>
                  <a:lnTo>
                    <a:pt x="213" y="7282"/>
                  </a:lnTo>
                  <a:lnTo>
                    <a:pt x="213" y="7282"/>
                  </a:lnTo>
                  <a:cubicBezTo>
                    <a:pt x="1" y="8194"/>
                    <a:pt x="548" y="9075"/>
                    <a:pt x="1429" y="9288"/>
                  </a:cubicBezTo>
                  <a:lnTo>
                    <a:pt x="3527" y="9805"/>
                  </a:lnTo>
                  <a:lnTo>
                    <a:pt x="5806" y="564"/>
                  </a:lnTo>
                  <a:lnTo>
                    <a:pt x="3709" y="48"/>
                  </a:lnTo>
                  <a:cubicBezTo>
                    <a:pt x="3576" y="16"/>
                    <a:pt x="3443" y="0"/>
                    <a:pt x="3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7491677" y="2822375"/>
              <a:ext cx="172092" cy="281287"/>
            </a:xfrm>
            <a:custGeom>
              <a:avLst/>
              <a:gdLst/>
              <a:ahLst/>
              <a:cxnLst/>
              <a:rect l="l" t="t" r="r" b="b"/>
              <a:pathLst>
                <a:path w="6263" h="10237" extrusionOk="0">
                  <a:moveTo>
                    <a:pt x="3527" y="358"/>
                  </a:moveTo>
                  <a:lnTo>
                    <a:pt x="3527" y="388"/>
                  </a:lnTo>
                  <a:cubicBezTo>
                    <a:pt x="3648" y="388"/>
                    <a:pt x="3770" y="388"/>
                    <a:pt x="3892" y="419"/>
                  </a:cubicBezTo>
                  <a:lnTo>
                    <a:pt x="5776" y="875"/>
                  </a:lnTo>
                  <a:lnTo>
                    <a:pt x="3588" y="9781"/>
                  </a:lnTo>
                  <a:lnTo>
                    <a:pt x="1673" y="9294"/>
                  </a:lnTo>
                  <a:cubicBezTo>
                    <a:pt x="882" y="9112"/>
                    <a:pt x="426" y="8322"/>
                    <a:pt x="609" y="7531"/>
                  </a:cubicBezTo>
                  <a:lnTo>
                    <a:pt x="2098" y="1483"/>
                  </a:lnTo>
                  <a:cubicBezTo>
                    <a:pt x="2250" y="814"/>
                    <a:pt x="2858" y="358"/>
                    <a:pt x="3527" y="358"/>
                  </a:cubicBezTo>
                  <a:close/>
                  <a:moveTo>
                    <a:pt x="3536" y="0"/>
                  </a:moveTo>
                  <a:cubicBezTo>
                    <a:pt x="2697" y="0"/>
                    <a:pt x="1940" y="564"/>
                    <a:pt x="1733" y="1391"/>
                  </a:cubicBezTo>
                  <a:lnTo>
                    <a:pt x="244" y="7440"/>
                  </a:lnTo>
                  <a:cubicBezTo>
                    <a:pt x="1" y="8443"/>
                    <a:pt x="609" y="9446"/>
                    <a:pt x="1581" y="9689"/>
                  </a:cubicBezTo>
                  <a:lnTo>
                    <a:pt x="3861" y="10236"/>
                  </a:lnTo>
                  <a:lnTo>
                    <a:pt x="6262" y="631"/>
                  </a:lnTo>
                  <a:lnTo>
                    <a:pt x="3983" y="54"/>
                  </a:lnTo>
                  <a:cubicBezTo>
                    <a:pt x="3833" y="18"/>
                    <a:pt x="3683" y="0"/>
                    <a:pt x="3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7657888" y="2812977"/>
              <a:ext cx="326598" cy="225535"/>
            </a:xfrm>
            <a:custGeom>
              <a:avLst/>
              <a:gdLst/>
              <a:ahLst/>
              <a:cxnLst/>
              <a:rect l="l" t="t" r="r" b="b"/>
              <a:pathLst>
                <a:path w="11886" h="8208" extrusionOk="0">
                  <a:moveTo>
                    <a:pt x="1308" y="1"/>
                  </a:moveTo>
                  <a:lnTo>
                    <a:pt x="1" y="5290"/>
                  </a:lnTo>
                  <a:lnTo>
                    <a:pt x="11369" y="8208"/>
                  </a:lnTo>
                  <a:lnTo>
                    <a:pt x="11885" y="6141"/>
                  </a:lnTo>
                  <a:lnTo>
                    <a:pt x="13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7651211" y="2805476"/>
              <a:ext cx="339127" cy="238889"/>
            </a:xfrm>
            <a:custGeom>
              <a:avLst/>
              <a:gdLst/>
              <a:ahLst/>
              <a:cxnLst/>
              <a:rect l="l" t="t" r="r" b="b"/>
              <a:pathLst>
                <a:path w="12342" h="8694" extrusionOk="0">
                  <a:moveTo>
                    <a:pt x="1672" y="578"/>
                  </a:moveTo>
                  <a:lnTo>
                    <a:pt x="11916" y="6505"/>
                  </a:lnTo>
                  <a:lnTo>
                    <a:pt x="11490" y="8237"/>
                  </a:lnTo>
                  <a:lnTo>
                    <a:pt x="456" y="5411"/>
                  </a:lnTo>
                  <a:lnTo>
                    <a:pt x="1672" y="578"/>
                  </a:lnTo>
                  <a:close/>
                  <a:moveTo>
                    <a:pt x="1429" y="0"/>
                  </a:moveTo>
                  <a:lnTo>
                    <a:pt x="0" y="5684"/>
                  </a:lnTo>
                  <a:lnTo>
                    <a:pt x="11764" y="8693"/>
                  </a:lnTo>
                  <a:lnTo>
                    <a:pt x="12341" y="6323"/>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7615298" y="2985041"/>
              <a:ext cx="349981" cy="145356"/>
            </a:xfrm>
            <a:custGeom>
              <a:avLst/>
              <a:gdLst/>
              <a:ahLst/>
              <a:cxnLst/>
              <a:rect l="l" t="t" r="r" b="b"/>
              <a:pathLst>
                <a:path w="12737" h="5290" extrusionOk="0">
                  <a:moveTo>
                    <a:pt x="1307" y="0"/>
                  </a:moveTo>
                  <a:lnTo>
                    <a:pt x="0" y="5289"/>
                  </a:lnTo>
                  <a:lnTo>
                    <a:pt x="12220" y="4772"/>
                  </a:lnTo>
                  <a:lnTo>
                    <a:pt x="12736" y="2736"/>
                  </a:lnTo>
                  <a:lnTo>
                    <a:pt x="1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7608621" y="2979189"/>
              <a:ext cx="362483" cy="156210"/>
            </a:xfrm>
            <a:custGeom>
              <a:avLst/>
              <a:gdLst/>
              <a:ahLst/>
              <a:cxnLst/>
              <a:rect l="l" t="t" r="r" b="b"/>
              <a:pathLst>
                <a:path w="13192" h="5685" extrusionOk="0">
                  <a:moveTo>
                    <a:pt x="1672" y="456"/>
                  </a:moveTo>
                  <a:lnTo>
                    <a:pt x="12736" y="3071"/>
                  </a:lnTo>
                  <a:lnTo>
                    <a:pt x="12311" y="4803"/>
                  </a:lnTo>
                  <a:lnTo>
                    <a:pt x="487" y="5289"/>
                  </a:lnTo>
                  <a:lnTo>
                    <a:pt x="1672" y="456"/>
                  </a:lnTo>
                  <a:close/>
                  <a:moveTo>
                    <a:pt x="1398" y="1"/>
                  </a:moveTo>
                  <a:lnTo>
                    <a:pt x="0" y="5685"/>
                  </a:lnTo>
                  <a:lnTo>
                    <a:pt x="12584" y="5168"/>
                  </a:lnTo>
                  <a:lnTo>
                    <a:pt x="13192" y="2797"/>
                  </a:lnTo>
                  <a:lnTo>
                    <a:pt x="1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7563503" y="2788770"/>
              <a:ext cx="147032" cy="370012"/>
            </a:xfrm>
            <a:custGeom>
              <a:avLst/>
              <a:gdLst/>
              <a:ahLst/>
              <a:cxnLst/>
              <a:rect l="l" t="t" r="r" b="b"/>
              <a:pathLst>
                <a:path w="5351" h="13466" extrusionOk="0">
                  <a:moveTo>
                    <a:pt x="3223" y="0"/>
                  </a:moveTo>
                  <a:lnTo>
                    <a:pt x="1" y="12918"/>
                  </a:lnTo>
                  <a:lnTo>
                    <a:pt x="2159" y="13466"/>
                  </a:lnTo>
                  <a:lnTo>
                    <a:pt x="5351" y="517"/>
                  </a:lnTo>
                  <a:lnTo>
                    <a:pt x="32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7557678" y="2782093"/>
              <a:ext cx="159534" cy="382542"/>
            </a:xfrm>
            <a:custGeom>
              <a:avLst/>
              <a:gdLst/>
              <a:ahLst/>
              <a:cxnLst/>
              <a:rect l="l" t="t" r="r" b="b"/>
              <a:pathLst>
                <a:path w="5806" h="13922" extrusionOk="0">
                  <a:moveTo>
                    <a:pt x="3556" y="456"/>
                  </a:moveTo>
                  <a:lnTo>
                    <a:pt x="5350" y="912"/>
                  </a:lnTo>
                  <a:lnTo>
                    <a:pt x="2249" y="13465"/>
                  </a:lnTo>
                  <a:lnTo>
                    <a:pt x="456" y="13040"/>
                  </a:lnTo>
                  <a:lnTo>
                    <a:pt x="3556" y="456"/>
                  </a:lnTo>
                  <a:close/>
                  <a:moveTo>
                    <a:pt x="3283" y="0"/>
                  </a:moveTo>
                  <a:lnTo>
                    <a:pt x="0" y="13313"/>
                  </a:lnTo>
                  <a:lnTo>
                    <a:pt x="2523" y="13921"/>
                  </a:lnTo>
                  <a:lnTo>
                    <a:pt x="5806" y="639"/>
                  </a:lnTo>
                  <a:lnTo>
                    <a:pt x="3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5558195" y="2014536"/>
              <a:ext cx="70205" cy="177092"/>
            </a:xfrm>
            <a:custGeom>
              <a:avLst/>
              <a:gdLst/>
              <a:ahLst/>
              <a:cxnLst/>
              <a:rect l="l" t="t" r="r" b="b"/>
              <a:pathLst>
                <a:path w="2555" h="6445" extrusionOk="0">
                  <a:moveTo>
                    <a:pt x="518" y="1"/>
                  </a:moveTo>
                  <a:cubicBezTo>
                    <a:pt x="214" y="1"/>
                    <a:pt x="1" y="213"/>
                    <a:pt x="1" y="517"/>
                  </a:cubicBezTo>
                  <a:lnTo>
                    <a:pt x="1" y="5928"/>
                  </a:lnTo>
                  <a:cubicBezTo>
                    <a:pt x="1" y="6232"/>
                    <a:pt x="214" y="6445"/>
                    <a:pt x="518" y="6445"/>
                  </a:cubicBezTo>
                  <a:lnTo>
                    <a:pt x="2037" y="6445"/>
                  </a:lnTo>
                  <a:cubicBezTo>
                    <a:pt x="2311" y="6445"/>
                    <a:pt x="2554" y="6232"/>
                    <a:pt x="2554" y="5928"/>
                  </a:cubicBezTo>
                  <a:lnTo>
                    <a:pt x="2554" y="517"/>
                  </a:lnTo>
                  <a:cubicBezTo>
                    <a:pt x="2554" y="213"/>
                    <a:pt x="231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5554019" y="2010359"/>
              <a:ext cx="78558" cy="185446"/>
            </a:xfrm>
            <a:custGeom>
              <a:avLst/>
              <a:gdLst/>
              <a:ahLst/>
              <a:cxnLst/>
              <a:rect l="l" t="t" r="r" b="b"/>
              <a:pathLst>
                <a:path w="2859" h="6749" extrusionOk="0">
                  <a:moveTo>
                    <a:pt x="2189" y="274"/>
                  </a:moveTo>
                  <a:cubicBezTo>
                    <a:pt x="2402" y="274"/>
                    <a:pt x="2554" y="457"/>
                    <a:pt x="2554" y="669"/>
                  </a:cubicBezTo>
                  <a:lnTo>
                    <a:pt x="2554" y="6110"/>
                  </a:lnTo>
                  <a:cubicBezTo>
                    <a:pt x="2554" y="6323"/>
                    <a:pt x="2402" y="6475"/>
                    <a:pt x="2189" y="6475"/>
                  </a:cubicBezTo>
                  <a:lnTo>
                    <a:pt x="670" y="6475"/>
                  </a:lnTo>
                  <a:cubicBezTo>
                    <a:pt x="457" y="6475"/>
                    <a:pt x="274" y="6323"/>
                    <a:pt x="274" y="6110"/>
                  </a:cubicBezTo>
                  <a:lnTo>
                    <a:pt x="274" y="669"/>
                  </a:lnTo>
                  <a:cubicBezTo>
                    <a:pt x="274"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5531487" y="2005359"/>
              <a:ext cx="70178" cy="195447"/>
            </a:xfrm>
            <a:custGeom>
              <a:avLst/>
              <a:gdLst/>
              <a:ahLst/>
              <a:cxnLst/>
              <a:rect l="l" t="t" r="r" b="b"/>
              <a:pathLst>
                <a:path w="2554" h="7113" extrusionOk="0">
                  <a:moveTo>
                    <a:pt x="517" y="0"/>
                  </a:moveTo>
                  <a:cubicBezTo>
                    <a:pt x="243" y="0"/>
                    <a:pt x="0" y="213"/>
                    <a:pt x="0" y="517"/>
                  </a:cubicBezTo>
                  <a:lnTo>
                    <a:pt x="0" y="6596"/>
                  </a:lnTo>
                  <a:cubicBezTo>
                    <a:pt x="0" y="6870"/>
                    <a:pt x="243" y="7113"/>
                    <a:pt x="517" y="7113"/>
                  </a:cubicBezTo>
                  <a:lnTo>
                    <a:pt x="2037" y="7113"/>
                  </a:lnTo>
                  <a:cubicBezTo>
                    <a:pt x="2310" y="7113"/>
                    <a:pt x="2553" y="6870"/>
                    <a:pt x="2553" y="6596"/>
                  </a:cubicBezTo>
                  <a:lnTo>
                    <a:pt x="2553" y="517"/>
                  </a:lnTo>
                  <a:cubicBezTo>
                    <a:pt x="2553" y="213"/>
                    <a:pt x="2310"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5527311" y="2001182"/>
              <a:ext cx="78531" cy="202976"/>
            </a:xfrm>
            <a:custGeom>
              <a:avLst/>
              <a:gdLst/>
              <a:ahLst/>
              <a:cxnLst/>
              <a:rect l="l" t="t" r="r" b="b"/>
              <a:pathLst>
                <a:path w="2858" h="7387" extrusionOk="0">
                  <a:moveTo>
                    <a:pt x="2189" y="304"/>
                  </a:moveTo>
                  <a:cubicBezTo>
                    <a:pt x="2401" y="304"/>
                    <a:pt x="2584" y="487"/>
                    <a:pt x="2584" y="699"/>
                  </a:cubicBezTo>
                  <a:lnTo>
                    <a:pt x="2584" y="6779"/>
                  </a:lnTo>
                  <a:cubicBezTo>
                    <a:pt x="2584" y="6991"/>
                    <a:pt x="2401" y="7143"/>
                    <a:pt x="2189" y="7143"/>
                  </a:cubicBezTo>
                  <a:lnTo>
                    <a:pt x="669" y="7143"/>
                  </a:lnTo>
                  <a:cubicBezTo>
                    <a:pt x="456" y="7143"/>
                    <a:pt x="304" y="6991"/>
                    <a:pt x="304" y="6779"/>
                  </a:cubicBezTo>
                  <a:lnTo>
                    <a:pt x="304" y="699"/>
                  </a:lnTo>
                  <a:cubicBezTo>
                    <a:pt x="30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3" y="7386"/>
                    <a:pt x="2857" y="7113"/>
                    <a:pt x="2857" y="6748"/>
                  </a:cubicBezTo>
                  <a:lnTo>
                    <a:pt x="2857" y="669"/>
                  </a:lnTo>
                  <a:cubicBezTo>
                    <a:pt x="2857" y="304"/>
                    <a:pt x="2553"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5663434" y="2014536"/>
              <a:ext cx="71029" cy="177092"/>
            </a:xfrm>
            <a:custGeom>
              <a:avLst/>
              <a:gdLst/>
              <a:ahLst/>
              <a:cxnLst/>
              <a:rect l="l" t="t" r="r" b="b"/>
              <a:pathLst>
                <a:path w="2585" h="6445" extrusionOk="0">
                  <a:moveTo>
                    <a:pt x="517" y="1"/>
                  </a:moveTo>
                  <a:cubicBezTo>
                    <a:pt x="244" y="1"/>
                    <a:pt x="1" y="213"/>
                    <a:pt x="1" y="517"/>
                  </a:cubicBezTo>
                  <a:lnTo>
                    <a:pt x="1" y="5928"/>
                  </a:lnTo>
                  <a:cubicBezTo>
                    <a:pt x="1" y="6232"/>
                    <a:pt x="244" y="6445"/>
                    <a:pt x="517" y="6445"/>
                  </a:cubicBezTo>
                  <a:lnTo>
                    <a:pt x="2037" y="6445"/>
                  </a:lnTo>
                  <a:cubicBezTo>
                    <a:pt x="2341" y="6445"/>
                    <a:pt x="2554" y="6232"/>
                    <a:pt x="2584" y="5928"/>
                  </a:cubicBezTo>
                  <a:lnTo>
                    <a:pt x="2584" y="517"/>
                  </a:lnTo>
                  <a:cubicBezTo>
                    <a:pt x="2554"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5659258" y="2010359"/>
              <a:ext cx="78531" cy="185446"/>
            </a:xfrm>
            <a:custGeom>
              <a:avLst/>
              <a:gdLst/>
              <a:ahLst/>
              <a:cxnLst/>
              <a:rect l="l" t="t" r="r" b="b"/>
              <a:pathLst>
                <a:path w="2858" h="6749" extrusionOk="0">
                  <a:moveTo>
                    <a:pt x="2189" y="274"/>
                  </a:moveTo>
                  <a:cubicBezTo>
                    <a:pt x="2402" y="274"/>
                    <a:pt x="2584" y="457"/>
                    <a:pt x="2584" y="669"/>
                  </a:cubicBezTo>
                  <a:lnTo>
                    <a:pt x="2584" y="6110"/>
                  </a:lnTo>
                  <a:cubicBezTo>
                    <a:pt x="2584" y="6323"/>
                    <a:pt x="2402" y="6475"/>
                    <a:pt x="2189" y="6475"/>
                  </a:cubicBezTo>
                  <a:lnTo>
                    <a:pt x="669" y="6475"/>
                  </a:lnTo>
                  <a:cubicBezTo>
                    <a:pt x="457" y="6475"/>
                    <a:pt x="305" y="6323"/>
                    <a:pt x="305" y="6110"/>
                  </a:cubicBezTo>
                  <a:lnTo>
                    <a:pt x="305" y="669"/>
                  </a:lnTo>
                  <a:cubicBezTo>
                    <a:pt x="305" y="457"/>
                    <a:pt x="457" y="274"/>
                    <a:pt x="669" y="274"/>
                  </a:cubicBezTo>
                  <a:close/>
                  <a:moveTo>
                    <a:pt x="669" y="1"/>
                  </a:moveTo>
                  <a:cubicBezTo>
                    <a:pt x="305" y="1"/>
                    <a:pt x="1" y="305"/>
                    <a:pt x="1" y="669"/>
                  </a:cubicBezTo>
                  <a:lnTo>
                    <a:pt x="1" y="6080"/>
                  </a:lnTo>
                  <a:cubicBezTo>
                    <a:pt x="1" y="6445"/>
                    <a:pt x="305" y="6748"/>
                    <a:pt x="669"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5636726" y="2005359"/>
              <a:ext cx="71002" cy="195447"/>
            </a:xfrm>
            <a:custGeom>
              <a:avLst/>
              <a:gdLst/>
              <a:ahLst/>
              <a:cxnLst/>
              <a:rect l="l" t="t" r="r" b="b"/>
              <a:pathLst>
                <a:path w="2584" h="7113" extrusionOk="0">
                  <a:moveTo>
                    <a:pt x="547" y="0"/>
                  </a:moveTo>
                  <a:cubicBezTo>
                    <a:pt x="243" y="0"/>
                    <a:pt x="0" y="213"/>
                    <a:pt x="0" y="517"/>
                  </a:cubicBezTo>
                  <a:lnTo>
                    <a:pt x="0" y="6596"/>
                  </a:lnTo>
                  <a:cubicBezTo>
                    <a:pt x="0" y="6870"/>
                    <a:pt x="243" y="7113"/>
                    <a:pt x="547" y="7113"/>
                  </a:cubicBezTo>
                  <a:lnTo>
                    <a:pt x="2067" y="7113"/>
                  </a:lnTo>
                  <a:cubicBezTo>
                    <a:pt x="2340" y="7113"/>
                    <a:pt x="2584" y="6870"/>
                    <a:pt x="2584" y="6596"/>
                  </a:cubicBezTo>
                  <a:lnTo>
                    <a:pt x="2584" y="517"/>
                  </a:lnTo>
                  <a:cubicBezTo>
                    <a:pt x="2584" y="213"/>
                    <a:pt x="2340" y="0"/>
                    <a:pt x="2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5633374" y="2002006"/>
              <a:ext cx="78531" cy="202152"/>
            </a:xfrm>
            <a:custGeom>
              <a:avLst/>
              <a:gdLst/>
              <a:ahLst/>
              <a:cxnLst/>
              <a:rect l="l" t="t" r="r" b="b"/>
              <a:pathLst>
                <a:path w="2858" h="7357" extrusionOk="0">
                  <a:moveTo>
                    <a:pt x="2189" y="274"/>
                  </a:moveTo>
                  <a:cubicBezTo>
                    <a:pt x="2371" y="274"/>
                    <a:pt x="2554" y="457"/>
                    <a:pt x="2554" y="669"/>
                  </a:cubicBezTo>
                  <a:lnTo>
                    <a:pt x="2554" y="6749"/>
                  </a:lnTo>
                  <a:cubicBezTo>
                    <a:pt x="2554" y="6961"/>
                    <a:pt x="2371" y="7113"/>
                    <a:pt x="2189" y="7113"/>
                  </a:cubicBezTo>
                  <a:lnTo>
                    <a:pt x="669" y="7113"/>
                  </a:lnTo>
                  <a:cubicBezTo>
                    <a:pt x="456" y="7113"/>
                    <a:pt x="274" y="6961"/>
                    <a:pt x="274" y="6749"/>
                  </a:cubicBezTo>
                  <a:lnTo>
                    <a:pt x="274" y="669"/>
                  </a:lnTo>
                  <a:cubicBezTo>
                    <a:pt x="274" y="457"/>
                    <a:pt x="456" y="274"/>
                    <a:pt x="669" y="274"/>
                  </a:cubicBezTo>
                  <a:close/>
                  <a:moveTo>
                    <a:pt x="669" y="1"/>
                  </a:moveTo>
                  <a:cubicBezTo>
                    <a:pt x="304" y="1"/>
                    <a:pt x="0" y="274"/>
                    <a:pt x="0" y="639"/>
                  </a:cubicBezTo>
                  <a:lnTo>
                    <a:pt x="0" y="6718"/>
                  </a:lnTo>
                  <a:cubicBezTo>
                    <a:pt x="0" y="7083"/>
                    <a:pt x="304" y="7356"/>
                    <a:pt x="669" y="7356"/>
                  </a:cubicBezTo>
                  <a:lnTo>
                    <a:pt x="2189" y="7356"/>
                  </a:lnTo>
                  <a:cubicBezTo>
                    <a:pt x="2523" y="7356"/>
                    <a:pt x="2827" y="7083"/>
                    <a:pt x="2858" y="6718"/>
                  </a:cubicBezTo>
                  <a:lnTo>
                    <a:pt x="2858" y="639"/>
                  </a:lnTo>
                  <a:cubicBezTo>
                    <a:pt x="2827" y="274"/>
                    <a:pt x="252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5768673" y="2014536"/>
              <a:ext cx="71029" cy="177092"/>
            </a:xfrm>
            <a:custGeom>
              <a:avLst/>
              <a:gdLst/>
              <a:ahLst/>
              <a:cxnLst/>
              <a:rect l="l" t="t" r="r" b="b"/>
              <a:pathLst>
                <a:path w="2585" h="6445" extrusionOk="0">
                  <a:moveTo>
                    <a:pt x="548" y="1"/>
                  </a:moveTo>
                  <a:cubicBezTo>
                    <a:pt x="244" y="1"/>
                    <a:pt x="31" y="213"/>
                    <a:pt x="1" y="517"/>
                  </a:cubicBezTo>
                  <a:lnTo>
                    <a:pt x="1" y="5928"/>
                  </a:lnTo>
                  <a:cubicBezTo>
                    <a:pt x="31" y="6232"/>
                    <a:pt x="244" y="6445"/>
                    <a:pt x="548" y="6445"/>
                  </a:cubicBezTo>
                  <a:lnTo>
                    <a:pt x="2067" y="6445"/>
                  </a:lnTo>
                  <a:cubicBezTo>
                    <a:pt x="2341" y="6445"/>
                    <a:pt x="2584" y="6232"/>
                    <a:pt x="2584" y="5928"/>
                  </a:cubicBezTo>
                  <a:lnTo>
                    <a:pt x="2584" y="517"/>
                  </a:lnTo>
                  <a:cubicBezTo>
                    <a:pt x="2584" y="213"/>
                    <a:pt x="2341" y="1"/>
                    <a:pt x="2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5765321" y="2010359"/>
              <a:ext cx="78558" cy="185446"/>
            </a:xfrm>
            <a:custGeom>
              <a:avLst/>
              <a:gdLst/>
              <a:ahLst/>
              <a:cxnLst/>
              <a:rect l="l" t="t" r="r" b="b"/>
              <a:pathLst>
                <a:path w="2859" h="6749" extrusionOk="0">
                  <a:moveTo>
                    <a:pt x="2189" y="274"/>
                  </a:moveTo>
                  <a:cubicBezTo>
                    <a:pt x="2402" y="274"/>
                    <a:pt x="2554" y="457"/>
                    <a:pt x="2554" y="669"/>
                  </a:cubicBezTo>
                  <a:lnTo>
                    <a:pt x="2554" y="6110"/>
                  </a:lnTo>
                  <a:cubicBezTo>
                    <a:pt x="2554" y="6323"/>
                    <a:pt x="2402" y="6475"/>
                    <a:pt x="2189" y="6475"/>
                  </a:cubicBezTo>
                  <a:lnTo>
                    <a:pt x="670" y="6475"/>
                  </a:lnTo>
                  <a:cubicBezTo>
                    <a:pt x="457" y="6475"/>
                    <a:pt x="275" y="6323"/>
                    <a:pt x="275" y="6110"/>
                  </a:cubicBezTo>
                  <a:lnTo>
                    <a:pt x="275" y="669"/>
                  </a:lnTo>
                  <a:cubicBezTo>
                    <a:pt x="275"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28" y="6445"/>
                    <a:pt x="2858" y="6080"/>
                  </a:cubicBezTo>
                  <a:lnTo>
                    <a:pt x="2858" y="669"/>
                  </a:lnTo>
                  <a:cubicBezTo>
                    <a:pt x="282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5742789" y="2005359"/>
              <a:ext cx="70178" cy="195447"/>
            </a:xfrm>
            <a:custGeom>
              <a:avLst/>
              <a:gdLst/>
              <a:ahLst/>
              <a:cxnLst/>
              <a:rect l="l" t="t" r="r" b="b"/>
              <a:pathLst>
                <a:path w="2554" h="7113" extrusionOk="0">
                  <a:moveTo>
                    <a:pt x="517" y="0"/>
                  </a:moveTo>
                  <a:cubicBezTo>
                    <a:pt x="213" y="0"/>
                    <a:pt x="0" y="213"/>
                    <a:pt x="0" y="517"/>
                  </a:cubicBezTo>
                  <a:lnTo>
                    <a:pt x="0" y="6596"/>
                  </a:lnTo>
                  <a:cubicBezTo>
                    <a:pt x="0" y="6870"/>
                    <a:pt x="213" y="7113"/>
                    <a:pt x="517" y="7113"/>
                  </a:cubicBezTo>
                  <a:lnTo>
                    <a:pt x="2037" y="7113"/>
                  </a:lnTo>
                  <a:cubicBezTo>
                    <a:pt x="2310" y="7113"/>
                    <a:pt x="2554" y="6870"/>
                    <a:pt x="2554" y="6596"/>
                  </a:cubicBezTo>
                  <a:lnTo>
                    <a:pt x="2554" y="517"/>
                  </a:lnTo>
                  <a:cubicBezTo>
                    <a:pt x="2554" y="213"/>
                    <a:pt x="2310"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5738613" y="2001182"/>
              <a:ext cx="78531" cy="202976"/>
            </a:xfrm>
            <a:custGeom>
              <a:avLst/>
              <a:gdLst/>
              <a:ahLst/>
              <a:cxnLst/>
              <a:rect l="l" t="t" r="r" b="b"/>
              <a:pathLst>
                <a:path w="2858" h="7387" extrusionOk="0">
                  <a:moveTo>
                    <a:pt x="2189" y="304"/>
                  </a:moveTo>
                  <a:cubicBezTo>
                    <a:pt x="2402" y="304"/>
                    <a:pt x="2554" y="487"/>
                    <a:pt x="2554" y="699"/>
                  </a:cubicBezTo>
                  <a:lnTo>
                    <a:pt x="2554" y="6779"/>
                  </a:lnTo>
                  <a:cubicBezTo>
                    <a:pt x="2554" y="6991"/>
                    <a:pt x="2402" y="7143"/>
                    <a:pt x="2189" y="7143"/>
                  </a:cubicBezTo>
                  <a:lnTo>
                    <a:pt x="669" y="7143"/>
                  </a:lnTo>
                  <a:cubicBezTo>
                    <a:pt x="456" y="7143"/>
                    <a:pt x="274" y="6991"/>
                    <a:pt x="274" y="6779"/>
                  </a:cubicBezTo>
                  <a:lnTo>
                    <a:pt x="274" y="699"/>
                  </a:lnTo>
                  <a:cubicBezTo>
                    <a:pt x="27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5874736" y="2014536"/>
              <a:ext cx="70205" cy="177092"/>
            </a:xfrm>
            <a:custGeom>
              <a:avLst/>
              <a:gdLst/>
              <a:ahLst/>
              <a:cxnLst/>
              <a:rect l="l" t="t" r="r" b="b"/>
              <a:pathLst>
                <a:path w="2555" h="6445" extrusionOk="0">
                  <a:moveTo>
                    <a:pt x="518" y="1"/>
                  </a:moveTo>
                  <a:cubicBezTo>
                    <a:pt x="244" y="1"/>
                    <a:pt x="1" y="213"/>
                    <a:pt x="1" y="517"/>
                  </a:cubicBezTo>
                  <a:lnTo>
                    <a:pt x="1" y="5928"/>
                  </a:lnTo>
                  <a:cubicBezTo>
                    <a:pt x="1" y="6232"/>
                    <a:pt x="244" y="6445"/>
                    <a:pt x="518" y="6445"/>
                  </a:cubicBezTo>
                  <a:lnTo>
                    <a:pt x="2037" y="6445"/>
                  </a:lnTo>
                  <a:cubicBezTo>
                    <a:pt x="2311" y="6445"/>
                    <a:pt x="2554" y="6232"/>
                    <a:pt x="2554" y="5928"/>
                  </a:cubicBezTo>
                  <a:lnTo>
                    <a:pt x="2554" y="517"/>
                  </a:lnTo>
                  <a:cubicBezTo>
                    <a:pt x="2554"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5870560" y="2010359"/>
              <a:ext cx="78558" cy="185446"/>
            </a:xfrm>
            <a:custGeom>
              <a:avLst/>
              <a:gdLst/>
              <a:ahLst/>
              <a:cxnLst/>
              <a:rect l="l" t="t" r="r" b="b"/>
              <a:pathLst>
                <a:path w="2859" h="6749" extrusionOk="0">
                  <a:moveTo>
                    <a:pt x="2189" y="274"/>
                  </a:moveTo>
                  <a:cubicBezTo>
                    <a:pt x="2402" y="274"/>
                    <a:pt x="2584" y="457"/>
                    <a:pt x="2584" y="669"/>
                  </a:cubicBezTo>
                  <a:lnTo>
                    <a:pt x="2584" y="6110"/>
                  </a:lnTo>
                  <a:cubicBezTo>
                    <a:pt x="2584" y="6323"/>
                    <a:pt x="2402" y="6475"/>
                    <a:pt x="2189" y="6475"/>
                  </a:cubicBezTo>
                  <a:lnTo>
                    <a:pt x="670" y="6475"/>
                  </a:lnTo>
                  <a:cubicBezTo>
                    <a:pt x="457" y="6475"/>
                    <a:pt x="305" y="6323"/>
                    <a:pt x="305" y="6110"/>
                  </a:cubicBezTo>
                  <a:lnTo>
                    <a:pt x="305" y="669"/>
                  </a:lnTo>
                  <a:cubicBezTo>
                    <a:pt x="305"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5848028" y="2005359"/>
              <a:ext cx="71002" cy="195447"/>
            </a:xfrm>
            <a:custGeom>
              <a:avLst/>
              <a:gdLst/>
              <a:ahLst/>
              <a:cxnLst/>
              <a:rect l="l" t="t" r="r" b="b"/>
              <a:pathLst>
                <a:path w="2584" h="7113" extrusionOk="0">
                  <a:moveTo>
                    <a:pt x="517" y="0"/>
                  </a:moveTo>
                  <a:cubicBezTo>
                    <a:pt x="243" y="0"/>
                    <a:pt x="0" y="213"/>
                    <a:pt x="0" y="517"/>
                  </a:cubicBezTo>
                  <a:lnTo>
                    <a:pt x="0" y="6596"/>
                  </a:lnTo>
                  <a:cubicBezTo>
                    <a:pt x="0" y="6870"/>
                    <a:pt x="243" y="7113"/>
                    <a:pt x="517" y="7113"/>
                  </a:cubicBezTo>
                  <a:lnTo>
                    <a:pt x="2037" y="7113"/>
                  </a:lnTo>
                  <a:cubicBezTo>
                    <a:pt x="2341" y="7113"/>
                    <a:pt x="2553" y="6870"/>
                    <a:pt x="2584" y="6596"/>
                  </a:cubicBezTo>
                  <a:lnTo>
                    <a:pt x="2584" y="517"/>
                  </a:lnTo>
                  <a:cubicBezTo>
                    <a:pt x="2553"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5844676" y="2001182"/>
              <a:ext cx="77706" cy="202976"/>
            </a:xfrm>
            <a:custGeom>
              <a:avLst/>
              <a:gdLst/>
              <a:ahLst/>
              <a:cxnLst/>
              <a:rect l="l" t="t" r="r" b="b"/>
              <a:pathLst>
                <a:path w="2828" h="7387" extrusionOk="0">
                  <a:moveTo>
                    <a:pt x="2159" y="304"/>
                  </a:moveTo>
                  <a:cubicBezTo>
                    <a:pt x="2371" y="304"/>
                    <a:pt x="2554" y="487"/>
                    <a:pt x="2554" y="699"/>
                  </a:cubicBezTo>
                  <a:lnTo>
                    <a:pt x="2554" y="6779"/>
                  </a:lnTo>
                  <a:cubicBezTo>
                    <a:pt x="2554" y="6991"/>
                    <a:pt x="2371" y="7143"/>
                    <a:pt x="2159" y="7143"/>
                  </a:cubicBezTo>
                  <a:lnTo>
                    <a:pt x="639" y="7143"/>
                  </a:lnTo>
                  <a:cubicBezTo>
                    <a:pt x="426" y="7143"/>
                    <a:pt x="274" y="6991"/>
                    <a:pt x="274" y="6779"/>
                  </a:cubicBezTo>
                  <a:lnTo>
                    <a:pt x="274" y="699"/>
                  </a:lnTo>
                  <a:cubicBezTo>
                    <a:pt x="274" y="487"/>
                    <a:pt x="426" y="304"/>
                    <a:pt x="639" y="304"/>
                  </a:cubicBezTo>
                  <a:close/>
                  <a:moveTo>
                    <a:pt x="639" y="0"/>
                  </a:moveTo>
                  <a:cubicBezTo>
                    <a:pt x="274" y="0"/>
                    <a:pt x="1" y="304"/>
                    <a:pt x="1" y="669"/>
                  </a:cubicBezTo>
                  <a:lnTo>
                    <a:pt x="1" y="6748"/>
                  </a:lnTo>
                  <a:cubicBezTo>
                    <a:pt x="1" y="7113"/>
                    <a:pt x="274" y="7386"/>
                    <a:pt x="639" y="7386"/>
                  </a:cubicBezTo>
                  <a:lnTo>
                    <a:pt x="2159" y="7386"/>
                  </a:lnTo>
                  <a:cubicBezTo>
                    <a:pt x="2523" y="7386"/>
                    <a:pt x="2827" y="7113"/>
                    <a:pt x="2827" y="6748"/>
                  </a:cubicBezTo>
                  <a:lnTo>
                    <a:pt x="2827" y="669"/>
                  </a:lnTo>
                  <a:cubicBezTo>
                    <a:pt x="2827" y="304"/>
                    <a:pt x="2523" y="0"/>
                    <a:pt x="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5979975" y="2014536"/>
              <a:ext cx="71029" cy="177092"/>
            </a:xfrm>
            <a:custGeom>
              <a:avLst/>
              <a:gdLst/>
              <a:ahLst/>
              <a:cxnLst/>
              <a:rect l="l" t="t" r="r" b="b"/>
              <a:pathLst>
                <a:path w="2585" h="6445" extrusionOk="0">
                  <a:moveTo>
                    <a:pt x="548" y="1"/>
                  </a:moveTo>
                  <a:cubicBezTo>
                    <a:pt x="244" y="1"/>
                    <a:pt x="1" y="213"/>
                    <a:pt x="1" y="517"/>
                  </a:cubicBezTo>
                  <a:lnTo>
                    <a:pt x="1" y="5928"/>
                  </a:lnTo>
                  <a:cubicBezTo>
                    <a:pt x="1" y="6232"/>
                    <a:pt x="244" y="6445"/>
                    <a:pt x="548" y="6445"/>
                  </a:cubicBezTo>
                  <a:lnTo>
                    <a:pt x="2068" y="6445"/>
                  </a:lnTo>
                  <a:cubicBezTo>
                    <a:pt x="2341" y="6445"/>
                    <a:pt x="2584" y="6232"/>
                    <a:pt x="2584" y="5928"/>
                  </a:cubicBezTo>
                  <a:lnTo>
                    <a:pt x="2584" y="517"/>
                  </a:lnTo>
                  <a:cubicBezTo>
                    <a:pt x="2584" y="213"/>
                    <a:pt x="2341" y="1"/>
                    <a:pt x="2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5976650" y="2010359"/>
              <a:ext cx="78531" cy="185446"/>
            </a:xfrm>
            <a:custGeom>
              <a:avLst/>
              <a:gdLst/>
              <a:ahLst/>
              <a:cxnLst/>
              <a:rect l="l" t="t" r="r" b="b"/>
              <a:pathLst>
                <a:path w="2858" h="6749" extrusionOk="0">
                  <a:moveTo>
                    <a:pt x="2189" y="274"/>
                  </a:moveTo>
                  <a:cubicBezTo>
                    <a:pt x="2401" y="274"/>
                    <a:pt x="2553" y="457"/>
                    <a:pt x="2553" y="669"/>
                  </a:cubicBezTo>
                  <a:lnTo>
                    <a:pt x="2553" y="6110"/>
                  </a:lnTo>
                  <a:cubicBezTo>
                    <a:pt x="2553" y="6323"/>
                    <a:pt x="2401" y="6475"/>
                    <a:pt x="2189" y="6475"/>
                  </a:cubicBez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3" y="6748"/>
                    <a:pt x="2827" y="6445"/>
                    <a:pt x="2857" y="6080"/>
                  </a:cubicBezTo>
                  <a:lnTo>
                    <a:pt x="2857" y="669"/>
                  </a:lnTo>
                  <a:cubicBezTo>
                    <a:pt x="2827" y="305"/>
                    <a:pt x="255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5954091" y="2005359"/>
              <a:ext cx="70178" cy="195447"/>
            </a:xfrm>
            <a:custGeom>
              <a:avLst/>
              <a:gdLst/>
              <a:ahLst/>
              <a:cxnLst/>
              <a:rect l="l" t="t" r="r" b="b"/>
              <a:pathLst>
                <a:path w="2554" h="7113" extrusionOk="0">
                  <a:moveTo>
                    <a:pt x="517" y="0"/>
                  </a:moveTo>
                  <a:cubicBezTo>
                    <a:pt x="213" y="0"/>
                    <a:pt x="0" y="213"/>
                    <a:pt x="0" y="517"/>
                  </a:cubicBezTo>
                  <a:lnTo>
                    <a:pt x="0" y="6596"/>
                  </a:lnTo>
                  <a:cubicBezTo>
                    <a:pt x="0" y="6870"/>
                    <a:pt x="213" y="7113"/>
                    <a:pt x="517" y="7113"/>
                  </a:cubicBezTo>
                  <a:lnTo>
                    <a:pt x="2037" y="7113"/>
                  </a:lnTo>
                  <a:cubicBezTo>
                    <a:pt x="2310" y="7113"/>
                    <a:pt x="2554" y="6870"/>
                    <a:pt x="2554" y="6596"/>
                  </a:cubicBezTo>
                  <a:lnTo>
                    <a:pt x="2554" y="517"/>
                  </a:lnTo>
                  <a:cubicBezTo>
                    <a:pt x="2554" y="213"/>
                    <a:pt x="2310"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5949915" y="2001182"/>
              <a:ext cx="78531" cy="202976"/>
            </a:xfrm>
            <a:custGeom>
              <a:avLst/>
              <a:gdLst/>
              <a:ahLst/>
              <a:cxnLst/>
              <a:rect l="l" t="t" r="r" b="b"/>
              <a:pathLst>
                <a:path w="2858" h="7387" extrusionOk="0">
                  <a:moveTo>
                    <a:pt x="2189" y="304"/>
                  </a:moveTo>
                  <a:cubicBezTo>
                    <a:pt x="2402" y="304"/>
                    <a:pt x="2554" y="487"/>
                    <a:pt x="2554" y="699"/>
                  </a:cubicBezTo>
                  <a:lnTo>
                    <a:pt x="2554" y="6779"/>
                  </a:lnTo>
                  <a:cubicBezTo>
                    <a:pt x="2554" y="6991"/>
                    <a:pt x="2402" y="7143"/>
                    <a:pt x="2189" y="7143"/>
                  </a:cubicBezTo>
                  <a:lnTo>
                    <a:pt x="669" y="7143"/>
                  </a:lnTo>
                  <a:cubicBezTo>
                    <a:pt x="456" y="7143"/>
                    <a:pt x="274" y="6991"/>
                    <a:pt x="274" y="6779"/>
                  </a:cubicBezTo>
                  <a:lnTo>
                    <a:pt x="274" y="699"/>
                  </a:lnTo>
                  <a:cubicBezTo>
                    <a:pt x="27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6086038" y="2014536"/>
              <a:ext cx="70205" cy="177092"/>
            </a:xfrm>
            <a:custGeom>
              <a:avLst/>
              <a:gdLst/>
              <a:ahLst/>
              <a:cxnLst/>
              <a:rect l="l" t="t" r="r" b="b"/>
              <a:pathLst>
                <a:path w="2555" h="6445" extrusionOk="0">
                  <a:moveTo>
                    <a:pt x="518" y="1"/>
                  </a:moveTo>
                  <a:cubicBezTo>
                    <a:pt x="244" y="1"/>
                    <a:pt x="1" y="213"/>
                    <a:pt x="1" y="517"/>
                  </a:cubicBezTo>
                  <a:lnTo>
                    <a:pt x="1" y="5928"/>
                  </a:lnTo>
                  <a:cubicBezTo>
                    <a:pt x="1" y="6232"/>
                    <a:pt x="244" y="6445"/>
                    <a:pt x="518" y="6445"/>
                  </a:cubicBezTo>
                  <a:lnTo>
                    <a:pt x="2037" y="6445"/>
                  </a:lnTo>
                  <a:cubicBezTo>
                    <a:pt x="2311" y="6445"/>
                    <a:pt x="2554" y="6232"/>
                    <a:pt x="2554" y="5928"/>
                  </a:cubicBezTo>
                  <a:lnTo>
                    <a:pt x="2554" y="517"/>
                  </a:lnTo>
                  <a:cubicBezTo>
                    <a:pt x="2554" y="213"/>
                    <a:pt x="231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6081862" y="2010359"/>
              <a:ext cx="78558" cy="185446"/>
            </a:xfrm>
            <a:custGeom>
              <a:avLst/>
              <a:gdLst/>
              <a:ahLst/>
              <a:cxnLst/>
              <a:rect l="l" t="t" r="r" b="b"/>
              <a:pathLst>
                <a:path w="2859" h="6749" extrusionOk="0">
                  <a:moveTo>
                    <a:pt x="2189" y="274"/>
                  </a:moveTo>
                  <a:cubicBezTo>
                    <a:pt x="2402" y="274"/>
                    <a:pt x="2585" y="457"/>
                    <a:pt x="2585" y="669"/>
                  </a:cubicBezTo>
                  <a:lnTo>
                    <a:pt x="2585" y="6110"/>
                  </a:lnTo>
                  <a:cubicBezTo>
                    <a:pt x="2585" y="6323"/>
                    <a:pt x="2402" y="6475"/>
                    <a:pt x="2189" y="6475"/>
                  </a:cubicBezTo>
                  <a:lnTo>
                    <a:pt x="670" y="6475"/>
                  </a:lnTo>
                  <a:cubicBezTo>
                    <a:pt x="457" y="6475"/>
                    <a:pt x="305" y="6323"/>
                    <a:pt x="305" y="6110"/>
                  </a:cubicBezTo>
                  <a:lnTo>
                    <a:pt x="305" y="669"/>
                  </a:lnTo>
                  <a:cubicBezTo>
                    <a:pt x="305"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6059330" y="2005359"/>
              <a:ext cx="71002" cy="195447"/>
            </a:xfrm>
            <a:custGeom>
              <a:avLst/>
              <a:gdLst/>
              <a:ahLst/>
              <a:cxnLst/>
              <a:rect l="l" t="t" r="r" b="b"/>
              <a:pathLst>
                <a:path w="2584" h="7113" extrusionOk="0">
                  <a:moveTo>
                    <a:pt x="517" y="0"/>
                  </a:moveTo>
                  <a:cubicBezTo>
                    <a:pt x="243" y="0"/>
                    <a:pt x="0" y="213"/>
                    <a:pt x="0" y="517"/>
                  </a:cubicBezTo>
                  <a:lnTo>
                    <a:pt x="0" y="6596"/>
                  </a:lnTo>
                  <a:cubicBezTo>
                    <a:pt x="0" y="6870"/>
                    <a:pt x="243" y="7113"/>
                    <a:pt x="517" y="7113"/>
                  </a:cubicBezTo>
                  <a:lnTo>
                    <a:pt x="2037" y="7113"/>
                  </a:lnTo>
                  <a:cubicBezTo>
                    <a:pt x="2341" y="7113"/>
                    <a:pt x="2553" y="6870"/>
                    <a:pt x="2584" y="6596"/>
                  </a:cubicBezTo>
                  <a:lnTo>
                    <a:pt x="2584" y="517"/>
                  </a:lnTo>
                  <a:cubicBezTo>
                    <a:pt x="2553"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6055153"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69" y="7143"/>
                  </a:lnTo>
                  <a:cubicBezTo>
                    <a:pt x="456" y="7143"/>
                    <a:pt x="304" y="6991"/>
                    <a:pt x="304" y="6779"/>
                  </a:cubicBezTo>
                  <a:lnTo>
                    <a:pt x="304" y="699"/>
                  </a:lnTo>
                  <a:cubicBezTo>
                    <a:pt x="30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7" y="7113"/>
                    <a:pt x="2857" y="6748"/>
                  </a:cubicBezTo>
                  <a:lnTo>
                    <a:pt x="2857" y="669"/>
                  </a:lnTo>
                  <a:cubicBezTo>
                    <a:pt x="2857"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6191277" y="2014536"/>
              <a:ext cx="71029" cy="177092"/>
            </a:xfrm>
            <a:custGeom>
              <a:avLst/>
              <a:gdLst/>
              <a:ahLst/>
              <a:cxnLst/>
              <a:rect l="l" t="t" r="r" b="b"/>
              <a:pathLst>
                <a:path w="2585" h="6445" extrusionOk="0">
                  <a:moveTo>
                    <a:pt x="548" y="1"/>
                  </a:moveTo>
                  <a:cubicBezTo>
                    <a:pt x="244" y="1"/>
                    <a:pt x="1" y="213"/>
                    <a:pt x="1" y="517"/>
                  </a:cubicBezTo>
                  <a:lnTo>
                    <a:pt x="1" y="5928"/>
                  </a:lnTo>
                  <a:cubicBezTo>
                    <a:pt x="1" y="6232"/>
                    <a:pt x="244" y="6445"/>
                    <a:pt x="548" y="6445"/>
                  </a:cubicBezTo>
                  <a:lnTo>
                    <a:pt x="2068" y="6445"/>
                  </a:lnTo>
                  <a:cubicBezTo>
                    <a:pt x="2341" y="6445"/>
                    <a:pt x="2584" y="6232"/>
                    <a:pt x="2584" y="5928"/>
                  </a:cubicBezTo>
                  <a:lnTo>
                    <a:pt x="2584" y="517"/>
                  </a:lnTo>
                  <a:cubicBezTo>
                    <a:pt x="2584" y="213"/>
                    <a:pt x="2341" y="1"/>
                    <a:pt x="2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6187952" y="2010359"/>
              <a:ext cx="78531" cy="185446"/>
            </a:xfrm>
            <a:custGeom>
              <a:avLst/>
              <a:gdLst/>
              <a:ahLst/>
              <a:cxnLst/>
              <a:rect l="l" t="t" r="r" b="b"/>
              <a:pathLst>
                <a:path w="2858" h="6749" extrusionOk="0">
                  <a:moveTo>
                    <a:pt x="2189" y="274"/>
                  </a:moveTo>
                  <a:cubicBezTo>
                    <a:pt x="2371" y="274"/>
                    <a:pt x="2553" y="457"/>
                    <a:pt x="2553" y="669"/>
                  </a:cubicBezTo>
                  <a:lnTo>
                    <a:pt x="2553" y="6110"/>
                  </a:lnTo>
                  <a:cubicBezTo>
                    <a:pt x="2553" y="6323"/>
                    <a:pt x="2371" y="6475"/>
                    <a:pt x="2189" y="6475"/>
                  </a:cubicBez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23" y="6748"/>
                    <a:pt x="2827" y="6445"/>
                    <a:pt x="2857" y="6080"/>
                  </a:cubicBezTo>
                  <a:lnTo>
                    <a:pt x="2857" y="669"/>
                  </a:lnTo>
                  <a:cubicBezTo>
                    <a:pt x="2827" y="305"/>
                    <a:pt x="252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6164569" y="2005359"/>
              <a:ext cx="71002" cy="195447"/>
            </a:xfrm>
            <a:custGeom>
              <a:avLst/>
              <a:gdLst/>
              <a:ahLst/>
              <a:cxnLst/>
              <a:rect l="l" t="t" r="r" b="b"/>
              <a:pathLst>
                <a:path w="2584" h="7113" extrusionOk="0">
                  <a:moveTo>
                    <a:pt x="547" y="0"/>
                  </a:moveTo>
                  <a:cubicBezTo>
                    <a:pt x="243" y="0"/>
                    <a:pt x="31" y="213"/>
                    <a:pt x="0" y="517"/>
                  </a:cubicBezTo>
                  <a:lnTo>
                    <a:pt x="0" y="6596"/>
                  </a:lnTo>
                  <a:cubicBezTo>
                    <a:pt x="31" y="6870"/>
                    <a:pt x="243" y="7113"/>
                    <a:pt x="547" y="7113"/>
                  </a:cubicBezTo>
                  <a:lnTo>
                    <a:pt x="2067" y="7113"/>
                  </a:lnTo>
                  <a:cubicBezTo>
                    <a:pt x="2341" y="7113"/>
                    <a:pt x="2584" y="6870"/>
                    <a:pt x="2584" y="6596"/>
                  </a:cubicBezTo>
                  <a:lnTo>
                    <a:pt x="2584" y="517"/>
                  </a:lnTo>
                  <a:cubicBezTo>
                    <a:pt x="2584" y="213"/>
                    <a:pt x="2341" y="0"/>
                    <a:pt x="2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6161217" y="2001182"/>
              <a:ext cx="78531" cy="202976"/>
            </a:xfrm>
            <a:custGeom>
              <a:avLst/>
              <a:gdLst/>
              <a:ahLst/>
              <a:cxnLst/>
              <a:rect l="l" t="t" r="r" b="b"/>
              <a:pathLst>
                <a:path w="2858" h="7387" extrusionOk="0">
                  <a:moveTo>
                    <a:pt x="2189" y="304"/>
                  </a:moveTo>
                  <a:cubicBezTo>
                    <a:pt x="2402" y="304"/>
                    <a:pt x="2554" y="487"/>
                    <a:pt x="2554" y="699"/>
                  </a:cubicBezTo>
                  <a:lnTo>
                    <a:pt x="2554" y="6779"/>
                  </a:lnTo>
                  <a:cubicBezTo>
                    <a:pt x="2554" y="6991"/>
                    <a:pt x="2402" y="7143"/>
                    <a:pt x="2189" y="7143"/>
                  </a:cubicBezTo>
                  <a:lnTo>
                    <a:pt x="669" y="7143"/>
                  </a:lnTo>
                  <a:cubicBezTo>
                    <a:pt x="456" y="7143"/>
                    <a:pt x="274" y="6991"/>
                    <a:pt x="274" y="6779"/>
                  </a:cubicBezTo>
                  <a:lnTo>
                    <a:pt x="274" y="699"/>
                  </a:lnTo>
                  <a:cubicBezTo>
                    <a:pt x="274" y="487"/>
                    <a:pt x="456" y="304"/>
                    <a:pt x="669" y="304"/>
                  </a:cubicBezTo>
                  <a:close/>
                  <a:moveTo>
                    <a:pt x="669" y="0"/>
                  </a:moveTo>
                  <a:cubicBezTo>
                    <a:pt x="304" y="0"/>
                    <a:pt x="1" y="304"/>
                    <a:pt x="1" y="669"/>
                  </a:cubicBezTo>
                  <a:lnTo>
                    <a:pt x="1" y="6748"/>
                  </a:lnTo>
                  <a:cubicBezTo>
                    <a:pt x="1" y="7113"/>
                    <a:pt x="304" y="7386"/>
                    <a:pt x="669" y="7386"/>
                  </a:cubicBezTo>
                  <a:lnTo>
                    <a:pt x="2189" y="7386"/>
                  </a:lnTo>
                  <a:cubicBezTo>
                    <a:pt x="2554" y="7386"/>
                    <a:pt x="2827" y="7113"/>
                    <a:pt x="2858" y="6748"/>
                  </a:cubicBezTo>
                  <a:lnTo>
                    <a:pt x="2858" y="669"/>
                  </a:lnTo>
                  <a:cubicBezTo>
                    <a:pt x="2827"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6297368" y="2014536"/>
              <a:ext cx="70178" cy="177092"/>
            </a:xfrm>
            <a:custGeom>
              <a:avLst/>
              <a:gdLst/>
              <a:ahLst/>
              <a:cxnLst/>
              <a:rect l="l" t="t" r="r" b="b"/>
              <a:pathLst>
                <a:path w="2554" h="6445" extrusionOk="0">
                  <a:moveTo>
                    <a:pt x="517" y="1"/>
                  </a:moveTo>
                  <a:cubicBezTo>
                    <a:pt x="243" y="1"/>
                    <a:pt x="0" y="213"/>
                    <a:pt x="0" y="517"/>
                  </a:cubicBezTo>
                  <a:lnTo>
                    <a:pt x="0" y="5928"/>
                  </a:lnTo>
                  <a:cubicBezTo>
                    <a:pt x="0" y="6232"/>
                    <a:pt x="243" y="6445"/>
                    <a:pt x="517" y="6445"/>
                  </a:cubicBezTo>
                  <a:lnTo>
                    <a:pt x="2037" y="6445"/>
                  </a:lnTo>
                  <a:cubicBezTo>
                    <a:pt x="2310" y="6445"/>
                    <a:pt x="2553" y="6232"/>
                    <a:pt x="2553" y="5928"/>
                  </a:cubicBezTo>
                  <a:lnTo>
                    <a:pt x="2553" y="517"/>
                  </a:lnTo>
                  <a:cubicBezTo>
                    <a:pt x="2553" y="213"/>
                    <a:pt x="2310"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6293191" y="2010359"/>
              <a:ext cx="78531" cy="185446"/>
            </a:xfrm>
            <a:custGeom>
              <a:avLst/>
              <a:gdLst/>
              <a:ahLst/>
              <a:cxnLst/>
              <a:rect l="l" t="t" r="r" b="b"/>
              <a:pathLst>
                <a:path w="2858" h="6749" extrusionOk="0">
                  <a:moveTo>
                    <a:pt x="2189" y="274"/>
                  </a:moveTo>
                  <a:cubicBezTo>
                    <a:pt x="2401" y="274"/>
                    <a:pt x="2584" y="457"/>
                    <a:pt x="2584" y="669"/>
                  </a:cubicBezTo>
                  <a:lnTo>
                    <a:pt x="2584" y="6110"/>
                  </a:lnTo>
                  <a:cubicBezTo>
                    <a:pt x="2584" y="6323"/>
                    <a:pt x="2401" y="6475"/>
                    <a:pt x="2189" y="6475"/>
                  </a:cubicBezTo>
                  <a:lnTo>
                    <a:pt x="669" y="6475"/>
                  </a:lnTo>
                  <a:cubicBezTo>
                    <a:pt x="456" y="6475"/>
                    <a:pt x="304" y="6323"/>
                    <a:pt x="304" y="6110"/>
                  </a:cubicBezTo>
                  <a:lnTo>
                    <a:pt x="304" y="669"/>
                  </a:lnTo>
                  <a:cubicBezTo>
                    <a:pt x="30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3" y="6748"/>
                    <a:pt x="2857" y="6445"/>
                    <a:pt x="2857" y="6080"/>
                  </a:cubicBezTo>
                  <a:lnTo>
                    <a:pt x="2857" y="669"/>
                  </a:lnTo>
                  <a:cubicBezTo>
                    <a:pt x="2857" y="305"/>
                    <a:pt x="255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6270632" y="2005359"/>
              <a:ext cx="70178" cy="195447"/>
            </a:xfrm>
            <a:custGeom>
              <a:avLst/>
              <a:gdLst/>
              <a:ahLst/>
              <a:cxnLst/>
              <a:rect l="l" t="t" r="r" b="b"/>
              <a:pathLst>
                <a:path w="2554" h="7113" extrusionOk="0">
                  <a:moveTo>
                    <a:pt x="517" y="0"/>
                  </a:moveTo>
                  <a:cubicBezTo>
                    <a:pt x="244" y="0"/>
                    <a:pt x="0" y="213"/>
                    <a:pt x="0" y="517"/>
                  </a:cubicBezTo>
                  <a:lnTo>
                    <a:pt x="0" y="6596"/>
                  </a:lnTo>
                  <a:cubicBezTo>
                    <a:pt x="0" y="6870"/>
                    <a:pt x="244" y="7113"/>
                    <a:pt x="517" y="7113"/>
                  </a:cubicBezTo>
                  <a:lnTo>
                    <a:pt x="2037" y="7113"/>
                  </a:lnTo>
                  <a:cubicBezTo>
                    <a:pt x="2341" y="7113"/>
                    <a:pt x="2554" y="6870"/>
                    <a:pt x="2554" y="6596"/>
                  </a:cubicBezTo>
                  <a:lnTo>
                    <a:pt x="2554" y="517"/>
                  </a:lnTo>
                  <a:cubicBezTo>
                    <a:pt x="2554"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6266455"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69" y="7143"/>
                  </a:lnTo>
                  <a:cubicBezTo>
                    <a:pt x="456" y="7143"/>
                    <a:pt x="304" y="6991"/>
                    <a:pt x="304" y="6779"/>
                  </a:cubicBezTo>
                  <a:lnTo>
                    <a:pt x="304" y="699"/>
                  </a:lnTo>
                  <a:cubicBezTo>
                    <a:pt x="30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6402579" y="2014536"/>
              <a:ext cx="109443" cy="178851"/>
            </a:xfrm>
            <a:custGeom>
              <a:avLst/>
              <a:gdLst/>
              <a:ahLst/>
              <a:cxnLst/>
              <a:rect l="l" t="t" r="r" b="b"/>
              <a:pathLst>
                <a:path w="3983" h="6509" extrusionOk="0">
                  <a:moveTo>
                    <a:pt x="578" y="1"/>
                  </a:moveTo>
                  <a:cubicBezTo>
                    <a:pt x="487" y="1"/>
                    <a:pt x="396" y="1"/>
                    <a:pt x="305" y="31"/>
                  </a:cubicBezTo>
                  <a:cubicBezTo>
                    <a:pt x="244" y="61"/>
                    <a:pt x="183" y="92"/>
                    <a:pt x="153" y="153"/>
                  </a:cubicBezTo>
                  <a:cubicBezTo>
                    <a:pt x="62" y="244"/>
                    <a:pt x="1" y="365"/>
                    <a:pt x="1" y="517"/>
                  </a:cubicBezTo>
                  <a:lnTo>
                    <a:pt x="1" y="5928"/>
                  </a:lnTo>
                  <a:cubicBezTo>
                    <a:pt x="1" y="6080"/>
                    <a:pt x="62" y="6201"/>
                    <a:pt x="153" y="6293"/>
                  </a:cubicBezTo>
                  <a:cubicBezTo>
                    <a:pt x="183" y="6353"/>
                    <a:pt x="244" y="6384"/>
                    <a:pt x="305" y="6414"/>
                  </a:cubicBezTo>
                  <a:cubicBezTo>
                    <a:pt x="366" y="6445"/>
                    <a:pt x="457" y="6445"/>
                    <a:pt x="457" y="6445"/>
                  </a:cubicBezTo>
                  <a:cubicBezTo>
                    <a:pt x="578" y="6445"/>
                    <a:pt x="670" y="6475"/>
                    <a:pt x="791" y="6505"/>
                  </a:cubicBezTo>
                  <a:cubicBezTo>
                    <a:pt x="793" y="6508"/>
                    <a:pt x="796" y="6509"/>
                    <a:pt x="800" y="6509"/>
                  </a:cubicBezTo>
                  <a:cubicBezTo>
                    <a:pt x="844" y="6509"/>
                    <a:pt x="985" y="6338"/>
                    <a:pt x="1126" y="6141"/>
                  </a:cubicBezTo>
                  <a:lnTo>
                    <a:pt x="3831" y="1399"/>
                  </a:lnTo>
                  <a:cubicBezTo>
                    <a:pt x="3983" y="1156"/>
                    <a:pt x="3740" y="761"/>
                    <a:pt x="3253" y="548"/>
                  </a:cubicBezTo>
                  <a:cubicBezTo>
                    <a:pt x="2402" y="213"/>
                    <a:pt x="149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6398402" y="2010359"/>
              <a:ext cx="115296" cy="187122"/>
            </a:xfrm>
            <a:custGeom>
              <a:avLst/>
              <a:gdLst/>
              <a:ahLst/>
              <a:cxnLst/>
              <a:rect l="l" t="t" r="r" b="b"/>
              <a:pathLst>
                <a:path w="4196" h="6810" extrusionOk="0">
                  <a:moveTo>
                    <a:pt x="648" y="291"/>
                  </a:moveTo>
                  <a:cubicBezTo>
                    <a:pt x="673" y="291"/>
                    <a:pt x="700" y="295"/>
                    <a:pt x="730" y="305"/>
                  </a:cubicBezTo>
                  <a:cubicBezTo>
                    <a:pt x="1612" y="305"/>
                    <a:pt x="2493" y="487"/>
                    <a:pt x="3344" y="821"/>
                  </a:cubicBezTo>
                  <a:cubicBezTo>
                    <a:pt x="3557" y="913"/>
                    <a:pt x="3770" y="1095"/>
                    <a:pt x="3861" y="1308"/>
                  </a:cubicBezTo>
                  <a:cubicBezTo>
                    <a:pt x="3892" y="1368"/>
                    <a:pt x="3892" y="1429"/>
                    <a:pt x="3861" y="1490"/>
                  </a:cubicBezTo>
                  <a:lnTo>
                    <a:pt x="1156" y="6201"/>
                  </a:lnTo>
                  <a:cubicBezTo>
                    <a:pt x="1095" y="6323"/>
                    <a:pt x="1004" y="6414"/>
                    <a:pt x="913" y="6505"/>
                  </a:cubicBezTo>
                  <a:cubicBezTo>
                    <a:pt x="822" y="6475"/>
                    <a:pt x="730" y="6475"/>
                    <a:pt x="639" y="6475"/>
                  </a:cubicBezTo>
                  <a:lnTo>
                    <a:pt x="609" y="6445"/>
                  </a:lnTo>
                  <a:lnTo>
                    <a:pt x="518" y="6414"/>
                  </a:lnTo>
                  <a:cubicBezTo>
                    <a:pt x="457" y="6414"/>
                    <a:pt x="426" y="6384"/>
                    <a:pt x="396" y="6353"/>
                  </a:cubicBezTo>
                  <a:cubicBezTo>
                    <a:pt x="305" y="6293"/>
                    <a:pt x="274" y="6201"/>
                    <a:pt x="274" y="6080"/>
                  </a:cubicBezTo>
                  <a:lnTo>
                    <a:pt x="274" y="639"/>
                  </a:lnTo>
                  <a:cubicBezTo>
                    <a:pt x="274" y="548"/>
                    <a:pt x="305" y="457"/>
                    <a:pt x="396" y="396"/>
                  </a:cubicBezTo>
                  <a:cubicBezTo>
                    <a:pt x="426" y="365"/>
                    <a:pt x="457" y="335"/>
                    <a:pt x="518" y="305"/>
                  </a:cubicBezTo>
                  <a:cubicBezTo>
                    <a:pt x="558" y="305"/>
                    <a:pt x="599" y="291"/>
                    <a:pt x="648" y="291"/>
                  </a:cubicBezTo>
                  <a:close/>
                  <a:moveTo>
                    <a:pt x="730" y="1"/>
                  </a:moveTo>
                  <a:cubicBezTo>
                    <a:pt x="639" y="1"/>
                    <a:pt x="518" y="1"/>
                    <a:pt x="426" y="61"/>
                  </a:cubicBezTo>
                  <a:cubicBezTo>
                    <a:pt x="335" y="92"/>
                    <a:pt x="274" y="122"/>
                    <a:pt x="214" y="183"/>
                  </a:cubicBezTo>
                  <a:cubicBezTo>
                    <a:pt x="62" y="305"/>
                    <a:pt x="1" y="487"/>
                    <a:pt x="1" y="669"/>
                  </a:cubicBezTo>
                  <a:lnTo>
                    <a:pt x="1" y="6080"/>
                  </a:lnTo>
                  <a:cubicBezTo>
                    <a:pt x="1" y="6262"/>
                    <a:pt x="62" y="6445"/>
                    <a:pt x="214" y="6536"/>
                  </a:cubicBezTo>
                  <a:cubicBezTo>
                    <a:pt x="274" y="6597"/>
                    <a:pt x="335" y="6657"/>
                    <a:pt x="426" y="6688"/>
                  </a:cubicBezTo>
                  <a:lnTo>
                    <a:pt x="487" y="6718"/>
                  </a:lnTo>
                  <a:lnTo>
                    <a:pt x="487" y="6748"/>
                  </a:lnTo>
                  <a:lnTo>
                    <a:pt x="609" y="6748"/>
                  </a:lnTo>
                  <a:cubicBezTo>
                    <a:pt x="700" y="6748"/>
                    <a:pt x="761" y="6748"/>
                    <a:pt x="852" y="6779"/>
                  </a:cubicBezTo>
                  <a:cubicBezTo>
                    <a:pt x="882" y="6809"/>
                    <a:pt x="913" y="6809"/>
                    <a:pt x="943" y="6809"/>
                  </a:cubicBezTo>
                  <a:cubicBezTo>
                    <a:pt x="1004" y="6809"/>
                    <a:pt x="1156" y="6748"/>
                    <a:pt x="1399" y="6353"/>
                  </a:cubicBezTo>
                  <a:lnTo>
                    <a:pt x="4104" y="1642"/>
                  </a:lnTo>
                  <a:cubicBezTo>
                    <a:pt x="4165" y="1520"/>
                    <a:pt x="4196" y="1368"/>
                    <a:pt x="4135" y="1247"/>
                  </a:cubicBezTo>
                  <a:cubicBezTo>
                    <a:pt x="4013" y="943"/>
                    <a:pt x="3770" y="700"/>
                    <a:pt x="3466" y="578"/>
                  </a:cubicBezTo>
                  <a:cubicBezTo>
                    <a:pt x="2585" y="213"/>
                    <a:pt x="1673" y="31"/>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6375871" y="2005359"/>
              <a:ext cx="96061" cy="195447"/>
            </a:xfrm>
            <a:custGeom>
              <a:avLst/>
              <a:gdLst/>
              <a:ahLst/>
              <a:cxnLst/>
              <a:rect l="l" t="t" r="r" b="b"/>
              <a:pathLst>
                <a:path w="3496" h="7113" extrusionOk="0">
                  <a:moveTo>
                    <a:pt x="517" y="0"/>
                  </a:moveTo>
                  <a:cubicBezTo>
                    <a:pt x="243" y="0"/>
                    <a:pt x="0" y="213"/>
                    <a:pt x="0" y="517"/>
                  </a:cubicBezTo>
                  <a:lnTo>
                    <a:pt x="0" y="6596"/>
                  </a:lnTo>
                  <a:cubicBezTo>
                    <a:pt x="0" y="6870"/>
                    <a:pt x="243" y="7113"/>
                    <a:pt x="517" y="7113"/>
                  </a:cubicBezTo>
                  <a:lnTo>
                    <a:pt x="1277" y="7113"/>
                  </a:lnTo>
                  <a:cubicBezTo>
                    <a:pt x="1307" y="7098"/>
                    <a:pt x="1338" y="7090"/>
                    <a:pt x="1368" y="7090"/>
                  </a:cubicBezTo>
                  <a:cubicBezTo>
                    <a:pt x="1398" y="7090"/>
                    <a:pt x="1429" y="7098"/>
                    <a:pt x="1459" y="7113"/>
                  </a:cubicBezTo>
                  <a:cubicBezTo>
                    <a:pt x="1459" y="7098"/>
                    <a:pt x="1467" y="7090"/>
                    <a:pt x="1474" y="7090"/>
                  </a:cubicBezTo>
                  <a:cubicBezTo>
                    <a:pt x="1482" y="7090"/>
                    <a:pt x="1490" y="7098"/>
                    <a:pt x="1490" y="7113"/>
                  </a:cubicBezTo>
                  <a:cubicBezTo>
                    <a:pt x="1611" y="6961"/>
                    <a:pt x="1672" y="6779"/>
                    <a:pt x="1702" y="6627"/>
                  </a:cubicBezTo>
                  <a:lnTo>
                    <a:pt x="3405" y="791"/>
                  </a:lnTo>
                  <a:cubicBezTo>
                    <a:pt x="3496" y="547"/>
                    <a:pt x="3161" y="183"/>
                    <a:pt x="2614" y="91"/>
                  </a:cubicBezTo>
                  <a:cubicBezTo>
                    <a:pt x="2371" y="61"/>
                    <a:pt x="2128" y="31"/>
                    <a:pt x="1885" y="31"/>
                  </a:cubicBezTo>
                  <a:cubicBezTo>
                    <a:pt x="1672" y="0"/>
                    <a:pt x="1368" y="0"/>
                    <a:pt x="1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6371694" y="2002006"/>
              <a:ext cx="102738" cy="202976"/>
            </a:xfrm>
            <a:custGeom>
              <a:avLst/>
              <a:gdLst/>
              <a:ahLst/>
              <a:cxnLst/>
              <a:rect l="l" t="t" r="r" b="b"/>
              <a:pathLst>
                <a:path w="3739" h="7387" extrusionOk="0">
                  <a:moveTo>
                    <a:pt x="1429" y="274"/>
                  </a:moveTo>
                  <a:cubicBezTo>
                    <a:pt x="1490" y="274"/>
                    <a:pt x="1794" y="305"/>
                    <a:pt x="2037" y="305"/>
                  </a:cubicBezTo>
                  <a:cubicBezTo>
                    <a:pt x="2250" y="305"/>
                    <a:pt x="2493" y="335"/>
                    <a:pt x="2736" y="365"/>
                  </a:cubicBezTo>
                  <a:cubicBezTo>
                    <a:pt x="2979" y="396"/>
                    <a:pt x="3222" y="517"/>
                    <a:pt x="3374" y="730"/>
                  </a:cubicBezTo>
                  <a:cubicBezTo>
                    <a:pt x="3435" y="761"/>
                    <a:pt x="3435" y="821"/>
                    <a:pt x="3435" y="882"/>
                  </a:cubicBezTo>
                  <a:lnTo>
                    <a:pt x="1733" y="6688"/>
                  </a:lnTo>
                  <a:cubicBezTo>
                    <a:pt x="1702" y="6840"/>
                    <a:pt x="1642" y="6961"/>
                    <a:pt x="1581" y="7083"/>
                  </a:cubicBezTo>
                  <a:lnTo>
                    <a:pt x="1490" y="7083"/>
                  </a:lnTo>
                  <a:lnTo>
                    <a:pt x="1490" y="7113"/>
                  </a:lnTo>
                  <a:lnTo>
                    <a:pt x="669" y="7113"/>
                  </a:lnTo>
                  <a:cubicBezTo>
                    <a:pt x="456" y="7113"/>
                    <a:pt x="304" y="6961"/>
                    <a:pt x="304" y="6749"/>
                  </a:cubicBezTo>
                  <a:lnTo>
                    <a:pt x="304" y="669"/>
                  </a:lnTo>
                  <a:cubicBezTo>
                    <a:pt x="304" y="457"/>
                    <a:pt x="456" y="274"/>
                    <a:pt x="669" y="274"/>
                  </a:cubicBezTo>
                  <a:close/>
                  <a:moveTo>
                    <a:pt x="669" y="1"/>
                  </a:moveTo>
                  <a:cubicBezTo>
                    <a:pt x="304" y="1"/>
                    <a:pt x="0" y="274"/>
                    <a:pt x="0" y="639"/>
                  </a:cubicBezTo>
                  <a:lnTo>
                    <a:pt x="0" y="6718"/>
                  </a:lnTo>
                  <a:cubicBezTo>
                    <a:pt x="0" y="7083"/>
                    <a:pt x="304" y="7387"/>
                    <a:pt x="669" y="7387"/>
                  </a:cubicBezTo>
                  <a:lnTo>
                    <a:pt x="1581" y="7387"/>
                  </a:lnTo>
                  <a:lnTo>
                    <a:pt x="1611" y="7356"/>
                  </a:lnTo>
                  <a:lnTo>
                    <a:pt x="1672" y="7356"/>
                  </a:lnTo>
                  <a:cubicBezTo>
                    <a:pt x="1733" y="7356"/>
                    <a:pt x="1824" y="7356"/>
                    <a:pt x="2006" y="6779"/>
                  </a:cubicBezTo>
                  <a:lnTo>
                    <a:pt x="3709" y="973"/>
                  </a:lnTo>
                  <a:cubicBezTo>
                    <a:pt x="3739" y="821"/>
                    <a:pt x="3709" y="700"/>
                    <a:pt x="3648" y="578"/>
                  </a:cubicBezTo>
                  <a:cubicBezTo>
                    <a:pt x="3435" y="305"/>
                    <a:pt x="3131" y="122"/>
                    <a:pt x="2766" y="92"/>
                  </a:cubicBezTo>
                  <a:cubicBezTo>
                    <a:pt x="2523" y="62"/>
                    <a:pt x="2280" y="31"/>
                    <a:pt x="2067" y="31"/>
                  </a:cubicBezTo>
                  <a:cubicBezTo>
                    <a:pt x="1854" y="1"/>
                    <a:pt x="1520" y="1"/>
                    <a:pt x="1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6433491" y="2086774"/>
              <a:ext cx="180417" cy="124418"/>
            </a:xfrm>
            <a:custGeom>
              <a:avLst/>
              <a:gdLst/>
              <a:ahLst/>
              <a:cxnLst/>
              <a:rect l="l" t="t" r="r" b="b"/>
              <a:pathLst>
                <a:path w="6566" h="4528" extrusionOk="0">
                  <a:moveTo>
                    <a:pt x="4555" y="1"/>
                  </a:moveTo>
                  <a:cubicBezTo>
                    <a:pt x="4471" y="1"/>
                    <a:pt x="4398" y="26"/>
                    <a:pt x="4347" y="77"/>
                  </a:cubicBezTo>
                  <a:lnTo>
                    <a:pt x="335" y="3755"/>
                  </a:lnTo>
                  <a:cubicBezTo>
                    <a:pt x="122" y="3967"/>
                    <a:pt x="1" y="4150"/>
                    <a:pt x="31" y="4180"/>
                  </a:cubicBezTo>
                  <a:cubicBezTo>
                    <a:pt x="92" y="4271"/>
                    <a:pt x="122" y="4363"/>
                    <a:pt x="153" y="4484"/>
                  </a:cubicBezTo>
                  <a:cubicBezTo>
                    <a:pt x="174" y="4506"/>
                    <a:pt x="302" y="4527"/>
                    <a:pt x="472" y="4527"/>
                  </a:cubicBezTo>
                  <a:cubicBezTo>
                    <a:pt x="542" y="4527"/>
                    <a:pt x="620" y="4524"/>
                    <a:pt x="700" y="4515"/>
                  </a:cubicBezTo>
                  <a:lnTo>
                    <a:pt x="6110" y="3937"/>
                  </a:lnTo>
                  <a:cubicBezTo>
                    <a:pt x="6384" y="3907"/>
                    <a:pt x="6566" y="3451"/>
                    <a:pt x="6444" y="2964"/>
                  </a:cubicBezTo>
                  <a:cubicBezTo>
                    <a:pt x="6232" y="2053"/>
                    <a:pt x="5837" y="1232"/>
                    <a:pt x="5289" y="472"/>
                  </a:cubicBezTo>
                  <a:cubicBezTo>
                    <a:pt x="5070" y="166"/>
                    <a:pt x="4773" y="1"/>
                    <a:pt x="4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6427638" y="2083560"/>
              <a:ext cx="188798" cy="132277"/>
            </a:xfrm>
            <a:custGeom>
              <a:avLst/>
              <a:gdLst/>
              <a:ahLst/>
              <a:cxnLst/>
              <a:rect l="l" t="t" r="r" b="b"/>
              <a:pathLst>
                <a:path w="6871" h="4814" extrusionOk="0">
                  <a:moveTo>
                    <a:pt x="4803" y="255"/>
                  </a:moveTo>
                  <a:cubicBezTo>
                    <a:pt x="5046" y="315"/>
                    <a:pt x="5259" y="467"/>
                    <a:pt x="5381" y="680"/>
                  </a:cubicBezTo>
                  <a:cubicBezTo>
                    <a:pt x="5898" y="1410"/>
                    <a:pt x="6262" y="2230"/>
                    <a:pt x="6475" y="3112"/>
                  </a:cubicBezTo>
                  <a:cubicBezTo>
                    <a:pt x="6566" y="3355"/>
                    <a:pt x="6536" y="3598"/>
                    <a:pt x="6414" y="3811"/>
                  </a:cubicBezTo>
                  <a:cubicBezTo>
                    <a:pt x="6384" y="3872"/>
                    <a:pt x="6323" y="3902"/>
                    <a:pt x="6262" y="3902"/>
                  </a:cubicBezTo>
                  <a:lnTo>
                    <a:pt x="882" y="4510"/>
                  </a:lnTo>
                  <a:lnTo>
                    <a:pt x="487" y="4510"/>
                  </a:lnTo>
                  <a:cubicBezTo>
                    <a:pt x="457" y="4419"/>
                    <a:pt x="426" y="4358"/>
                    <a:pt x="366" y="4267"/>
                  </a:cubicBezTo>
                  <a:cubicBezTo>
                    <a:pt x="457" y="4176"/>
                    <a:pt x="517" y="4084"/>
                    <a:pt x="639" y="3993"/>
                  </a:cubicBezTo>
                  <a:lnTo>
                    <a:pt x="4651" y="315"/>
                  </a:lnTo>
                  <a:cubicBezTo>
                    <a:pt x="4682" y="255"/>
                    <a:pt x="4742" y="255"/>
                    <a:pt x="4803" y="255"/>
                  </a:cubicBezTo>
                  <a:close/>
                  <a:moveTo>
                    <a:pt x="4738" y="0"/>
                  </a:moveTo>
                  <a:cubicBezTo>
                    <a:pt x="4640" y="0"/>
                    <a:pt x="4537" y="34"/>
                    <a:pt x="4469" y="103"/>
                  </a:cubicBezTo>
                  <a:lnTo>
                    <a:pt x="457" y="3781"/>
                  </a:lnTo>
                  <a:cubicBezTo>
                    <a:pt x="1" y="4206"/>
                    <a:pt x="92" y="4358"/>
                    <a:pt x="122" y="4388"/>
                  </a:cubicBezTo>
                  <a:cubicBezTo>
                    <a:pt x="183" y="4480"/>
                    <a:pt x="214" y="4540"/>
                    <a:pt x="244" y="4632"/>
                  </a:cubicBezTo>
                  <a:cubicBezTo>
                    <a:pt x="244" y="4692"/>
                    <a:pt x="305" y="4814"/>
                    <a:pt x="669" y="4814"/>
                  </a:cubicBezTo>
                  <a:lnTo>
                    <a:pt x="913" y="4814"/>
                  </a:lnTo>
                  <a:lnTo>
                    <a:pt x="6293" y="4206"/>
                  </a:lnTo>
                  <a:cubicBezTo>
                    <a:pt x="6445" y="4206"/>
                    <a:pt x="6566" y="4115"/>
                    <a:pt x="6657" y="3993"/>
                  </a:cubicBezTo>
                  <a:cubicBezTo>
                    <a:pt x="6809" y="3720"/>
                    <a:pt x="6870" y="3385"/>
                    <a:pt x="6779" y="3051"/>
                  </a:cubicBezTo>
                  <a:cubicBezTo>
                    <a:pt x="6536" y="2139"/>
                    <a:pt x="6171" y="1288"/>
                    <a:pt x="5624" y="528"/>
                  </a:cubicBezTo>
                  <a:cubicBezTo>
                    <a:pt x="5442" y="255"/>
                    <a:pt x="5168" y="42"/>
                    <a:pt x="4834" y="11"/>
                  </a:cubicBezTo>
                  <a:cubicBezTo>
                    <a:pt x="4803" y="4"/>
                    <a:pt x="4771" y="0"/>
                    <a:pt x="4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6423462" y="2049323"/>
              <a:ext cx="185446" cy="159837"/>
            </a:xfrm>
            <a:custGeom>
              <a:avLst/>
              <a:gdLst/>
              <a:ahLst/>
              <a:cxnLst/>
              <a:rect l="l" t="t" r="r" b="b"/>
              <a:pathLst>
                <a:path w="6749" h="5817" extrusionOk="0">
                  <a:moveTo>
                    <a:pt x="4012" y="0"/>
                  </a:moveTo>
                  <a:cubicBezTo>
                    <a:pt x="3863" y="0"/>
                    <a:pt x="3740" y="46"/>
                    <a:pt x="3679" y="133"/>
                  </a:cubicBezTo>
                  <a:lnTo>
                    <a:pt x="274" y="5179"/>
                  </a:lnTo>
                  <a:cubicBezTo>
                    <a:pt x="122" y="5422"/>
                    <a:pt x="1" y="5604"/>
                    <a:pt x="31" y="5634"/>
                  </a:cubicBezTo>
                  <a:cubicBezTo>
                    <a:pt x="92" y="5695"/>
                    <a:pt x="153" y="5726"/>
                    <a:pt x="183" y="5817"/>
                  </a:cubicBezTo>
                  <a:cubicBezTo>
                    <a:pt x="366" y="5817"/>
                    <a:pt x="548" y="5756"/>
                    <a:pt x="700" y="5695"/>
                  </a:cubicBezTo>
                  <a:lnTo>
                    <a:pt x="6414" y="3628"/>
                  </a:lnTo>
                  <a:cubicBezTo>
                    <a:pt x="6657" y="3537"/>
                    <a:pt x="6749" y="3051"/>
                    <a:pt x="6475" y="2564"/>
                  </a:cubicBezTo>
                  <a:cubicBezTo>
                    <a:pt x="6050" y="1713"/>
                    <a:pt x="5472" y="954"/>
                    <a:pt x="4743" y="315"/>
                  </a:cubicBezTo>
                  <a:cubicBezTo>
                    <a:pt x="4508" y="99"/>
                    <a:pt x="4231" y="0"/>
                    <a:pt x="4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6418461" y="2045448"/>
              <a:ext cx="192947" cy="167063"/>
            </a:xfrm>
            <a:custGeom>
              <a:avLst/>
              <a:gdLst/>
              <a:ahLst/>
              <a:cxnLst/>
              <a:rect l="l" t="t" r="r" b="b"/>
              <a:pathLst>
                <a:path w="7022" h="6080" extrusionOk="0">
                  <a:moveTo>
                    <a:pt x="4104" y="274"/>
                  </a:moveTo>
                  <a:cubicBezTo>
                    <a:pt x="4377" y="274"/>
                    <a:pt x="4621" y="365"/>
                    <a:pt x="4803" y="578"/>
                  </a:cubicBezTo>
                  <a:cubicBezTo>
                    <a:pt x="5502" y="1186"/>
                    <a:pt x="6080" y="1915"/>
                    <a:pt x="6505" y="2766"/>
                  </a:cubicBezTo>
                  <a:cubicBezTo>
                    <a:pt x="6657" y="2979"/>
                    <a:pt x="6687" y="3253"/>
                    <a:pt x="6627" y="3526"/>
                  </a:cubicBezTo>
                  <a:cubicBezTo>
                    <a:pt x="6596" y="3557"/>
                    <a:pt x="6566" y="3617"/>
                    <a:pt x="6505" y="3648"/>
                  </a:cubicBezTo>
                  <a:lnTo>
                    <a:pt x="821" y="5684"/>
                  </a:lnTo>
                  <a:cubicBezTo>
                    <a:pt x="700" y="5745"/>
                    <a:pt x="548" y="5775"/>
                    <a:pt x="426" y="5806"/>
                  </a:cubicBezTo>
                  <a:lnTo>
                    <a:pt x="365" y="5745"/>
                  </a:lnTo>
                  <a:lnTo>
                    <a:pt x="396" y="5745"/>
                  </a:lnTo>
                  <a:cubicBezTo>
                    <a:pt x="426" y="5623"/>
                    <a:pt x="487" y="5502"/>
                    <a:pt x="548" y="5380"/>
                  </a:cubicBezTo>
                  <a:lnTo>
                    <a:pt x="3952" y="365"/>
                  </a:lnTo>
                  <a:cubicBezTo>
                    <a:pt x="4013" y="304"/>
                    <a:pt x="4043" y="274"/>
                    <a:pt x="4104" y="274"/>
                  </a:cubicBezTo>
                  <a:close/>
                  <a:moveTo>
                    <a:pt x="4104" y="0"/>
                  </a:moveTo>
                  <a:cubicBezTo>
                    <a:pt x="3952" y="31"/>
                    <a:pt x="3830" y="91"/>
                    <a:pt x="3769" y="213"/>
                  </a:cubicBezTo>
                  <a:lnTo>
                    <a:pt x="335" y="5228"/>
                  </a:lnTo>
                  <a:cubicBezTo>
                    <a:pt x="0" y="5775"/>
                    <a:pt x="61" y="5836"/>
                    <a:pt x="122" y="5897"/>
                  </a:cubicBezTo>
                  <a:cubicBezTo>
                    <a:pt x="183" y="5927"/>
                    <a:pt x="213" y="5958"/>
                    <a:pt x="244" y="6019"/>
                  </a:cubicBezTo>
                  <a:cubicBezTo>
                    <a:pt x="244" y="6049"/>
                    <a:pt x="274" y="6079"/>
                    <a:pt x="365" y="6079"/>
                  </a:cubicBezTo>
                  <a:cubicBezTo>
                    <a:pt x="578" y="6079"/>
                    <a:pt x="760" y="6049"/>
                    <a:pt x="943" y="5988"/>
                  </a:cubicBezTo>
                  <a:lnTo>
                    <a:pt x="6627" y="3921"/>
                  </a:lnTo>
                  <a:cubicBezTo>
                    <a:pt x="6748" y="3861"/>
                    <a:pt x="6870" y="3769"/>
                    <a:pt x="6900" y="3648"/>
                  </a:cubicBezTo>
                  <a:cubicBezTo>
                    <a:pt x="7022" y="3313"/>
                    <a:pt x="6961" y="2949"/>
                    <a:pt x="6809" y="2645"/>
                  </a:cubicBezTo>
                  <a:cubicBezTo>
                    <a:pt x="6353" y="1794"/>
                    <a:pt x="5745" y="1003"/>
                    <a:pt x="5016" y="365"/>
                  </a:cubicBezTo>
                  <a:cubicBezTo>
                    <a:pt x="4773" y="122"/>
                    <a:pt x="4438" y="0"/>
                    <a:pt x="4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6438492" y="2238368"/>
              <a:ext cx="177092" cy="70178"/>
            </a:xfrm>
            <a:custGeom>
              <a:avLst/>
              <a:gdLst/>
              <a:ahLst/>
              <a:cxnLst/>
              <a:rect l="l" t="t" r="r" b="b"/>
              <a:pathLst>
                <a:path w="6445" h="2554" extrusionOk="0">
                  <a:moveTo>
                    <a:pt x="518" y="1"/>
                  </a:moveTo>
                  <a:cubicBezTo>
                    <a:pt x="214" y="1"/>
                    <a:pt x="1" y="244"/>
                    <a:pt x="1" y="517"/>
                  </a:cubicBezTo>
                  <a:lnTo>
                    <a:pt x="1" y="2037"/>
                  </a:lnTo>
                  <a:cubicBezTo>
                    <a:pt x="1" y="2311"/>
                    <a:pt x="214" y="2554"/>
                    <a:pt x="518" y="2554"/>
                  </a:cubicBezTo>
                  <a:lnTo>
                    <a:pt x="5958" y="2554"/>
                  </a:lnTo>
                  <a:cubicBezTo>
                    <a:pt x="6232" y="2554"/>
                    <a:pt x="6445" y="2311"/>
                    <a:pt x="6445" y="2037"/>
                  </a:cubicBezTo>
                  <a:lnTo>
                    <a:pt x="6445" y="517"/>
                  </a:lnTo>
                  <a:cubicBezTo>
                    <a:pt x="6445" y="244"/>
                    <a:pt x="6232" y="1"/>
                    <a:pt x="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6434315" y="2234191"/>
              <a:ext cx="185446" cy="78531"/>
            </a:xfrm>
            <a:custGeom>
              <a:avLst/>
              <a:gdLst/>
              <a:ahLst/>
              <a:cxnLst/>
              <a:rect l="l" t="t" r="r" b="b"/>
              <a:pathLst>
                <a:path w="6749" h="2858" extrusionOk="0">
                  <a:moveTo>
                    <a:pt x="6110" y="305"/>
                  </a:moveTo>
                  <a:cubicBezTo>
                    <a:pt x="6323" y="305"/>
                    <a:pt x="6475" y="457"/>
                    <a:pt x="6475" y="669"/>
                  </a:cubicBezTo>
                  <a:lnTo>
                    <a:pt x="6475" y="2189"/>
                  </a:lnTo>
                  <a:cubicBezTo>
                    <a:pt x="6475" y="2402"/>
                    <a:pt x="6323" y="2584"/>
                    <a:pt x="6110" y="2584"/>
                  </a:cubicBezTo>
                  <a:lnTo>
                    <a:pt x="670" y="2584"/>
                  </a:lnTo>
                  <a:cubicBezTo>
                    <a:pt x="457" y="2584"/>
                    <a:pt x="274" y="2402"/>
                    <a:pt x="274" y="2189"/>
                  </a:cubicBezTo>
                  <a:lnTo>
                    <a:pt x="274" y="669"/>
                  </a:lnTo>
                  <a:cubicBezTo>
                    <a:pt x="274" y="457"/>
                    <a:pt x="457" y="305"/>
                    <a:pt x="670" y="305"/>
                  </a:cubicBezTo>
                  <a:close/>
                  <a:moveTo>
                    <a:pt x="639" y="1"/>
                  </a:moveTo>
                  <a:cubicBezTo>
                    <a:pt x="274" y="1"/>
                    <a:pt x="1" y="305"/>
                    <a:pt x="1" y="669"/>
                  </a:cubicBezTo>
                  <a:lnTo>
                    <a:pt x="1" y="2189"/>
                  </a:lnTo>
                  <a:cubicBezTo>
                    <a:pt x="1" y="2554"/>
                    <a:pt x="305" y="2858"/>
                    <a:pt x="670" y="2858"/>
                  </a:cubicBezTo>
                  <a:lnTo>
                    <a:pt x="6110" y="2858"/>
                  </a:lnTo>
                  <a:cubicBezTo>
                    <a:pt x="6445" y="2858"/>
                    <a:pt x="6749" y="2554"/>
                    <a:pt x="6749" y="2189"/>
                  </a:cubicBezTo>
                  <a:lnTo>
                    <a:pt x="6749" y="669"/>
                  </a:lnTo>
                  <a:cubicBezTo>
                    <a:pt x="6749" y="305"/>
                    <a:pt x="6445" y="1"/>
                    <a:pt x="60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6429314" y="2208307"/>
              <a:ext cx="196299" cy="73585"/>
            </a:xfrm>
            <a:custGeom>
              <a:avLst/>
              <a:gdLst/>
              <a:ahLst/>
              <a:cxnLst/>
              <a:rect l="l" t="t" r="r" b="b"/>
              <a:pathLst>
                <a:path w="7144" h="2678" extrusionOk="0">
                  <a:moveTo>
                    <a:pt x="6596" y="0"/>
                  </a:moveTo>
                  <a:lnTo>
                    <a:pt x="517" y="213"/>
                  </a:lnTo>
                  <a:cubicBezTo>
                    <a:pt x="396" y="213"/>
                    <a:pt x="274" y="244"/>
                    <a:pt x="183" y="274"/>
                  </a:cubicBezTo>
                  <a:cubicBezTo>
                    <a:pt x="61" y="365"/>
                    <a:pt x="1" y="487"/>
                    <a:pt x="31" y="639"/>
                  </a:cubicBezTo>
                  <a:lnTo>
                    <a:pt x="31" y="2159"/>
                  </a:lnTo>
                  <a:cubicBezTo>
                    <a:pt x="2" y="2445"/>
                    <a:pt x="217" y="2678"/>
                    <a:pt x="496" y="2678"/>
                  </a:cubicBezTo>
                  <a:cubicBezTo>
                    <a:pt x="513" y="2678"/>
                    <a:pt x="530" y="2677"/>
                    <a:pt x="548" y="2675"/>
                  </a:cubicBezTo>
                  <a:lnTo>
                    <a:pt x="6627" y="2675"/>
                  </a:lnTo>
                  <a:cubicBezTo>
                    <a:pt x="6900" y="2675"/>
                    <a:pt x="7144" y="2432"/>
                    <a:pt x="7144" y="2159"/>
                  </a:cubicBezTo>
                  <a:lnTo>
                    <a:pt x="7144" y="639"/>
                  </a:lnTo>
                  <a:cubicBezTo>
                    <a:pt x="7144" y="487"/>
                    <a:pt x="7083" y="365"/>
                    <a:pt x="6992" y="244"/>
                  </a:cubicBezTo>
                  <a:cubicBezTo>
                    <a:pt x="6931" y="92"/>
                    <a:pt x="6779" y="0"/>
                    <a:pt x="6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6425138" y="2204955"/>
              <a:ext cx="203828" cy="81059"/>
            </a:xfrm>
            <a:custGeom>
              <a:avLst/>
              <a:gdLst/>
              <a:ahLst/>
              <a:cxnLst/>
              <a:rect l="l" t="t" r="r" b="b"/>
              <a:pathLst>
                <a:path w="7418" h="2950" extrusionOk="0">
                  <a:moveTo>
                    <a:pt x="6779" y="244"/>
                  </a:moveTo>
                  <a:cubicBezTo>
                    <a:pt x="6870" y="244"/>
                    <a:pt x="6961" y="335"/>
                    <a:pt x="7052" y="487"/>
                  </a:cubicBezTo>
                  <a:cubicBezTo>
                    <a:pt x="7113" y="548"/>
                    <a:pt x="7144" y="639"/>
                    <a:pt x="7144" y="761"/>
                  </a:cubicBezTo>
                  <a:lnTo>
                    <a:pt x="7144" y="2281"/>
                  </a:lnTo>
                  <a:cubicBezTo>
                    <a:pt x="7144" y="2493"/>
                    <a:pt x="6992" y="2645"/>
                    <a:pt x="6779" y="2645"/>
                  </a:cubicBezTo>
                  <a:lnTo>
                    <a:pt x="700" y="2645"/>
                  </a:lnTo>
                  <a:cubicBezTo>
                    <a:pt x="487" y="2645"/>
                    <a:pt x="305" y="2493"/>
                    <a:pt x="305" y="2281"/>
                  </a:cubicBezTo>
                  <a:lnTo>
                    <a:pt x="305" y="761"/>
                  </a:lnTo>
                  <a:cubicBezTo>
                    <a:pt x="305" y="670"/>
                    <a:pt x="335" y="578"/>
                    <a:pt x="396" y="518"/>
                  </a:cubicBezTo>
                  <a:cubicBezTo>
                    <a:pt x="487" y="487"/>
                    <a:pt x="608" y="487"/>
                    <a:pt x="700" y="487"/>
                  </a:cubicBezTo>
                  <a:lnTo>
                    <a:pt x="6779" y="244"/>
                  </a:lnTo>
                  <a:close/>
                  <a:moveTo>
                    <a:pt x="6748" y="1"/>
                  </a:moveTo>
                  <a:lnTo>
                    <a:pt x="669" y="214"/>
                  </a:lnTo>
                  <a:cubicBezTo>
                    <a:pt x="548" y="214"/>
                    <a:pt x="396" y="244"/>
                    <a:pt x="274" y="274"/>
                  </a:cubicBezTo>
                  <a:lnTo>
                    <a:pt x="244" y="274"/>
                  </a:lnTo>
                  <a:lnTo>
                    <a:pt x="213" y="305"/>
                  </a:lnTo>
                  <a:cubicBezTo>
                    <a:pt x="92" y="426"/>
                    <a:pt x="31" y="578"/>
                    <a:pt x="31" y="761"/>
                  </a:cubicBezTo>
                  <a:lnTo>
                    <a:pt x="31" y="2281"/>
                  </a:lnTo>
                  <a:cubicBezTo>
                    <a:pt x="1" y="2645"/>
                    <a:pt x="305" y="2949"/>
                    <a:pt x="669" y="2949"/>
                  </a:cubicBezTo>
                  <a:lnTo>
                    <a:pt x="6748" y="2949"/>
                  </a:lnTo>
                  <a:cubicBezTo>
                    <a:pt x="7113" y="2949"/>
                    <a:pt x="7417" y="2645"/>
                    <a:pt x="7417" y="2281"/>
                  </a:cubicBezTo>
                  <a:lnTo>
                    <a:pt x="7417" y="761"/>
                  </a:lnTo>
                  <a:cubicBezTo>
                    <a:pt x="7417" y="609"/>
                    <a:pt x="7356" y="457"/>
                    <a:pt x="7235" y="335"/>
                  </a:cubicBezTo>
                  <a:cubicBezTo>
                    <a:pt x="7174" y="122"/>
                    <a:pt x="6961" y="1"/>
                    <a:pt x="6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6335781" y="2280134"/>
              <a:ext cx="393395" cy="60148"/>
            </a:xfrm>
            <a:custGeom>
              <a:avLst/>
              <a:gdLst/>
              <a:ahLst/>
              <a:cxnLst/>
              <a:rect l="l" t="t" r="r" b="b"/>
              <a:pathLst>
                <a:path w="14317" h="2189" extrusionOk="0">
                  <a:moveTo>
                    <a:pt x="1307" y="0"/>
                  </a:moveTo>
                  <a:cubicBezTo>
                    <a:pt x="942" y="0"/>
                    <a:pt x="639" y="244"/>
                    <a:pt x="517" y="578"/>
                  </a:cubicBezTo>
                  <a:lnTo>
                    <a:pt x="0" y="2189"/>
                  </a:lnTo>
                  <a:lnTo>
                    <a:pt x="14317" y="2189"/>
                  </a:lnTo>
                  <a:lnTo>
                    <a:pt x="13800" y="578"/>
                  </a:lnTo>
                  <a:cubicBezTo>
                    <a:pt x="13678" y="244"/>
                    <a:pt x="13374" y="0"/>
                    <a:pt x="13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6328252" y="2275133"/>
              <a:ext cx="408453" cy="71002"/>
            </a:xfrm>
            <a:custGeom>
              <a:avLst/>
              <a:gdLst/>
              <a:ahLst/>
              <a:cxnLst/>
              <a:rect l="l" t="t" r="r" b="b"/>
              <a:pathLst>
                <a:path w="14865" h="2584" extrusionOk="0">
                  <a:moveTo>
                    <a:pt x="13284" y="395"/>
                  </a:moveTo>
                  <a:cubicBezTo>
                    <a:pt x="13557" y="395"/>
                    <a:pt x="13800" y="547"/>
                    <a:pt x="13892" y="821"/>
                  </a:cubicBezTo>
                  <a:lnTo>
                    <a:pt x="14317" y="2189"/>
                  </a:lnTo>
                  <a:lnTo>
                    <a:pt x="548" y="2189"/>
                  </a:lnTo>
                  <a:lnTo>
                    <a:pt x="973" y="821"/>
                  </a:lnTo>
                  <a:cubicBezTo>
                    <a:pt x="1065" y="547"/>
                    <a:pt x="1308" y="395"/>
                    <a:pt x="1581" y="395"/>
                  </a:cubicBezTo>
                  <a:close/>
                  <a:moveTo>
                    <a:pt x="1581" y="0"/>
                  </a:moveTo>
                  <a:cubicBezTo>
                    <a:pt x="1156" y="0"/>
                    <a:pt x="761" y="274"/>
                    <a:pt x="639" y="699"/>
                  </a:cubicBezTo>
                  <a:lnTo>
                    <a:pt x="1" y="2584"/>
                  </a:lnTo>
                  <a:lnTo>
                    <a:pt x="14864" y="2584"/>
                  </a:lnTo>
                  <a:lnTo>
                    <a:pt x="14256" y="699"/>
                  </a:lnTo>
                  <a:cubicBezTo>
                    <a:pt x="14104" y="274"/>
                    <a:pt x="13709" y="0"/>
                    <a:pt x="13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6438492" y="2343607"/>
              <a:ext cx="177092" cy="71029"/>
            </a:xfrm>
            <a:custGeom>
              <a:avLst/>
              <a:gdLst/>
              <a:ahLst/>
              <a:cxnLst/>
              <a:rect l="l" t="t" r="r" b="b"/>
              <a:pathLst>
                <a:path w="6445" h="2585" extrusionOk="0">
                  <a:moveTo>
                    <a:pt x="518" y="1"/>
                  </a:moveTo>
                  <a:cubicBezTo>
                    <a:pt x="214" y="1"/>
                    <a:pt x="1" y="244"/>
                    <a:pt x="1" y="548"/>
                  </a:cubicBezTo>
                  <a:lnTo>
                    <a:pt x="1" y="2067"/>
                  </a:lnTo>
                  <a:cubicBezTo>
                    <a:pt x="1" y="2341"/>
                    <a:pt x="214" y="2584"/>
                    <a:pt x="518" y="2584"/>
                  </a:cubicBezTo>
                  <a:lnTo>
                    <a:pt x="5958" y="2584"/>
                  </a:lnTo>
                  <a:cubicBezTo>
                    <a:pt x="6232" y="2584"/>
                    <a:pt x="6445" y="2341"/>
                    <a:pt x="6445" y="2067"/>
                  </a:cubicBezTo>
                  <a:lnTo>
                    <a:pt x="6445" y="548"/>
                  </a:lnTo>
                  <a:cubicBezTo>
                    <a:pt x="6445" y="244"/>
                    <a:pt x="6232" y="1"/>
                    <a:pt x="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6434315" y="2340254"/>
              <a:ext cx="185446" cy="77706"/>
            </a:xfrm>
            <a:custGeom>
              <a:avLst/>
              <a:gdLst/>
              <a:ahLst/>
              <a:cxnLst/>
              <a:rect l="l" t="t" r="r" b="b"/>
              <a:pathLst>
                <a:path w="6749" h="2828" extrusionOk="0">
                  <a:moveTo>
                    <a:pt x="6110" y="274"/>
                  </a:moveTo>
                  <a:cubicBezTo>
                    <a:pt x="6323" y="274"/>
                    <a:pt x="6475" y="426"/>
                    <a:pt x="6475" y="639"/>
                  </a:cubicBezTo>
                  <a:lnTo>
                    <a:pt x="6475" y="2159"/>
                  </a:lnTo>
                  <a:cubicBezTo>
                    <a:pt x="6475" y="2372"/>
                    <a:pt x="6323" y="2554"/>
                    <a:pt x="6110" y="2554"/>
                  </a:cubicBezTo>
                  <a:lnTo>
                    <a:pt x="670" y="2554"/>
                  </a:lnTo>
                  <a:cubicBezTo>
                    <a:pt x="457" y="2554"/>
                    <a:pt x="274" y="2372"/>
                    <a:pt x="274" y="2159"/>
                  </a:cubicBezTo>
                  <a:lnTo>
                    <a:pt x="274" y="639"/>
                  </a:lnTo>
                  <a:cubicBezTo>
                    <a:pt x="274" y="426"/>
                    <a:pt x="457" y="274"/>
                    <a:pt x="670" y="274"/>
                  </a:cubicBezTo>
                  <a:close/>
                  <a:moveTo>
                    <a:pt x="670" y="1"/>
                  </a:moveTo>
                  <a:cubicBezTo>
                    <a:pt x="305" y="1"/>
                    <a:pt x="1" y="305"/>
                    <a:pt x="1" y="670"/>
                  </a:cubicBezTo>
                  <a:lnTo>
                    <a:pt x="1" y="2189"/>
                  </a:lnTo>
                  <a:cubicBezTo>
                    <a:pt x="1" y="2524"/>
                    <a:pt x="305" y="2828"/>
                    <a:pt x="670" y="2828"/>
                  </a:cubicBezTo>
                  <a:lnTo>
                    <a:pt x="6110" y="2828"/>
                  </a:lnTo>
                  <a:cubicBezTo>
                    <a:pt x="6475" y="2828"/>
                    <a:pt x="6749" y="2524"/>
                    <a:pt x="6749" y="2189"/>
                  </a:cubicBezTo>
                  <a:lnTo>
                    <a:pt x="6749" y="670"/>
                  </a:lnTo>
                  <a:cubicBezTo>
                    <a:pt x="6749" y="305"/>
                    <a:pt x="6475" y="1"/>
                    <a:pt x="6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6086890" y="2321899"/>
              <a:ext cx="981386" cy="1148422"/>
            </a:xfrm>
            <a:custGeom>
              <a:avLst/>
              <a:gdLst/>
              <a:ahLst/>
              <a:cxnLst/>
              <a:rect l="l" t="t" r="r" b="b"/>
              <a:pathLst>
                <a:path w="35716" h="41795" extrusionOk="0">
                  <a:moveTo>
                    <a:pt x="6657" y="0"/>
                  </a:moveTo>
                  <a:cubicBezTo>
                    <a:pt x="4955" y="0"/>
                    <a:pt x="3557" y="1398"/>
                    <a:pt x="3557" y="3101"/>
                  </a:cubicBezTo>
                  <a:lnTo>
                    <a:pt x="0" y="37934"/>
                  </a:lnTo>
                  <a:cubicBezTo>
                    <a:pt x="0" y="40062"/>
                    <a:pt x="1702" y="41794"/>
                    <a:pt x="3830" y="41794"/>
                  </a:cubicBezTo>
                  <a:lnTo>
                    <a:pt x="31855" y="41794"/>
                  </a:lnTo>
                  <a:cubicBezTo>
                    <a:pt x="31873" y="41794"/>
                    <a:pt x="31892" y="41795"/>
                    <a:pt x="31910" y="41795"/>
                  </a:cubicBezTo>
                  <a:cubicBezTo>
                    <a:pt x="34013" y="41795"/>
                    <a:pt x="35715" y="40073"/>
                    <a:pt x="35715" y="37934"/>
                  </a:cubicBezTo>
                  <a:lnTo>
                    <a:pt x="32159" y="3101"/>
                  </a:lnTo>
                  <a:cubicBezTo>
                    <a:pt x="32159" y="1398"/>
                    <a:pt x="30761" y="0"/>
                    <a:pt x="29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6081037" y="2316871"/>
              <a:ext cx="993092" cy="1159276"/>
            </a:xfrm>
            <a:custGeom>
              <a:avLst/>
              <a:gdLst/>
              <a:ahLst/>
              <a:cxnLst/>
              <a:rect l="l" t="t" r="r" b="b"/>
              <a:pathLst>
                <a:path w="36142" h="42190" extrusionOk="0">
                  <a:moveTo>
                    <a:pt x="29272" y="396"/>
                  </a:moveTo>
                  <a:cubicBezTo>
                    <a:pt x="30852" y="396"/>
                    <a:pt x="32159" y="1703"/>
                    <a:pt x="32159" y="3284"/>
                  </a:cubicBezTo>
                  <a:lnTo>
                    <a:pt x="35715" y="38147"/>
                  </a:lnTo>
                  <a:cubicBezTo>
                    <a:pt x="35715" y="40153"/>
                    <a:pt x="34074" y="41795"/>
                    <a:pt x="32068" y="41795"/>
                  </a:cubicBezTo>
                  <a:lnTo>
                    <a:pt x="4043" y="41795"/>
                  </a:lnTo>
                  <a:cubicBezTo>
                    <a:pt x="2037" y="41795"/>
                    <a:pt x="396" y="40153"/>
                    <a:pt x="396" y="38147"/>
                  </a:cubicBezTo>
                  <a:lnTo>
                    <a:pt x="3952" y="3284"/>
                  </a:lnTo>
                  <a:cubicBezTo>
                    <a:pt x="3952" y="1673"/>
                    <a:pt x="5259" y="396"/>
                    <a:pt x="6870" y="396"/>
                  </a:cubicBezTo>
                  <a:close/>
                  <a:moveTo>
                    <a:pt x="6870" y="1"/>
                  </a:moveTo>
                  <a:cubicBezTo>
                    <a:pt x="5046" y="1"/>
                    <a:pt x="3587" y="1460"/>
                    <a:pt x="3587" y="3253"/>
                  </a:cubicBezTo>
                  <a:lnTo>
                    <a:pt x="1" y="38117"/>
                  </a:lnTo>
                  <a:cubicBezTo>
                    <a:pt x="1" y="40366"/>
                    <a:pt x="1824" y="42160"/>
                    <a:pt x="4043" y="42190"/>
                  </a:cubicBezTo>
                  <a:lnTo>
                    <a:pt x="32068" y="42190"/>
                  </a:lnTo>
                  <a:cubicBezTo>
                    <a:pt x="34317" y="42190"/>
                    <a:pt x="36141" y="40366"/>
                    <a:pt x="36111" y="38117"/>
                  </a:cubicBezTo>
                  <a:lnTo>
                    <a:pt x="32554" y="3284"/>
                  </a:lnTo>
                  <a:cubicBezTo>
                    <a:pt x="32554" y="1460"/>
                    <a:pt x="31095" y="1"/>
                    <a:pt x="29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6015888" y="3030132"/>
              <a:ext cx="923766" cy="834382"/>
            </a:xfrm>
            <a:custGeom>
              <a:avLst/>
              <a:gdLst/>
              <a:ahLst/>
              <a:cxnLst/>
              <a:rect l="l" t="t" r="r" b="b"/>
              <a:pathLst>
                <a:path w="33619" h="30366" extrusionOk="0">
                  <a:moveTo>
                    <a:pt x="25776" y="1"/>
                  </a:moveTo>
                  <a:lnTo>
                    <a:pt x="1" y="10761"/>
                  </a:lnTo>
                  <a:lnTo>
                    <a:pt x="3831" y="30366"/>
                  </a:lnTo>
                  <a:lnTo>
                    <a:pt x="33618" y="30366"/>
                  </a:lnTo>
                  <a:lnTo>
                    <a:pt x="257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6010035" y="3023455"/>
              <a:ext cx="936296" cy="846087"/>
            </a:xfrm>
            <a:custGeom>
              <a:avLst/>
              <a:gdLst/>
              <a:ahLst/>
              <a:cxnLst/>
              <a:rect l="l" t="t" r="r" b="b"/>
              <a:pathLst>
                <a:path w="34075" h="30792" extrusionOk="0">
                  <a:moveTo>
                    <a:pt x="25868" y="517"/>
                  </a:moveTo>
                  <a:lnTo>
                    <a:pt x="33588" y="30426"/>
                  </a:lnTo>
                  <a:lnTo>
                    <a:pt x="4196" y="30426"/>
                  </a:lnTo>
                  <a:lnTo>
                    <a:pt x="426" y="11095"/>
                  </a:lnTo>
                  <a:lnTo>
                    <a:pt x="25868" y="517"/>
                  </a:lnTo>
                  <a:close/>
                  <a:moveTo>
                    <a:pt x="26111" y="1"/>
                  </a:moveTo>
                  <a:lnTo>
                    <a:pt x="153" y="10821"/>
                  </a:lnTo>
                  <a:lnTo>
                    <a:pt x="1" y="10882"/>
                  </a:lnTo>
                  <a:lnTo>
                    <a:pt x="3861" y="30639"/>
                  </a:lnTo>
                  <a:lnTo>
                    <a:pt x="3892" y="30791"/>
                  </a:lnTo>
                  <a:lnTo>
                    <a:pt x="34074" y="30791"/>
                  </a:lnTo>
                  <a:lnTo>
                    <a:pt x="26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6451874" y="2976908"/>
              <a:ext cx="975534" cy="887716"/>
            </a:xfrm>
            <a:custGeom>
              <a:avLst/>
              <a:gdLst/>
              <a:ahLst/>
              <a:cxnLst/>
              <a:rect l="l" t="t" r="r" b="b"/>
              <a:pathLst>
                <a:path w="35503" h="32307" extrusionOk="0">
                  <a:moveTo>
                    <a:pt x="17755" y="0"/>
                  </a:moveTo>
                  <a:cubicBezTo>
                    <a:pt x="16551" y="0"/>
                    <a:pt x="15328" y="136"/>
                    <a:pt x="14104" y="418"/>
                  </a:cubicBezTo>
                  <a:cubicBezTo>
                    <a:pt x="5411" y="2424"/>
                    <a:pt x="0" y="11117"/>
                    <a:pt x="2006" y="19810"/>
                  </a:cubicBezTo>
                  <a:cubicBezTo>
                    <a:pt x="3753" y="27265"/>
                    <a:pt x="10373" y="32306"/>
                    <a:pt x="17706" y="32306"/>
                  </a:cubicBezTo>
                  <a:cubicBezTo>
                    <a:pt x="18924" y="32306"/>
                    <a:pt x="20161" y="32167"/>
                    <a:pt x="21399" y="31877"/>
                  </a:cubicBezTo>
                  <a:cubicBezTo>
                    <a:pt x="30092" y="29871"/>
                    <a:pt x="35502" y="21208"/>
                    <a:pt x="33496" y="12515"/>
                  </a:cubicBezTo>
                  <a:cubicBezTo>
                    <a:pt x="31746" y="5046"/>
                    <a:pt x="25105" y="0"/>
                    <a:pt x="1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6455198" y="2971852"/>
              <a:ext cx="933795" cy="897690"/>
            </a:xfrm>
            <a:custGeom>
              <a:avLst/>
              <a:gdLst/>
              <a:ahLst/>
              <a:cxnLst/>
              <a:rect l="l" t="t" r="r" b="b"/>
              <a:pathLst>
                <a:path w="33984" h="32670" extrusionOk="0">
                  <a:moveTo>
                    <a:pt x="17630" y="389"/>
                  </a:moveTo>
                  <a:cubicBezTo>
                    <a:pt x="26445" y="389"/>
                    <a:pt x="33588" y="7532"/>
                    <a:pt x="33588" y="16347"/>
                  </a:cubicBezTo>
                  <a:cubicBezTo>
                    <a:pt x="33588" y="22791"/>
                    <a:pt x="29697" y="28627"/>
                    <a:pt x="23740" y="31089"/>
                  </a:cubicBezTo>
                  <a:cubicBezTo>
                    <a:pt x="21771" y="31902"/>
                    <a:pt x="19702" y="32298"/>
                    <a:pt x="17650" y="32298"/>
                  </a:cubicBezTo>
                  <a:cubicBezTo>
                    <a:pt x="13494" y="32298"/>
                    <a:pt x="9406" y="30676"/>
                    <a:pt x="6354" y="27624"/>
                  </a:cubicBezTo>
                  <a:cubicBezTo>
                    <a:pt x="1794" y="23064"/>
                    <a:pt x="426" y="16195"/>
                    <a:pt x="2888" y="10237"/>
                  </a:cubicBezTo>
                  <a:cubicBezTo>
                    <a:pt x="5350" y="4280"/>
                    <a:pt x="11186" y="389"/>
                    <a:pt x="17630" y="389"/>
                  </a:cubicBezTo>
                  <a:close/>
                  <a:moveTo>
                    <a:pt x="17651" y="1"/>
                  </a:moveTo>
                  <a:cubicBezTo>
                    <a:pt x="13396" y="1"/>
                    <a:pt x="9213" y="1663"/>
                    <a:pt x="6080" y="4796"/>
                  </a:cubicBezTo>
                  <a:cubicBezTo>
                    <a:pt x="1399" y="9447"/>
                    <a:pt x="1" y="16499"/>
                    <a:pt x="2524" y="22578"/>
                  </a:cubicBezTo>
                  <a:cubicBezTo>
                    <a:pt x="5077" y="28687"/>
                    <a:pt x="11034" y="32669"/>
                    <a:pt x="17630" y="32669"/>
                  </a:cubicBezTo>
                  <a:cubicBezTo>
                    <a:pt x="26658" y="32669"/>
                    <a:pt x="33953" y="25344"/>
                    <a:pt x="33983" y="16347"/>
                  </a:cubicBezTo>
                  <a:cubicBezTo>
                    <a:pt x="33983" y="9721"/>
                    <a:pt x="30001" y="3763"/>
                    <a:pt x="23892" y="1240"/>
                  </a:cubicBezTo>
                  <a:cubicBezTo>
                    <a:pt x="21872" y="406"/>
                    <a:pt x="19753" y="1"/>
                    <a:pt x="17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5820468" y="3305347"/>
              <a:ext cx="601345" cy="558727"/>
            </a:xfrm>
            <a:custGeom>
              <a:avLst/>
              <a:gdLst/>
              <a:ahLst/>
              <a:cxnLst/>
              <a:rect l="l" t="t" r="r" b="b"/>
              <a:pathLst>
                <a:path w="21885" h="20334" extrusionOk="0">
                  <a:moveTo>
                    <a:pt x="10957" y="1"/>
                  </a:moveTo>
                  <a:cubicBezTo>
                    <a:pt x="10411" y="1"/>
                    <a:pt x="9857" y="45"/>
                    <a:pt x="9301" y="137"/>
                  </a:cubicBezTo>
                  <a:cubicBezTo>
                    <a:pt x="3769" y="1049"/>
                    <a:pt x="0" y="6277"/>
                    <a:pt x="912" y="11809"/>
                  </a:cubicBezTo>
                  <a:cubicBezTo>
                    <a:pt x="1732" y="16784"/>
                    <a:pt x="6044" y="20334"/>
                    <a:pt x="10928" y="20334"/>
                  </a:cubicBezTo>
                  <a:cubicBezTo>
                    <a:pt x="11474" y="20334"/>
                    <a:pt x="12028" y="20290"/>
                    <a:pt x="12584" y="20198"/>
                  </a:cubicBezTo>
                  <a:cubicBezTo>
                    <a:pt x="18116" y="19286"/>
                    <a:pt x="21885" y="14058"/>
                    <a:pt x="20973" y="8526"/>
                  </a:cubicBezTo>
                  <a:cubicBezTo>
                    <a:pt x="20153" y="3550"/>
                    <a:pt x="15841" y="1"/>
                    <a:pt x="10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5740289" y="3300153"/>
              <a:ext cx="665670" cy="569389"/>
            </a:xfrm>
            <a:custGeom>
              <a:avLst/>
              <a:gdLst/>
              <a:ahLst/>
              <a:cxnLst/>
              <a:rect l="l" t="t" r="r" b="b"/>
              <a:pathLst>
                <a:path w="24226" h="20722" extrusionOk="0">
                  <a:moveTo>
                    <a:pt x="13861" y="387"/>
                  </a:moveTo>
                  <a:cubicBezTo>
                    <a:pt x="19362" y="417"/>
                    <a:pt x="23830" y="4855"/>
                    <a:pt x="23830" y="10387"/>
                  </a:cubicBezTo>
                  <a:cubicBezTo>
                    <a:pt x="23830" y="14399"/>
                    <a:pt x="21399" y="18046"/>
                    <a:pt x="17690" y="19597"/>
                  </a:cubicBezTo>
                  <a:cubicBezTo>
                    <a:pt x="16450" y="20111"/>
                    <a:pt x="15149" y="20361"/>
                    <a:pt x="13860" y="20361"/>
                  </a:cubicBezTo>
                  <a:cubicBezTo>
                    <a:pt x="11265" y="20361"/>
                    <a:pt x="8718" y="19348"/>
                    <a:pt x="6809" y="17439"/>
                  </a:cubicBezTo>
                  <a:cubicBezTo>
                    <a:pt x="517" y="11147"/>
                    <a:pt x="4985" y="387"/>
                    <a:pt x="13861" y="387"/>
                  </a:cubicBezTo>
                  <a:close/>
                  <a:moveTo>
                    <a:pt x="13796" y="0"/>
                  </a:moveTo>
                  <a:cubicBezTo>
                    <a:pt x="11248" y="0"/>
                    <a:pt x="8650" y="947"/>
                    <a:pt x="6535" y="3061"/>
                  </a:cubicBezTo>
                  <a:cubicBezTo>
                    <a:pt x="0" y="9566"/>
                    <a:pt x="4620" y="20721"/>
                    <a:pt x="13861" y="20721"/>
                  </a:cubicBezTo>
                  <a:cubicBezTo>
                    <a:pt x="19575" y="20721"/>
                    <a:pt x="24225" y="16101"/>
                    <a:pt x="24225" y="10387"/>
                  </a:cubicBezTo>
                  <a:cubicBezTo>
                    <a:pt x="24225" y="4137"/>
                    <a:pt x="19122" y="0"/>
                    <a:pt x="13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5906473" y="3386075"/>
              <a:ext cx="428484" cy="398314"/>
            </a:xfrm>
            <a:custGeom>
              <a:avLst/>
              <a:gdLst/>
              <a:ahLst/>
              <a:cxnLst/>
              <a:rect l="l" t="t" r="r" b="b"/>
              <a:pathLst>
                <a:path w="15594" h="14496" extrusionOk="0">
                  <a:moveTo>
                    <a:pt x="7779" y="0"/>
                  </a:moveTo>
                  <a:cubicBezTo>
                    <a:pt x="7409" y="0"/>
                    <a:pt x="7034" y="28"/>
                    <a:pt x="6658" y="86"/>
                  </a:cubicBezTo>
                  <a:cubicBezTo>
                    <a:pt x="2706" y="725"/>
                    <a:pt x="1" y="4433"/>
                    <a:pt x="639" y="8384"/>
                  </a:cubicBezTo>
                  <a:cubicBezTo>
                    <a:pt x="1215" y="11947"/>
                    <a:pt x="4285" y="14496"/>
                    <a:pt x="7779" y="14496"/>
                  </a:cubicBezTo>
                  <a:cubicBezTo>
                    <a:pt x="8161" y="14496"/>
                    <a:pt x="8548" y="14466"/>
                    <a:pt x="8937" y="14403"/>
                  </a:cubicBezTo>
                  <a:cubicBezTo>
                    <a:pt x="12889" y="13795"/>
                    <a:pt x="15594" y="10087"/>
                    <a:pt x="14956" y="6135"/>
                  </a:cubicBezTo>
                  <a:cubicBezTo>
                    <a:pt x="14406" y="2533"/>
                    <a:pt x="11293" y="0"/>
                    <a:pt x="7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2"/>
            <p:cNvSpPr/>
            <p:nvPr/>
          </p:nvSpPr>
          <p:spPr>
            <a:xfrm>
              <a:off x="5848028" y="3380195"/>
              <a:ext cx="477751" cy="409167"/>
            </a:xfrm>
            <a:custGeom>
              <a:avLst/>
              <a:gdLst/>
              <a:ahLst/>
              <a:cxnLst/>
              <a:rect l="l" t="t" r="r" b="b"/>
              <a:pathLst>
                <a:path w="17387" h="14891" extrusionOk="0">
                  <a:moveTo>
                    <a:pt x="9940" y="392"/>
                  </a:moveTo>
                  <a:cubicBezTo>
                    <a:pt x="13830" y="422"/>
                    <a:pt x="16991" y="3553"/>
                    <a:pt x="16991" y="7474"/>
                  </a:cubicBezTo>
                  <a:cubicBezTo>
                    <a:pt x="16991" y="11729"/>
                    <a:pt x="13515" y="14538"/>
                    <a:pt x="9893" y="14538"/>
                  </a:cubicBezTo>
                  <a:cubicBezTo>
                    <a:pt x="8159" y="14538"/>
                    <a:pt x="6391" y="13895"/>
                    <a:pt x="4955" y="12459"/>
                  </a:cubicBezTo>
                  <a:cubicBezTo>
                    <a:pt x="486" y="8021"/>
                    <a:pt x="3648" y="392"/>
                    <a:pt x="9940" y="392"/>
                  </a:cubicBezTo>
                  <a:close/>
                  <a:moveTo>
                    <a:pt x="9870" y="1"/>
                  </a:moveTo>
                  <a:cubicBezTo>
                    <a:pt x="8047" y="1"/>
                    <a:pt x="6190" y="676"/>
                    <a:pt x="4681" y="2185"/>
                  </a:cubicBezTo>
                  <a:cubicBezTo>
                    <a:pt x="0" y="6896"/>
                    <a:pt x="3313" y="14890"/>
                    <a:pt x="9940" y="14890"/>
                  </a:cubicBezTo>
                  <a:cubicBezTo>
                    <a:pt x="14043" y="14890"/>
                    <a:pt x="17386" y="11577"/>
                    <a:pt x="17386" y="7474"/>
                  </a:cubicBezTo>
                  <a:cubicBezTo>
                    <a:pt x="17386" y="2984"/>
                    <a:pt x="13702"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2"/>
            <p:cNvSpPr/>
            <p:nvPr/>
          </p:nvSpPr>
          <p:spPr>
            <a:xfrm>
              <a:off x="6608056" y="3089428"/>
              <a:ext cx="663169" cy="662345"/>
            </a:xfrm>
            <a:custGeom>
              <a:avLst/>
              <a:gdLst/>
              <a:ahLst/>
              <a:cxnLst/>
              <a:rect l="l" t="t" r="r" b="b"/>
              <a:pathLst>
                <a:path w="24135" h="24105" extrusionOk="0">
                  <a:moveTo>
                    <a:pt x="12067" y="1"/>
                  </a:moveTo>
                  <a:cubicBezTo>
                    <a:pt x="5411" y="1"/>
                    <a:pt x="0" y="5411"/>
                    <a:pt x="0" y="12068"/>
                  </a:cubicBezTo>
                  <a:cubicBezTo>
                    <a:pt x="0" y="18724"/>
                    <a:pt x="5411" y="24104"/>
                    <a:pt x="12067" y="24104"/>
                  </a:cubicBezTo>
                  <a:cubicBezTo>
                    <a:pt x="18724" y="24104"/>
                    <a:pt x="24134" y="18724"/>
                    <a:pt x="24134" y="12068"/>
                  </a:cubicBezTo>
                  <a:cubicBezTo>
                    <a:pt x="24134" y="5411"/>
                    <a:pt x="18724" y="1"/>
                    <a:pt x="12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2"/>
            <p:cNvSpPr/>
            <p:nvPr/>
          </p:nvSpPr>
          <p:spPr>
            <a:xfrm>
              <a:off x="6576319" y="3083988"/>
              <a:ext cx="699907" cy="673638"/>
            </a:xfrm>
            <a:custGeom>
              <a:avLst/>
              <a:gdLst/>
              <a:ahLst/>
              <a:cxnLst/>
              <a:rect l="l" t="t" r="r" b="b"/>
              <a:pathLst>
                <a:path w="25472" h="24516" extrusionOk="0">
                  <a:moveTo>
                    <a:pt x="13222" y="381"/>
                  </a:moveTo>
                  <a:cubicBezTo>
                    <a:pt x="19757" y="412"/>
                    <a:pt x="25077" y="5700"/>
                    <a:pt x="25077" y="12266"/>
                  </a:cubicBezTo>
                  <a:cubicBezTo>
                    <a:pt x="25077" y="17068"/>
                    <a:pt x="22189" y="21384"/>
                    <a:pt x="17751" y="23208"/>
                  </a:cubicBezTo>
                  <a:cubicBezTo>
                    <a:pt x="16272" y="23826"/>
                    <a:pt x="14718" y="24127"/>
                    <a:pt x="13180" y="24127"/>
                  </a:cubicBezTo>
                  <a:cubicBezTo>
                    <a:pt x="10102" y="24127"/>
                    <a:pt x="7082" y="22925"/>
                    <a:pt x="4833" y="20655"/>
                  </a:cubicBezTo>
                  <a:cubicBezTo>
                    <a:pt x="1429" y="17251"/>
                    <a:pt x="426" y="12144"/>
                    <a:pt x="2249" y="7706"/>
                  </a:cubicBezTo>
                  <a:cubicBezTo>
                    <a:pt x="4104" y="3269"/>
                    <a:pt x="8420" y="381"/>
                    <a:pt x="13222" y="381"/>
                  </a:cubicBezTo>
                  <a:close/>
                  <a:moveTo>
                    <a:pt x="13215" y="1"/>
                  </a:moveTo>
                  <a:cubicBezTo>
                    <a:pt x="10026" y="1"/>
                    <a:pt x="6898" y="1244"/>
                    <a:pt x="4560" y="3603"/>
                  </a:cubicBezTo>
                  <a:cubicBezTo>
                    <a:pt x="1064" y="7099"/>
                    <a:pt x="0" y="12357"/>
                    <a:pt x="1915" y="16947"/>
                  </a:cubicBezTo>
                  <a:cubicBezTo>
                    <a:pt x="3800" y="21536"/>
                    <a:pt x="8268" y="24515"/>
                    <a:pt x="13222" y="24515"/>
                  </a:cubicBezTo>
                  <a:cubicBezTo>
                    <a:pt x="19970" y="24485"/>
                    <a:pt x="25472" y="19014"/>
                    <a:pt x="25472" y="12266"/>
                  </a:cubicBezTo>
                  <a:cubicBezTo>
                    <a:pt x="25472" y="7311"/>
                    <a:pt x="22493" y="2843"/>
                    <a:pt x="17903" y="928"/>
                  </a:cubicBezTo>
                  <a:cubicBezTo>
                    <a:pt x="16385" y="305"/>
                    <a:pt x="14793" y="1"/>
                    <a:pt x="13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a:off x="6937126" y="3415174"/>
              <a:ext cx="310716" cy="131150"/>
            </a:xfrm>
            <a:custGeom>
              <a:avLst/>
              <a:gdLst/>
              <a:ahLst/>
              <a:cxnLst/>
              <a:rect l="l" t="t" r="r" b="b"/>
              <a:pathLst>
                <a:path w="11308" h="4773" extrusionOk="0">
                  <a:moveTo>
                    <a:pt x="152" y="0"/>
                  </a:moveTo>
                  <a:lnTo>
                    <a:pt x="0" y="365"/>
                  </a:lnTo>
                  <a:lnTo>
                    <a:pt x="11155" y="4772"/>
                  </a:lnTo>
                  <a:lnTo>
                    <a:pt x="11307" y="4407"/>
                  </a:ln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2"/>
            <p:cNvSpPr/>
            <p:nvPr/>
          </p:nvSpPr>
          <p:spPr>
            <a:xfrm>
              <a:off x="6896185" y="3377585"/>
              <a:ext cx="86884" cy="86884"/>
            </a:xfrm>
            <a:custGeom>
              <a:avLst/>
              <a:gdLst/>
              <a:ahLst/>
              <a:cxnLst/>
              <a:rect l="l" t="t" r="r" b="b"/>
              <a:pathLst>
                <a:path w="3162" h="3162" extrusionOk="0">
                  <a:moveTo>
                    <a:pt x="1581" y="0"/>
                  </a:moveTo>
                  <a:cubicBezTo>
                    <a:pt x="700" y="0"/>
                    <a:pt x="1" y="699"/>
                    <a:pt x="1" y="1581"/>
                  </a:cubicBezTo>
                  <a:cubicBezTo>
                    <a:pt x="1" y="2432"/>
                    <a:pt x="700" y="3161"/>
                    <a:pt x="1581" y="3161"/>
                  </a:cubicBezTo>
                  <a:cubicBezTo>
                    <a:pt x="2463" y="3161"/>
                    <a:pt x="3162" y="2432"/>
                    <a:pt x="3162" y="1581"/>
                  </a:cubicBezTo>
                  <a:cubicBezTo>
                    <a:pt x="3162" y="699"/>
                    <a:pt x="2463" y="0"/>
                    <a:pt x="1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a:off x="6874477" y="3371622"/>
              <a:ext cx="113619" cy="97847"/>
            </a:xfrm>
            <a:custGeom>
              <a:avLst/>
              <a:gdLst/>
              <a:ahLst/>
              <a:cxnLst/>
              <a:rect l="l" t="t" r="r" b="b"/>
              <a:pathLst>
                <a:path w="4135" h="3561" extrusionOk="0">
                  <a:moveTo>
                    <a:pt x="2371" y="400"/>
                  </a:moveTo>
                  <a:cubicBezTo>
                    <a:pt x="3131" y="400"/>
                    <a:pt x="3770" y="1008"/>
                    <a:pt x="3770" y="1798"/>
                  </a:cubicBezTo>
                  <a:cubicBezTo>
                    <a:pt x="3770" y="2637"/>
                    <a:pt x="3094" y="3187"/>
                    <a:pt x="2383" y="3187"/>
                  </a:cubicBezTo>
                  <a:cubicBezTo>
                    <a:pt x="2039" y="3187"/>
                    <a:pt x="1686" y="3058"/>
                    <a:pt x="1399" y="2770"/>
                  </a:cubicBezTo>
                  <a:cubicBezTo>
                    <a:pt x="487" y="1889"/>
                    <a:pt x="1125" y="400"/>
                    <a:pt x="2371" y="400"/>
                  </a:cubicBezTo>
                  <a:close/>
                  <a:moveTo>
                    <a:pt x="2339" y="0"/>
                  </a:moveTo>
                  <a:cubicBezTo>
                    <a:pt x="1910" y="0"/>
                    <a:pt x="1476" y="161"/>
                    <a:pt x="1125" y="521"/>
                  </a:cubicBezTo>
                  <a:cubicBezTo>
                    <a:pt x="0" y="1646"/>
                    <a:pt x="791" y="3561"/>
                    <a:pt x="2371" y="3561"/>
                  </a:cubicBezTo>
                  <a:cubicBezTo>
                    <a:pt x="3344" y="3561"/>
                    <a:pt x="4134" y="2770"/>
                    <a:pt x="4134" y="1798"/>
                  </a:cubicBezTo>
                  <a:cubicBezTo>
                    <a:pt x="4134" y="724"/>
                    <a:pt x="3250"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a:off x="5944062" y="3585535"/>
              <a:ext cx="177092" cy="90236"/>
            </a:xfrm>
            <a:custGeom>
              <a:avLst/>
              <a:gdLst/>
              <a:ahLst/>
              <a:cxnLst/>
              <a:rect l="l" t="t" r="r" b="b"/>
              <a:pathLst>
                <a:path w="6445" h="3284" extrusionOk="0">
                  <a:moveTo>
                    <a:pt x="6445" y="1"/>
                  </a:moveTo>
                  <a:lnTo>
                    <a:pt x="1" y="328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a:off x="5941561" y="3579682"/>
              <a:ext cx="182093" cy="100265"/>
            </a:xfrm>
            <a:custGeom>
              <a:avLst/>
              <a:gdLst/>
              <a:ahLst/>
              <a:cxnLst/>
              <a:rect l="l" t="t" r="r" b="b"/>
              <a:pathLst>
                <a:path w="6627" h="3649" extrusionOk="0">
                  <a:moveTo>
                    <a:pt x="6444" y="1"/>
                  </a:moveTo>
                  <a:lnTo>
                    <a:pt x="0" y="3314"/>
                  </a:lnTo>
                  <a:lnTo>
                    <a:pt x="183" y="3648"/>
                  </a:lnTo>
                  <a:lnTo>
                    <a:pt x="6627" y="366"/>
                  </a:lnTo>
                  <a:lnTo>
                    <a:pt x="64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6062655" y="3541681"/>
              <a:ext cx="101942" cy="87323"/>
            </a:xfrm>
            <a:custGeom>
              <a:avLst/>
              <a:gdLst/>
              <a:ahLst/>
              <a:cxnLst/>
              <a:rect l="l" t="t" r="r" b="b"/>
              <a:pathLst>
                <a:path w="3710" h="3178" extrusionOk="0">
                  <a:moveTo>
                    <a:pt x="2120" y="0"/>
                  </a:moveTo>
                  <a:cubicBezTo>
                    <a:pt x="1729" y="0"/>
                    <a:pt x="1330" y="146"/>
                    <a:pt x="1004" y="472"/>
                  </a:cubicBezTo>
                  <a:cubicBezTo>
                    <a:pt x="1" y="1445"/>
                    <a:pt x="700" y="3177"/>
                    <a:pt x="2129" y="3177"/>
                  </a:cubicBezTo>
                  <a:cubicBezTo>
                    <a:pt x="3010" y="3177"/>
                    <a:pt x="3709" y="2448"/>
                    <a:pt x="3709" y="1597"/>
                  </a:cubicBezTo>
                  <a:cubicBezTo>
                    <a:pt x="3709" y="632"/>
                    <a:pt x="2933" y="0"/>
                    <a:pt x="2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2"/>
            <p:cNvSpPr/>
            <p:nvPr/>
          </p:nvSpPr>
          <p:spPr>
            <a:xfrm>
              <a:off x="6055978" y="3535965"/>
              <a:ext cx="114196" cy="98040"/>
            </a:xfrm>
            <a:custGeom>
              <a:avLst/>
              <a:gdLst/>
              <a:ahLst/>
              <a:cxnLst/>
              <a:rect l="l" t="t" r="r" b="b"/>
              <a:pathLst>
                <a:path w="4156" h="3568" extrusionOk="0">
                  <a:moveTo>
                    <a:pt x="2372" y="407"/>
                  </a:moveTo>
                  <a:cubicBezTo>
                    <a:pt x="3131" y="407"/>
                    <a:pt x="3770" y="1014"/>
                    <a:pt x="3770" y="1805"/>
                  </a:cubicBezTo>
                  <a:cubicBezTo>
                    <a:pt x="3770" y="2644"/>
                    <a:pt x="3080" y="3194"/>
                    <a:pt x="2360" y="3194"/>
                  </a:cubicBezTo>
                  <a:cubicBezTo>
                    <a:pt x="2012" y="3194"/>
                    <a:pt x="1656" y="3065"/>
                    <a:pt x="1368" y="2777"/>
                  </a:cubicBezTo>
                  <a:cubicBezTo>
                    <a:pt x="487" y="1896"/>
                    <a:pt x="1125" y="407"/>
                    <a:pt x="2372" y="407"/>
                  </a:cubicBezTo>
                  <a:close/>
                  <a:moveTo>
                    <a:pt x="2373" y="1"/>
                  </a:moveTo>
                  <a:cubicBezTo>
                    <a:pt x="1936" y="1"/>
                    <a:pt x="1489" y="164"/>
                    <a:pt x="1125" y="528"/>
                  </a:cubicBezTo>
                  <a:cubicBezTo>
                    <a:pt x="1" y="1653"/>
                    <a:pt x="791" y="3568"/>
                    <a:pt x="2372" y="3568"/>
                  </a:cubicBezTo>
                  <a:cubicBezTo>
                    <a:pt x="3344" y="3568"/>
                    <a:pt x="4134" y="2777"/>
                    <a:pt x="4134" y="1805"/>
                  </a:cubicBezTo>
                  <a:cubicBezTo>
                    <a:pt x="4155" y="715"/>
                    <a:pt x="3285" y="1"/>
                    <a:pt x="2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6602203" y="2643084"/>
              <a:ext cx="91060" cy="157776"/>
            </a:xfrm>
            <a:custGeom>
              <a:avLst/>
              <a:gdLst/>
              <a:ahLst/>
              <a:cxnLst/>
              <a:rect l="l" t="t" r="r" b="b"/>
              <a:pathLst>
                <a:path w="3314" h="5742" extrusionOk="0">
                  <a:moveTo>
                    <a:pt x="1593" y="0"/>
                  </a:moveTo>
                  <a:cubicBezTo>
                    <a:pt x="1390" y="0"/>
                    <a:pt x="1207" y="137"/>
                    <a:pt x="1155" y="317"/>
                  </a:cubicBezTo>
                  <a:lnTo>
                    <a:pt x="61" y="4907"/>
                  </a:lnTo>
                  <a:cubicBezTo>
                    <a:pt x="0" y="5150"/>
                    <a:pt x="152" y="5363"/>
                    <a:pt x="396" y="5424"/>
                  </a:cubicBezTo>
                  <a:lnTo>
                    <a:pt x="1611" y="5728"/>
                  </a:lnTo>
                  <a:cubicBezTo>
                    <a:pt x="1648" y="5737"/>
                    <a:pt x="1685" y="5741"/>
                    <a:pt x="1721" y="5741"/>
                  </a:cubicBezTo>
                  <a:cubicBezTo>
                    <a:pt x="1924" y="5741"/>
                    <a:pt x="2107" y="5605"/>
                    <a:pt x="2159" y="5424"/>
                  </a:cubicBezTo>
                  <a:lnTo>
                    <a:pt x="3253" y="834"/>
                  </a:lnTo>
                  <a:cubicBezTo>
                    <a:pt x="3314" y="591"/>
                    <a:pt x="3162" y="348"/>
                    <a:pt x="2918" y="287"/>
                  </a:cubicBezTo>
                  <a:lnTo>
                    <a:pt x="1703" y="14"/>
                  </a:lnTo>
                  <a:cubicBezTo>
                    <a:pt x="1666" y="4"/>
                    <a:pt x="1629" y="0"/>
                    <a:pt x="1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6599702" y="2638935"/>
              <a:ext cx="96061" cy="165717"/>
            </a:xfrm>
            <a:custGeom>
              <a:avLst/>
              <a:gdLst/>
              <a:ahLst/>
              <a:cxnLst/>
              <a:rect l="l" t="t" r="r" b="b"/>
              <a:pathLst>
                <a:path w="3496" h="6031" extrusionOk="0">
                  <a:moveTo>
                    <a:pt x="1672" y="256"/>
                  </a:moveTo>
                  <a:lnTo>
                    <a:pt x="1763" y="286"/>
                  </a:lnTo>
                  <a:lnTo>
                    <a:pt x="2979" y="560"/>
                  </a:lnTo>
                  <a:cubicBezTo>
                    <a:pt x="3070" y="590"/>
                    <a:pt x="3131" y="651"/>
                    <a:pt x="3192" y="712"/>
                  </a:cubicBezTo>
                  <a:cubicBezTo>
                    <a:pt x="3222" y="772"/>
                    <a:pt x="3253" y="864"/>
                    <a:pt x="3222" y="955"/>
                  </a:cubicBezTo>
                  <a:lnTo>
                    <a:pt x="2128" y="5545"/>
                  </a:lnTo>
                  <a:cubicBezTo>
                    <a:pt x="2098" y="5605"/>
                    <a:pt x="2037" y="5697"/>
                    <a:pt x="1976" y="5727"/>
                  </a:cubicBezTo>
                  <a:cubicBezTo>
                    <a:pt x="1933" y="5748"/>
                    <a:pt x="1875" y="5770"/>
                    <a:pt x="1812" y="5770"/>
                  </a:cubicBezTo>
                  <a:cubicBezTo>
                    <a:pt x="1786" y="5770"/>
                    <a:pt x="1760" y="5766"/>
                    <a:pt x="1733" y="5757"/>
                  </a:cubicBezTo>
                  <a:lnTo>
                    <a:pt x="517" y="5484"/>
                  </a:lnTo>
                  <a:cubicBezTo>
                    <a:pt x="426" y="5453"/>
                    <a:pt x="365" y="5393"/>
                    <a:pt x="304" y="5332"/>
                  </a:cubicBezTo>
                  <a:cubicBezTo>
                    <a:pt x="274" y="5271"/>
                    <a:pt x="243" y="5180"/>
                    <a:pt x="274" y="5089"/>
                  </a:cubicBezTo>
                  <a:lnTo>
                    <a:pt x="1368" y="499"/>
                  </a:lnTo>
                  <a:cubicBezTo>
                    <a:pt x="1398" y="377"/>
                    <a:pt x="1550" y="256"/>
                    <a:pt x="1672" y="256"/>
                  </a:cubicBezTo>
                  <a:close/>
                  <a:moveTo>
                    <a:pt x="1707" y="1"/>
                  </a:moveTo>
                  <a:cubicBezTo>
                    <a:pt x="1445" y="1"/>
                    <a:pt x="1204" y="173"/>
                    <a:pt x="1125" y="438"/>
                  </a:cubicBezTo>
                  <a:lnTo>
                    <a:pt x="31" y="5028"/>
                  </a:lnTo>
                  <a:cubicBezTo>
                    <a:pt x="0" y="5149"/>
                    <a:pt x="31" y="5301"/>
                    <a:pt x="91" y="5453"/>
                  </a:cubicBezTo>
                  <a:cubicBezTo>
                    <a:pt x="183" y="5575"/>
                    <a:pt x="304" y="5666"/>
                    <a:pt x="456" y="5697"/>
                  </a:cubicBezTo>
                  <a:lnTo>
                    <a:pt x="1672" y="6031"/>
                  </a:lnTo>
                  <a:lnTo>
                    <a:pt x="1824" y="6031"/>
                  </a:lnTo>
                  <a:cubicBezTo>
                    <a:pt x="1915" y="6000"/>
                    <a:pt x="2006" y="5970"/>
                    <a:pt x="2098" y="5909"/>
                  </a:cubicBezTo>
                  <a:cubicBezTo>
                    <a:pt x="2219" y="5818"/>
                    <a:pt x="2310" y="5697"/>
                    <a:pt x="2341" y="5545"/>
                  </a:cubicBezTo>
                  <a:lnTo>
                    <a:pt x="3465" y="985"/>
                  </a:lnTo>
                  <a:cubicBezTo>
                    <a:pt x="3496" y="864"/>
                    <a:pt x="3465" y="712"/>
                    <a:pt x="3405" y="560"/>
                  </a:cubicBezTo>
                  <a:cubicBezTo>
                    <a:pt x="3313" y="438"/>
                    <a:pt x="3192" y="347"/>
                    <a:pt x="3040" y="317"/>
                  </a:cubicBezTo>
                  <a:lnTo>
                    <a:pt x="1824" y="13"/>
                  </a:lnTo>
                  <a:cubicBezTo>
                    <a:pt x="1785" y="5"/>
                    <a:pt x="1745" y="1"/>
                    <a:pt x="17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6578820" y="2630554"/>
              <a:ext cx="94413" cy="172806"/>
            </a:xfrm>
            <a:custGeom>
              <a:avLst/>
              <a:gdLst/>
              <a:ahLst/>
              <a:cxnLst/>
              <a:rect l="l" t="t" r="r" b="b"/>
              <a:pathLst>
                <a:path w="3436" h="6289" extrusionOk="0">
                  <a:moveTo>
                    <a:pt x="1716" y="0"/>
                  </a:moveTo>
                  <a:cubicBezTo>
                    <a:pt x="1520" y="0"/>
                    <a:pt x="1359" y="137"/>
                    <a:pt x="1307" y="318"/>
                  </a:cubicBezTo>
                  <a:lnTo>
                    <a:pt x="61" y="5454"/>
                  </a:lnTo>
                  <a:cubicBezTo>
                    <a:pt x="0" y="5667"/>
                    <a:pt x="152" y="5910"/>
                    <a:pt x="396" y="5971"/>
                  </a:cubicBezTo>
                  <a:lnTo>
                    <a:pt x="1642" y="6275"/>
                  </a:lnTo>
                  <a:cubicBezTo>
                    <a:pt x="1673" y="6284"/>
                    <a:pt x="1706" y="6288"/>
                    <a:pt x="1738" y="6288"/>
                  </a:cubicBezTo>
                  <a:cubicBezTo>
                    <a:pt x="1923" y="6288"/>
                    <a:pt x="2107" y="6148"/>
                    <a:pt x="2158" y="5941"/>
                  </a:cubicBezTo>
                  <a:lnTo>
                    <a:pt x="3374" y="834"/>
                  </a:lnTo>
                  <a:cubicBezTo>
                    <a:pt x="3435" y="591"/>
                    <a:pt x="3283" y="348"/>
                    <a:pt x="3070" y="287"/>
                  </a:cubicBezTo>
                  <a:lnTo>
                    <a:pt x="1824" y="14"/>
                  </a:lnTo>
                  <a:cubicBezTo>
                    <a:pt x="1787" y="4"/>
                    <a:pt x="1751"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2"/>
            <p:cNvSpPr/>
            <p:nvPr/>
          </p:nvSpPr>
          <p:spPr>
            <a:xfrm>
              <a:off x="6576319" y="2626982"/>
              <a:ext cx="101090" cy="179346"/>
            </a:xfrm>
            <a:custGeom>
              <a:avLst/>
              <a:gdLst/>
              <a:ahLst/>
              <a:cxnLst/>
              <a:rect l="l" t="t" r="r" b="b"/>
              <a:pathLst>
                <a:path w="3679" h="6527" extrusionOk="0">
                  <a:moveTo>
                    <a:pt x="1824" y="235"/>
                  </a:moveTo>
                  <a:lnTo>
                    <a:pt x="1885" y="265"/>
                  </a:lnTo>
                  <a:lnTo>
                    <a:pt x="3131" y="539"/>
                  </a:lnTo>
                  <a:cubicBezTo>
                    <a:pt x="3283" y="600"/>
                    <a:pt x="3405" y="752"/>
                    <a:pt x="3344" y="934"/>
                  </a:cubicBezTo>
                  <a:lnTo>
                    <a:pt x="2128" y="6040"/>
                  </a:lnTo>
                  <a:cubicBezTo>
                    <a:pt x="2097" y="6132"/>
                    <a:pt x="2067" y="6192"/>
                    <a:pt x="1976" y="6253"/>
                  </a:cubicBezTo>
                  <a:cubicBezTo>
                    <a:pt x="1915" y="6284"/>
                    <a:pt x="1824" y="6284"/>
                    <a:pt x="1763" y="6284"/>
                  </a:cubicBezTo>
                  <a:lnTo>
                    <a:pt x="517" y="5980"/>
                  </a:lnTo>
                  <a:cubicBezTo>
                    <a:pt x="426" y="5949"/>
                    <a:pt x="365" y="5919"/>
                    <a:pt x="335" y="5858"/>
                  </a:cubicBezTo>
                  <a:cubicBezTo>
                    <a:pt x="274" y="5767"/>
                    <a:pt x="274" y="5676"/>
                    <a:pt x="274" y="5615"/>
                  </a:cubicBezTo>
                  <a:lnTo>
                    <a:pt x="1520" y="478"/>
                  </a:lnTo>
                  <a:cubicBezTo>
                    <a:pt x="1550" y="356"/>
                    <a:pt x="1672" y="235"/>
                    <a:pt x="1824" y="235"/>
                  </a:cubicBezTo>
                  <a:close/>
                  <a:moveTo>
                    <a:pt x="1832" y="1"/>
                  </a:moveTo>
                  <a:cubicBezTo>
                    <a:pt x="1582" y="1"/>
                    <a:pt x="1358" y="192"/>
                    <a:pt x="1307" y="448"/>
                  </a:cubicBezTo>
                  <a:lnTo>
                    <a:pt x="31" y="5554"/>
                  </a:lnTo>
                  <a:cubicBezTo>
                    <a:pt x="0" y="5706"/>
                    <a:pt x="31" y="5858"/>
                    <a:pt x="122" y="5980"/>
                  </a:cubicBezTo>
                  <a:cubicBezTo>
                    <a:pt x="183" y="6101"/>
                    <a:pt x="304" y="6192"/>
                    <a:pt x="456" y="6253"/>
                  </a:cubicBezTo>
                  <a:lnTo>
                    <a:pt x="1702" y="6527"/>
                  </a:lnTo>
                  <a:lnTo>
                    <a:pt x="1824" y="6527"/>
                  </a:lnTo>
                  <a:cubicBezTo>
                    <a:pt x="1915" y="6527"/>
                    <a:pt x="2037" y="6527"/>
                    <a:pt x="2128" y="6466"/>
                  </a:cubicBezTo>
                  <a:cubicBezTo>
                    <a:pt x="2249" y="6375"/>
                    <a:pt x="2341" y="6253"/>
                    <a:pt x="2371" y="6101"/>
                  </a:cubicBezTo>
                  <a:lnTo>
                    <a:pt x="3617" y="995"/>
                  </a:lnTo>
                  <a:cubicBezTo>
                    <a:pt x="3678" y="691"/>
                    <a:pt x="3496" y="387"/>
                    <a:pt x="3192" y="296"/>
                  </a:cubicBezTo>
                  <a:lnTo>
                    <a:pt x="1976" y="22"/>
                  </a:lnTo>
                  <a:cubicBezTo>
                    <a:pt x="1928" y="8"/>
                    <a:pt x="1879" y="1"/>
                    <a:pt x="18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2"/>
            <p:cNvSpPr/>
            <p:nvPr/>
          </p:nvSpPr>
          <p:spPr>
            <a:xfrm>
              <a:off x="6687383" y="2663115"/>
              <a:ext cx="91060" cy="158628"/>
            </a:xfrm>
            <a:custGeom>
              <a:avLst/>
              <a:gdLst/>
              <a:ahLst/>
              <a:cxnLst/>
              <a:rect l="l" t="t" r="r" b="b"/>
              <a:pathLst>
                <a:path w="3314" h="5773" extrusionOk="0">
                  <a:moveTo>
                    <a:pt x="1595" y="1"/>
                  </a:moveTo>
                  <a:cubicBezTo>
                    <a:pt x="1391" y="1"/>
                    <a:pt x="1208" y="141"/>
                    <a:pt x="1156" y="348"/>
                  </a:cubicBezTo>
                  <a:lnTo>
                    <a:pt x="62" y="4938"/>
                  </a:lnTo>
                  <a:cubicBezTo>
                    <a:pt x="1" y="5151"/>
                    <a:pt x="153" y="5394"/>
                    <a:pt x="396" y="5455"/>
                  </a:cubicBezTo>
                  <a:lnTo>
                    <a:pt x="1612" y="5759"/>
                  </a:lnTo>
                  <a:cubicBezTo>
                    <a:pt x="1648" y="5768"/>
                    <a:pt x="1684" y="5772"/>
                    <a:pt x="1720" y="5772"/>
                  </a:cubicBezTo>
                  <a:cubicBezTo>
                    <a:pt x="1923" y="5772"/>
                    <a:pt x="2107" y="5631"/>
                    <a:pt x="2159" y="5424"/>
                  </a:cubicBezTo>
                  <a:lnTo>
                    <a:pt x="3253" y="835"/>
                  </a:lnTo>
                  <a:cubicBezTo>
                    <a:pt x="3314" y="622"/>
                    <a:pt x="3162" y="379"/>
                    <a:pt x="2919" y="318"/>
                  </a:cubicBezTo>
                  <a:lnTo>
                    <a:pt x="1703" y="14"/>
                  </a:lnTo>
                  <a:cubicBezTo>
                    <a:pt x="1667" y="5"/>
                    <a:pt x="1630" y="1"/>
                    <a:pt x="15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2"/>
            <p:cNvSpPr/>
            <p:nvPr/>
          </p:nvSpPr>
          <p:spPr>
            <a:xfrm>
              <a:off x="6684883" y="2660340"/>
              <a:ext cx="96913" cy="164370"/>
            </a:xfrm>
            <a:custGeom>
              <a:avLst/>
              <a:gdLst/>
              <a:ahLst/>
              <a:cxnLst/>
              <a:rect l="l" t="t" r="r" b="b"/>
              <a:pathLst>
                <a:path w="3527" h="5982" extrusionOk="0">
                  <a:moveTo>
                    <a:pt x="1764" y="237"/>
                  </a:moveTo>
                  <a:lnTo>
                    <a:pt x="2979" y="541"/>
                  </a:lnTo>
                  <a:cubicBezTo>
                    <a:pt x="3071" y="541"/>
                    <a:pt x="3131" y="601"/>
                    <a:pt x="3192" y="662"/>
                  </a:cubicBezTo>
                  <a:cubicBezTo>
                    <a:pt x="3223" y="753"/>
                    <a:pt x="3253" y="845"/>
                    <a:pt x="3223" y="905"/>
                  </a:cubicBezTo>
                  <a:lnTo>
                    <a:pt x="2128" y="5495"/>
                  </a:lnTo>
                  <a:cubicBezTo>
                    <a:pt x="2098" y="5586"/>
                    <a:pt x="2037" y="5647"/>
                    <a:pt x="1976" y="5677"/>
                  </a:cubicBezTo>
                  <a:cubicBezTo>
                    <a:pt x="1916" y="5738"/>
                    <a:pt x="1824" y="5738"/>
                    <a:pt x="1733" y="5738"/>
                  </a:cubicBezTo>
                  <a:lnTo>
                    <a:pt x="517" y="5434"/>
                  </a:lnTo>
                  <a:cubicBezTo>
                    <a:pt x="426" y="5404"/>
                    <a:pt x="365" y="5373"/>
                    <a:pt x="305" y="5282"/>
                  </a:cubicBezTo>
                  <a:cubicBezTo>
                    <a:pt x="274" y="5221"/>
                    <a:pt x="244" y="5130"/>
                    <a:pt x="274" y="5070"/>
                  </a:cubicBezTo>
                  <a:lnTo>
                    <a:pt x="1368" y="480"/>
                  </a:lnTo>
                  <a:cubicBezTo>
                    <a:pt x="1399" y="328"/>
                    <a:pt x="1520" y="237"/>
                    <a:pt x="1672" y="237"/>
                  </a:cubicBezTo>
                  <a:close/>
                  <a:moveTo>
                    <a:pt x="1666" y="0"/>
                  </a:moveTo>
                  <a:cubicBezTo>
                    <a:pt x="1420" y="0"/>
                    <a:pt x="1200" y="168"/>
                    <a:pt x="1125" y="419"/>
                  </a:cubicBezTo>
                  <a:lnTo>
                    <a:pt x="31" y="5009"/>
                  </a:lnTo>
                  <a:cubicBezTo>
                    <a:pt x="1" y="5161"/>
                    <a:pt x="31" y="5313"/>
                    <a:pt x="92" y="5434"/>
                  </a:cubicBezTo>
                  <a:cubicBezTo>
                    <a:pt x="183" y="5556"/>
                    <a:pt x="305" y="5647"/>
                    <a:pt x="457" y="5677"/>
                  </a:cubicBezTo>
                  <a:lnTo>
                    <a:pt x="1672" y="5981"/>
                  </a:lnTo>
                  <a:lnTo>
                    <a:pt x="1824" y="5981"/>
                  </a:lnTo>
                  <a:cubicBezTo>
                    <a:pt x="1916" y="5981"/>
                    <a:pt x="2007" y="5981"/>
                    <a:pt x="2098" y="5921"/>
                  </a:cubicBezTo>
                  <a:cubicBezTo>
                    <a:pt x="2220" y="5829"/>
                    <a:pt x="2311" y="5708"/>
                    <a:pt x="2372" y="5556"/>
                  </a:cubicBezTo>
                  <a:lnTo>
                    <a:pt x="3466" y="996"/>
                  </a:lnTo>
                  <a:cubicBezTo>
                    <a:pt x="3527" y="693"/>
                    <a:pt x="3344" y="389"/>
                    <a:pt x="3040" y="297"/>
                  </a:cubicBezTo>
                  <a:lnTo>
                    <a:pt x="1824" y="24"/>
                  </a:lnTo>
                  <a:cubicBezTo>
                    <a:pt x="1771" y="8"/>
                    <a:pt x="1718" y="0"/>
                    <a:pt x="16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2"/>
            <p:cNvSpPr/>
            <p:nvPr/>
          </p:nvSpPr>
          <p:spPr>
            <a:xfrm>
              <a:off x="6664000" y="2650585"/>
              <a:ext cx="94413" cy="172806"/>
            </a:xfrm>
            <a:custGeom>
              <a:avLst/>
              <a:gdLst/>
              <a:ahLst/>
              <a:cxnLst/>
              <a:rect l="l" t="t" r="r" b="b"/>
              <a:pathLst>
                <a:path w="3436" h="6289" extrusionOk="0">
                  <a:moveTo>
                    <a:pt x="1716" y="1"/>
                  </a:moveTo>
                  <a:cubicBezTo>
                    <a:pt x="1513" y="1"/>
                    <a:pt x="1329" y="142"/>
                    <a:pt x="1277" y="348"/>
                  </a:cubicBezTo>
                  <a:lnTo>
                    <a:pt x="62" y="5455"/>
                  </a:lnTo>
                  <a:cubicBezTo>
                    <a:pt x="1" y="5698"/>
                    <a:pt x="153" y="5911"/>
                    <a:pt x="396" y="5972"/>
                  </a:cubicBezTo>
                  <a:lnTo>
                    <a:pt x="1612" y="6276"/>
                  </a:lnTo>
                  <a:cubicBezTo>
                    <a:pt x="1648" y="6285"/>
                    <a:pt x="1684" y="6289"/>
                    <a:pt x="1720" y="6289"/>
                  </a:cubicBezTo>
                  <a:cubicBezTo>
                    <a:pt x="1923" y="6289"/>
                    <a:pt x="2103" y="6148"/>
                    <a:pt x="2128" y="5941"/>
                  </a:cubicBezTo>
                  <a:lnTo>
                    <a:pt x="3375" y="835"/>
                  </a:lnTo>
                  <a:cubicBezTo>
                    <a:pt x="3435" y="592"/>
                    <a:pt x="3283" y="379"/>
                    <a:pt x="3040" y="318"/>
                  </a:cubicBezTo>
                  <a:lnTo>
                    <a:pt x="1824" y="14"/>
                  </a:lnTo>
                  <a:cubicBezTo>
                    <a:pt x="1788" y="5"/>
                    <a:pt x="1752" y="1"/>
                    <a:pt x="1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2"/>
            <p:cNvSpPr/>
            <p:nvPr/>
          </p:nvSpPr>
          <p:spPr>
            <a:xfrm>
              <a:off x="6661499" y="2648140"/>
              <a:ext cx="101090" cy="179071"/>
            </a:xfrm>
            <a:custGeom>
              <a:avLst/>
              <a:gdLst/>
              <a:ahLst/>
              <a:cxnLst/>
              <a:rect l="l" t="t" r="r" b="b"/>
              <a:pathLst>
                <a:path w="3679" h="6517" extrusionOk="0">
                  <a:moveTo>
                    <a:pt x="1885" y="225"/>
                  </a:moveTo>
                  <a:lnTo>
                    <a:pt x="3131" y="529"/>
                  </a:lnTo>
                  <a:cubicBezTo>
                    <a:pt x="3283" y="559"/>
                    <a:pt x="3405" y="741"/>
                    <a:pt x="3374" y="893"/>
                  </a:cubicBezTo>
                  <a:lnTo>
                    <a:pt x="2128" y="6000"/>
                  </a:lnTo>
                  <a:cubicBezTo>
                    <a:pt x="2103" y="6150"/>
                    <a:pt x="1975" y="6259"/>
                    <a:pt x="1846" y="6259"/>
                  </a:cubicBezTo>
                  <a:cubicBezTo>
                    <a:pt x="1818" y="6259"/>
                    <a:pt x="1790" y="6254"/>
                    <a:pt x="1764" y="6243"/>
                  </a:cubicBezTo>
                  <a:lnTo>
                    <a:pt x="517" y="5939"/>
                  </a:lnTo>
                  <a:cubicBezTo>
                    <a:pt x="335" y="5909"/>
                    <a:pt x="244" y="5726"/>
                    <a:pt x="274" y="5574"/>
                  </a:cubicBezTo>
                  <a:lnTo>
                    <a:pt x="1520" y="468"/>
                  </a:lnTo>
                  <a:cubicBezTo>
                    <a:pt x="1551" y="316"/>
                    <a:pt x="1672" y="225"/>
                    <a:pt x="1824" y="225"/>
                  </a:cubicBezTo>
                  <a:close/>
                  <a:moveTo>
                    <a:pt x="1829" y="0"/>
                  </a:moveTo>
                  <a:cubicBezTo>
                    <a:pt x="1567" y="0"/>
                    <a:pt x="1330" y="173"/>
                    <a:pt x="1277" y="437"/>
                  </a:cubicBezTo>
                  <a:lnTo>
                    <a:pt x="61" y="5514"/>
                  </a:lnTo>
                  <a:cubicBezTo>
                    <a:pt x="1" y="5817"/>
                    <a:pt x="183" y="6121"/>
                    <a:pt x="487" y="6213"/>
                  </a:cubicBezTo>
                  <a:lnTo>
                    <a:pt x="1672" y="6517"/>
                  </a:lnTo>
                  <a:lnTo>
                    <a:pt x="1824" y="6517"/>
                  </a:lnTo>
                  <a:cubicBezTo>
                    <a:pt x="1915" y="6517"/>
                    <a:pt x="2037" y="6486"/>
                    <a:pt x="2128" y="6425"/>
                  </a:cubicBezTo>
                  <a:cubicBezTo>
                    <a:pt x="2250" y="6365"/>
                    <a:pt x="2341" y="6213"/>
                    <a:pt x="2371" y="6091"/>
                  </a:cubicBezTo>
                  <a:lnTo>
                    <a:pt x="3587" y="985"/>
                  </a:lnTo>
                  <a:cubicBezTo>
                    <a:pt x="3678" y="681"/>
                    <a:pt x="3496" y="377"/>
                    <a:pt x="3192" y="316"/>
                  </a:cubicBezTo>
                  <a:lnTo>
                    <a:pt x="1946" y="12"/>
                  </a:lnTo>
                  <a:cubicBezTo>
                    <a:pt x="1907" y="4"/>
                    <a:pt x="1867" y="0"/>
                    <a:pt x="1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2"/>
            <p:cNvSpPr/>
            <p:nvPr/>
          </p:nvSpPr>
          <p:spPr>
            <a:xfrm>
              <a:off x="6772591" y="2683998"/>
              <a:ext cx="91060" cy="157776"/>
            </a:xfrm>
            <a:custGeom>
              <a:avLst/>
              <a:gdLst/>
              <a:ahLst/>
              <a:cxnLst/>
              <a:rect l="l" t="t" r="r" b="b"/>
              <a:pathLst>
                <a:path w="3314" h="5742" extrusionOk="0">
                  <a:moveTo>
                    <a:pt x="1593" y="0"/>
                  </a:moveTo>
                  <a:cubicBezTo>
                    <a:pt x="1390" y="0"/>
                    <a:pt x="1207" y="137"/>
                    <a:pt x="1155" y="318"/>
                  </a:cubicBezTo>
                  <a:lnTo>
                    <a:pt x="61" y="4908"/>
                  </a:lnTo>
                  <a:cubicBezTo>
                    <a:pt x="0" y="5151"/>
                    <a:pt x="152" y="5394"/>
                    <a:pt x="395" y="5455"/>
                  </a:cubicBezTo>
                  <a:lnTo>
                    <a:pt x="1611" y="5728"/>
                  </a:lnTo>
                  <a:cubicBezTo>
                    <a:pt x="1648" y="5737"/>
                    <a:pt x="1684" y="5742"/>
                    <a:pt x="1719" y="5742"/>
                  </a:cubicBezTo>
                  <a:cubicBezTo>
                    <a:pt x="1915" y="5742"/>
                    <a:pt x="2076" y="5605"/>
                    <a:pt x="2128" y="5424"/>
                  </a:cubicBezTo>
                  <a:lnTo>
                    <a:pt x="3253" y="835"/>
                  </a:lnTo>
                  <a:cubicBezTo>
                    <a:pt x="3313" y="591"/>
                    <a:pt x="3161" y="348"/>
                    <a:pt x="2918" y="287"/>
                  </a:cubicBezTo>
                  <a:lnTo>
                    <a:pt x="1702" y="14"/>
                  </a:lnTo>
                  <a:cubicBezTo>
                    <a:pt x="1666" y="5"/>
                    <a:pt x="1629" y="0"/>
                    <a:pt x="1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2"/>
            <p:cNvSpPr/>
            <p:nvPr/>
          </p:nvSpPr>
          <p:spPr>
            <a:xfrm>
              <a:off x="6770063" y="2680701"/>
              <a:ext cx="96913" cy="164892"/>
            </a:xfrm>
            <a:custGeom>
              <a:avLst/>
              <a:gdLst/>
              <a:ahLst/>
              <a:cxnLst/>
              <a:rect l="l" t="t" r="r" b="b"/>
              <a:pathLst>
                <a:path w="3527" h="6001" extrusionOk="0">
                  <a:moveTo>
                    <a:pt x="1673" y="225"/>
                  </a:moveTo>
                  <a:cubicBezTo>
                    <a:pt x="1703" y="225"/>
                    <a:pt x="1734" y="225"/>
                    <a:pt x="1764" y="255"/>
                  </a:cubicBezTo>
                  <a:lnTo>
                    <a:pt x="2980" y="529"/>
                  </a:lnTo>
                  <a:cubicBezTo>
                    <a:pt x="3162" y="590"/>
                    <a:pt x="3253" y="742"/>
                    <a:pt x="3223" y="924"/>
                  </a:cubicBezTo>
                  <a:lnTo>
                    <a:pt x="2129" y="5514"/>
                  </a:lnTo>
                  <a:cubicBezTo>
                    <a:pt x="2098" y="5575"/>
                    <a:pt x="2038" y="5666"/>
                    <a:pt x="1977" y="5696"/>
                  </a:cubicBezTo>
                  <a:cubicBezTo>
                    <a:pt x="1941" y="5732"/>
                    <a:pt x="1895" y="5747"/>
                    <a:pt x="1845" y="5747"/>
                  </a:cubicBezTo>
                  <a:cubicBezTo>
                    <a:pt x="1809" y="5747"/>
                    <a:pt x="1771" y="5739"/>
                    <a:pt x="1734" y="5727"/>
                  </a:cubicBezTo>
                  <a:lnTo>
                    <a:pt x="518" y="5453"/>
                  </a:lnTo>
                  <a:cubicBezTo>
                    <a:pt x="427" y="5423"/>
                    <a:pt x="366" y="5362"/>
                    <a:pt x="305" y="5301"/>
                  </a:cubicBezTo>
                  <a:cubicBezTo>
                    <a:pt x="275" y="5240"/>
                    <a:pt x="244" y="5149"/>
                    <a:pt x="275" y="5058"/>
                  </a:cubicBezTo>
                  <a:lnTo>
                    <a:pt x="1369" y="468"/>
                  </a:lnTo>
                  <a:cubicBezTo>
                    <a:pt x="1399" y="347"/>
                    <a:pt x="1521" y="225"/>
                    <a:pt x="1673" y="225"/>
                  </a:cubicBezTo>
                  <a:close/>
                  <a:moveTo>
                    <a:pt x="1687" y="1"/>
                  </a:moveTo>
                  <a:cubicBezTo>
                    <a:pt x="1446" y="1"/>
                    <a:pt x="1205" y="173"/>
                    <a:pt x="1126" y="438"/>
                  </a:cubicBezTo>
                  <a:lnTo>
                    <a:pt x="31" y="5028"/>
                  </a:lnTo>
                  <a:cubicBezTo>
                    <a:pt x="1" y="5149"/>
                    <a:pt x="31" y="5301"/>
                    <a:pt x="92" y="5453"/>
                  </a:cubicBezTo>
                  <a:cubicBezTo>
                    <a:pt x="183" y="5575"/>
                    <a:pt x="305" y="5666"/>
                    <a:pt x="457" y="5696"/>
                  </a:cubicBezTo>
                  <a:lnTo>
                    <a:pt x="1673" y="6000"/>
                  </a:lnTo>
                  <a:lnTo>
                    <a:pt x="1794" y="6000"/>
                  </a:lnTo>
                  <a:cubicBezTo>
                    <a:pt x="1916" y="6000"/>
                    <a:pt x="2007" y="5970"/>
                    <a:pt x="2098" y="5909"/>
                  </a:cubicBezTo>
                  <a:cubicBezTo>
                    <a:pt x="2220" y="5848"/>
                    <a:pt x="2311" y="5727"/>
                    <a:pt x="2341" y="5575"/>
                  </a:cubicBezTo>
                  <a:lnTo>
                    <a:pt x="3466" y="985"/>
                  </a:lnTo>
                  <a:cubicBezTo>
                    <a:pt x="3527" y="681"/>
                    <a:pt x="3345" y="377"/>
                    <a:pt x="3041" y="316"/>
                  </a:cubicBezTo>
                  <a:lnTo>
                    <a:pt x="1794" y="12"/>
                  </a:lnTo>
                  <a:cubicBezTo>
                    <a:pt x="1759" y="4"/>
                    <a:pt x="1723" y="1"/>
                    <a:pt x="1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2"/>
            <p:cNvSpPr/>
            <p:nvPr/>
          </p:nvSpPr>
          <p:spPr>
            <a:xfrm>
              <a:off x="6749208" y="2671468"/>
              <a:ext cx="94385" cy="172806"/>
            </a:xfrm>
            <a:custGeom>
              <a:avLst/>
              <a:gdLst/>
              <a:ahLst/>
              <a:cxnLst/>
              <a:rect l="l" t="t" r="r" b="b"/>
              <a:pathLst>
                <a:path w="3435" h="6289" extrusionOk="0">
                  <a:moveTo>
                    <a:pt x="1717" y="1"/>
                  </a:moveTo>
                  <a:cubicBezTo>
                    <a:pt x="1521" y="1"/>
                    <a:pt x="1359" y="141"/>
                    <a:pt x="1307" y="348"/>
                  </a:cubicBezTo>
                  <a:lnTo>
                    <a:pt x="61" y="5455"/>
                  </a:lnTo>
                  <a:cubicBezTo>
                    <a:pt x="0" y="5668"/>
                    <a:pt x="152" y="5911"/>
                    <a:pt x="395" y="5972"/>
                  </a:cubicBezTo>
                  <a:lnTo>
                    <a:pt x="1611" y="6275"/>
                  </a:lnTo>
                  <a:cubicBezTo>
                    <a:pt x="1647" y="6285"/>
                    <a:pt x="1684" y="6289"/>
                    <a:pt x="1719" y="6289"/>
                  </a:cubicBezTo>
                  <a:cubicBezTo>
                    <a:pt x="1923" y="6289"/>
                    <a:pt x="2106" y="6148"/>
                    <a:pt x="2158" y="5941"/>
                  </a:cubicBezTo>
                  <a:lnTo>
                    <a:pt x="3374" y="835"/>
                  </a:lnTo>
                  <a:cubicBezTo>
                    <a:pt x="3435" y="591"/>
                    <a:pt x="3283" y="348"/>
                    <a:pt x="3070" y="318"/>
                  </a:cubicBezTo>
                  <a:lnTo>
                    <a:pt x="1824" y="14"/>
                  </a:lnTo>
                  <a:cubicBezTo>
                    <a:pt x="1788" y="5"/>
                    <a:pt x="1752" y="1"/>
                    <a:pt x="17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2"/>
            <p:cNvSpPr/>
            <p:nvPr/>
          </p:nvSpPr>
          <p:spPr>
            <a:xfrm>
              <a:off x="6746680" y="2668171"/>
              <a:ext cx="101090" cy="179923"/>
            </a:xfrm>
            <a:custGeom>
              <a:avLst/>
              <a:gdLst/>
              <a:ahLst/>
              <a:cxnLst/>
              <a:rect l="l" t="t" r="r" b="b"/>
              <a:pathLst>
                <a:path w="3679" h="6548" extrusionOk="0">
                  <a:moveTo>
                    <a:pt x="1885" y="256"/>
                  </a:moveTo>
                  <a:lnTo>
                    <a:pt x="3132" y="529"/>
                  </a:lnTo>
                  <a:cubicBezTo>
                    <a:pt x="3284" y="590"/>
                    <a:pt x="3405" y="742"/>
                    <a:pt x="3344" y="924"/>
                  </a:cubicBezTo>
                  <a:lnTo>
                    <a:pt x="2129" y="6031"/>
                  </a:lnTo>
                  <a:cubicBezTo>
                    <a:pt x="2098" y="6122"/>
                    <a:pt x="2037" y="6183"/>
                    <a:pt x="1977" y="6243"/>
                  </a:cubicBezTo>
                  <a:cubicBezTo>
                    <a:pt x="1934" y="6265"/>
                    <a:pt x="1875" y="6286"/>
                    <a:pt x="1813" y="6286"/>
                  </a:cubicBezTo>
                  <a:cubicBezTo>
                    <a:pt x="1787" y="6286"/>
                    <a:pt x="1760" y="6283"/>
                    <a:pt x="1733" y="6274"/>
                  </a:cubicBezTo>
                  <a:lnTo>
                    <a:pt x="518" y="5970"/>
                  </a:lnTo>
                  <a:cubicBezTo>
                    <a:pt x="426" y="5970"/>
                    <a:pt x="366" y="5909"/>
                    <a:pt x="305" y="5848"/>
                  </a:cubicBezTo>
                  <a:cubicBezTo>
                    <a:pt x="274" y="5757"/>
                    <a:pt x="274" y="5666"/>
                    <a:pt x="274" y="5605"/>
                  </a:cubicBezTo>
                  <a:lnTo>
                    <a:pt x="1521" y="499"/>
                  </a:lnTo>
                  <a:cubicBezTo>
                    <a:pt x="1551" y="347"/>
                    <a:pt x="1673" y="256"/>
                    <a:pt x="1825" y="256"/>
                  </a:cubicBezTo>
                  <a:close/>
                  <a:moveTo>
                    <a:pt x="1829" y="1"/>
                  </a:moveTo>
                  <a:cubicBezTo>
                    <a:pt x="1568" y="1"/>
                    <a:pt x="1330" y="173"/>
                    <a:pt x="1278" y="438"/>
                  </a:cubicBezTo>
                  <a:lnTo>
                    <a:pt x="31" y="5544"/>
                  </a:lnTo>
                  <a:cubicBezTo>
                    <a:pt x="1" y="5696"/>
                    <a:pt x="31" y="5848"/>
                    <a:pt x="123" y="5970"/>
                  </a:cubicBezTo>
                  <a:cubicBezTo>
                    <a:pt x="183" y="6122"/>
                    <a:pt x="305" y="6213"/>
                    <a:pt x="457" y="6243"/>
                  </a:cubicBezTo>
                  <a:lnTo>
                    <a:pt x="1703" y="6547"/>
                  </a:lnTo>
                  <a:lnTo>
                    <a:pt x="1825" y="6547"/>
                  </a:lnTo>
                  <a:cubicBezTo>
                    <a:pt x="2068" y="6547"/>
                    <a:pt x="2311" y="6365"/>
                    <a:pt x="2372" y="6122"/>
                  </a:cubicBezTo>
                  <a:lnTo>
                    <a:pt x="3588" y="985"/>
                  </a:lnTo>
                  <a:cubicBezTo>
                    <a:pt x="3679" y="711"/>
                    <a:pt x="3496" y="408"/>
                    <a:pt x="3192" y="316"/>
                  </a:cubicBezTo>
                  <a:lnTo>
                    <a:pt x="1946" y="12"/>
                  </a:lnTo>
                  <a:cubicBezTo>
                    <a:pt x="1907" y="5"/>
                    <a:pt x="1868" y="1"/>
                    <a:pt x="18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2"/>
            <p:cNvSpPr/>
            <p:nvPr/>
          </p:nvSpPr>
          <p:spPr>
            <a:xfrm>
              <a:off x="6857771" y="2704029"/>
              <a:ext cx="91060" cy="158628"/>
            </a:xfrm>
            <a:custGeom>
              <a:avLst/>
              <a:gdLst/>
              <a:ahLst/>
              <a:cxnLst/>
              <a:rect l="l" t="t" r="r" b="b"/>
              <a:pathLst>
                <a:path w="3314" h="5773" extrusionOk="0">
                  <a:moveTo>
                    <a:pt x="1576" y="1"/>
                  </a:moveTo>
                  <a:cubicBezTo>
                    <a:pt x="1391" y="1"/>
                    <a:pt x="1207" y="142"/>
                    <a:pt x="1156" y="349"/>
                  </a:cubicBezTo>
                  <a:lnTo>
                    <a:pt x="61" y="4938"/>
                  </a:lnTo>
                  <a:cubicBezTo>
                    <a:pt x="1" y="5151"/>
                    <a:pt x="153" y="5394"/>
                    <a:pt x="365" y="5455"/>
                  </a:cubicBezTo>
                  <a:lnTo>
                    <a:pt x="1612" y="5759"/>
                  </a:lnTo>
                  <a:cubicBezTo>
                    <a:pt x="1648" y="5768"/>
                    <a:pt x="1684" y="5773"/>
                    <a:pt x="1720" y="5773"/>
                  </a:cubicBezTo>
                  <a:cubicBezTo>
                    <a:pt x="1923" y="5773"/>
                    <a:pt x="2102" y="5632"/>
                    <a:pt x="2128" y="5425"/>
                  </a:cubicBezTo>
                  <a:lnTo>
                    <a:pt x="3253" y="835"/>
                  </a:lnTo>
                  <a:cubicBezTo>
                    <a:pt x="3314" y="622"/>
                    <a:pt x="3162" y="379"/>
                    <a:pt x="2919" y="318"/>
                  </a:cubicBezTo>
                  <a:lnTo>
                    <a:pt x="1672" y="14"/>
                  </a:lnTo>
                  <a:cubicBezTo>
                    <a:pt x="1641" y="5"/>
                    <a:pt x="1608" y="1"/>
                    <a:pt x="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2"/>
            <p:cNvSpPr/>
            <p:nvPr/>
          </p:nvSpPr>
          <p:spPr>
            <a:xfrm>
              <a:off x="6855271" y="2701254"/>
              <a:ext cx="96913" cy="164370"/>
            </a:xfrm>
            <a:custGeom>
              <a:avLst/>
              <a:gdLst/>
              <a:ahLst/>
              <a:cxnLst/>
              <a:rect l="l" t="t" r="r" b="b"/>
              <a:pathLst>
                <a:path w="3527" h="5982" extrusionOk="0">
                  <a:moveTo>
                    <a:pt x="1733" y="237"/>
                  </a:moveTo>
                  <a:lnTo>
                    <a:pt x="2979" y="541"/>
                  </a:lnTo>
                  <a:cubicBezTo>
                    <a:pt x="3131" y="571"/>
                    <a:pt x="3253" y="754"/>
                    <a:pt x="3192" y="906"/>
                  </a:cubicBezTo>
                  <a:lnTo>
                    <a:pt x="2098" y="5495"/>
                  </a:lnTo>
                  <a:cubicBezTo>
                    <a:pt x="2067" y="5587"/>
                    <a:pt x="2037" y="5647"/>
                    <a:pt x="1976" y="5708"/>
                  </a:cubicBezTo>
                  <a:cubicBezTo>
                    <a:pt x="1885" y="5739"/>
                    <a:pt x="1794" y="5739"/>
                    <a:pt x="1733" y="5739"/>
                  </a:cubicBezTo>
                  <a:lnTo>
                    <a:pt x="487" y="5435"/>
                  </a:lnTo>
                  <a:cubicBezTo>
                    <a:pt x="396" y="5404"/>
                    <a:pt x="335" y="5374"/>
                    <a:pt x="304" y="5283"/>
                  </a:cubicBezTo>
                  <a:cubicBezTo>
                    <a:pt x="244" y="5222"/>
                    <a:pt x="244" y="5131"/>
                    <a:pt x="274" y="5070"/>
                  </a:cubicBezTo>
                  <a:lnTo>
                    <a:pt x="1368" y="480"/>
                  </a:lnTo>
                  <a:cubicBezTo>
                    <a:pt x="1399" y="328"/>
                    <a:pt x="1520" y="237"/>
                    <a:pt x="1672" y="237"/>
                  </a:cubicBezTo>
                  <a:close/>
                  <a:moveTo>
                    <a:pt x="1665" y="1"/>
                  </a:moveTo>
                  <a:cubicBezTo>
                    <a:pt x="1420" y="1"/>
                    <a:pt x="1200" y="169"/>
                    <a:pt x="1125" y="419"/>
                  </a:cubicBezTo>
                  <a:lnTo>
                    <a:pt x="31" y="5009"/>
                  </a:lnTo>
                  <a:cubicBezTo>
                    <a:pt x="0" y="5161"/>
                    <a:pt x="31" y="5313"/>
                    <a:pt x="92" y="5435"/>
                  </a:cubicBezTo>
                  <a:cubicBezTo>
                    <a:pt x="183" y="5556"/>
                    <a:pt x="304" y="5647"/>
                    <a:pt x="456" y="5708"/>
                  </a:cubicBezTo>
                  <a:lnTo>
                    <a:pt x="1672" y="5982"/>
                  </a:lnTo>
                  <a:lnTo>
                    <a:pt x="1824" y="5982"/>
                  </a:lnTo>
                  <a:cubicBezTo>
                    <a:pt x="1915" y="5982"/>
                    <a:pt x="2006" y="5982"/>
                    <a:pt x="2098" y="5921"/>
                  </a:cubicBezTo>
                  <a:cubicBezTo>
                    <a:pt x="2219" y="5830"/>
                    <a:pt x="2310" y="5708"/>
                    <a:pt x="2341" y="5587"/>
                  </a:cubicBezTo>
                  <a:lnTo>
                    <a:pt x="3465" y="997"/>
                  </a:lnTo>
                  <a:cubicBezTo>
                    <a:pt x="3526" y="693"/>
                    <a:pt x="3344" y="389"/>
                    <a:pt x="3040" y="328"/>
                  </a:cubicBezTo>
                  <a:lnTo>
                    <a:pt x="1824" y="24"/>
                  </a:lnTo>
                  <a:cubicBezTo>
                    <a:pt x="1771" y="8"/>
                    <a:pt x="1718" y="1"/>
                    <a:pt x="16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2"/>
            <p:cNvSpPr/>
            <p:nvPr/>
          </p:nvSpPr>
          <p:spPr>
            <a:xfrm>
              <a:off x="6834388" y="2692351"/>
              <a:ext cx="94413" cy="172037"/>
            </a:xfrm>
            <a:custGeom>
              <a:avLst/>
              <a:gdLst/>
              <a:ahLst/>
              <a:cxnLst/>
              <a:rect l="l" t="t" r="r" b="b"/>
              <a:pathLst>
                <a:path w="3436" h="6261" extrusionOk="0">
                  <a:moveTo>
                    <a:pt x="1716" y="0"/>
                  </a:moveTo>
                  <a:cubicBezTo>
                    <a:pt x="1513" y="0"/>
                    <a:pt x="1333" y="141"/>
                    <a:pt x="1307" y="348"/>
                  </a:cubicBezTo>
                  <a:lnTo>
                    <a:pt x="61" y="5424"/>
                  </a:lnTo>
                  <a:cubicBezTo>
                    <a:pt x="0" y="5667"/>
                    <a:pt x="152" y="5911"/>
                    <a:pt x="396" y="5971"/>
                  </a:cubicBezTo>
                  <a:lnTo>
                    <a:pt x="1611" y="6245"/>
                  </a:lnTo>
                  <a:cubicBezTo>
                    <a:pt x="1653" y="6255"/>
                    <a:pt x="1695" y="6260"/>
                    <a:pt x="1736" y="6260"/>
                  </a:cubicBezTo>
                  <a:cubicBezTo>
                    <a:pt x="1933" y="6260"/>
                    <a:pt x="2108" y="6142"/>
                    <a:pt x="2159" y="5941"/>
                  </a:cubicBezTo>
                  <a:lnTo>
                    <a:pt x="3374" y="835"/>
                  </a:lnTo>
                  <a:cubicBezTo>
                    <a:pt x="3435" y="591"/>
                    <a:pt x="3283" y="379"/>
                    <a:pt x="3070" y="318"/>
                  </a:cubicBezTo>
                  <a:lnTo>
                    <a:pt x="1824" y="14"/>
                  </a:lnTo>
                  <a:cubicBezTo>
                    <a:pt x="1788" y="5"/>
                    <a:pt x="1752"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2"/>
            <p:cNvSpPr/>
            <p:nvPr/>
          </p:nvSpPr>
          <p:spPr>
            <a:xfrm>
              <a:off x="6831887" y="2689054"/>
              <a:ext cx="100238" cy="179923"/>
            </a:xfrm>
            <a:custGeom>
              <a:avLst/>
              <a:gdLst/>
              <a:ahLst/>
              <a:cxnLst/>
              <a:rect l="l" t="t" r="r" b="b"/>
              <a:pathLst>
                <a:path w="3648" h="6548" extrusionOk="0">
                  <a:moveTo>
                    <a:pt x="1885" y="255"/>
                  </a:moveTo>
                  <a:lnTo>
                    <a:pt x="3131" y="559"/>
                  </a:lnTo>
                  <a:cubicBezTo>
                    <a:pt x="3283" y="590"/>
                    <a:pt x="3405" y="772"/>
                    <a:pt x="3344" y="924"/>
                  </a:cubicBezTo>
                  <a:lnTo>
                    <a:pt x="2128" y="6031"/>
                  </a:lnTo>
                  <a:cubicBezTo>
                    <a:pt x="2098" y="6122"/>
                    <a:pt x="2037" y="6183"/>
                    <a:pt x="1976" y="6243"/>
                  </a:cubicBezTo>
                  <a:cubicBezTo>
                    <a:pt x="1933" y="6265"/>
                    <a:pt x="1875" y="6286"/>
                    <a:pt x="1812" y="6286"/>
                  </a:cubicBezTo>
                  <a:cubicBezTo>
                    <a:pt x="1786" y="6286"/>
                    <a:pt x="1760" y="6283"/>
                    <a:pt x="1733" y="6274"/>
                  </a:cubicBezTo>
                  <a:lnTo>
                    <a:pt x="517" y="5970"/>
                  </a:lnTo>
                  <a:cubicBezTo>
                    <a:pt x="426" y="5970"/>
                    <a:pt x="365" y="5909"/>
                    <a:pt x="335" y="5848"/>
                  </a:cubicBezTo>
                  <a:cubicBezTo>
                    <a:pt x="274" y="5757"/>
                    <a:pt x="274" y="5666"/>
                    <a:pt x="274" y="5605"/>
                  </a:cubicBezTo>
                  <a:lnTo>
                    <a:pt x="1520" y="499"/>
                  </a:lnTo>
                  <a:cubicBezTo>
                    <a:pt x="1550" y="347"/>
                    <a:pt x="1672" y="255"/>
                    <a:pt x="1824" y="255"/>
                  </a:cubicBezTo>
                  <a:close/>
                  <a:moveTo>
                    <a:pt x="1828" y="1"/>
                  </a:moveTo>
                  <a:cubicBezTo>
                    <a:pt x="1567" y="1"/>
                    <a:pt x="1330" y="173"/>
                    <a:pt x="1277" y="438"/>
                  </a:cubicBezTo>
                  <a:lnTo>
                    <a:pt x="31" y="5544"/>
                  </a:lnTo>
                  <a:cubicBezTo>
                    <a:pt x="0" y="5696"/>
                    <a:pt x="31" y="5848"/>
                    <a:pt x="122" y="6000"/>
                  </a:cubicBezTo>
                  <a:cubicBezTo>
                    <a:pt x="183" y="6122"/>
                    <a:pt x="304" y="6213"/>
                    <a:pt x="456" y="6243"/>
                  </a:cubicBezTo>
                  <a:lnTo>
                    <a:pt x="1672" y="6547"/>
                  </a:lnTo>
                  <a:lnTo>
                    <a:pt x="1824" y="6547"/>
                  </a:lnTo>
                  <a:cubicBezTo>
                    <a:pt x="1915" y="6547"/>
                    <a:pt x="2006" y="6517"/>
                    <a:pt x="2098" y="6456"/>
                  </a:cubicBezTo>
                  <a:cubicBezTo>
                    <a:pt x="2250" y="6395"/>
                    <a:pt x="2341" y="6274"/>
                    <a:pt x="2371" y="6122"/>
                  </a:cubicBezTo>
                  <a:lnTo>
                    <a:pt x="3587" y="1015"/>
                  </a:lnTo>
                  <a:cubicBezTo>
                    <a:pt x="3648" y="711"/>
                    <a:pt x="3465" y="407"/>
                    <a:pt x="3192" y="316"/>
                  </a:cubicBezTo>
                  <a:lnTo>
                    <a:pt x="1946" y="12"/>
                  </a:lnTo>
                  <a:cubicBezTo>
                    <a:pt x="1906" y="4"/>
                    <a:pt x="1867" y="1"/>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2"/>
            <p:cNvSpPr/>
            <p:nvPr/>
          </p:nvSpPr>
          <p:spPr>
            <a:xfrm>
              <a:off x="6942951" y="2724912"/>
              <a:ext cx="91088" cy="157803"/>
            </a:xfrm>
            <a:custGeom>
              <a:avLst/>
              <a:gdLst/>
              <a:ahLst/>
              <a:cxnLst/>
              <a:rect l="l" t="t" r="r" b="b"/>
              <a:pathLst>
                <a:path w="3315" h="5743" extrusionOk="0">
                  <a:moveTo>
                    <a:pt x="1594" y="1"/>
                  </a:moveTo>
                  <a:cubicBezTo>
                    <a:pt x="1391" y="1"/>
                    <a:pt x="1208" y="138"/>
                    <a:pt x="1156" y="318"/>
                  </a:cubicBezTo>
                  <a:lnTo>
                    <a:pt x="62" y="4908"/>
                  </a:lnTo>
                  <a:cubicBezTo>
                    <a:pt x="1" y="5151"/>
                    <a:pt x="153" y="5394"/>
                    <a:pt x="396" y="5455"/>
                  </a:cubicBezTo>
                  <a:lnTo>
                    <a:pt x="1642" y="5729"/>
                  </a:lnTo>
                  <a:cubicBezTo>
                    <a:pt x="1674" y="5738"/>
                    <a:pt x="1707" y="5742"/>
                    <a:pt x="1740" y="5742"/>
                  </a:cubicBezTo>
                  <a:cubicBezTo>
                    <a:pt x="1924" y="5742"/>
                    <a:pt x="2107" y="5605"/>
                    <a:pt x="2159" y="5425"/>
                  </a:cubicBezTo>
                  <a:lnTo>
                    <a:pt x="3253" y="835"/>
                  </a:lnTo>
                  <a:cubicBezTo>
                    <a:pt x="3314" y="592"/>
                    <a:pt x="3162" y="349"/>
                    <a:pt x="2919" y="288"/>
                  </a:cubicBezTo>
                  <a:lnTo>
                    <a:pt x="1703" y="14"/>
                  </a:lnTo>
                  <a:cubicBezTo>
                    <a:pt x="1666" y="5"/>
                    <a:pt x="1630" y="1"/>
                    <a:pt x="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2"/>
            <p:cNvSpPr/>
            <p:nvPr/>
          </p:nvSpPr>
          <p:spPr>
            <a:xfrm>
              <a:off x="6939627" y="2720790"/>
              <a:ext cx="97737" cy="165717"/>
            </a:xfrm>
            <a:custGeom>
              <a:avLst/>
              <a:gdLst/>
              <a:ahLst/>
              <a:cxnLst/>
              <a:rect l="l" t="t" r="r" b="b"/>
              <a:pathLst>
                <a:path w="3557" h="6031" extrusionOk="0">
                  <a:moveTo>
                    <a:pt x="1763" y="255"/>
                  </a:moveTo>
                  <a:lnTo>
                    <a:pt x="3010" y="559"/>
                  </a:lnTo>
                  <a:cubicBezTo>
                    <a:pt x="3161" y="590"/>
                    <a:pt x="3283" y="772"/>
                    <a:pt x="3222" y="955"/>
                  </a:cubicBezTo>
                  <a:lnTo>
                    <a:pt x="2128" y="5514"/>
                  </a:lnTo>
                  <a:cubicBezTo>
                    <a:pt x="2098" y="5605"/>
                    <a:pt x="2067" y="5666"/>
                    <a:pt x="1976" y="5727"/>
                  </a:cubicBezTo>
                  <a:cubicBezTo>
                    <a:pt x="1933" y="5748"/>
                    <a:pt x="1875" y="5770"/>
                    <a:pt x="1823" y="5770"/>
                  </a:cubicBezTo>
                  <a:cubicBezTo>
                    <a:pt x="1801" y="5770"/>
                    <a:pt x="1781" y="5766"/>
                    <a:pt x="1763" y="5757"/>
                  </a:cubicBezTo>
                  <a:lnTo>
                    <a:pt x="517" y="5484"/>
                  </a:lnTo>
                  <a:cubicBezTo>
                    <a:pt x="456" y="5453"/>
                    <a:pt x="365" y="5392"/>
                    <a:pt x="335" y="5332"/>
                  </a:cubicBezTo>
                  <a:cubicBezTo>
                    <a:pt x="304" y="5271"/>
                    <a:pt x="274" y="5180"/>
                    <a:pt x="304" y="5088"/>
                  </a:cubicBezTo>
                  <a:lnTo>
                    <a:pt x="1399" y="499"/>
                  </a:lnTo>
                  <a:cubicBezTo>
                    <a:pt x="1429" y="377"/>
                    <a:pt x="1551" y="255"/>
                    <a:pt x="1702" y="255"/>
                  </a:cubicBezTo>
                  <a:close/>
                  <a:moveTo>
                    <a:pt x="1708" y="1"/>
                  </a:moveTo>
                  <a:cubicBezTo>
                    <a:pt x="1452" y="1"/>
                    <a:pt x="1235" y="173"/>
                    <a:pt x="1155" y="438"/>
                  </a:cubicBezTo>
                  <a:lnTo>
                    <a:pt x="61" y="5058"/>
                  </a:lnTo>
                  <a:cubicBezTo>
                    <a:pt x="0" y="5362"/>
                    <a:pt x="183" y="5666"/>
                    <a:pt x="487" y="5727"/>
                  </a:cubicBezTo>
                  <a:lnTo>
                    <a:pt x="1702" y="6031"/>
                  </a:lnTo>
                  <a:lnTo>
                    <a:pt x="1824" y="6031"/>
                  </a:lnTo>
                  <a:cubicBezTo>
                    <a:pt x="1946" y="6031"/>
                    <a:pt x="2037" y="6000"/>
                    <a:pt x="2128" y="5939"/>
                  </a:cubicBezTo>
                  <a:cubicBezTo>
                    <a:pt x="2250" y="5848"/>
                    <a:pt x="2341" y="5727"/>
                    <a:pt x="2371" y="5575"/>
                  </a:cubicBezTo>
                  <a:lnTo>
                    <a:pt x="3496" y="985"/>
                  </a:lnTo>
                  <a:cubicBezTo>
                    <a:pt x="3557" y="681"/>
                    <a:pt x="3374" y="377"/>
                    <a:pt x="3070" y="316"/>
                  </a:cubicBezTo>
                  <a:lnTo>
                    <a:pt x="1824" y="12"/>
                  </a:lnTo>
                  <a:cubicBezTo>
                    <a:pt x="1785" y="4"/>
                    <a:pt x="1746" y="1"/>
                    <a:pt x="1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2"/>
            <p:cNvSpPr/>
            <p:nvPr/>
          </p:nvSpPr>
          <p:spPr>
            <a:xfrm>
              <a:off x="6919568" y="2712382"/>
              <a:ext cx="94413" cy="172833"/>
            </a:xfrm>
            <a:custGeom>
              <a:avLst/>
              <a:gdLst/>
              <a:ahLst/>
              <a:cxnLst/>
              <a:rect l="l" t="t" r="r" b="b"/>
              <a:pathLst>
                <a:path w="3436" h="6290" extrusionOk="0">
                  <a:moveTo>
                    <a:pt x="1716" y="1"/>
                  </a:moveTo>
                  <a:cubicBezTo>
                    <a:pt x="1514" y="1"/>
                    <a:pt x="1334" y="142"/>
                    <a:pt x="1308" y="349"/>
                  </a:cubicBezTo>
                  <a:lnTo>
                    <a:pt x="62" y="5455"/>
                  </a:lnTo>
                  <a:cubicBezTo>
                    <a:pt x="1" y="5668"/>
                    <a:pt x="153" y="5911"/>
                    <a:pt x="396" y="5972"/>
                  </a:cubicBezTo>
                  <a:lnTo>
                    <a:pt x="1612" y="6276"/>
                  </a:lnTo>
                  <a:cubicBezTo>
                    <a:pt x="1648" y="6285"/>
                    <a:pt x="1684" y="6289"/>
                    <a:pt x="1720" y="6289"/>
                  </a:cubicBezTo>
                  <a:cubicBezTo>
                    <a:pt x="1923" y="6289"/>
                    <a:pt x="2107" y="6148"/>
                    <a:pt x="2159" y="5941"/>
                  </a:cubicBezTo>
                  <a:lnTo>
                    <a:pt x="3375" y="835"/>
                  </a:lnTo>
                  <a:cubicBezTo>
                    <a:pt x="3436" y="592"/>
                    <a:pt x="3284" y="349"/>
                    <a:pt x="3071" y="318"/>
                  </a:cubicBezTo>
                  <a:lnTo>
                    <a:pt x="1825" y="14"/>
                  </a:lnTo>
                  <a:cubicBezTo>
                    <a:pt x="1788" y="5"/>
                    <a:pt x="1752" y="1"/>
                    <a:pt x="1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2"/>
            <p:cNvSpPr/>
            <p:nvPr/>
          </p:nvSpPr>
          <p:spPr>
            <a:xfrm>
              <a:off x="6916243" y="2709112"/>
              <a:ext cx="101090" cy="179703"/>
            </a:xfrm>
            <a:custGeom>
              <a:avLst/>
              <a:gdLst/>
              <a:ahLst/>
              <a:cxnLst/>
              <a:rect l="l" t="t" r="r" b="b"/>
              <a:pathLst>
                <a:path w="3679" h="6540" extrusionOk="0">
                  <a:moveTo>
                    <a:pt x="1854" y="225"/>
                  </a:moveTo>
                  <a:cubicBezTo>
                    <a:pt x="1854" y="225"/>
                    <a:pt x="1885" y="225"/>
                    <a:pt x="1915" y="255"/>
                  </a:cubicBezTo>
                  <a:lnTo>
                    <a:pt x="3161" y="529"/>
                  </a:lnTo>
                  <a:cubicBezTo>
                    <a:pt x="3344" y="589"/>
                    <a:pt x="3435" y="741"/>
                    <a:pt x="3405" y="924"/>
                  </a:cubicBezTo>
                  <a:lnTo>
                    <a:pt x="2158" y="6030"/>
                  </a:lnTo>
                  <a:cubicBezTo>
                    <a:pt x="2128" y="6121"/>
                    <a:pt x="2098" y="6182"/>
                    <a:pt x="2006" y="6243"/>
                  </a:cubicBezTo>
                  <a:cubicBezTo>
                    <a:pt x="1963" y="6264"/>
                    <a:pt x="1905" y="6286"/>
                    <a:pt x="1853" y="6286"/>
                  </a:cubicBezTo>
                  <a:cubicBezTo>
                    <a:pt x="1832" y="6286"/>
                    <a:pt x="1811" y="6282"/>
                    <a:pt x="1794" y="6273"/>
                  </a:cubicBezTo>
                  <a:lnTo>
                    <a:pt x="547" y="5969"/>
                  </a:lnTo>
                  <a:cubicBezTo>
                    <a:pt x="395" y="5939"/>
                    <a:pt x="274" y="5757"/>
                    <a:pt x="335" y="5605"/>
                  </a:cubicBezTo>
                  <a:lnTo>
                    <a:pt x="1550" y="468"/>
                  </a:lnTo>
                  <a:cubicBezTo>
                    <a:pt x="1581" y="346"/>
                    <a:pt x="1702" y="225"/>
                    <a:pt x="1854" y="225"/>
                  </a:cubicBezTo>
                  <a:close/>
                  <a:moveTo>
                    <a:pt x="1859" y="0"/>
                  </a:moveTo>
                  <a:cubicBezTo>
                    <a:pt x="1597" y="0"/>
                    <a:pt x="1356" y="173"/>
                    <a:pt x="1277" y="437"/>
                  </a:cubicBezTo>
                  <a:lnTo>
                    <a:pt x="61" y="5544"/>
                  </a:lnTo>
                  <a:cubicBezTo>
                    <a:pt x="0" y="5848"/>
                    <a:pt x="183" y="6152"/>
                    <a:pt x="487" y="6243"/>
                  </a:cubicBezTo>
                  <a:lnTo>
                    <a:pt x="1702" y="6516"/>
                  </a:lnTo>
                  <a:cubicBezTo>
                    <a:pt x="1733" y="6532"/>
                    <a:pt x="1756" y="6539"/>
                    <a:pt x="1778" y="6539"/>
                  </a:cubicBezTo>
                  <a:cubicBezTo>
                    <a:pt x="1801" y="6539"/>
                    <a:pt x="1824" y="6532"/>
                    <a:pt x="1854" y="6516"/>
                  </a:cubicBezTo>
                  <a:cubicBezTo>
                    <a:pt x="1879" y="6525"/>
                    <a:pt x="1903" y="6528"/>
                    <a:pt x="1928" y="6528"/>
                  </a:cubicBezTo>
                  <a:cubicBezTo>
                    <a:pt x="1994" y="6528"/>
                    <a:pt x="2061" y="6500"/>
                    <a:pt x="2128" y="6456"/>
                  </a:cubicBezTo>
                  <a:cubicBezTo>
                    <a:pt x="2250" y="6395"/>
                    <a:pt x="2341" y="6243"/>
                    <a:pt x="2371" y="6121"/>
                  </a:cubicBezTo>
                  <a:lnTo>
                    <a:pt x="3617" y="984"/>
                  </a:lnTo>
                  <a:cubicBezTo>
                    <a:pt x="3678" y="680"/>
                    <a:pt x="3496" y="407"/>
                    <a:pt x="3192" y="316"/>
                  </a:cubicBezTo>
                  <a:lnTo>
                    <a:pt x="1976" y="12"/>
                  </a:lnTo>
                  <a:cubicBezTo>
                    <a:pt x="1937" y="4"/>
                    <a:pt x="1897"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2"/>
            <p:cNvSpPr/>
            <p:nvPr/>
          </p:nvSpPr>
          <p:spPr>
            <a:xfrm>
              <a:off x="7028159" y="2744970"/>
              <a:ext cx="91060" cy="158600"/>
            </a:xfrm>
            <a:custGeom>
              <a:avLst/>
              <a:gdLst/>
              <a:ahLst/>
              <a:cxnLst/>
              <a:rect l="l" t="t" r="r" b="b"/>
              <a:pathLst>
                <a:path w="3314" h="5772" extrusionOk="0">
                  <a:moveTo>
                    <a:pt x="1575" y="0"/>
                  </a:moveTo>
                  <a:cubicBezTo>
                    <a:pt x="1391" y="0"/>
                    <a:pt x="1207" y="141"/>
                    <a:pt x="1155" y="348"/>
                  </a:cubicBezTo>
                  <a:lnTo>
                    <a:pt x="61" y="4938"/>
                  </a:lnTo>
                  <a:cubicBezTo>
                    <a:pt x="0" y="5151"/>
                    <a:pt x="152" y="5394"/>
                    <a:pt x="365" y="5455"/>
                  </a:cubicBezTo>
                  <a:lnTo>
                    <a:pt x="1611" y="5759"/>
                  </a:lnTo>
                  <a:cubicBezTo>
                    <a:pt x="1648" y="5768"/>
                    <a:pt x="1684" y="5772"/>
                    <a:pt x="1719" y="5772"/>
                  </a:cubicBezTo>
                  <a:cubicBezTo>
                    <a:pt x="1922" y="5772"/>
                    <a:pt x="2102" y="5631"/>
                    <a:pt x="2128" y="5424"/>
                  </a:cubicBezTo>
                  <a:lnTo>
                    <a:pt x="3253" y="834"/>
                  </a:lnTo>
                  <a:cubicBezTo>
                    <a:pt x="3313" y="622"/>
                    <a:pt x="3161" y="379"/>
                    <a:pt x="2918" y="318"/>
                  </a:cubicBezTo>
                  <a:lnTo>
                    <a:pt x="1672" y="14"/>
                  </a:lnTo>
                  <a:cubicBezTo>
                    <a:pt x="1640" y="5"/>
                    <a:pt x="1608" y="0"/>
                    <a:pt x="1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2"/>
            <p:cNvSpPr/>
            <p:nvPr/>
          </p:nvSpPr>
          <p:spPr>
            <a:xfrm>
              <a:off x="7025659" y="2742250"/>
              <a:ext cx="96886" cy="165140"/>
            </a:xfrm>
            <a:custGeom>
              <a:avLst/>
              <a:gdLst/>
              <a:ahLst/>
              <a:cxnLst/>
              <a:rect l="l" t="t" r="r" b="b"/>
              <a:pathLst>
                <a:path w="3526" h="6010" extrusionOk="0">
                  <a:moveTo>
                    <a:pt x="1763" y="234"/>
                  </a:moveTo>
                  <a:lnTo>
                    <a:pt x="2979" y="538"/>
                  </a:lnTo>
                  <a:cubicBezTo>
                    <a:pt x="3161" y="569"/>
                    <a:pt x="3252" y="751"/>
                    <a:pt x="3222" y="903"/>
                  </a:cubicBezTo>
                  <a:lnTo>
                    <a:pt x="2128" y="5493"/>
                  </a:lnTo>
                  <a:cubicBezTo>
                    <a:pt x="2075" y="5652"/>
                    <a:pt x="1952" y="5742"/>
                    <a:pt x="1801" y="5742"/>
                  </a:cubicBezTo>
                  <a:cubicBezTo>
                    <a:pt x="1778" y="5742"/>
                    <a:pt x="1756" y="5740"/>
                    <a:pt x="1733" y="5736"/>
                  </a:cubicBezTo>
                  <a:lnTo>
                    <a:pt x="486" y="5432"/>
                  </a:lnTo>
                  <a:cubicBezTo>
                    <a:pt x="426" y="5402"/>
                    <a:pt x="334" y="5371"/>
                    <a:pt x="304" y="5280"/>
                  </a:cubicBezTo>
                  <a:cubicBezTo>
                    <a:pt x="274" y="5219"/>
                    <a:pt x="243" y="5128"/>
                    <a:pt x="274" y="5067"/>
                  </a:cubicBezTo>
                  <a:lnTo>
                    <a:pt x="1368" y="478"/>
                  </a:lnTo>
                  <a:cubicBezTo>
                    <a:pt x="1398" y="326"/>
                    <a:pt x="1520" y="234"/>
                    <a:pt x="1672" y="234"/>
                  </a:cubicBezTo>
                  <a:close/>
                  <a:moveTo>
                    <a:pt x="1650" y="0"/>
                  </a:moveTo>
                  <a:cubicBezTo>
                    <a:pt x="1406" y="0"/>
                    <a:pt x="1201" y="187"/>
                    <a:pt x="1125" y="417"/>
                  </a:cubicBezTo>
                  <a:lnTo>
                    <a:pt x="30" y="5006"/>
                  </a:lnTo>
                  <a:cubicBezTo>
                    <a:pt x="0" y="5158"/>
                    <a:pt x="30" y="5310"/>
                    <a:pt x="91" y="5432"/>
                  </a:cubicBezTo>
                  <a:cubicBezTo>
                    <a:pt x="182" y="5554"/>
                    <a:pt x="304" y="5645"/>
                    <a:pt x="426" y="5706"/>
                  </a:cubicBezTo>
                  <a:lnTo>
                    <a:pt x="1672" y="5979"/>
                  </a:lnTo>
                  <a:lnTo>
                    <a:pt x="1793" y="5979"/>
                  </a:lnTo>
                  <a:lnTo>
                    <a:pt x="1793" y="6010"/>
                  </a:lnTo>
                  <a:cubicBezTo>
                    <a:pt x="2067" y="6010"/>
                    <a:pt x="2280" y="5827"/>
                    <a:pt x="2341" y="5584"/>
                  </a:cubicBezTo>
                  <a:lnTo>
                    <a:pt x="3465" y="994"/>
                  </a:lnTo>
                  <a:cubicBezTo>
                    <a:pt x="3526" y="690"/>
                    <a:pt x="3344" y="386"/>
                    <a:pt x="3040" y="326"/>
                  </a:cubicBezTo>
                  <a:lnTo>
                    <a:pt x="1793" y="22"/>
                  </a:lnTo>
                  <a:cubicBezTo>
                    <a:pt x="1745" y="7"/>
                    <a:pt x="1697" y="0"/>
                    <a:pt x="16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2"/>
            <p:cNvSpPr/>
            <p:nvPr/>
          </p:nvSpPr>
          <p:spPr>
            <a:xfrm>
              <a:off x="7004776" y="2732688"/>
              <a:ext cx="94385" cy="173163"/>
            </a:xfrm>
            <a:custGeom>
              <a:avLst/>
              <a:gdLst/>
              <a:ahLst/>
              <a:cxnLst/>
              <a:rect l="l" t="t" r="r" b="b"/>
              <a:pathLst>
                <a:path w="3435" h="6302" extrusionOk="0">
                  <a:moveTo>
                    <a:pt x="1750" y="0"/>
                  </a:moveTo>
                  <a:cubicBezTo>
                    <a:pt x="1534" y="0"/>
                    <a:pt x="1335" y="121"/>
                    <a:pt x="1307" y="339"/>
                  </a:cubicBezTo>
                  <a:lnTo>
                    <a:pt x="61" y="5446"/>
                  </a:lnTo>
                  <a:cubicBezTo>
                    <a:pt x="0" y="5689"/>
                    <a:pt x="152" y="5932"/>
                    <a:pt x="395" y="5993"/>
                  </a:cubicBezTo>
                  <a:lnTo>
                    <a:pt x="1611" y="6297"/>
                  </a:lnTo>
                  <a:cubicBezTo>
                    <a:pt x="1636" y="6300"/>
                    <a:pt x="1660" y="6301"/>
                    <a:pt x="1685" y="6301"/>
                  </a:cubicBezTo>
                  <a:cubicBezTo>
                    <a:pt x="1902" y="6301"/>
                    <a:pt x="2104" y="6181"/>
                    <a:pt x="2158" y="5962"/>
                  </a:cubicBezTo>
                  <a:lnTo>
                    <a:pt x="3374" y="856"/>
                  </a:lnTo>
                  <a:cubicBezTo>
                    <a:pt x="3435" y="613"/>
                    <a:pt x="3283" y="370"/>
                    <a:pt x="3040" y="309"/>
                  </a:cubicBezTo>
                  <a:lnTo>
                    <a:pt x="1824" y="5"/>
                  </a:lnTo>
                  <a:cubicBezTo>
                    <a:pt x="1799" y="2"/>
                    <a:pt x="1775" y="0"/>
                    <a:pt x="17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2"/>
            <p:cNvSpPr/>
            <p:nvPr/>
          </p:nvSpPr>
          <p:spPr>
            <a:xfrm>
              <a:off x="7001424" y="2729143"/>
              <a:ext cx="101090" cy="179923"/>
            </a:xfrm>
            <a:custGeom>
              <a:avLst/>
              <a:gdLst/>
              <a:ahLst/>
              <a:cxnLst/>
              <a:rect l="l" t="t" r="r" b="b"/>
              <a:pathLst>
                <a:path w="3679" h="6548" extrusionOk="0">
                  <a:moveTo>
                    <a:pt x="1916" y="255"/>
                  </a:moveTo>
                  <a:lnTo>
                    <a:pt x="3162" y="559"/>
                  </a:lnTo>
                  <a:cubicBezTo>
                    <a:pt x="3314" y="590"/>
                    <a:pt x="3435" y="772"/>
                    <a:pt x="3375" y="924"/>
                  </a:cubicBezTo>
                  <a:lnTo>
                    <a:pt x="2159" y="6061"/>
                  </a:lnTo>
                  <a:cubicBezTo>
                    <a:pt x="2109" y="6186"/>
                    <a:pt x="1998" y="6290"/>
                    <a:pt x="1859" y="6290"/>
                  </a:cubicBezTo>
                  <a:cubicBezTo>
                    <a:pt x="1828" y="6290"/>
                    <a:pt x="1796" y="6285"/>
                    <a:pt x="1764" y="6274"/>
                  </a:cubicBezTo>
                  <a:lnTo>
                    <a:pt x="548" y="6000"/>
                  </a:lnTo>
                  <a:cubicBezTo>
                    <a:pt x="365" y="5939"/>
                    <a:pt x="274" y="5787"/>
                    <a:pt x="305" y="5605"/>
                  </a:cubicBezTo>
                  <a:lnTo>
                    <a:pt x="1551" y="499"/>
                  </a:lnTo>
                  <a:cubicBezTo>
                    <a:pt x="1581" y="347"/>
                    <a:pt x="1703" y="255"/>
                    <a:pt x="1855" y="255"/>
                  </a:cubicBezTo>
                  <a:close/>
                  <a:moveTo>
                    <a:pt x="1859" y="1"/>
                  </a:moveTo>
                  <a:cubicBezTo>
                    <a:pt x="1598" y="1"/>
                    <a:pt x="1361" y="173"/>
                    <a:pt x="1308" y="438"/>
                  </a:cubicBezTo>
                  <a:lnTo>
                    <a:pt x="61" y="5544"/>
                  </a:lnTo>
                  <a:cubicBezTo>
                    <a:pt x="1" y="5848"/>
                    <a:pt x="183" y="6152"/>
                    <a:pt x="487" y="6243"/>
                  </a:cubicBezTo>
                  <a:lnTo>
                    <a:pt x="1703" y="6517"/>
                  </a:lnTo>
                  <a:cubicBezTo>
                    <a:pt x="1764" y="6547"/>
                    <a:pt x="1794" y="6547"/>
                    <a:pt x="1855" y="6547"/>
                  </a:cubicBezTo>
                  <a:cubicBezTo>
                    <a:pt x="1946" y="6547"/>
                    <a:pt x="2037" y="6517"/>
                    <a:pt x="2128" y="6456"/>
                  </a:cubicBezTo>
                  <a:cubicBezTo>
                    <a:pt x="2250" y="6395"/>
                    <a:pt x="2341" y="6243"/>
                    <a:pt x="2371" y="6122"/>
                  </a:cubicBezTo>
                  <a:lnTo>
                    <a:pt x="3618" y="985"/>
                  </a:lnTo>
                  <a:cubicBezTo>
                    <a:pt x="3678" y="711"/>
                    <a:pt x="3496" y="407"/>
                    <a:pt x="3192" y="316"/>
                  </a:cubicBezTo>
                  <a:lnTo>
                    <a:pt x="1976" y="12"/>
                  </a:lnTo>
                  <a:cubicBezTo>
                    <a:pt x="1937" y="4"/>
                    <a:pt x="1898" y="1"/>
                    <a:pt x="18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2"/>
            <p:cNvSpPr/>
            <p:nvPr/>
          </p:nvSpPr>
          <p:spPr>
            <a:xfrm>
              <a:off x="7113339" y="2765249"/>
              <a:ext cx="90236" cy="158380"/>
            </a:xfrm>
            <a:custGeom>
              <a:avLst/>
              <a:gdLst/>
              <a:ahLst/>
              <a:cxnLst/>
              <a:rect l="l" t="t" r="r" b="b"/>
              <a:pathLst>
                <a:path w="3284" h="5764" extrusionOk="0">
                  <a:moveTo>
                    <a:pt x="1600" y="1"/>
                  </a:moveTo>
                  <a:cubicBezTo>
                    <a:pt x="1388" y="1"/>
                    <a:pt x="1210" y="121"/>
                    <a:pt x="1156" y="340"/>
                  </a:cubicBezTo>
                  <a:lnTo>
                    <a:pt x="61" y="4929"/>
                  </a:lnTo>
                  <a:cubicBezTo>
                    <a:pt x="1" y="5173"/>
                    <a:pt x="122" y="5385"/>
                    <a:pt x="365" y="5446"/>
                  </a:cubicBezTo>
                  <a:lnTo>
                    <a:pt x="1612" y="5750"/>
                  </a:lnTo>
                  <a:cubicBezTo>
                    <a:pt x="1643" y="5759"/>
                    <a:pt x="1676" y="5763"/>
                    <a:pt x="1708" y="5763"/>
                  </a:cubicBezTo>
                  <a:cubicBezTo>
                    <a:pt x="1893" y="5763"/>
                    <a:pt x="2077" y="5623"/>
                    <a:pt x="2128" y="5416"/>
                  </a:cubicBezTo>
                  <a:lnTo>
                    <a:pt x="3223" y="856"/>
                  </a:lnTo>
                  <a:cubicBezTo>
                    <a:pt x="3283" y="613"/>
                    <a:pt x="3131" y="370"/>
                    <a:pt x="2919" y="309"/>
                  </a:cubicBezTo>
                  <a:lnTo>
                    <a:pt x="1672" y="5"/>
                  </a:lnTo>
                  <a:cubicBezTo>
                    <a:pt x="1648" y="2"/>
                    <a:pt x="1624" y="1"/>
                    <a:pt x="1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2"/>
            <p:cNvSpPr/>
            <p:nvPr/>
          </p:nvSpPr>
          <p:spPr>
            <a:xfrm>
              <a:off x="7110839" y="2762556"/>
              <a:ext cx="96913" cy="164892"/>
            </a:xfrm>
            <a:custGeom>
              <a:avLst/>
              <a:gdLst/>
              <a:ahLst/>
              <a:cxnLst/>
              <a:rect l="l" t="t" r="r" b="b"/>
              <a:pathLst>
                <a:path w="3527" h="6001" extrusionOk="0">
                  <a:moveTo>
                    <a:pt x="1701" y="242"/>
                  </a:moveTo>
                  <a:cubicBezTo>
                    <a:pt x="1719" y="242"/>
                    <a:pt x="1733" y="255"/>
                    <a:pt x="1733" y="255"/>
                  </a:cubicBezTo>
                  <a:lnTo>
                    <a:pt x="2979" y="559"/>
                  </a:lnTo>
                  <a:cubicBezTo>
                    <a:pt x="3162" y="590"/>
                    <a:pt x="3253" y="742"/>
                    <a:pt x="3222" y="924"/>
                  </a:cubicBezTo>
                  <a:lnTo>
                    <a:pt x="2098" y="5514"/>
                  </a:lnTo>
                  <a:cubicBezTo>
                    <a:pt x="2098" y="5574"/>
                    <a:pt x="2037" y="5666"/>
                    <a:pt x="1976" y="5696"/>
                  </a:cubicBezTo>
                  <a:cubicBezTo>
                    <a:pt x="1885" y="5757"/>
                    <a:pt x="1824" y="5757"/>
                    <a:pt x="1733" y="5757"/>
                  </a:cubicBezTo>
                  <a:lnTo>
                    <a:pt x="487" y="5453"/>
                  </a:lnTo>
                  <a:cubicBezTo>
                    <a:pt x="426" y="5423"/>
                    <a:pt x="335" y="5362"/>
                    <a:pt x="304" y="5301"/>
                  </a:cubicBezTo>
                  <a:cubicBezTo>
                    <a:pt x="274" y="5240"/>
                    <a:pt x="244" y="5149"/>
                    <a:pt x="274" y="5058"/>
                  </a:cubicBezTo>
                  <a:lnTo>
                    <a:pt x="1368" y="498"/>
                  </a:lnTo>
                  <a:cubicBezTo>
                    <a:pt x="1395" y="362"/>
                    <a:pt x="1496" y="251"/>
                    <a:pt x="1626" y="251"/>
                  </a:cubicBezTo>
                  <a:cubicBezTo>
                    <a:pt x="1641" y="251"/>
                    <a:pt x="1656" y="252"/>
                    <a:pt x="1672" y="255"/>
                  </a:cubicBezTo>
                  <a:cubicBezTo>
                    <a:pt x="1682" y="245"/>
                    <a:pt x="1692" y="242"/>
                    <a:pt x="1701" y="242"/>
                  </a:cubicBezTo>
                  <a:close/>
                  <a:moveTo>
                    <a:pt x="1678" y="0"/>
                  </a:moveTo>
                  <a:cubicBezTo>
                    <a:pt x="1422" y="0"/>
                    <a:pt x="1204" y="173"/>
                    <a:pt x="1125" y="438"/>
                  </a:cubicBezTo>
                  <a:lnTo>
                    <a:pt x="31" y="5027"/>
                  </a:lnTo>
                  <a:cubicBezTo>
                    <a:pt x="0" y="5179"/>
                    <a:pt x="0" y="5331"/>
                    <a:pt x="92" y="5453"/>
                  </a:cubicBezTo>
                  <a:cubicBezTo>
                    <a:pt x="183" y="5574"/>
                    <a:pt x="304" y="5666"/>
                    <a:pt x="426" y="5696"/>
                  </a:cubicBezTo>
                  <a:lnTo>
                    <a:pt x="1672" y="6000"/>
                  </a:lnTo>
                  <a:lnTo>
                    <a:pt x="1794" y="6000"/>
                  </a:lnTo>
                  <a:cubicBezTo>
                    <a:pt x="1915" y="6000"/>
                    <a:pt x="2007" y="5970"/>
                    <a:pt x="2098" y="5909"/>
                  </a:cubicBezTo>
                  <a:cubicBezTo>
                    <a:pt x="2219" y="5848"/>
                    <a:pt x="2311" y="5696"/>
                    <a:pt x="2371" y="5574"/>
                  </a:cubicBezTo>
                  <a:lnTo>
                    <a:pt x="3466" y="985"/>
                  </a:lnTo>
                  <a:cubicBezTo>
                    <a:pt x="3526" y="711"/>
                    <a:pt x="3344" y="407"/>
                    <a:pt x="3040" y="316"/>
                  </a:cubicBezTo>
                  <a:lnTo>
                    <a:pt x="1794" y="12"/>
                  </a:lnTo>
                  <a:cubicBezTo>
                    <a:pt x="1755" y="4"/>
                    <a:pt x="1716" y="0"/>
                    <a:pt x="16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2"/>
            <p:cNvSpPr/>
            <p:nvPr/>
          </p:nvSpPr>
          <p:spPr>
            <a:xfrm>
              <a:off x="7089956" y="2753324"/>
              <a:ext cx="94413" cy="172806"/>
            </a:xfrm>
            <a:custGeom>
              <a:avLst/>
              <a:gdLst/>
              <a:ahLst/>
              <a:cxnLst/>
              <a:rect l="l" t="t" r="r" b="b"/>
              <a:pathLst>
                <a:path w="3436" h="6289" extrusionOk="0">
                  <a:moveTo>
                    <a:pt x="1716" y="0"/>
                  </a:moveTo>
                  <a:cubicBezTo>
                    <a:pt x="1513" y="0"/>
                    <a:pt x="1329" y="141"/>
                    <a:pt x="1277" y="348"/>
                  </a:cubicBezTo>
                  <a:lnTo>
                    <a:pt x="61" y="5455"/>
                  </a:lnTo>
                  <a:cubicBezTo>
                    <a:pt x="1" y="5698"/>
                    <a:pt x="153" y="5910"/>
                    <a:pt x="396" y="5971"/>
                  </a:cubicBezTo>
                  <a:lnTo>
                    <a:pt x="1612" y="6275"/>
                  </a:lnTo>
                  <a:cubicBezTo>
                    <a:pt x="1648" y="6284"/>
                    <a:pt x="1684" y="6289"/>
                    <a:pt x="1720" y="6289"/>
                  </a:cubicBezTo>
                  <a:cubicBezTo>
                    <a:pt x="1923" y="6289"/>
                    <a:pt x="2102" y="6148"/>
                    <a:pt x="2128" y="5941"/>
                  </a:cubicBezTo>
                  <a:lnTo>
                    <a:pt x="3374" y="834"/>
                  </a:lnTo>
                  <a:cubicBezTo>
                    <a:pt x="3435" y="591"/>
                    <a:pt x="3283" y="378"/>
                    <a:pt x="3040" y="318"/>
                  </a:cubicBezTo>
                  <a:lnTo>
                    <a:pt x="1824" y="14"/>
                  </a:lnTo>
                  <a:cubicBezTo>
                    <a:pt x="1788" y="5"/>
                    <a:pt x="1752"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2"/>
            <p:cNvSpPr/>
            <p:nvPr/>
          </p:nvSpPr>
          <p:spPr>
            <a:xfrm>
              <a:off x="7087456" y="2750026"/>
              <a:ext cx="100238" cy="179703"/>
            </a:xfrm>
            <a:custGeom>
              <a:avLst/>
              <a:gdLst/>
              <a:ahLst/>
              <a:cxnLst/>
              <a:rect l="l" t="t" r="r" b="b"/>
              <a:pathLst>
                <a:path w="3648" h="6540" extrusionOk="0">
                  <a:moveTo>
                    <a:pt x="1824" y="225"/>
                  </a:moveTo>
                  <a:lnTo>
                    <a:pt x="1885" y="255"/>
                  </a:lnTo>
                  <a:lnTo>
                    <a:pt x="3131" y="529"/>
                  </a:lnTo>
                  <a:cubicBezTo>
                    <a:pt x="3283" y="590"/>
                    <a:pt x="3374" y="742"/>
                    <a:pt x="3344" y="924"/>
                  </a:cubicBezTo>
                  <a:lnTo>
                    <a:pt x="2128" y="6030"/>
                  </a:lnTo>
                  <a:cubicBezTo>
                    <a:pt x="2098" y="6122"/>
                    <a:pt x="2037" y="6182"/>
                    <a:pt x="1976" y="6243"/>
                  </a:cubicBezTo>
                  <a:cubicBezTo>
                    <a:pt x="1933" y="6265"/>
                    <a:pt x="1875" y="6286"/>
                    <a:pt x="1812" y="6286"/>
                  </a:cubicBezTo>
                  <a:cubicBezTo>
                    <a:pt x="1786" y="6286"/>
                    <a:pt x="1760" y="6283"/>
                    <a:pt x="1733" y="6274"/>
                  </a:cubicBezTo>
                  <a:lnTo>
                    <a:pt x="517" y="5970"/>
                  </a:lnTo>
                  <a:cubicBezTo>
                    <a:pt x="426" y="5970"/>
                    <a:pt x="365" y="5909"/>
                    <a:pt x="304" y="5848"/>
                  </a:cubicBezTo>
                  <a:cubicBezTo>
                    <a:pt x="274" y="5757"/>
                    <a:pt x="244" y="5666"/>
                    <a:pt x="274" y="5605"/>
                  </a:cubicBezTo>
                  <a:lnTo>
                    <a:pt x="1520" y="468"/>
                  </a:lnTo>
                  <a:cubicBezTo>
                    <a:pt x="1551" y="347"/>
                    <a:pt x="1672" y="255"/>
                    <a:pt x="1824" y="225"/>
                  </a:cubicBezTo>
                  <a:close/>
                  <a:moveTo>
                    <a:pt x="1828" y="1"/>
                  </a:moveTo>
                  <a:cubicBezTo>
                    <a:pt x="1567" y="1"/>
                    <a:pt x="1330" y="173"/>
                    <a:pt x="1277" y="438"/>
                  </a:cubicBezTo>
                  <a:lnTo>
                    <a:pt x="31" y="5544"/>
                  </a:lnTo>
                  <a:cubicBezTo>
                    <a:pt x="0" y="5696"/>
                    <a:pt x="31" y="5848"/>
                    <a:pt x="92" y="5970"/>
                  </a:cubicBezTo>
                  <a:cubicBezTo>
                    <a:pt x="183" y="6122"/>
                    <a:pt x="304" y="6213"/>
                    <a:pt x="456" y="6243"/>
                  </a:cubicBezTo>
                  <a:lnTo>
                    <a:pt x="1672" y="6517"/>
                  </a:lnTo>
                  <a:cubicBezTo>
                    <a:pt x="1703" y="6532"/>
                    <a:pt x="1725" y="6540"/>
                    <a:pt x="1748" y="6540"/>
                  </a:cubicBezTo>
                  <a:cubicBezTo>
                    <a:pt x="1771" y="6540"/>
                    <a:pt x="1794" y="6532"/>
                    <a:pt x="1824" y="6517"/>
                  </a:cubicBezTo>
                  <a:cubicBezTo>
                    <a:pt x="1849" y="6525"/>
                    <a:pt x="1873" y="6529"/>
                    <a:pt x="1897" y="6529"/>
                  </a:cubicBezTo>
                  <a:cubicBezTo>
                    <a:pt x="1964" y="6529"/>
                    <a:pt x="2031" y="6501"/>
                    <a:pt x="2098" y="6456"/>
                  </a:cubicBezTo>
                  <a:cubicBezTo>
                    <a:pt x="2219" y="6395"/>
                    <a:pt x="2310" y="6274"/>
                    <a:pt x="2371" y="6122"/>
                  </a:cubicBezTo>
                  <a:lnTo>
                    <a:pt x="3587" y="985"/>
                  </a:lnTo>
                  <a:cubicBezTo>
                    <a:pt x="3648" y="711"/>
                    <a:pt x="3465" y="407"/>
                    <a:pt x="3162" y="316"/>
                  </a:cubicBezTo>
                  <a:lnTo>
                    <a:pt x="1946" y="12"/>
                  </a:lnTo>
                  <a:cubicBezTo>
                    <a:pt x="1906" y="4"/>
                    <a:pt x="1867" y="1"/>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2"/>
            <p:cNvSpPr/>
            <p:nvPr/>
          </p:nvSpPr>
          <p:spPr>
            <a:xfrm>
              <a:off x="7198520" y="2785884"/>
              <a:ext cx="90236" cy="158628"/>
            </a:xfrm>
            <a:custGeom>
              <a:avLst/>
              <a:gdLst/>
              <a:ahLst/>
              <a:cxnLst/>
              <a:rect l="l" t="t" r="r" b="b"/>
              <a:pathLst>
                <a:path w="3284" h="5773" extrusionOk="0">
                  <a:moveTo>
                    <a:pt x="1576" y="1"/>
                  </a:moveTo>
                  <a:cubicBezTo>
                    <a:pt x="1391" y="1"/>
                    <a:pt x="1208" y="142"/>
                    <a:pt x="1156" y="349"/>
                  </a:cubicBezTo>
                  <a:lnTo>
                    <a:pt x="62" y="4938"/>
                  </a:lnTo>
                  <a:cubicBezTo>
                    <a:pt x="1" y="5151"/>
                    <a:pt x="153" y="5394"/>
                    <a:pt x="366" y="5455"/>
                  </a:cubicBezTo>
                  <a:lnTo>
                    <a:pt x="1612" y="5759"/>
                  </a:lnTo>
                  <a:cubicBezTo>
                    <a:pt x="1648" y="5768"/>
                    <a:pt x="1684" y="5772"/>
                    <a:pt x="1718" y="5772"/>
                  </a:cubicBezTo>
                  <a:cubicBezTo>
                    <a:pt x="1915" y="5772"/>
                    <a:pt x="2077" y="5631"/>
                    <a:pt x="2129" y="5425"/>
                  </a:cubicBezTo>
                  <a:lnTo>
                    <a:pt x="3223" y="865"/>
                  </a:lnTo>
                  <a:cubicBezTo>
                    <a:pt x="3284" y="622"/>
                    <a:pt x="3162" y="379"/>
                    <a:pt x="2919" y="318"/>
                  </a:cubicBezTo>
                  <a:lnTo>
                    <a:pt x="1673" y="14"/>
                  </a:lnTo>
                  <a:cubicBezTo>
                    <a:pt x="1641" y="5"/>
                    <a:pt x="1609" y="1"/>
                    <a:pt x="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2"/>
            <p:cNvSpPr/>
            <p:nvPr/>
          </p:nvSpPr>
          <p:spPr>
            <a:xfrm>
              <a:off x="7194371" y="2783109"/>
              <a:ext cx="97737" cy="165002"/>
            </a:xfrm>
            <a:custGeom>
              <a:avLst/>
              <a:gdLst/>
              <a:ahLst/>
              <a:cxnLst/>
              <a:rect l="l" t="t" r="r" b="b"/>
              <a:pathLst>
                <a:path w="3557" h="6005" extrusionOk="0">
                  <a:moveTo>
                    <a:pt x="1793" y="237"/>
                  </a:moveTo>
                  <a:lnTo>
                    <a:pt x="3040" y="541"/>
                  </a:lnTo>
                  <a:cubicBezTo>
                    <a:pt x="3192" y="571"/>
                    <a:pt x="3313" y="753"/>
                    <a:pt x="3283" y="905"/>
                  </a:cubicBezTo>
                  <a:lnTo>
                    <a:pt x="2158" y="5495"/>
                  </a:lnTo>
                  <a:cubicBezTo>
                    <a:pt x="2158" y="5586"/>
                    <a:pt x="2097" y="5647"/>
                    <a:pt x="2037" y="5708"/>
                  </a:cubicBezTo>
                  <a:cubicBezTo>
                    <a:pt x="1972" y="5729"/>
                    <a:pt x="1923" y="5751"/>
                    <a:pt x="1867" y="5751"/>
                  </a:cubicBezTo>
                  <a:cubicBezTo>
                    <a:pt x="1844" y="5751"/>
                    <a:pt x="1820" y="5747"/>
                    <a:pt x="1793" y="5738"/>
                  </a:cubicBezTo>
                  <a:lnTo>
                    <a:pt x="547" y="5434"/>
                  </a:lnTo>
                  <a:cubicBezTo>
                    <a:pt x="395" y="5404"/>
                    <a:pt x="274" y="5222"/>
                    <a:pt x="334" y="5070"/>
                  </a:cubicBezTo>
                  <a:lnTo>
                    <a:pt x="1429" y="480"/>
                  </a:lnTo>
                  <a:cubicBezTo>
                    <a:pt x="1459" y="328"/>
                    <a:pt x="1581" y="237"/>
                    <a:pt x="1733" y="237"/>
                  </a:cubicBezTo>
                  <a:close/>
                  <a:moveTo>
                    <a:pt x="1696" y="0"/>
                  </a:moveTo>
                  <a:cubicBezTo>
                    <a:pt x="1451" y="0"/>
                    <a:pt x="1236" y="168"/>
                    <a:pt x="1185" y="419"/>
                  </a:cubicBezTo>
                  <a:lnTo>
                    <a:pt x="91" y="5009"/>
                  </a:lnTo>
                  <a:cubicBezTo>
                    <a:pt x="0" y="5313"/>
                    <a:pt x="182" y="5617"/>
                    <a:pt x="486" y="5708"/>
                  </a:cubicBezTo>
                  <a:lnTo>
                    <a:pt x="1733" y="5982"/>
                  </a:lnTo>
                  <a:cubicBezTo>
                    <a:pt x="1748" y="5997"/>
                    <a:pt x="1771" y="6004"/>
                    <a:pt x="1793" y="6004"/>
                  </a:cubicBezTo>
                  <a:cubicBezTo>
                    <a:pt x="1816" y="6004"/>
                    <a:pt x="1839" y="5997"/>
                    <a:pt x="1854" y="5982"/>
                  </a:cubicBezTo>
                  <a:cubicBezTo>
                    <a:pt x="1945" y="5982"/>
                    <a:pt x="2067" y="5951"/>
                    <a:pt x="2128" y="5921"/>
                  </a:cubicBezTo>
                  <a:cubicBezTo>
                    <a:pt x="2280" y="5830"/>
                    <a:pt x="2371" y="5708"/>
                    <a:pt x="2401" y="5556"/>
                  </a:cubicBezTo>
                  <a:lnTo>
                    <a:pt x="3496" y="966"/>
                  </a:lnTo>
                  <a:cubicBezTo>
                    <a:pt x="3556" y="693"/>
                    <a:pt x="3374" y="389"/>
                    <a:pt x="3100" y="298"/>
                  </a:cubicBezTo>
                  <a:lnTo>
                    <a:pt x="1854" y="24"/>
                  </a:lnTo>
                  <a:cubicBezTo>
                    <a:pt x="1801" y="8"/>
                    <a:pt x="1748" y="0"/>
                    <a:pt x="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2"/>
            <p:cNvSpPr/>
            <p:nvPr/>
          </p:nvSpPr>
          <p:spPr>
            <a:xfrm>
              <a:off x="7175136" y="2773602"/>
              <a:ext cx="94413" cy="173163"/>
            </a:xfrm>
            <a:custGeom>
              <a:avLst/>
              <a:gdLst/>
              <a:ahLst/>
              <a:cxnLst/>
              <a:rect l="l" t="t" r="r" b="b"/>
              <a:pathLst>
                <a:path w="3436" h="6302" extrusionOk="0">
                  <a:moveTo>
                    <a:pt x="1751" y="1"/>
                  </a:moveTo>
                  <a:cubicBezTo>
                    <a:pt x="1535" y="1"/>
                    <a:pt x="1335" y="121"/>
                    <a:pt x="1308" y="340"/>
                  </a:cubicBezTo>
                  <a:lnTo>
                    <a:pt x="62" y="5446"/>
                  </a:lnTo>
                  <a:cubicBezTo>
                    <a:pt x="1" y="5689"/>
                    <a:pt x="153" y="5932"/>
                    <a:pt x="396" y="5993"/>
                  </a:cubicBezTo>
                  <a:lnTo>
                    <a:pt x="1612" y="6297"/>
                  </a:lnTo>
                  <a:cubicBezTo>
                    <a:pt x="1636" y="6300"/>
                    <a:pt x="1661" y="6302"/>
                    <a:pt x="1685" y="6302"/>
                  </a:cubicBezTo>
                  <a:cubicBezTo>
                    <a:pt x="1902" y="6302"/>
                    <a:pt x="2104" y="6181"/>
                    <a:pt x="2159" y="5963"/>
                  </a:cubicBezTo>
                  <a:lnTo>
                    <a:pt x="3375" y="856"/>
                  </a:lnTo>
                  <a:cubicBezTo>
                    <a:pt x="3436" y="613"/>
                    <a:pt x="3284" y="370"/>
                    <a:pt x="3040" y="309"/>
                  </a:cubicBezTo>
                  <a:lnTo>
                    <a:pt x="1825" y="5"/>
                  </a:lnTo>
                  <a:cubicBezTo>
                    <a:pt x="1800" y="2"/>
                    <a:pt x="1776" y="1"/>
                    <a:pt x="17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2"/>
            <p:cNvSpPr/>
            <p:nvPr/>
          </p:nvSpPr>
          <p:spPr>
            <a:xfrm>
              <a:off x="7172636" y="2770085"/>
              <a:ext cx="100265" cy="179895"/>
            </a:xfrm>
            <a:custGeom>
              <a:avLst/>
              <a:gdLst/>
              <a:ahLst/>
              <a:cxnLst/>
              <a:rect l="l" t="t" r="r" b="b"/>
              <a:pathLst>
                <a:path w="3649" h="6547" extrusionOk="0">
                  <a:moveTo>
                    <a:pt x="1885" y="255"/>
                  </a:moveTo>
                  <a:lnTo>
                    <a:pt x="3131" y="559"/>
                  </a:lnTo>
                  <a:cubicBezTo>
                    <a:pt x="3283" y="589"/>
                    <a:pt x="3375" y="772"/>
                    <a:pt x="3344" y="954"/>
                  </a:cubicBezTo>
                  <a:lnTo>
                    <a:pt x="2128" y="6060"/>
                  </a:lnTo>
                  <a:cubicBezTo>
                    <a:pt x="2098" y="6152"/>
                    <a:pt x="2037" y="6212"/>
                    <a:pt x="1976" y="6243"/>
                  </a:cubicBezTo>
                  <a:cubicBezTo>
                    <a:pt x="1916" y="6304"/>
                    <a:pt x="1824" y="6304"/>
                    <a:pt x="1733" y="6304"/>
                  </a:cubicBezTo>
                  <a:lnTo>
                    <a:pt x="517" y="6000"/>
                  </a:lnTo>
                  <a:cubicBezTo>
                    <a:pt x="426" y="5969"/>
                    <a:pt x="365" y="5939"/>
                    <a:pt x="305" y="5848"/>
                  </a:cubicBezTo>
                  <a:cubicBezTo>
                    <a:pt x="274" y="5787"/>
                    <a:pt x="244" y="5696"/>
                    <a:pt x="274" y="5604"/>
                  </a:cubicBezTo>
                  <a:lnTo>
                    <a:pt x="1521" y="498"/>
                  </a:lnTo>
                  <a:cubicBezTo>
                    <a:pt x="1551" y="346"/>
                    <a:pt x="1672" y="255"/>
                    <a:pt x="1824" y="255"/>
                  </a:cubicBezTo>
                  <a:close/>
                  <a:moveTo>
                    <a:pt x="1798" y="0"/>
                  </a:moveTo>
                  <a:cubicBezTo>
                    <a:pt x="1537" y="0"/>
                    <a:pt x="1300" y="173"/>
                    <a:pt x="1247" y="437"/>
                  </a:cubicBezTo>
                  <a:lnTo>
                    <a:pt x="31" y="5574"/>
                  </a:lnTo>
                  <a:cubicBezTo>
                    <a:pt x="1" y="5726"/>
                    <a:pt x="31" y="5878"/>
                    <a:pt x="92" y="6000"/>
                  </a:cubicBezTo>
                  <a:cubicBezTo>
                    <a:pt x="183" y="6121"/>
                    <a:pt x="305" y="6212"/>
                    <a:pt x="457" y="6243"/>
                  </a:cubicBezTo>
                  <a:lnTo>
                    <a:pt x="1672" y="6547"/>
                  </a:lnTo>
                  <a:lnTo>
                    <a:pt x="1824" y="6547"/>
                  </a:lnTo>
                  <a:cubicBezTo>
                    <a:pt x="1916" y="6547"/>
                    <a:pt x="2007" y="6516"/>
                    <a:pt x="2098" y="6456"/>
                  </a:cubicBezTo>
                  <a:cubicBezTo>
                    <a:pt x="2220" y="6395"/>
                    <a:pt x="2311" y="6273"/>
                    <a:pt x="2341" y="6121"/>
                  </a:cubicBezTo>
                  <a:lnTo>
                    <a:pt x="3557" y="1015"/>
                  </a:lnTo>
                  <a:cubicBezTo>
                    <a:pt x="3648" y="711"/>
                    <a:pt x="3466" y="407"/>
                    <a:pt x="3162" y="316"/>
                  </a:cubicBezTo>
                  <a:lnTo>
                    <a:pt x="1916" y="12"/>
                  </a:lnTo>
                  <a:cubicBezTo>
                    <a:pt x="1876" y="4"/>
                    <a:pt x="1837" y="0"/>
                    <a:pt x="17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2"/>
            <p:cNvSpPr/>
            <p:nvPr/>
          </p:nvSpPr>
          <p:spPr>
            <a:xfrm>
              <a:off x="7283727" y="2807015"/>
              <a:ext cx="90236" cy="158380"/>
            </a:xfrm>
            <a:custGeom>
              <a:avLst/>
              <a:gdLst/>
              <a:ahLst/>
              <a:cxnLst/>
              <a:rect l="l" t="t" r="r" b="b"/>
              <a:pathLst>
                <a:path w="3284" h="5764" extrusionOk="0">
                  <a:moveTo>
                    <a:pt x="1607" y="0"/>
                  </a:moveTo>
                  <a:cubicBezTo>
                    <a:pt x="1412" y="0"/>
                    <a:pt x="1210" y="121"/>
                    <a:pt x="1155" y="339"/>
                  </a:cubicBezTo>
                  <a:lnTo>
                    <a:pt x="61" y="4899"/>
                  </a:lnTo>
                  <a:cubicBezTo>
                    <a:pt x="0" y="5142"/>
                    <a:pt x="122" y="5385"/>
                    <a:pt x="365" y="5446"/>
                  </a:cubicBezTo>
                  <a:lnTo>
                    <a:pt x="1611" y="5750"/>
                  </a:lnTo>
                  <a:cubicBezTo>
                    <a:pt x="1648" y="5759"/>
                    <a:pt x="1684" y="5763"/>
                    <a:pt x="1720" y="5763"/>
                  </a:cubicBezTo>
                  <a:cubicBezTo>
                    <a:pt x="1923" y="5763"/>
                    <a:pt x="2107" y="5622"/>
                    <a:pt x="2158" y="5415"/>
                  </a:cubicBezTo>
                  <a:lnTo>
                    <a:pt x="3253" y="826"/>
                  </a:lnTo>
                  <a:cubicBezTo>
                    <a:pt x="3283" y="613"/>
                    <a:pt x="3162" y="370"/>
                    <a:pt x="2918" y="309"/>
                  </a:cubicBezTo>
                  <a:lnTo>
                    <a:pt x="1672" y="5"/>
                  </a:lnTo>
                  <a:cubicBezTo>
                    <a:pt x="1651" y="2"/>
                    <a:pt x="1629" y="0"/>
                    <a:pt x="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2"/>
            <p:cNvSpPr/>
            <p:nvPr/>
          </p:nvSpPr>
          <p:spPr>
            <a:xfrm>
              <a:off x="7281227" y="2803470"/>
              <a:ext cx="96913" cy="164892"/>
            </a:xfrm>
            <a:custGeom>
              <a:avLst/>
              <a:gdLst/>
              <a:ahLst/>
              <a:cxnLst/>
              <a:rect l="l" t="t" r="r" b="b"/>
              <a:pathLst>
                <a:path w="3527" h="6001" extrusionOk="0">
                  <a:moveTo>
                    <a:pt x="1733" y="256"/>
                  </a:moveTo>
                  <a:lnTo>
                    <a:pt x="2979" y="560"/>
                  </a:lnTo>
                  <a:cubicBezTo>
                    <a:pt x="3161" y="590"/>
                    <a:pt x="3253" y="772"/>
                    <a:pt x="3222" y="924"/>
                  </a:cubicBezTo>
                  <a:lnTo>
                    <a:pt x="2097" y="5514"/>
                  </a:lnTo>
                  <a:cubicBezTo>
                    <a:pt x="2097" y="5605"/>
                    <a:pt x="2037" y="5666"/>
                    <a:pt x="1976" y="5696"/>
                  </a:cubicBezTo>
                  <a:cubicBezTo>
                    <a:pt x="1885" y="5757"/>
                    <a:pt x="1824" y="5757"/>
                    <a:pt x="1733" y="5757"/>
                  </a:cubicBezTo>
                  <a:lnTo>
                    <a:pt x="486" y="5453"/>
                  </a:lnTo>
                  <a:cubicBezTo>
                    <a:pt x="426" y="5423"/>
                    <a:pt x="335" y="5362"/>
                    <a:pt x="304" y="5301"/>
                  </a:cubicBezTo>
                  <a:cubicBezTo>
                    <a:pt x="243" y="5241"/>
                    <a:pt x="243" y="5149"/>
                    <a:pt x="274" y="5058"/>
                  </a:cubicBezTo>
                  <a:lnTo>
                    <a:pt x="1368" y="499"/>
                  </a:lnTo>
                  <a:cubicBezTo>
                    <a:pt x="1398" y="347"/>
                    <a:pt x="1520" y="256"/>
                    <a:pt x="1672" y="256"/>
                  </a:cubicBezTo>
                  <a:close/>
                  <a:moveTo>
                    <a:pt x="1676" y="1"/>
                  </a:moveTo>
                  <a:cubicBezTo>
                    <a:pt x="1415" y="1"/>
                    <a:pt x="1178" y="173"/>
                    <a:pt x="1125" y="438"/>
                  </a:cubicBezTo>
                  <a:lnTo>
                    <a:pt x="31" y="5028"/>
                  </a:lnTo>
                  <a:cubicBezTo>
                    <a:pt x="0" y="5180"/>
                    <a:pt x="0" y="5332"/>
                    <a:pt x="91" y="5453"/>
                  </a:cubicBezTo>
                  <a:cubicBezTo>
                    <a:pt x="152" y="5575"/>
                    <a:pt x="304" y="5666"/>
                    <a:pt x="426" y="5696"/>
                  </a:cubicBezTo>
                  <a:lnTo>
                    <a:pt x="1672" y="6000"/>
                  </a:lnTo>
                  <a:lnTo>
                    <a:pt x="1794" y="6000"/>
                  </a:lnTo>
                  <a:cubicBezTo>
                    <a:pt x="1915" y="6000"/>
                    <a:pt x="2006" y="5970"/>
                    <a:pt x="2097" y="5940"/>
                  </a:cubicBezTo>
                  <a:cubicBezTo>
                    <a:pt x="2219" y="5848"/>
                    <a:pt x="2310" y="5727"/>
                    <a:pt x="2341" y="5575"/>
                  </a:cubicBezTo>
                  <a:lnTo>
                    <a:pt x="3435" y="985"/>
                  </a:lnTo>
                  <a:cubicBezTo>
                    <a:pt x="3526" y="712"/>
                    <a:pt x="3344" y="408"/>
                    <a:pt x="3040" y="316"/>
                  </a:cubicBezTo>
                  <a:lnTo>
                    <a:pt x="1794" y="12"/>
                  </a:lnTo>
                  <a:cubicBezTo>
                    <a:pt x="1754" y="5"/>
                    <a:pt x="1715" y="1"/>
                    <a:pt x="16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2"/>
            <p:cNvSpPr/>
            <p:nvPr/>
          </p:nvSpPr>
          <p:spPr>
            <a:xfrm>
              <a:off x="7260344" y="2794238"/>
              <a:ext cx="94385" cy="172833"/>
            </a:xfrm>
            <a:custGeom>
              <a:avLst/>
              <a:gdLst/>
              <a:ahLst/>
              <a:cxnLst/>
              <a:rect l="l" t="t" r="r" b="b"/>
              <a:pathLst>
                <a:path w="3435" h="6290" extrusionOk="0">
                  <a:moveTo>
                    <a:pt x="1716" y="1"/>
                  </a:moveTo>
                  <a:cubicBezTo>
                    <a:pt x="1513" y="1"/>
                    <a:pt x="1333" y="142"/>
                    <a:pt x="1307" y="348"/>
                  </a:cubicBezTo>
                  <a:lnTo>
                    <a:pt x="61" y="5455"/>
                  </a:lnTo>
                  <a:cubicBezTo>
                    <a:pt x="0" y="5698"/>
                    <a:pt x="152" y="5911"/>
                    <a:pt x="395" y="5972"/>
                  </a:cubicBezTo>
                  <a:lnTo>
                    <a:pt x="1611" y="6276"/>
                  </a:lnTo>
                  <a:cubicBezTo>
                    <a:pt x="1648" y="6285"/>
                    <a:pt x="1684" y="6289"/>
                    <a:pt x="1719" y="6289"/>
                  </a:cubicBezTo>
                  <a:cubicBezTo>
                    <a:pt x="1922" y="6289"/>
                    <a:pt x="2102" y="6148"/>
                    <a:pt x="2128" y="5941"/>
                  </a:cubicBezTo>
                  <a:lnTo>
                    <a:pt x="3374" y="835"/>
                  </a:lnTo>
                  <a:cubicBezTo>
                    <a:pt x="3435" y="592"/>
                    <a:pt x="3283" y="379"/>
                    <a:pt x="3040" y="318"/>
                  </a:cubicBezTo>
                  <a:lnTo>
                    <a:pt x="1824" y="14"/>
                  </a:lnTo>
                  <a:cubicBezTo>
                    <a:pt x="1788" y="5"/>
                    <a:pt x="1751" y="1"/>
                    <a:pt x="1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2"/>
            <p:cNvSpPr/>
            <p:nvPr/>
          </p:nvSpPr>
          <p:spPr>
            <a:xfrm>
              <a:off x="7256992" y="2790940"/>
              <a:ext cx="101090" cy="179923"/>
            </a:xfrm>
            <a:custGeom>
              <a:avLst/>
              <a:gdLst/>
              <a:ahLst/>
              <a:cxnLst/>
              <a:rect l="l" t="t" r="r" b="b"/>
              <a:pathLst>
                <a:path w="3679" h="6548" extrusionOk="0">
                  <a:moveTo>
                    <a:pt x="1916" y="256"/>
                  </a:moveTo>
                  <a:lnTo>
                    <a:pt x="3131" y="560"/>
                  </a:lnTo>
                  <a:cubicBezTo>
                    <a:pt x="3314" y="590"/>
                    <a:pt x="3405" y="742"/>
                    <a:pt x="3375" y="924"/>
                  </a:cubicBezTo>
                  <a:lnTo>
                    <a:pt x="2159" y="6031"/>
                  </a:lnTo>
                  <a:cubicBezTo>
                    <a:pt x="2128" y="6122"/>
                    <a:pt x="2068" y="6183"/>
                    <a:pt x="2007" y="6244"/>
                  </a:cubicBezTo>
                  <a:cubicBezTo>
                    <a:pt x="1964" y="6265"/>
                    <a:pt x="1906" y="6287"/>
                    <a:pt x="1843" y="6287"/>
                  </a:cubicBezTo>
                  <a:cubicBezTo>
                    <a:pt x="1817" y="6287"/>
                    <a:pt x="1790" y="6283"/>
                    <a:pt x="1764" y="6274"/>
                  </a:cubicBezTo>
                  <a:lnTo>
                    <a:pt x="548" y="5970"/>
                  </a:lnTo>
                  <a:cubicBezTo>
                    <a:pt x="365" y="5940"/>
                    <a:pt x="274" y="5757"/>
                    <a:pt x="305" y="5605"/>
                  </a:cubicBezTo>
                  <a:lnTo>
                    <a:pt x="1551" y="468"/>
                  </a:lnTo>
                  <a:cubicBezTo>
                    <a:pt x="1581" y="347"/>
                    <a:pt x="1703" y="256"/>
                    <a:pt x="1855" y="256"/>
                  </a:cubicBezTo>
                  <a:close/>
                  <a:moveTo>
                    <a:pt x="1859" y="1"/>
                  </a:moveTo>
                  <a:cubicBezTo>
                    <a:pt x="1597" y="1"/>
                    <a:pt x="1357" y="173"/>
                    <a:pt x="1277" y="438"/>
                  </a:cubicBezTo>
                  <a:lnTo>
                    <a:pt x="61" y="5575"/>
                  </a:lnTo>
                  <a:cubicBezTo>
                    <a:pt x="1" y="5848"/>
                    <a:pt x="183" y="6152"/>
                    <a:pt x="487" y="6244"/>
                  </a:cubicBezTo>
                  <a:lnTo>
                    <a:pt x="1703" y="6548"/>
                  </a:lnTo>
                  <a:lnTo>
                    <a:pt x="1855" y="6548"/>
                  </a:lnTo>
                  <a:cubicBezTo>
                    <a:pt x="1946" y="6548"/>
                    <a:pt x="2037" y="6517"/>
                    <a:pt x="2128" y="6456"/>
                  </a:cubicBezTo>
                  <a:cubicBezTo>
                    <a:pt x="2280" y="6365"/>
                    <a:pt x="2372" y="6244"/>
                    <a:pt x="2402" y="6092"/>
                  </a:cubicBezTo>
                  <a:lnTo>
                    <a:pt x="3618" y="985"/>
                  </a:lnTo>
                  <a:cubicBezTo>
                    <a:pt x="3679" y="681"/>
                    <a:pt x="3496" y="377"/>
                    <a:pt x="3223" y="317"/>
                  </a:cubicBezTo>
                  <a:lnTo>
                    <a:pt x="1976" y="13"/>
                  </a:lnTo>
                  <a:cubicBezTo>
                    <a:pt x="1937" y="5"/>
                    <a:pt x="1898" y="1"/>
                    <a:pt x="18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2"/>
            <p:cNvSpPr/>
            <p:nvPr/>
          </p:nvSpPr>
          <p:spPr>
            <a:xfrm>
              <a:off x="7368908" y="2827046"/>
              <a:ext cx="90236" cy="158380"/>
            </a:xfrm>
            <a:custGeom>
              <a:avLst/>
              <a:gdLst/>
              <a:ahLst/>
              <a:cxnLst/>
              <a:rect l="l" t="t" r="r" b="b"/>
              <a:pathLst>
                <a:path w="3284" h="5764" extrusionOk="0">
                  <a:moveTo>
                    <a:pt x="1600" y="1"/>
                  </a:moveTo>
                  <a:cubicBezTo>
                    <a:pt x="1388" y="1"/>
                    <a:pt x="1210" y="121"/>
                    <a:pt x="1156" y="340"/>
                  </a:cubicBezTo>
                  <a:lnTo>
                    <a:pt x="62" y="4930"/>
                  </a:lnTo>
                  <a:cubicBezTo>
                    <a:pt x="1" y="5173"/>
                    <a:pt x="153" y="5386"/>
                    <a:pt x="365" y="5446"/>
                  </a:cubicBezTo>
                  <a:lnTo>
                    <a:pt x="1612" y="5750"/>
                  </a:lnTo>
                  <a:cubicBezTo>
                    <a:pt x="1648" y="5759"/>
                    <a:pt x="1684" y="5764"/>
                    <a:pt x="1718" y="5764"/>
                  </a:cubicBezTo>
                  <a:cubicBezTo>
                    <a:pt x="1915" y="5764"/>
                    <a:pt x="2077" y="5623"/>
                    <a:pt x="2128" y="5416"/>
                  </a:cubicBezTo>
                  <a:lnTo>
                    <a:pt x="3223" y="857"/>
                  </a:lnTo>
                  <a:cubicBezTo>
                    <a:pt x="3283" y="613"/>
                    <a:pt x="3162" y="370"/>
                    <a:pt x="2919" y="310"/>
                  </a:cubicBezTo>
                  <a:lnTo>
                    <a:pt x="1672" y="6"/>
                  </a:lnTo>
                  <a:cubicBezTo>
                    <a:pt x="1648" y="2"/>
                    <a:pt x="1624" y="1"/>
                    <a:pt x="1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p:cNvSpPr/>
            <p:nvPr/>
          </p:nvSpPr>
          <p:spPr>
            <a:xfrm>
              <a:off x="7365583" y="2824353"/>
              <a:ext cx="97737" cy="164892"/>
            </a:xfrm>
            <a:custGeom>
              <a:avLst/>
              <a:gdLst/>
              <a:ahLst/>
              <a:cxnLst/>
              <a:rect l="l" t="t" r="r" b="b"/>
              <a:pathLst>
                <a:path w="3557" h="6001" extrusionOk="0">
                  <a:moveTo>
                    <a:pt x="1793" y="225"/>
                  </a:moveTo>
                  <a:lnTo>
                    <a:pt x="3009" y="529"/>
                  </a:lnTo>
                  <a:cubicBezTo>
                    <a:pt x="3192" y="590"/>
                    <a:pt x="3283" y="742"/>
                    <a:pt x="3252" y="924"/>
                  </a:cubicBezTo>
                  <a:lnTo>
                    <a:pt x="2158" y="5484"/>
                  </a:lnTo>
                  <a:cubicBezTo>
                    <a:pt x="2128" y="5575"/>
                    <a:pt x="2067" y="5636"/>
                    <a:pt x="2006" y="5696"/>
                  </a:cubicBezTo>
                  <a:cubicBezTo>
                    <a:pt x="1963" y="5718"/>
                    <a:pt x="1905" y="5739"/>
                    <a:pt x="1842" y="5739"/>
                  </a:cubicBezTo>
                  <a:cubicBezTo>
                    <a:pt x="1817" y="5739"/>
                    <a:pt x="1790" y="5736"/>
                    <a:pt x="1763" y="5727"/>
                  </a:cubicBezTo>
                  <a:lnTo>
                    <a:pt x="547" y="5423"/>
                  </a:lnTo>
                  <a:cubicBezTo>
                    <a:pt x="456" y="5423"/>
                    <a:pt x="395" y="5362"/>
                    <a:pt x="334" y="5301"/>
                  </a:cubicBezTo>
                  <a:cubicBezTo>
                    <a:pt x="304" y="5210"/>
                    <a:pt x="274" y="5119"/>
                    <a:pt x="304" y="5058"/>
                  </a:cubicBezTo>
                  <a:lnTo>
                    <a:pt x="1398" y="468"/>
                  </a:lnTo>
                  <a:cubicBezTo>
                    <a:pt x="1429" y="316"/>
                    <a:pt x="1550" y="225"/>
                    <a:pt x="1702" y="225"/>
                  </a:cubicBezTo>
                  <a:close/>
                  <a:moveTo>
                    <a:pt x="1707" y="1"/>
                  </a:moveTo>
                  <a:cubicBezTo>
                    <a:pt x="1445" y="1"/>
                    <a:pt x="1208" y="173"/>
                    <a:pt x="1155" y="438"/>
                  </a:cubicBezTo>
                  <a:lnTo>
                    <a:pt x="61" y="4997"/>
                  </a:lnTo>
                  <a:cubicBezTo>
                    <a:pt x="0" y="5149"/>
                    <a:pt x="31" y="5301"/>
                    <a:pt x="122" y="5423"/>
                  </a:cubicBezTo>
                  <a:cubicBezTo>
                    <a:pt x="183" y="5575"/>
                    <a:pt x="304" y="5666"/>
                    <a:pt x="456" y="5696"/>
                  </a:cubicBezTo>
                  <a:lnTo>
                    <a:pt x="1702" y="6000"/>
                  </a:lnTo>
                  <a:lnTo>
                    <a:pt x="1824" y="6000"/>
                  </a:lnTo>
                  <a:cubicBezTo>
                    <a:pt x="1915" y="6000"/>
                    <a:pt x="2037" y="5970"/>
                    <a:pt x="2128" y="5909"/>
                  </a:cubicBezTo>
                  <a:cubicBezTo>
                    <a:pt x="2249" y="5848"/>
                    <a:pt x="2341" y="5727"/>
                    <a:pt x="2371" y="5575"/>
                  </a:cubicBezTo>
                  <a:lnTo>
                    <a:pt x="3465" y="985"/>
                  </a:lnTo>
                  <a:cubicBezTo>
                    <a:pt x="3556" y="681"/>
                    <a:pt x="3374" y="377"/>
                    <a:pt x="3070" y="316"/>
                  </a:cubicBezTo>
                  <a:lnTo>
                    <a:pt x="1824" y="12"/>
                  </a:lnTo>
                  <a:cubicBezTo>
                    <a:pt x="1785" y="5"/>
                    <a:pt x="1745" y="1"/>
                    <a:pt x="17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p:cNvSpPr/>
            <p:nvPr/>
          </p:nvSpPr>
          <p:spPr>
            <a:xfrm>
              <a:off x="7345524" y="2815066"/>
              <a:ext cx="94413" cy="172641"/>
            </a:xfrm>
            <a:custGeom>
              <a:avLst/>
              <a:gdLst/>
              <a:ahLst/>
              <a:cxnLst/>
              <a:rect l="l" t="t" r="r" b="b"/>
              <a:pathLst>
                <a:path w="3436" h="6283" extrusionOk="0">
                  <a:moveTo>
                    <a:pt x="1700" y="1"/>
                  </a:moveTo>
                  <a:cubicBezTo>
                    <a:pt x="1503" y="1"/>
                    <a:pt x="1328" y="119"/>
                    <a:pt x="1277" y="320"/>
                  </a:cubicBezTo>
                  <a:lnTo>
                    <a:pt x="61" y="5426"/>
                  </a:lnTo>
                  <a:cubicBezTo>
                    <a:pt x="1" y="5670"/>
                    <a:pt x="153" y="5913"/>
                    <a:pt x="365" y="5974"/>
                  </a:cubicBezTo>
                  <a:lnTo>
                    <a:pt x="1612" y="6278"/>
                  </a:lnTo>
                  <a:cubicBezTo>
                    <a:pt x="1636" y="6281"/>
                    <a:pt x="1661" y="6282"/>
                    <a:pt x="1685" y="6282"/>
                  </a:cubicBezTo>
                  <a:cubicBezTo>
                    <a:pt x="1902" y="6282"/>
                    <a:pt x="2101" y="6162"/>
                    <a:pt x="2128" y="5943"/>
                  </a:cubicBezTo>
                  <a:lnTo>
                    <a:pt x="3375" y="837"/>
                  </a:lnTo>
                  <a:cubicBezTo>
                    <a:pt x="3435" y="594"/>
                    <a:pt x="3283" y="350"/>
                    <a:pt x="3040" y="290"/>
                  </a:cubicBezTo>
                  <a:lnTo>
                    <a:pt x="1824" y="16"/>
                  </a:lnTo>
                  <a:cubicBezTo>
                    <a:pt x="1783" y="6"/>
                    <a:pt x="1741" y="1"/>
                    <a:pt x="1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p:cNvSpPr/>
            <p:nvPr/>
          </p:nvSpPr>
          <p:spPr>
            <a:xfrm>
              <a:off x="7342199" y="2811823"/>
              <a:ext cx="101062" cy="179098"/>
            </a:xfrm>
            <a:custGeom>
              <a:avLst/>
              <a:gdLst/>
              <a:ahLst/>
              <a:cxnLst/>
              <a:rect l="l" t="t" r="r" b="b"/>
              <a:pathLst>
                <a:path w="3678" h="6518" extrusionOk="0">
                  <a:moveTo>
                    <a:pt x="1824" y="225"/>
                  </a:moveTo>
                  <a:lnTo>
                    <a:pt x="1915" y="256"/>
                  </a:lnTo>
                  <a:lnTo>
                    <a:pt x="3131" y="560"/>
                  </a:lnTo>
                  <a:cubicBezTo>
                    <a:pt x="3313" y="590"/>
                    <a:pt x="3404" y="742"/>
                    <a:pt x="3374" y="924"/>
                  </a:cubicBezTo>
                  <a:lnTo>
                    <a:pt x="2128" y="6031"/>
                  </a:lnTo>
                  <a:cubicBezTo>
                    <a:pt x="2128" y="6122"/>
                    <a:pt x="2067" y="6183"/>
                    <a:pt x="2006" y="6213"/>
                  </a:cubicBezTo>
                  <a:cubicBezTo>
                    <a:pt x="1915" y="6274"/>
                    <a:pt x="1854" y="6274"/>
                    <a:pt x="1763" y="6274"/>
                  </a:cubicBezTo>
                  <a:lnTo>
                    <a:pt x="517" y="5970"/>
                  </a:lnTo>
                  <a:cubicBezTo>
                    <a:pt x="365" y="5940"/>
                    <a:pt x="243" y="5757"/>
                    <a:pt x="304" y="5575"/>
                  </a:cubicBezTo>
                  <a:lnTo>
                    <a:pt x="1520" y="468"/>
                  </a:lnTo>
                  <a:cubicBezTo>
                    <a:pt x="1550" y="316"/>
                    <a:pt x="1702" y="225"/>
                    <a:pt x="1824" y="225"/>
                  </a:cubicBezTo>
                  <a:close/>
                  <a:moveTo>
                    <a:pt x="1858" y="1"/>
                  </a:moveTo>
                  <a:cubicBezTo>
                    <a:pt x="1597" y="1"/>
                    <a:pt x="1356" y="173"/>
                    <a:pt x="1277" y="438"/>
                  </a:cubicBezTo>
                  <a:lnTo>
                    <a:pt x="61" y="5544"/>
                  </a:lnTo>
                  <a:cubicBezTo>
                    <a:pt x="0" y="5848"/>
                    <a:pt x="182" y="6152"/>
                    <a:pt x="456" y="6213"/>
                  </a:cubicBezTo>
                  <a:lnTo>
                    <a:pt x="1702" y="6517"/>
                  </a:lnTo>
                  <a:lnTo>
                    <a:pt x="1824" y="6517"/>
                  </a:lnTo>
                  <a:cubicBezTo>
                    <a:pt x="1945" y="6517"/>
                    <a:pt x="2037" y="6487"/>
                    <a:pt x="2128" y="6456"/>
                  </a:cubicBezTo>
                  <a:cubicBezTo>
                    <a:pt x="2249" y="6365"/>
                    <a:pt x="2341" y="6244"/>
                    <a:pt x="2371" y="6092"/>
                  </a:cubicBezTo>
                  <a:lnTo>
                    <a:pt x="3617" y="985"/>
                  </a:lnTo>
                  <a:cubicBezTo>
                    <a:pt x="3678" y="681"/>
                    <a:pt x="3496" y="377"/>
                    <a:pt x="3192" y="316"/>
                  </a:cubicBezTo>
                  <a:lnTo>
                    <a:pt x="1976" y="12"/>
                  </a:lnTo>
                  <a:cubicBezTo>
                    <a:pt x="1937" y="5"/>
                    <a:pt x="1897" y="1"/>
                    <a:pt x="18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p:cNvSpPr/>
            <p:nvPr/>
          </p:nvSpPr>
          <p:spPr>
            <a:xfrm>
              <a:off x="7454115" y="2847709"/>
              <a:ext cx="90209" cy="158353"/>
            </a:xfrm>
            <a:custGeom>
              <a:avLst/>
              <a:gdLst/>
              <a:ahLst/>
              <a:cxnLst/>
              <a:rect l="l" t="t" r="r" b="b"/>
              <a:pathLst>
                <a:path w="3283" h="5763" extrusionOk="0">
                  <a:moveTo>
                    <a:pt x="1565" y="0"/>
                  </a:moveTo>
                  <a:cubicBezTo>
                    <a:pt x="1369" y="0"/>
                    <a:pt x="1207" y="141"/>
                    <a:pt x="1155" y="348"/>
                  </a:cubicBezTo>
                  <a:lnTo>
                    <a:pt x="61" y="4907"/>
                  </a:lnTo>
                  <a:cubicBezTo>
                    <a:pt x="0" y="5150"/>
                    <a:pt x="122" y="5393"/>
                    <a:pt x="365" y="5454"/>
                  </a:cubicBezTo>
                  <a:lnTo>
                    <a:pt x="1611" y="5758"/>
                  </a:lnTo>
                  <a:cubicBezTo>
                    <a:pt x="1633" y="5761"/>
                    <a:pt x="1654" y="5763"/>
                    <a:pt x="1676" y="5763"/>
                  </a:cubicBezTo>
                  <a:cubicBezTo>
                    <a:pt x="1871" y="5763"/>
                    <a:pt x="2073" y="5642"/>
                    <a:pt x="2128" y="5424"/>
                  </a:cubicBezTo>
                  <a:lnTo>
                    <a:pt x="3222" y="834"/>
                  </a:lnTo>
                  <a:cubicBezTo>
                    <a:pt x="3283" y="591"/>
                    <a:pt x="3131" y="378"/>
                    <a:pt x="2918" y="317"/>
                  </a:cubicBezTo>
                  <a:lnTo>
                    <a:pt x="1672" y="13"/>
                  </a:lnTo>
                  <a:cubicBezTo>
                    <a:pt x="1636" y="4"/>
                    <a:pt x="1600" y="0"/>
                    <a:pt x="1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2"/>
            <p:cNvSpPr/>
            <p:nvPr/>
          </p:nvSpPr>
          <p:spPr>
            <a:xfrm>
              <a:off x="7450763" y="2844906"/>
              <a:ext cx="97737" cy="164370"/>
            </a:xfrm>
            <a:custGeom>
              <a:avLst/>
              <a:gdLst/>
              <a:ahLst/>
              <a:cxnLst/>
              <a:rect l="l" t="t" r="r" b="b"/>
              <a:pathLst>
                <a:path w="3557" h="5982" extrusionOk="0">
                  <a:moveTo>
                    <a:pt x="1733" y="214"/>
                  </a:moveTo>
                  <a:cubicBezTo>
                    <a:pt x="1741" y="214"/>
                    <a:pt x="1748" y="222"/>
                    <a:pt x="1763" y="237"/>
                  </a:cubicBezTo>
                  <a:lnTo>
                    <a:pt x="3010" y="511"/>
                  </a:lnTo>
                  <a:cubicBezTo>
                    <a:pt x="3162" y="571"/>
                    <a:pt x="3283" y="723"/>
                    <a:pt x="3222" y="906"/>
                  </a:cubicBezTo>
                  <a:lnTo>
                    <a:pt x="2128" y="5495"/>
                  </a:lnTo>
                  <a:cubicBezTo>
                    <a:pt x="2128" y="5556"/>
                    <a:pt x="2067" y="5647"/>
                    <a:pt x="2007" y="5678"/>
                  </a:cubicBezTo>
                  <a:cubicBezTo>
                    <a:pt x="1942" y="5699"/>
                    <a:pt x="1878" y="5721"/>
                    <a:pt x="1824" y="5721"/>
                  </a:cubicBezTo>
                  <a:cubicBezTo>
                    <a:pt x="1802" y="5721"/>
                    <a:pt x="1781" y="5717"/>
                    <a:pt x="1763" y="5708"/>
                  </a:cubicBezTo>
                  <a:lnTo>
                    <a:pt x="517" y="5404"/>
                  </a:lnTo>
                  <a:cubicBezTo>
                    <a:pt x="456" y="5404"/>
                    <a:pt x="365" y="5343"/>
                    <a:pt x="335" y="5283"/>
                  </a:cubicBezTo>
                  <a:cubicBezTo>
                    <a:pt x="274" y="5222"/>
                    <a:pt x="274" y="5131"/>
                    <a:pt x="304" y="5040"/>
                  </a:cubicBezTo>
                  <a:lnTo>
                    <a:pt x="1399" y="480"/>
                  </a:lnTo>
                  <a:cubicBezTo>
                    <a:pt x="1429" y="328"/>
                    <a:pt x="1551" y="237"/>
                    <a:pt x="1703" y="237"/>
                  </a:cubicBezTo>
                  <a:cubicBezTo>
                    <a:pt x="1718" y="222"/>
                    <a:pt x="1725" y="214"/>
                    <a:pt x="1733" y="214"/>
                  </a:cubicBezTo>
                  <a:close/>
                  <a:moveTo>
                    <a:pt x="1666" y="1"/>
                  </a:moveTo>
                  <a:cubicBezTo>
                    <a:pt x="1421" y="1"/>
                    <a:pt x="1206" y="169"/>
                    <a:pt x="1156" y="419"/>
                  </a:cubicBezTo>
                  <a:lnTo>
                    <a:pt x="61" y="5009"/>
                  </a:lnTo>
                  <a:cubicBezTo>
                    <a:pt x="0" y="5161"/>
                    <a:pt x="31" y="5313"/>
                    <a:pt x="122" y="5435"/>
                  </a:cubicBezTo>
                  <a:cubicBezTo>
                    <a:pt x="183" y="5556"/>
                    <a:pt x="335" y="5647"/>
                    <a:pt x="456" y="5678"/>
                  </a:cubicBezTo>
                  <a:lnTo>
                    <a:pt x="1703" y="5982"/>
                  </a:lnTo>
                  <a:lnTo>
                    <a:pt x="1824" y="5982"/>
                  </a:lnTo>
                  <a:cubicBezTo>
                    <a:pt x="1946" y="5982"/>
                    <a:pt x="2037" y="5951"/>
                    <a:pt x="2128" y="5891"/>
                  </a:cubicBezTo>
                  <a:cubicBezTo>
                    <a:pt x="2250" y="5830"/>
                    <a:pt x="2341" y="5678"/>
                    <a:pt x="2371" y="5556"/>
                  </a:cubicBezTo>
                  <a:lnTo>
                    <a:pt x="3466" y="997"/>
                  </a:lnTo>
                  <a:cubicBezTo>
                    <a:pt x="3557" y="693"/>
                    <a:pt x="3374" y="389"/>
                    <a:pt x="3070" y="298"/>
                  </a:cubicBezTo>
                  <a:lnTo>
                    <a:pt x="1824" y="24"/>
                  </a:lnTo>
                  <a:cubicBezTo>
                    <a:pt x="1771" y="8"/>
                    <a:pt x="1718" y="1"/>
                    <a:pt x="16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2"/>
            <p:cNvSpPr/>
            <p:nvPr/>
          </p:nvSpPr>
          <p:spPr>
            <a:xfrm>
              <a:off x="7430705" y="2835179"/>
              <a:ext cx="94413" cy="172806"/>
            </a:xfrm>
            <a:custGeom>
              <a:avLst/>
              <a:gdLst/>
              <a:ahLst/>
              <a:cxnLst/>
              <a:rect l="l" t="t" r="r" b="b"/>
              <a:pathLst>
                <a:path w="3436" h="6289" extrusionOk="0">
                  <a:moveTo>
                    <a:pt x="1716" y="0"/>
                  </a:moveTo>
                  <a:cubicBezTo>
                    <a:pt x="1513" y="0"/>
                    <a:pt x="1329" y="141"/>
                    <a:pt x="1278" y="348"/>
                  </a:cubicBezTo>
                  <a:lnTo>
                    <a:pt x="62" y="5454"/>
                  </a:lnTo>
                  <a:cubicBezTo>
                    <a:pt x="1" y="5697"/>
                    <a:pt x="153" y="5910"/>
                    <a:pt x="366" y="5971"/>
                  </a:cubicBezTo>
                  <a:lnTo>
                    <a:pt x="1612" y="6275"/>
                  </a:lnTo>
                  <a:cubicBezTo>
                    <a:pt x="1648" y="6284"/>
                    <a:pt x="1685" y="6288"/>
                    <a:pt x="1720" y="6288"/>
                  </a:cubicBezTo>
                  <a:cubicBezTo>
                    <a:pt x="1923" y="6288"/>
                    <a:pt x="2103" y="6148"/>
                    <a:pt x="2129" y="5941"/>
                  </a:cubicBezTo>
                  <a:lnTo>
                    <a:pt x="3375" y="834"/>
                  </a:lnTo>
                  <a:cubicBezTo>
                    <a:pt x="3436" y="591"/>
                    <a:pt x="3284" y="378"/>
                    <a:pt x="3041" y="317"/>
                  </a:cubicBezTo>
                  <a:lnTo>
                    <a:pt x="1825" y="14"/>
                  </a:lnTo>
                  <a:cubicBezTo>
                    <a:pt x="1788" y="4"/>
                    <a:pt x="1752"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p:cNvSpPr/>
            <p:nvPr/>
          </p:nvSpPr>
          <p:spPr>
            <a:xfrm>
              <a:off x="7427380" y="2832157"/>
              <a:ext cx="101914" cy="179620"/>
            </a:xfrm>
            <a:custGeom>
              <a:avLst/>
              <a:gdLst/>
              <a:ahLst/>
              <a:cxnLst/>
              <a:rect l="l" t="t" r="r" b="b"/>
              <a:pathLst>
                <a:path w="3709" h="6537" extrusionOk="0">
                  <a:moveTo>
                    <a:pt x="1915" y="245"/>
                  </a:moveTo>
                  <a:lnTo>
                    <a:pt x="3162" y="549"/>
                  </a:lnTo>
                  <a:cubicBezTo>
                    <a:pt x="3314" y="579"/>
                    <a:pt x="3405" y="762"/>
                    <a:pt x="3374" y="914"/>
                  </a:cubicBezTo>
                  <a:lnTo>
                    <a:pt x="2159" y="6020"/>
                  </a:lnTo>
                  <a:cubicBezTo>
                    <a:pt x="2159" y="6111"/>
                    <a:pt x="2098" y="6203"/>
                    <a:pt x="2037" y="6233"/>
                  </a:cubicBezTo>
                  <a:cubicBezTo>
                    <a:pt x="1972" y="6255"/>
                    <a:pt x="1908" y="6276"/>
                    <a:pt x="1854" y="6276"/>
                  </a:cubicBezTo>
                  <a:cubicBezTo>
                    <a:pt x="1832" y="6276"/>
                    <a:pt x="1812" y="6272"/>
                    <a:pt x="1794" y="6263"/>
                  </a:cubicBezTo>
                  <a:lnTo>
                    <a:pt x="548" y="5959"/>
                  </a:lnTo>
                  <a:cubicBezTo>
                    <a:pt x="396" y="5929"/>
                    <a:pt x="274" y="5747"/>
                    <a:pt x="335" y="5595"/>
                  </a:cubicBezTo>
                  <a:lnTo>
                    <a:pt x="1551" y="488"/>
                  </a:lnTo>
                  <a:cubicBezTo>
                    <a:pt x="1581" y="397"/>
                    <a:pt x="1611" y="336"/>
                    <a:pt x="1703" y="275"/>
                  </a:cubicBezTo>
                  <a:cubicBezTo>
                    <a:pt x="1733" y="245"/>
                    <a:pt x="1794" y="245"/>
                    <a:pt x="1855" y="245"/>
                  </a:cubicBezTo>
                  <a:close/>
                  <a:moveTo>
                    <a:pt x="1816" y="1"/>
                  </a:moveTo>
                  <a:cubicBezTo>
                    <a:pt x="1720" y="1"/>
                    <a:pt x="1629" y="34"/>
                    <a:pt x="1551" y="93"/>
                  </a:cubicBezTo>
                  <a:cubicBezTo>
                    <a:pt x="1429" y="154"/>
                    <a:pt x="1338" y="275"/>
                    <a:pt x="1307" y="427"/>
                  </a:cubicBezTo>
                  <a:lnTo>
                    <a:pt x="61" y="5564"/>
                  </a:lnTo>
                  <a:cubicBezTo>
                    <a:pt x="0" y="5838"/>
                    <a:pt x="183" y="6142"/>
                    <a:pt x="487" y="6233"/>
                  </a:cubicBezTo>
                  <a:lnTo>
                    <a:pt x="1733" y="6537"/>
                  </a:lnTo>
                  <a:lnTo>
                    <a:pt x="1855" y="6537"/>
                  </a:lnTo>
                  <a:cubicBezTo>
                    <a:pt x="1946" y="6537"/>
                    <a:pt x="2067" y="6507"/>
                    <a:pt x="2159" y="6446"/>
                  </a:cubicBezTo>
                  <a:cubicBezTo>
                    <a:pt x="2280" y="6385"/>
                    <a:pt x="2371" y="6263"/>
                    <a:pt x="2402" y="6111"/>
                  </a:cubicBezTo>
                  <a:lnTo>
                    <a:pt x="3618" y="1005"/>
                  </a:lnTo>
                  <a:cubicBezTo>
                    <a:pt x="3709" y="701"/>
                    <a:pt x="3526" y="397"/>
                    <a:pt x="3222" y="306"/>
                  </a:cubicBezTo>
                  <a:lnTo>
                    <a:pt x="1976" y="32"/>
                  </a:lnTo>
                  <a:cubicBezTo>
                    <a:pt x="1922" y="11"/>
                    <a:pt x="1868" y="1"/>
                    <a:pt x="18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p:cNvSpPr/>
            <p:nvPr/>
          </p:nvSpPr>
          <p:spPr>
            <a:xfrm>
              <a:off x="6349135" y="2485913"/>
              <a:ext cx="490281" cy="445905"/>
            </a:xfrm>
            <a:custGeom>
              <a:avLst/>
              <a:gdLst/>
              <a:ahLst/>
              <a:cxnLst/>
              <a:rect l="l" t="t" r="r" b="b"/>
              <a:pathLst>
                <a:path w="17843" h="16228" extrusionOk="0">
                  <a:moveTo>
                    <a:pt x="8964" y="0"/>
                  </a:moveTo>
                  <a:cubicBezTo>
                    <a:pt x="8333" y="0"/>
                    <a:pt x="7692" y="75"/>
                    <a:pt x="7052" y="232"/>
                  </a:cubicBezTo>
                  <a:cubicBezTo>
                    <a:pt x="2675" y="1265"/>
                    <a:pt x="1" y="5642"/>
                    <a:pt x="1034" y="9989"/>
                  </a:cubicBezTo>
                  <a:cubicBezTo>
                    <a:pt x="1919" y="13709"/>
                    <a:pt x="5253" y="16227"/>
                    <a:pt x="8940" y="16227"/>
                  </a:cubicBezTo>
                  <a:cubicBezTo>
                    <a:pt x="9561" y="16227"/>
                    <a:pt x="10191" y="16156"/>
                    <a:pt x="10821" y="16007"/>
                  </a:cubicBezTo>
                  <a:cubicBezTo>
                    <a:pt x="15168" y="14974"/>
                    <a:pt x="17843" y="10597"/>
                    <a:pt x="16809" y="6220"/>
                  </a:cubicBezTo>
                  <a:cubicBezTo>
                    <a:pt x="15928" y="2513"/>
                    <a:pt x="12615" y="0"/>
                    <a:pt x="8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p:cNvSpPr/>
            <p:nvPr/>
          </p:nvSpPr>
          <p:spPr>
            <a:xfrm>
              <a:off x="6289014" y="2480170"/>
              <a:ext cx="533695" cy="457281"/>
            </a:xfrm>
            <a:custGeom>
              <a:avLst/>
              <a:gdLst/>
              <a:ahLst/>
              <a:cxnLst/>
              <a:rect l="l" t="t" r="r" b="b"/>
              <a:pathLst>
                <a:path w="19423" h="16642" extrusionOk="0">
                  <a:moveTo>
                    <a:pt x="11125" y="411"/>
                  </a:moveTo>
                  <a:cubicBezTo>
                    <a:pt x="15502" y="411"/>
                    <a:pt x="19028" y="3967"/>
                    <a:pt x="19028" y="8344"/>
                  </a:cubicBezTo>
                  <a:cubicBezTo>
                    <a:pt x="19028" y="13114"/>
                    <a:pt x="15133" y="16271"/>
                    <a:pt x="11060" y="16271"/>
                  </a:cubicBezTo>
                  <a:cubicBezTo>
                    <a:pt x="9112" y="16271"/>
                    <a:pt x="7124" y="15549"/>
                    <a:pt x="5502" y="13937"/>
                  </a:cubicBezTo>
                  <a:cubicBezTo>
                    <a:pt x="517" y="8952"/>
                    <a:pt x="4043" y="411"/>
                    <a:pt x="11125" y="411"/>
                  </a:cubicBezTo>
                  <a:close/>
                  <a:moveTo>
                    <a:pt x="11055" y="1"/>
                  </a:moveTo>
                  <a:cubicBezTo>
                    <a:pt x="9012" y="1"/>
                    <a:pt x="6928" y="757"/>
                    <a:pt x="5228" y="2447"/>
                  </a:cubicBezTo>
                  <a:cubicBezTo>
                    <a:pt x="0" y="7675"/>
                    <a:pt x="3708" y="16642"/>
                    <a:pt x="11125" y="16642"/>
                  </a:cubicBezTo>
                  <a:cubicBezTo>
                    <a:pt x="15684" y="16642"/>
                    <a:pt x="19423" y="12903"/>
                    <a:pt x="19423" y="8313"/>
                  </a:cubicBezTo>
                  <a:cubicBezTo>
                    <a:pt x="19423" y="3315"/>
                    <a:pt x="1533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2"/>
            <p:cNvSpPr/>
            <p:nvPr/>
          </p:nvSpPr>
          <p:spPr>
            <a:xfrm>
              <a:off x="6375019" y="2660147"/>
              <a:ext cx="219683" cy="49295"/>
            </a:xfrm>
            <a:custGeom>
              <a:avLst/>
              <a:gdLst/>
              <a:ahLst/>
              <a:cxnLst/>
              <a:rect l="l" t="t" r="r" b="b"/>
              <a:pathLst>
                <a:path w="7995" h="1794" extrusionOk="0">
                  <a:moveTo>
                    <a:pt x="1" y="0"/>
                  </a:moveTo>
                  <a:lnTo>
                    <a:pt x="7995" y="179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2"/>
            <p:cNvSpPr/>
            <p:nvPr/>
          </p:nvSpPr>
          <p:spPr>
            <a:xfrm>
              <a:off x="6374195" y="2655146"/>
              <a:ext cx="221359" cy="59324"/>
            </a:xfrm>
            <a:custGeom>
              <a:avLst/>
              <a:gdLst/>
              <a:ahLst/>
              <a:cxnLst/>
              <a:rect l="l" t="t" r="r" b="b"/>
              <a:pathLst>
                <a:path w="8056" h="2159" extrusionOk="0">
                  <a:moveTo>
                    <a:pt x="92" y="0"/>
                  </a:moveTo>
                  <a:lnTo>
                    <a:pt x="0" y="365"/>
                  </a:lnTo>
                  <a:lnTo>
                    <a:pt x="7964" y="2158"/>
                  </a:lnTo>
                  <a:lnTo>
                    <a:pt x="8055" y="1763"/>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2"/>
            <p:cNvSpPr/>
            <p:nvPr/>
          </p:nvSpPr>
          <p:spPr>
            <a:xfrm>
              <a:off x="6484434" y="2599175"/>
              <a:ext cx="219683" cy="219683"/>
            </a:xfrm>
            <a:custGeom>
              <a:avLst/>
              <a:gdLst/>
              <a:ahLst/>
              <a:cxnLst/>
              <a:rect l="l" t="t" r="r" b="b"/>
              <a:pathLst>
                <a:path w="7995" h="7995" extrusionOk="0">
                  <a:moveTo>
                    <a:pt x="4013" y="1"/>
                  </a:moveTo>
                  <a:cubicBezTo>
                    <a:pt x="1794" y="1"/>
                    <a:pt x="1" y="1794"/>
                    <a:pt x="1" y="4013"/>
                  </a:cubicBezTo>
                  <a:cubicBezTo>
                    <a:pt x="1" y="6201"/>
                    <a:pt x="1794" y="7995"/>
                    <a:pt x="4013" y="7995"/>
                  </a:cubicBezTo>
                  <a:cubicBezTo>
                    <a:pt x="6201" y="7995"/>
                    <a:pt x="7995" y="6201"/>
                    <a:pt x="7995" y="4013"/>
                  </a:cubicBezTo>
                  <a:cubicBezTo>
                    <a:pt x="7995" y="1794"/>
                    <a:pt x="6201" y="1"/>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2"/>
            <p:cNvSpPr/>
            <p:nvPr/>
          </p:nvSpPr>
          <p:spPr>
            <a:xfrm>
              <a:off x="6441020" y="2594256"/>
              <a:ext cx="268125" cy="230454"/>
            </a:xfrm>
            <a:custGeom>
              <a:avLst/>
              <a:gdLst/>
              <a:ahLst/>
              <a:cxnLst/>
              <a:rect l="l" t="t" r="r" b="b"/>
              <a:pathLst>
                <a:path w="9758" h="8387" extrusionOk="0">
                  <a:moveTo>
                    <a:pt x="5593" y="362"/>
                  </a:moveTo>
                  <a:cubicBezTo>
                    <a:pt x="7690" y="362"/>
                    <a:pt x="9392" y="2064"/>
                    <a:pt x="9392" y="4161"/>
                  </a:cubicBezTo>
                  <a:cubicBezTo>
                    <a:pt x="9392" y="6451"/>
                    <a:pt x="7503" y="7970"/>
                    <a:pt x="5539" y="7970"/>
                  </a:cubicBezTo>
                  <a:cubicBezTo>
                    <a:pt x="4608" y="7970"/>
                    <a:pt x="3660" y="7629"/>
                    <a:pt x="2888" y="6867"/>
                  </a:cubicBezTo>
                  <a:cubicBezTo>
                    <a:pt x="486" y="4465"/>
                    <a:pt x="2189" y="362"/>
                    <a:pt x="5593" y="362"/>
                  </a:cubicBezTo>
                  <a:close/>
                  <a:moveTo>
                    <a:pt x="5557" y="1"/>
                  </a:moveTo>
                  <a:cubicBezTo>
                    <a:pt x="4526" y="1"/>
                    <a:pt x="3472" y="385"/>
                    <a:pt x="2614" y="1243"/>
                  </a:cubicBezTo>
                  <a:cubicBezTo>
                    <a:pt x="0" y="3857"/>
                    <a:pt x="1854" y="8386"/>
                    <a:pt x="5593" y="8386"/>
                  </a:cubicBezTo>
                  <a:cubicBezTo>
                    <a:pt x="7903" y="8386"/>
                    <a:pt x="9757" y="6502"/>
                    <a:pt x="9757" y="4192"/>
                  </a:cubicBezTo>
                  <a:cubicBezTo>
                    <a:pt x="9757" y="1666"/>
                    <a:pt x="7705" y="1"/>
                    <a:pt x="5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p:cNvSpPr/>
            <p:nvPr/>
          </p:nvSpPr>
          <p:spPr>
            <a:xfrm>
              <a:off x="6116126" y="2498113"/>
              <a:ext cx="150357" cy="577989"/>
            </a:xfrm>
            <a:custGeom>
              <a:avLst/>
              <a:gdLst/>
              <a:ahLst/>
              <a:cxnLst/>
              <a:rect l="l" t="t" r="r" b="b"/>
              <a:pathLst>
                <a:path w="5472" h="21035" extrusionOk="0">
                  <a:moveTo>
                    <a:pt x="2158" y="1"/>
                  </a:moveTo>
                  <a:lnTo>
                    <a:pt x="0" y="21034"/>
                  </a:lnTo>
                  <a:lnTo>
                    <a:pt x="4134" y="21034"/>
                  </a:lnTo>
                  <a:cubicBezTo>
                    <a:pt x="4863" y="21034"/>
                    <a:pt x="5471" y="20427"/>
                    <a:pt x="5471" y="19697"/>
                  </a:cubicBezTo>
                  <a:lnTo>
                    <a:pt x="5471" y="1368"/>
                  </a:lnTo>
                  <a:cubicBezTo>
                    <a:pt x="5471" y="609"/>
                    <a:pt x="4863"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p:cNvSpPr/>
            <p:nvPr/>
          </p:nvSpPr>
          <p:spPr>
            <a:xfrm>
              <a:off x="6111098" y="2493112"/>
              <a:ext cx="161238" cy="587991"/>
            </a:xfrm>
            <a:custGeom>
              <a:avLst/>
              <a:gdLst/>
              <a:ahLst/>
              <a:cxnLst/>
              <a:rect l="l" t="t" r="r" b="b"/>
              <a:pathLst>
                <a:path w="5868" h="21399" extrusionOk="0">
                  <a:moveTo>
                    <a:pt x="4317" y="395"/>
                  </a:moveTo>
                  <a:cubicBezTo>
                    <a:pt x="4955" y="395"/>
                    <a:pt x="5442" y="912"/>
                    <a:pt x="5442" y="1550"/>
                  </a:cubicBezTo>
                  <a:lnTo>
                    <a:pt x="5442" y="19879"/>
                  </a:lnTo>
                  <a:cubicBezTo>
                    <a:pt x="5442" y="20517"/>
                    <a:pt x="4955" y="21034"/>
                    <a:pt x="4317" y="21034"/>
                  </a:cubicBezTo>
                  <a:lnTo>
                    <a:pt x="396" y="21034"/>
                  </a:lnTo>
                  <a:lnTo>
                    <a:pt x="2524" y="395"/>
                  </a:lnTo>
                  <a:close/>
                  <a:moveTo>
                    <a:pt x="2189" y="0"/>
                  </a:moveTo>
                  <a:lnTo>
                    <a:pt x="1" y="21399"/>
                  </a:lnTo>
                  <a:lnTo>
                    <a:pt x="4317" y="21399"/>
                  </a:lnTo>
                  <a:cubicBezTo>
                    <a:pt x="5168" y="21399"/>
                    <a:pt x="5867" y="20700"/>
                    <a:pt x="5837" y="19849"/>
                  </a:cubicBezTo>
                  <a:lnTo>
                    <a:pt x="5837" y="1520"/>
                  </a:lnTo>
                  <a:cubicBezTo>
                    <a:pt x="5837" y="699"/>
                    <a:pt x="5168" y="0"/>
                    <a:pt x="4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p:cNvSpPr/>
            <p:nvPr/>
          </p:nvSpPr>
          <p:spPr>
            <a:xfrm>
              <a:off x="3042575" y="1081620"/>
              <a:ext cx="387570" cy="2332730"/>
            </a:xfrm>
            <a:custGeom>
              <a:avLst/>
              <a:gdLst/>
              <a:ahLst/>
              <a:cxnLst/>
              <a:rect l="l" t="t" r="r" b="b"/>
              <a:pathLst>
                <a:path w="14105" h="84896" extrusionOk="0">
                  <a:moveTo>
                    <a:pt x="14105" y="1"/>
                  </a:moveTo>
                  <a:lnTo>
                    <a:pt x="1" y="8481"/>
                  </a:lnTo>
                  <a:lnTo>
                    <a:pt x="1" y="76415"/>
                  </a:lnTo>
                  <a:lnTo>
                    <a:pt x="14105" y="84896"/>
                  </a:lnTo>
                  <a:lnTo>
                    <a:pt x="14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p:cNvSpPr/>
            <p:nvPr/>
          </p:nvSpPr>
          <p:spPr>
            <a:xfrm>
              <a:off x="3037574" y="1071618"/>
              <a:ext cx="397572" cy="2351909"/>
            </a:xfrm>
            <a:custGeom>
              <a:avLst/>
              <a:gdLst/>
              <a:ahLst/>
              <a:cxnLst/>
              <a:rect l="l" t="t" r="r" b="b"/>
              <a:pathLst>
                <a:path w="14469" h="85594" extrusionOk="0">
                  <a:moveTo>
                    <a:pt x="14104" y="699"/>
                  </a:moveTo>
                  <a:lnTo>
                    <a:pt x="14104" y="84925"/>
                  </a:lnTo>
                  <a:lnTo>
                    <a:pt x="396" y="76658"/>
                  </a:lnTo>
                  <a:lnTo>
                    <a:pt x="396" y="8936"/>
                  </a:lnTo>
                  <a:lnTo>
                    <a:pt x="14104" y="699"/>
                  </a:lnTo>
                  <a:close/>
                  <a:moveTo>
                    <a:pt x="14469" y="0"/>
                  </a:moveTo>
                  <a:lnTo>
                    <a:pt x="1" y="8724"/>
                  </a:lnTo>
                  <a:lnTo>
                    <a:pt x="1" y="76870"/>
                  </a:lnTo>
                  <a:lnTo>
                    <a:pt x="14469" y="85594"/>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p:cNvSpPr/>
            <p:nvPr/>
          </p:nvSpPr>
          <p:spPr>
            <a:xfrm>
              <a:off x="2960747" y="2014536"/>
              <a:ext cx="71002" cy="177092"/>
            </a:xfrm>
            <a:custGeom>
              <a:avLst/>
              <a:gdLst/>
              <a:ahLst/>
              <a:cxnLst/>
              <a:rect l="l" t="t" r="r" b="b"/>
              <a:pathLst>
                <a:path w="2584" h="6445" extrusionOk="0">
                  <a:moveTo>
                    <a:pt x="517" y="1"/>
                  </a:moveTo>
                  <a:cubicBezTo>
                    <a:pt x="243" y="1"/>
                    <a:pt x="0" y="213"/>
                    <a:pt x="0" y="517"/>
                  </a:cubicBezTo>
                  <a:lnTo>
                    <a:pt x="0" y="5928"/>
                  </a:lnTo>
                  <a:cubicBezTo>
                    <a:pt x="0" y="6232"/>
                    <a:pt x="243" y="6445"/>
                    <a:pt x="517" y="6445"/>
                  </a:cubicBezTo>
                  <a:lnTo>
                    <a:pt x="2037" y="6445"/>
                  </a:lnTo>
                  <a:cubicBezTo>
                    <a:pt x="2341" y="6445"/>
                    <a:pt x="2553" y="6232"/>
                    <a:pt x="2584" y="5928"/>
                  </a:cubicBezTo>
                  <a:lnTo>
                    <a:pt x="2584" y="517"/>
                  </a:lnTo>
                  <a:cubicBezTo>
                    <a:pt x="2553"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p:cNvSpPr/>
            <p:nvPr/>
          </p:nvSpPr>
          <p:spPr>
            <a:xfrm>
              <a:off x="2957395" y="2010359"/>
              <a:ext cx="77706" cy="185446"/>
            </a:xfrm>
            <a:custGeom>
              <a:avLst/>
              <a:gdLst/>
              <a:ahLst/>
              <a:cxnLst/>
              <a:rect l="l" t="t" r="r" b="b"/>
              <a:pathLst>
                <a:path w="2828" h="6749" extrusionOk="0">
                  <a:moveTo>
                    <a:pt x="2159" y="274"/>
                  </a:moveTo>
                  <a:cubicBezTo>
                    <a:pt x="2371" y="274"/>
                    <a:pt x="2554" y="457"/>
                    <a:pt x="2554" y="669"/>
                  </a:cubicBezTo>
                  <a:lnTo>
                    <a:pt x="2554" y="6110"/>
                  </a:lnTo>
                  <a:cubicBezTo>
                    <a:pt x="2554" y="6323"/>
                    <a:pt x="2371" y="6475"/>
                    <a:pt x="2159" y="6475"/>
                  </a:cubicBezTo>
                  <a:lnTo>
                    <a:pt x="639" y="6475"/>
                  </a:lnTo>
                  <a:cubicBezTo>
                    <a:pt x="426" y="6475"/>
                    <a:pt x="274" y="6323"/>
                    <a:pt x="274" y="6110"/>
                  </a:cubicBezTo>
                  <a:lnTo>
                    <a:pt x="274" y="669"/>
                  </a:lnTo>
                  <a:cubicBezTo>
                    <a:pt x="274" y="457"/>
                    <a:pt x="426" y="274"/>
                    <a:pt x="639" y="274"/>
                  </a:cubicBezTo>
                  <a:close/>
                  <a:moveTo>
                    <a:pt x="639" y="1"/>
                  </a:moveTo>
                  <a:cubicBezTo>
                    <a:pt x="274" y="1"/>
                    <a:pt x="1" y="305"/>
                    <a:pt x="1" y="669"/>
                  </a:cubicBezTo>
                  <a:lnTo>
                    <a:pt x="1" y="6080"/>
                  </a:lnTo>
                  <a:cubicBezTo>
                    <a:pt x="1" y="6445"/>
                    <a:pt x="274" y="6748"/>
                    <a:pt x="639" y="6748"/>
                  </a:cubicBezTo>
                  <a:lnTo>
                    <a:pt x="2159" y="6748"/>
                  </a:lnTo>
                  <a:cubicBezTo>
                    <a:pt x="2523" y="6748"/>
                    <a:pt x="2827" y="6445"/>
                    <a:pt x="2827" y="6080"/>
                  </a:cubicBezTo>
                  <a:lnTo>
                    <a:pt x="2827" y="669"/>
                  </a:lnTo>
                  <a:cubicBezTo>
                    <a:pt x="2827" y="305"/>
                    <a:pt x="2523" y="1"/>
                    <a:pt x="2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p:cNvSpPr/>
            <p:nvPr/>
          </p:nvSpPr>
          <p:spPr>
            <a:xfrm>
              <a:off x="2934012" y="2005359"/>
              <a:ext cx="71029" cy="195447"/>
            </a:xfrm>
            <a:custGeom>
              <a:avLst/>
              <a:gdLst/>
              <a:ahLst/>
              <a:cxnLst/>
              <a:rect l="l" t="t" r="r" b="b"/>
              <a:pathLst>
                <a:path w="2585" h="7113" extrusionOk="0">
                  <a:moveTo>
                    <a:pt x="548" y="0"/>
                  </a:moveTo>
                  <a:cubicBezTo>
                    <a:pt x="244" y="0"/>
                    <a:pt x="1" y="213"/>
                    <a:pt x="1" y="517"/>
                  </a:cubicBezTo>
                  <a:lnTo>
                    <a:pt x="1" y="6596"/>
                  </a:lnTo>
                  <a:cubicBezTo>
                    <a:pt x="1" y="6870"/>
                    <a:pt x="244" y="7113"/>
                    <a:pt x="548" y="7113"/>
                  </a:cubicBezTo>
                  <a:lnTo>
                    <a:pt x="2067" y="7113"/>
                  </a:lnTo>
                  <a:cubicBezTo>
                    <a:pt x="2341" y="7113"/>
                    <a:pt x="2584" y="6870"/>
                    <a:pt x="2584" y="6596"/>
                  </a:cubicBezTo>
                  <a:lnTo>
                    <a:pt x="2584" y="517"/>
                  </a:lnTo>
                  <a:cubicBezTo>
                    <a:pt x="2584" y="213"/>
                    <a:pt x="2341" y="0"/>
                    <a:pt x="2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p:cNvSpPr/>
            <p:nvPr/>
          </p:nvSpPr>
          <p:spPr>
            <a:xfrm>
              <a:off x="2930659" y="2001182"/>
              <a:ext cx="78558" cy="202976"/>
            </a:xfrm>
            <a:custGeom>
              <a:avLst/>
              <a:gdLst/>
              <a:ahLst/>
              <a:cxnLst/>
              <a:rect l="l" t="t" r="r" b="b"/>
              <a:pathLst>
                <a:path w="2859" h="7387" extrusionOk="0">
                  <a:moveTo>
                    <a:pt x="2189" y="304"/>
                  </a:moveTo>
                  <a:cubicBezTo>
                    <a:pt x="2372" y="304"/>
                    <a:pt x="2554" y="487"/>
                    <a:pt x="2554" y="699"/>
                  </a:cubicBezTo>
                  <a:lnTo>
                    <a:pt x="2554" y="6779"/>
                  </a:lnTo>
                  <a:cubicBezTo>
                    <a:pt x="2554" y="6991"/>
                    <a:pt x="2372" y="7143"/>
                    <a:pt x="2189" y="7143"/>
                  </a:cubicBezTo>
                  <a:lnTo>
                    <a:pt x="670" y="7143"/>
                  </a:lnTo>
                  <a:cubicBezTo>
                    <a:pt x="457" y="7143"/>
                    <a:pt x="275" y="6991"/>
                    <a:pt x="275" y="6779"/>
                  </a:cubicBezTo>
                  <a:lnTo>
                    <a:pt x="275" y="699"/>
                  </a:lnTo>
                  <a:cubicBezTo>
                    <a:pt x="275" y="487"/>
                    <a:pt x="457" y="304"/>
                    <a:pt x="670" y="304"/>
                  </a:cubicBezTo>
                  <a:close/>
                  <a:moveTo>
                    <a:pt x="670" y="0"/>
                  </a:moveTo>
                  <a:cubicBezTo>
                    <a:pt x="305" y="0"/>
                    <a:pt x="1" y="304"/>
                    <a:pt x="1" y="669"/>
                  </a:cubicBezTo>
                  <a:lnTo>
                    <a:pt x="1" y="6748"/>
                  </a:lnTo>
                  <a:cubicBezTo>
                    <a:pt x="1" y="7113"/>
                    <a:pt x="305" y="7386"/>
                    <a:pt x="670" y="7386"/>
                  </a:cubicBezTo>
                  <a:lnTo>
                    <a:pt x="2189" y="7386"/>
                  </a:lnTo>
                  <a:cubicBezTo>
                    <a:pt x="2524" y="7386"/>
                    <a:pt x="2828" y="7113"/>
                    <a:pt x="2858" y="6748"/>
                  </a:cubicBezTo>
                  <a:lnTo>
                    <a:pt x="2858" y="669"/>
                  </a:lnTo>
                  <a:cubicBezTo>
                    <a:pt x="2828" y="304"/>
                    <a:pt x="252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p:cNvSpPr/>
            <p:nvPr/>
          </p:nvSpPr>
          <p:spPr>
            <a:xfrm>
              <a:off x="3066810" y="2014536"/>
              <a:ext cx="70178" cy="177092"/>
            </a:xfrm>
            <a:custGeom>
              <a:avLst/>
              <a:gdLst/>
              <a:ahLst/>
              <a:cxnLst/>
              <a:rect l="l" t="t" r="r" b="b"/>
              <a:pathLst>
                <a:path w="2554" h="6445" extrusionOk="0">
                  <a:moveTo>
                    <a:pt x="517" y="1"/>
                  </a:moveTo>
                  <a:cubicBezTo>
                    <a:pt x="213" y="1"/>
                    <a:pt x="0" y="213"/>
                    <a:pt x="0" y="517"/>
                  </a:cubicBezTo>
                  <a:lnTo>
                    <a:pt x="0" y="5928"/>
                  </a:lnTo>
                  <a:cubicBezTo>
                    <a:pt x="0" y="6232"/>
                    <a:pt x="213" y="6445"/>
                    <a:pt x="517" y="6445"/>
                  </a:cubicBezTo>
                  <a:lnTo>
                    <a:pt x="2037" y="6445"/>
                  </a:lnTo>
                  <a:cubicBezTo>
                    <a:pt x="2311" y="6445"/>
                    <a:pt x="2554" y="6232"/>
                    <a:pt x="2554" y="5928"/>
                  </a:cubicBezTo>
                  <a:lnTo>
                    <a:pt x="2554" y="517"/>
                  </a:lnTo>
                  <a:cubicBezTo>
                    <a:pt x="2554" y="213"/>
                    <a:pt x="231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p:cNvSpPr/>
            <p:nvPr/>
          </p:nvSpPr>
          <p:spPr>
            <a:xfrm>
              <a:off x="3062634" y="2010359"/>
              <a:ext cx="78531" cy="185446"/>
            </a:xfrm>
            <a:custGeom>
              <a:avLst/>
              <a:gdLst/>
              <a:ahLst/>
              <a:cxnLst/>
              <a:rect l="l" t="t" r="r" b="b"/>
              <a:pathLst>
                <a:path w="2858" h="6749" extrusionOk="0">
                  <a:moveTo>
                    <a:pt x="2189" y="274"/>
                  </a:moveTo>
                  <a:cubicBezTo>
                    <a:pt x="2402" y="274"/>
                    <a:pt x="2554" y="457"/>
                    <a:pt x="2554" y="669"/>
                  </a:cubicBezTo>
                  <a:lnTo>
                    <a:pt x="2554" y="6110"/>
                  </a:lnTo>
                  <a:cubicBezTo>
                    <a:pt x="2554" y="6323"/>
                    <a:pt x="2402" y="6475"/>
                    <a:pt x="2189" y="6475"/>
                  </a:cubicBez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p:cNvSpPr/>
            <p:nvPr/>
          </p:nvSpPr>
          <p:spPr>
            <a:xfrm>
              <a:off x="3040075" y="2005359"/>
              <a:ext cx="70205" cy="195447"/>
            </a:xfrm>
            <a:custGeom>
              <a:avLst/>
              <a:gdLst/>
              <a:ahLst/>
              <a:cxnLst/>
              <a:rect l="l" t="t" r="r" b="b"/>
              <a:pathLst>
                <a:path w="2555" h="7113" extrusionOk="0">
                  <a:moveTo>
                    <a:pt x="518" y="0"/>
                  </a:moveTo>
                  <a:cubicBezTo>
                    <a:pt x="244" y="0"/>
                    <a:pt x="1" y="213"/>
                    <a:pt x="1" y="517"/>
                  </a:cubicBezTo>
                  <a:lnTo>
                    <a:pt x="1" y="6596"/>
                  </a:lnTo>
                  <a:cubicBezTo>
                    <a:pt x="1" y="6870"/>
                    <a:pt x="244" y="7113"/>
                    <a:pt x="518" y="7113"/>
                  </a:cubicBezTo>
                  <a:lnTo>
                    <a:pt x="2037" y="7113"/>
                  </a:lnTo>
                  <a:cubicBezTo>
                    <a:pt x="2311" y="7113"/>
                    <a:pt x="2554" y="6870"/>
                    <a:pt x="2554" y="6596"/>
                  </a:cubicBezTo>
                  <a:lnTo>
                    <a:pt x="2554" y="517"/>
                  </a:lnTo>
                  <a:cubicBezTo>
                    <a:pt x="2554" y="213"/>
                    <a:pt x="231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p:cNvSpPr/>
            <p:nvPr/>
          </p:nvSpPr>
          <p:spPr>
            <a:xfrm>
              <a:off x="3035898"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70" y="7143"/>
                  </a:lnTo>
                  <a:cubicBezTo>
                    <a:pt x="457" y="7143"/>
                    <a:pt x="305" y="6991"/>
                    <a:pt x="305" y="6779"/>
                  </a:cubicBezTo>
                  <a:lnTo>
                    <a:pt x="305" y="699"/>
                  </a:lnTo>
                  <a:cubicBezTo>
                    <a:pt x="305" y="487"/>
                    <a:pt x="457" y="304"/>
                    <a:pt x="670" y="304"/>
                  </a:cubicBezTo>
                  <a:close/>
                  <a:moveTo>
                    <a:pt x="670" y="0"/>
                  </a:moveTo>
                  <a:cubicBezTo>
                    <a:pt x="305" y="0"/>
                    <a:pt x="1" y="304"/>
                    <a:pt x="1" y="669"/>
                  </a:cubicBezTo>
                  <a:lnTo>
                    <a:pt x="1" y="6748"/>
                  </a:lnTo>
                  <a:cubicBezTo>
                    <a:pt x="1" y="7113"/>
                    <a:pt x="305" y="7386"/>
                    <a:pt x="670"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3172049" y="2014536"/>
              <a:ext cx="71002" cy="177092"/>
            </a:xfrm>
            <a:custGeom>
              <a:avLst/>
              <a:gdLst/>
              <a:ahLst/>
              <a:cxnLst/>
              <a:rect l="l" t="t" r="r" b="b"/>
              <a:pathLst>
                <a:path w="2584" h="6445" extrusionOk="0">
                  <a:moveTo>
                    <a:pt x="517" y="1"/>
                  </a:moveTo>
                  <a:cubicBezTo>
                    <a:pt x="243" y="1"/>
                    <a:pt x="0" y="213"/>
                    <a:pt x="0" y="517"/>
                  </a:cubicBezTo>
                  <a:lnTo>
                    <a:pt x="0" y="5928"/>
                  </a:lnTo>
                  <a:cubicBezTo>
                    <a:pt x="0" y="6232"/>
                    <a:pt x="243" y="6445"/>
                    <a:pt x="517" y="6445"/>
                  </a:cubicBezTo>
                  <a:lnTo>
                    <a:pt x="2037" y="6445"/>
                  </a:lnTo>
                  <a:cubicBezTo>
                    <a:pt x="2341" y="6445"/>
                    <a:pt x="2554" y="6232"/>
                    <a:pt x="2584" y="5928"/>
                  </a:cubicBezTo>
                  <a:lnTo>
                    <a:pt x="2584" y="517"/>
                  </a:lnTo>
                  <a:cubicBezTo>
                    <a:pt x="2554"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p:cNvSpPr/>
            <p:nvPr/>
          </p:nvSpPr>
          <p:spPr>
            <a:xfrm>
              <a:off x="3167873" y="2010359"/>
              <a:ext cx="78531" cy="185446"/>
            </a:xfrm>
            <a:custGeom>
              <a:avLst/>
              <a:gdLst/>
              <a:ahLst/>
              <a:cxnLst/>
              <a:rect l="l" t="t" r="r" b="b"/>
              <a:pathLst>
                <a:path w="2858" h="6749" extrusionOk="0">
                  <a:moveTo>
                    <a:pt x="2189" y="274"/>
                  </a:moveTo>
                  <a:cubicBezTo>
                    <a:pt x="2402" y="274"/>
                    <a:pt x="2584" y="457"/>
                    <a:pt x="2584" y="669"/>
                  </a:cubicBezTo>
                  <a:lnTo>
                    <a:pt x="2584" y="6110"/>
                  </a:lnTo>
                  <a:cubicBezTo>
                    <a:pt x="2584" y="6323"/>
                    <a:pt x="2402" y="6475"/>
                    <a:pt x="2189" y="6475"/>
                  </a:cubicBezTo>
                  <a:lnTo>
                    <a:pt x="669" y="6475"/>
                  </a:lnTo>
                  <a:cubicBezTo>
                    <a:pt x="456" y="6475"/>
                    <a:pt x="304" y="6323"/>
                    <a:pt x="304" y="6110"/>
                  </a:cubicBezTo>
                  <a:lnTo>
                    <a:pt x="304" y="669"/>
                  </a:lnTo>
                  <a:cubicBezTo>
                    <a:pt x="30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p:cNvSpPr/>
            <p:nvPr/>
          </p:nvSpPr>
          <p:spPr>
            <a:xfrm>
              <a:off x="3145314" y="2005359"/>
              <a:ext cx="71029" cy="195447"/>
            </a:xfrm>
            <a:custGeom>
              <a:avLst/>
              <a:gdLst/>
              <a:ahLst/>
              <a:cxnLst/>
              <a:rect l="l" t="t" r="r" b="b"/>
              <a:pathLst>
                <a:path w="2585" h="7113" extrusionOk="0">
                  <a:moveTo>
                    <a:pt x="517" y="0"/>
                  </a:moveTo>
                  <a:cubicBezTo>
                    <a:pt x="244" y="0"/>
                    <a:pt x="1" y="213"/>
                    <a:pt x="1" y="517"/>
                  </a:cubicBezTo>
                  <a:lnTo>
                    <a:pt x="1" y="6596"/>
                  </a:lnTo>
                  <a:cubicBezTo>
                    <a:pt x="1" y="6870"/>
                    <a:pt x="244" y="7113"/>
                    <a:pt x="517" y="7113"/>
                  </a:cubicBezTo>
                  <a:lnTo>
                    <a:pt x="2037" y="7113"/>
                  </a:lnTo>
                  <a:cubicBezTo>
                    <a:pt x="2341" y="7113"/>
                    <a:pt x="2584" y="6870"/>
                    <a:pt x="2584" y="6596"/>
                  </a:cubicBezTo>
                  <a:lnTo>
                    <a:pt x="2584" y="517"/>
                  </a:lnTo>
                  <a:cubicBezTo>
                    <a:pt x="2584"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p:cNvSpPr/>
            <p:nvPr/>
          </p:nvSpPr>
          <p:spPr>
            <a:xfrm>
              <a:off x="3141989" y="2001182"/>
              <a:ext cx="77679" cy="202976"/>
            </a:xfrm>
            <a:custGeom>
              <a:avLst/>
              <a:gdLst/>
              <a:ahLst/>
              <a:cxnLst/>
              <a:rect l="l" t="t" r="r" b="b"/>
              <a:pathLst>
                <a:path w="2827" h="7387" extrusionOk="0">
                  <a:moveTo>
                    <a:pt x="2158" y="304"/>
                  </a:moveTo>
                  <a:cubicBezTo>
                    <a:pt x="2371" y="304"/>
                    <a:pt x="2553" y="487"/>
                    <a:pt x="2553" y="699"/>
                  </a:cubicBezTo>
                  <a:lnTo>
                    <a:pt x="2553" y="6779"/>
                  </a:lnTo>
                  <a:cubicBezTo>
                    <a:pt x="2553" y="6991"/>
                    <a:pt x="2371" y="7143"/>
                    <a:pt x="2158" y="7143"/>
                  </a:cubicBezTo>
                  <a:lnTo>
                    <a:pt x="638" y="7143"/>
                  </a:lnTo>
                  <a:cubicBezTo>
                    <a:pt x="426" y="7143"/>
                    <a:pt x="274" y="6991"/>
                    <a:pt x="274" y="6779"/>
                  </a:cubicBezTo>
                  <a:lnTo>
                    <a:pt x="274" y="699"/>
                  </a:lnTo>
                  <a:cubicBezTo>
                    <a:pt x="274" y="487"/>
                    <a:pt x="426" y="304"/>
                    <a:pt x="638" y="304"/>
                  </a:cubicBezTo>
                  <a:close/>
                  <a:moveTo>
                    <a:pt x="638" y="0"/>
                  </a:moveTo>
                  <a:cubicBezTo>
                    <a:pt x="274" y="0"/>
                    <a:pt x="0" y="304"/>
                    <a:pt x="0" y="669"/>
                  </a:cubicBezTo>
                  <a:lnTo>
                    <a:pt x="0" y="6748"/>
                  </a:lnTo>
                  <a:cubicBezTo>
                    <a:pt x="0" y="7113"/>
                    <a:pt x="274" y="7386"/>
                    <a:pt x="638" y="7386"/>
                  </a:cubicBezTo>
                  <a:lnTo>
                    <a:pt x="2158" y="7386"/>
                  </a:lnTo>
                  <a:cubicBezTo>
                    <a:pt x="2523" y="7386"/>
                    <a:pt x="2827" y="7113"/>
                    <a:pt x="2827" y="6748"/>
                  </a:cubicBezTo>
                  <a:lnTo>
                    <a:pt x="2827" y="669"/>
                  </a:lnTo>
                  <a:cubicBezTo>
                    <a:pt x="2827" y="304"/>
                    <a:pt x="2523" y="0"/>
                    <a:pt x="21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p:cNvSpPr/>
            <p:nvPr/>
          </p:nvSpPr>
          <p:spPr>
            <a:xfrm>
              <a:off x="3277288" y="2014536"/>
              <a:ext cx="71002" cy="177092"/>
            </a:xfrm>
            <a:custGeom>
              <a:avLst/>
              <a:gdLst/>
              <a:ahLst/>
              <a:cxnLst/>
              <a:rect l="l" t="t" r="r" b="b"/>
              <a:pathLst>
                <a:path w="2584" h="6445" extrusionOk="0">
                  <a:moveTo>
                    <a:pt x="547" y="1"/>
                  </a:moveTo>
                  <a:cubicBezTo>
                    <a:pt x="243" y="1"/>
                    <a:pt x="0" y="213"/>
                    <a:pt x="0" y="517"/>
                  </a:cubicBezTo>
                  <a:lnTo>
                    <a:pt x="0" y="5928"/>
                  </a:lnTo>
                  <a:cubicBezTo>
                    <a:pt x="0" y="6232"/>
                    <a:pt x="243" y="6445"/>
                    <a:pt x="547" y="6445"/>
                  </a:cubicBezTo>
                  <a:lnTo>
                    <a:pt x="2067" y="6445"/>
                  </a:lnTo>
                  <a:cubicBezTo>
                    <a:pt x="2341" y="6445"/>
                    <a:pt x="2584" y="6232"/>
                    <a:pt x="2584" y="5928"/>
                  </a:cubicBezTo>
                  <a:lnTo>
                    <a:pt x="2584" y="517"/>
                  </a:lnTo>
                  <a:cubicBezTo>
                    <a:pt x="2584" y="213"/>
                    <a:pt x="2341" y="1"/>
                    <a:pt x="2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2"/>
            <p:cNvSpPr/>
            <p:nvPr/>
          </p:nvSpPr>
          <p:spPr>
            <a:xfrm>
              <a:off x="3273936" y="2010359"/>
              <a:ext cx="77706" cy="185446"/>
            </a:xfrm>
            <a:custGeom>
              <a:avLst/>
              <a:gdLst/>
              <a:ahLst/>
              <a:cxnLst/>
              <a:rect l="l" t="t" r="r" b="b"/>
              <a:pathLst>
                <a:path w="2828" h="6749" extrusionOk="0">
                  <a:moveTo>
                    <a:pt x="2189" y="274"/>
                  </a:moveTo>
                  <a:cubicBezTo>
                    <a:pt x="2371" y="274"/>
                    <a:pt x="2554" y="457"/>
                    <a:pt x="2554" y="669"/>
                  </a:cubicBezTo>
                  <a:lnTo>
                    <a:pt x="2554" y="6110"/>
                  </a:lnTo>
                  <a:cubicBezTo>
                    <a:pt x="2554" y="6323"/>
                    <a:pt x="2371" y="6475"/>
                    <a:pt x="2189" y="6475"/>
                  </a:cubicBezTo>
                  <a:lnTo>
                    <a:pt x="669" y="6475"/>
                  </a:lnTo>
                  <a:cubicBezTo>
                    <a:pt x="457" y="6475"/>
                    <a:pt x="274" y="6323"/>
                    <a:pt x="274" y="6110"/>
                  </a:cubicBezTo>
                  <a:lnTo>
                    <a:pt x="274" y="669"/>
                  </a:lnTo>
                  <a:cubicBezTo>
                    <a:pt x="274" y="457"/>
                    <a:pt x="457" y="274"/>
                    <a:pt x="669" y="274"/>
                  </a:cubicBezTo>
                  <a:close/>
                  <a:moveTo>
                    <a:pt x="669" y="1"/>
                  </a:moveTo>
                  <a:cubicBezTo>
                    <a:pt x="305" y="1"/>
                    <a:pt x="1" y="305"/>
                    <a:pt x="1" y="669"/>
                  </a:cubicBezTo>
                  <a:lnTo>
                    <a:pt x="1" y="6080"/>
                  </a:lnTo>
                  <a:cubicBezTo>
                    <a:pt x="1" y="6445"/>
                    <a:pt x="305" y="6748"/>
                    <a:pt x="669" y="6748"/>
                  </a:cubicBezTo>
                  <a:lnTo>
                    <a:pt x="2189" y="6748"/>
                  </a:lnTo>
                  <a:cubicBezTo>
                    <a:pt x="2523" y="6748"/>
                    <a:pt x="2827" y="6445"/>
                    <a:pt x="2827" y="6080"/>
                  </a:cubicBezTo>
                  <a:lnTo>
                    <a:pt x="2827" y="669"/>
                  </a:lnTo>
                  <a:cubicBezTo>
                    <a:pt x="2827" y="305"/>
                    <a:pt x="252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2"/>
            <p:cNvSpPr/>
            <p:nvPr/>
          </p:nvSpPr>
          <p:spPr>
            <a:xfrm>
              <a:off x="3251377" y="2005359"/>
              <a:ext cx="70205" cy="195447"/>
            </a:xfrm>
            <a:custGeom>
              <a:avLst/>
              <a:gdLst/>
              <a:ahLst/>
              <a:cxnLst/>
              <a:rect l="l" t="t" r="r" b="b"/>
              <a:pathLst>
                <a:path w="2555" h="7113" extrusionOk="0">
                  <a:moveTo>
                    <a:pt x="518" y="0"/>
                  </a:moveTo>
                  <a:cubicBezTo>
                    <a:pt x="214" y="0"/>
                    <a:pt x="1" y="213"/>
                    <a:pt x="1" y="517"/>
                  </a:cubicBezTo>
                  <a:lnTo>
                    <a:pt x="1" y="6596"/>
                  </a:lnTo>
                  <a:cubicBezTo>
                    <a:pt x="1" y="6870"/>
                    <a:pt x="214" y="7113"/>
                    <a:pt x="518" y="7113"/>
                  </a:cubicBezTo>
                  <a:lnTo>
                    <a:pt x="2037" y="7113"/>
                  </a:lnTo>
                  <a:cubicBezTo>
                    <a:pt x="2311" y="7113"/>
                    <a:pt x="2554" y="6870"/>
                    <a:pt x="2554" y="6596"/>
                  </a:cubicBezTo>
                  <a:lnTo>
                    <a:pt x="2554" y="517"/>
                  </a:lnTo>
                  <a:cubicBezTo>
                    <a:pt x="2554" y="213"/>
                    <a:pt x="231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p:cNvSpPr/>
            <p:nvPr/>
          </p:nvSpPr>
          <p:spPr>
            <a:xfrm>
              <a:off x="3247200" y="2001182"/>
              <a:ext cx="78558" cy="202976"/>
            </a:xfrm>
            <a:custGeom>
              <a:avLst/>
              <a:gdLst/>
              <a:ahLst/>
              <a:cxnLst/>
              <a:rect l="l" t="t" r="r" b="b"/>
              <a:pathLst>
                <a:path w="2859" h="7387" extrusionOk="0">
                  <a:moveTo>
                    <a:pt x="2189" y="304"/>
                  </a:moveTo>
                  <a:cubicBezTo>
                    <a:pt x="2402" y="304"/>
                    <a:pt x="2554" y="487"/>
                    <a:pt x="2554" y="699"/>
                  </a:cubicBezTo>
                  <a:lnTo>
                    <a:pt x="2554" y="6779"/>
                  </a:lnTo>
                  <a:cubicBezTo>
                    <a:pt x="2554" y="6991"/>
                    <a:pt x="2402" y="7143"/>
                    <a:pt x="2189" y="7143"/>
                  </a:cubicBezTo>
                  <a:lnTo>
                    <a:pt x="670" y="7143"/>
                  </a:lnTo>
                  <a:cubicBezTo>
                    <a:pt x="457" y="7143"/>
                    <a:pt x="274" y="6991"/>
                    <a:pt x="274" y="6779"/>
                  </a:cubicBezTo>
                  <a:lnTo>
                    <a:pt x="274" y="699"/>
                  </a:lnTo>
                  <a:cubicBezTo>
                    <a:pt x="274" y="487"/>
                    <a:pt x="457" y="304"/>
                    <a:pt x="670" y="304"/>
                  </a:cubicBezTo>
                  <a:close/>
                  <a:moveTo>
                    <a:pt x="670" y="0"/>
                  </a:moveTo>
                  <a:cubicBezTo>
                    <a:pt x="305" y="0"/>
                    <a:pt x="1" y="304"/>
                    <a:pt x="1" y="669"/>
                  </a:cubicBezTo>
                  <a:lnTo>
                    <a:pt x="1" y="6748"/>
                  </a:lnTo>
                  <a:cubicBezTo>
                    <a:pt x="1" y="7113"/>
                    <a:pt x="305" y="7386"/>
                    <a:pt x="670"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p:cNvSpPr/>
            <p:nvPr/>
          </p:nvSpPr>
          <p:spPr>
            <a:xfrm>
              <a:off x="3383351" y="2014536"/>
              <a:ext cx="50146" cy="177092"/>
            </a:xfrm>
            <a:custGeom>
              <a:avLst/>
              <a:gdLst/>
              <a:ahLst/>
              <a:cxnLst/>
              <a:rect l="l" t="t" r="r" b="b"/>
              <a:pathLst>
                <a:path w="1825" h="6445" extrusionOk="0">
                  <a:moveTo>
                    <a:pt x="517" y="1"/>
                  </a:moveTo>
                  <a:cubicBezTo>
                    <a:pt x="213" y="1"/>
                    <a:pt x="0" y="213"/>
                    <a:pt x="0" y="517"/>
                  </a:cubicBezTo>
                  <a:lnTo>
                    <a:pt x="0" y="5928"/>
                  </a:lnTo>
                  <a:cubicBezTo>
                    <a:pt x="0" y="6232"/>
                    <a:pt x="213" y="6445"/>
                    <a:pt x="517" y="6445"/>
                  </a:cubicBezTo>
                  <a:lnTo>
                    <a:pt x="1824" y="6445"/>
                  </a:lnTo>
                  <a:lnTo>
                    <a:pt x="18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p:cNvSpPr/>
            <p:nvPr/>
          </p:nvSpPr>
          <p:spPr>
            <a:xfrm>
              <a:off x="3379175" y="2010359"/>
              <a:ext cx="57648" cy="185446"/>
            </a:xfrm>
            <a:custGeom>
              <a:avLst/>
              <a:gdLst/>
              <a:ahLst/>
              <a:cxnLst/>
              <a:rect l="l" t="t" r="r" b="b"/>
              <a:pathLst>
                <a:path w="2098" h="6749" extrusionOk="0">
                  <a:moveTo>
                    <a:pt x="669" y="274"/>
                  </a:moveTo>
                  <a:lnTo>
                    <a:pt x="1794" y="305"/>
                  </a:lnTo>
                  <a:lnTo>
                    <a:pt x="1794" y="6475"/>
                  </a:ln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098" y="6748"/>
                  </a:lnTo>
                  <a:lnTo>
                    <a:pt x="20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p:cNvSpPr/>
            <p:nvPr/>
          </p:nvSpPr>
          <p:spPr>
            <a:xfrm>
              <a:off x="3356616" y="2005359"/>
              <a:ext cx="71029" cy="195447"/>
            </a:xfrm>
            <a:custGeom>
              <a:avLst/>
              <a:gdLst/>
              <a:ahLst/>
              <a:cxnLst/>
              <a:rect l="l" t="t" r="r" b="b"/>
              <a:pathLst>
                <a:path w="2585" h="7113" extrusionOk="0">
                  <a:moveTo>
                    <a:pt x="517" y="0"/>
                  </a:moveTo>
                  <a:cubicBezTo>
                    <a:pt x="244" y="0"/>
                    <a:pt x="1" y="213"/>
                    <a:pt x="1" y="517"/>
                  </a:cubicBezTo>
                  <a:lnTo>
                    <a:pt x="1" y="6596"/>
                  </a:lnTo>
                  <a:cubicBezTo>
                    <a:pt x="1" y="6870"/>
                    <a:pt x="244" y="7113"/>
                    <a:pt x="517" y="7113"/>
                  </a:cubicBezTo>
                  <a:lnTo>
                    <a:pt x="2037" y="7113"/>
                  </a:lnTo>
                  <a:cubicBezTo>
                    <a:pt x="2341" y="7113"/>
                    <a:pt x="2554" y="6870"/>
                    <a:pt x="2584" y="6596"/>
                  </a:cubicBezTo>
                  <a:lnTo>
                    <a:pt x="2584" y="517"/>
                  </a:lnTo>
                  <a:cubicBezTo>
                    <a:pt x="2554"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p:cNvSpPr/>
            <p:nvPr/>
          </p:nvSpPr>
          <p:spPr>
            <a:xfrm>
              <a:off x="3352439"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69" y="7143"/>
                  </a:lnTo>
                  <a:cubicBezTo>
                    <a:pt x="457" y="7143"/>
                    <a:pt x="305" y="6991"/>
                    <a:pt x="305" y="6779"/>
                  </a:cubicBezTo>
                  <a:lnTo>
                    <a:pt x="305" y="699"/>
                  </a:lnTo>
                  <a:cubicBezTo>
                    <a:pt x="305" y="487"/>
                    <a:pt x="457" y="304"/>
                    <a:pt x="669" y="304"/>
                  </a:cubicBezTo>
                  <a:close/>
                  <a:moveTo>
                    <a:pt x="669" y="0"/>
                  </a:moveTo>
                  <a:cubicBezTo>
                    <a:pt x="305" y="0"/>
                    <a:pt x="31" y="304"/>
                    <a:pt x="1" y="669"/>
                  </a:cubicBezTo>
                  <a:lnTo>
                    <a:pt x="1" y="6748"/>
                  </a:lnTo>
                  <a:cubicBezTo>
                    <a:pt x="31" y="7113"/>
                    <a:pt x="305"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p:cNvSpPr/>
            <p:nvPr/>
          </p:nvSpPr>
          <p:spPr>
            <a:xfrm>
              <a:off x="2737740" y="1456633"/>
              <a:ext cx="124473" cy="198800"/>
            </a:xfrm>
            <a:custGeom>
              <a:avLst/>
              <a:gdLst/>
              <a:ahLst/>
              <a:cxnLst/>
              <a:rect l="l" t="t" r="r" b="b"/>
              <a:pathLst>
                <a:path w="4530" h="7235" extrusionOk="0">
                  <a:moveTo>
                    <a:pt x="4530" y="0"/>
                  </a:moveTo>
                  <a:lnTo>
                    <a:pt x="1" y="5654"/>
                  </a:lnTo>
                  <a:lnTo>
                    <a:pt x="3526" y="7235"/>
                  </a:lnTo>
                  <a:lnTo>
                    <a:pt x="45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p:cNvSpPr/>
            <p:nvPr/>
          </p:nvSpPr>
          <p:spPr>
            <a:xfrm>
              <a:off x="2729387" y="1438250"/>
              <a:ext cx="140355" cy="224711"/>
            </a:xfrm>
            <a:custGeom>
              <a:avLst/>
              <a:gdLst/>
              <a:ahLst/>
              <a:cxnLst/>
              <a:rect l="l" t="t" r="r" b="b"/>
              <a:pathLst>
                <a:path w="5108" h="8178" extrusionOk="0">
                  <a:moveTo>
                    <a:pt x="4560" y="1338"/>
                  </a:moveTo>
                  <a:lnTo>
                    <a:pt x="3678" y="7630"/>
                  </a:lnTo>
                  <a:lnTo>
                    <a:pt x="608" y="6232"/>
                  </a:lnTo>
                  <a:lnTo>
                    <a:pt x="4560" y="1338"/>
                  </a:lnTo>
                  <a:close/>
                  <a:moveTo>
                    <a:pt x="5107" y="1"/>
                  </a:moveTo>
                  <a:lnTo>
                    <a:pt x="1" y="6384"/>
                  </a:lnTo>
                  <a:lnTo>
                    <a:pt x="3982" y="8177"/>
                  </a:lnTo>
                  <a:lnTo>
                    <a:pt x="5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p:cNvSpPr/>
            <p:nvPr/>
          </p:nvSpPr>
          <p:spPr>
            <a:xfrm>
              <a:off x="2658385" y="1595724"/>
              <a:ext cx="219710" cy="137772"/>
            </a:xfrm>
            <a:custGeom>
              <a:avLst/>
              <a:gdLst/>
              <a:ahLst/>
              <a:cxnLst/>
              <a:rect l="l" t="t" r="r" b="b"/>
              <a:pathLst>
                <a:path w="7996" h="5014" extrusionOk="0">
                  <a:moveTo>
                    <a:pt x="2458" y="0"/>
                  </a:moveTo>
                  <a:cubicBezTo>
                    <a:pt x="1495" y="0"/>
                    <a:pt x="734" y="320"/>
                    <a:pt x="457" y="926"/>
                  </a:cubicBezTo>
                  <a:cubicBezTo>
                    <a:pt x="1" y="2021"/>
                    <a:pt x="1186" y="3601"/>
                    <a:pt x="3132" y="4452"/>
                  </a:cubicBezTo>
                  <a:cubicBezTo>
                    <a:pt x="3968" y="4831"/>
                    <a:pt x="4811" y="5014"/>
                    <a:pt x="5536" y="5014"/>
                  </a:cubicBezTo>
                  <a:cubicBezTo>
                    <a:pt x="6496" y="5014"/>
                    <a:pt x="7249" y="4694"/>
                    <a:pt x="7509" y="4087"/>
                  </a:cubicBezTo>
                  <a:cubicBezTo>
                    <a:pt x="7995" y="3024"/>
                    <a:pt x="6810" y="1413"/>
                    <a:pt x="4864" y="562"/>
                  </a:cubicBezTo>
                  <a:cubicBezTo>
                    <a:pt x="4027" y="182"/>
                    <a:pt x="3185" y="0"/>
                    <a:pt x="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p:cNvSpPr/>
            <p:nvPr/>
          </p:nvSpPr>
          <p:spPr>
            <a:xfrm>
              <a:off x="2659237" y="1590613"/>
              <a:ext cx="225535" cy="148351"/>
            </a:xfrm>
            <a:custGeom>
              <a:avLst/>
              <a:gdLst/>
              <a:ahLst/>
              <a:cxnLst/>
              <a:rect l="l" t="t" r="r" b="b"/>
              <a:pathLst>
                <a:path w="8208" h="5399" extrusionOk="0">
                  <a:moveTo>
                    <a:pt x="2434" y="383"/>
                  </a:moveTo>
                  <a:cubicBezTo>
                    <a:pt x="3224" y="414"/>
                    <a:pt x="4013" y="596"/>
                    <a:pt x="4742" y="930"/>
                  </a:cubicBezTo>
                  <a:cubicBezTo>
                    <a:pt x="6566" y="1720"/>
                    <a:pt x="7751" y="3240"/>
                    <a:pt x="7326" y="4182"/>
                  </a:cubicBezTo>
                  <a:cubicBezTo>
                    <a:pt x="7113" y="4638"/>
                    <a:pt x="6596" y="4942"/>
                    <a:pt x="5836" y="5003"/>
                  </a:cubicBezTo>
                  <a:cubicBezTo>
                    <a:pt x="5770" y="5005"/>
                    <a:pt x="5703" y="5006"/>
                    <a:pt x="5637" y="5006"/>
                  </a:cubicBezTo>
                  <a:cubicBezTo>
                    <a:pt x="3854" y="5006"/>
                    <a:pt x="2146" y="4222"/>
                    <a:pt x="1003" y="2845"/>
                  </a:cubicBezTo>
                  <a:cubicBezTo>
                    <a:pt x="547" y="2237"/>
                    <a:pt x="426" y="1659"/>
                    <a:pt x="639" y="1204"/>
                  </a:cubicBezTo>
                  <a:cubicBezTo>
                    <a:pt x="849" y="662"/>
                    <a:pt x="1536" y="389"/>
                    <a:pt x="2434" y="383"/>
                  </a:cubicBezTo>
                  <a:close/>
                  <a:moveTo>
                    <a:pt x="2431" y="0"/>
                  </a:moveTo>
                  <a:cubicBezTo>
                    <a:pt x="1393" y="0"/>
                    <a:pt x="575" y="361"/>
                    <a:pt x="274" y="1052"/>
                  </a:cubicBezTo>
                  <a:cubicBezTo>
                    <a:pt x="0" y="1629"/>
                    <a:pt x="152" y="2359"/>
                    <a:pt x="699" y="3088"/>
                  </a:cubicBezTo>
                  <a:cubicBezTo>
                    <a:pt x="1307" y="3848"/>
                    <a:pt x="2098" y="4425"/>
                    <a:pt x="3010" y="4821"/>
                  </a:cubicBezTo>
                  <a:cubicBezTo>
                    <a:pt x="3800" y="5185"/>
                    <a:pt x="4620" y="5368"/>
                    <a:pt x="5502" y="5398"/>
                  </a:cubicBezTo>
                  <a:cubicBezTo>
                    <a:pt x="5624" y="5398"/>
                    <a:pt x="5745" y="5398"/>
                    <a:pt x="5867" y="5368"/>
                  </a:cubicBezTo>
                  <a:cubicBezTo>
                    <a:pt x="6748" y="5307"/>
                    <a:pt x="7387" y="4942"/>
                    <a:pt x="7660" y="4334"/>
                  </a:cubicBezTo>
                  <a:cubicBezTo>
                    <a:pt x="8207" y="3149"/>
                    <a:pt x="6991" y="1507"/>
                    <a:pt x="4894" y="565"/>
                  </a:cubicBezTo>
                  <a:cubicBezTo>
                    <a:pt x="4032" y="185"/>
                    <a:pt x="3175" y="0"/>
                    <a:pt x="2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p:cNvSpPr/>
            <p:nvPr/>
          </p:nvSpPr>
          <p:spPr>
            <a:xfrm>
              <a:off x="2022803" y="1721324"/>
              <a:ext cx="271478" cy="375095"/>
            </a:xfrm>
            <a:custGeom>
              <a:avLst/>
              <a:gdLst/>
              <a:ahLst/>
              <a:cxnLst/>
              <a:rect l="l" t="t" r="r" b="b"/>
              <a:pathLst>
                <a:path w="9880" h="13651" extrusionOk="0">
                  <a:moveTo>
                    <a:pt x="6762" y="0"/>
                  </a:moveTo>
                  <a:cubicBezTo>
                    <a:pt x="5414" y="0"/>
                    <a:pt x="4139" y="771"/>
                    <a:pt x="3557" y="2070"/>
                  </a:cubicBezTo>
                  <a:lnTo>
                    <a:pt x="791" y="8240"/>
                  </a:lnTo>
                  <a:cubicBezTo>
                    <a:pt x="1" y="10003"/>
                    <a:pt x="791" y="12100"/>
                    <a:pt x="2584" y="12891"/>
                  </a:cubicBezTo>
                  <a:lnTo>
                    <a:pt x="4287" y="13650"/>
                  </a:lnTo>
                  <a:lnTo>
                    <a:pt x="9879" y="1036"/>
                  </a:lnTo>
                  <a:lnTo>
                    <a:pt x="8208" y="307"/>
                  </a:lnTo>
                  <a:cubicBezTo>
                    <a:pt x="7735" y="99"/>
                    <a:pt x="7244" y="0"/>
                    <a:pt x="67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p:cNvSpPr/>
            <p:nvPr/>
          </p:nvSpPr>
          <p:spPr>
            <a:xfrm>
              <a:off x="2016978" y="1715993"/>
              <a:ext cx="283980" cy="387103"/>
            </a:xfrm>
            <a:custGeom>
              <a:avLst/>
              <a:gdLst/>
              <a:ahLst/>
              <a:cxnLst/>
              <a:rect l="l" t="t" r="r" b="b"/>
              <a:pathLst>
                <a:path w="10335" h="14088" extrusionOk="0">
                  <a:moveTo>
                    <a:pt x="6991" y="379"/>
                  </a:moveTo>
                  <a:cubicBezTo>
                    <a:pt x="7447" y="379"/>
                    <a:pt x="7903" y="470"/>
                    <a:pt x="8328" y="653"/>
                  </a:cubicBezTo>
                  <a:lnTo>
                    <a:pt x="9848" y="1352"/>
                  </a:lnTo>
                  <a:lnTo>
                    <a:pt x="4407" y="13601"/>
                  </a:lnTo>
                  <a:lnTo>
                    <a:pt x="2888" y="12902"/>
                  </a:lnTo>
                  <a:cubicBezTo>
                    <a:pt x="1185" y="12173"/>
                    <a:pt x="426" y="10197"/>
                    <a:pt x="1185" y="8525"/>
                  </a:cubicBezTo>
                  <a:lnTo>
                    <a:pt x="3951" y="2355"/>
                  </a:lnTo>
                  <a:cubicBezTo>
                    <a:pt x="4499" y="1139"/>
                    <a:pt x="5684" y="379"/>
                    <a:pt x="6991" y="379"/>
                  </a:cubicBezTo>
                  <a:close/>
                  <a:moveTo>
                    <a:pt x="6966" y="1"/>
                  </a:moveTo>
                  <a:cubicBezTo>
                    <a:pt x="5543" y="1"/>
                    <a:pt x="4192" y="812"/>
                    <a:pt x="3587" y="2203"/>
                  </a:cubicBezTo>
                  <a:lnTo>
                    <a:pt x="821" y="8343"/>
                  </a:lnTo>
                  <a:cubicBezTo>
                    <a:pt x="0" y="10227"/>
                    <a:pt x="821" y="12416"/>
                    <a:pt x="2705" y="13267"/>
                  </a:cubicBezTo>
                  <a:lnTo>
                    <a:pt x="4620" y="14088"/>
                  </a:lnTo>
                  <a:lnTo>
                    <a:pt x="10335" y="1139"/>
                  </a:lnTo>
                  <a:lnTo>
                    <a:pt x="8480" y="318"/>
                  </a:lnTo>
                  <a:cubicBezTo>
                    <a:pt x="7987" y="103"/>
                    <a:pt x="7472"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p:cNvSpPr/>
            <p:nvPr/>
          </p:nvSpPr>
          <p:spPr>
            <a:xfrm>
              <a:off x="2867186" y="2073832"/>
              <a:ext cx="271478" cy="375123"/>
            </a:xfrm>
            <a:custGeom>
              <a:avLst/>
              <a:gdLst/>
              <a:ahLst/>
              <a:cxnLst/>
              <a:rect l="l" t="t" r="r" b="b"/>
              <a:pathLst>
                <a:path w="9880" h="13652" extrusionOk="0">
                  <a:moveTo>
                    <a:pt x="5594" y="1"/>
                  </a:moveTo>
                  <a:lnTo>
                    <a:pt x="1" y="12585"/>
                  </a:lnTo>
                  <a:lnTo>
                    <a:pt x="1703" y="13344"/>
                  </a:lnTo>
                  <a:cubicBezTo>
                    <a:pt x="2167" y="13553"/>
                    <a:pt x="2653" y="13651"/>
                    <a:pt x="3131" y="13651"/>
                  </a:cubicBezTo>
                  <a:cubicBezTo>
                    <a:pt x="4468" y="13651"/>
                    <a:pt x="5749" y="12880"/>
                    <a:pt x="6354" y="11581"/>
                  </a:cubicBezTo>
                  <a:lnTo>
                    <a:pt x="9089" y="5411"/>
                  </a:lnTo>
                  <a:cubicBezTo>
                    <a:pt x="9879" y="3648"/>
                    <a:pt x="9089" y="1551"/>
                    <a:pt x="7296" y="761"/>
                  </a:cubicBezTo>
                  <a:lnTo>
                    <a:pt x="5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p:cNvSpPr/>
            <p:nvPr/>
          </p:nvSpPr>
          <p:spPr>
            <a:xfrm>
              <a:off x="2859685" y="2067155"/>
              <a:ext cx="283980" cy="387570"/>
            </a:xfrm>
            <a:custGeom>
              <a:avLst/>
              <a:gdLst/>
              <a:ahLst/>
              <a:cxnLst/>
              <a:rect l="l" t="t" r="r" b="b"/>
              <a:pathLst>
                <a:path w="10335" h="14105" extrusionOk="0">
                  <a:moveTo>
                    <a:pt x="5988" y="487"/>
                  </a:moveTo>
                  <a:lnTo>
                    <a:pt x="7508" y="1186"/>
                  </a:lnTo>
                  <a:cubicBezTo>
                    <a:pt x="9180" y="1915"/>
                    <a:pt x="9940" y="3891"/>
                    <a:pt x="9210" y="5563"/>
                  </a:cubicBezTo>
                  <a:lnTo>
                    <a:pt x="6444" y="11733"/>
                  </a:lnTo>
                  <a:cubicBezTo>
                    <a:pt x="5880" y="12974"/>
                    <a:pt x="4663" y="13713"/>
                    <a:pt x="3390" y="13713"/>
                  </a:cubicBezTo>
                  <a:cubicBezTo>
                    <a:pt x="2947" y="13713"/>
                    <a:pt x="2498" y="13623"/>
                    <a:pt x="2067" y="13435"/>
                  </a:cubicBezTo>
                  <a:lnTo>
                    <a:pt x="547" y="12736"/>
                  </a:lnTo>
                  <a:lnTo>
                    <a:pt x="5988" y="487"/>
                  </a:lnTo>
                  <a:close/>
                  <a:moveTo>
                    <a:pt x="5775" y="1"/>
                  </a:moveTo>
                  <a:lnTo>
                    <a:pt x="0" y="12919"/>
                  </a:lnTo>
                  <a:lnTo>
                    <a:pt x="1854" y="13770"/>
                  </a:lnTo>
                  <a:cubicBezTo>
                    <a:pt x="2341" y="13983"/>
                    <a:pt x="2858" y="14104"/>
                    <a:pt x="3374" y="14104"/>
                  </a:cubicBezTo>
                  <a:cubicBezTo>
                    <a:pt x="4833" y="14074"/>
                    <a:pt x="6171" y="13223"/>
                    <a:pt x="6779" y="11885"/>
                  </a:cubicBezTo>
                  <a:lnTo>
                    <a:pt x="9514" y="5715"/>
                  </a:lnTo>
                  <a:cubicBezTo>
                    <a:pt x="10335" y="3861"/>
                    <a:pt x="9514" y="1672"/>
                    <a:pt x="7630" y="821"/>
                  </a:cubicBezTo>
                  <a:lnTo>
                    <a:pt x="5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p:cNvSpPr/>
            <p:nvPr/>
          </p:nvSpPr>
          <p:spPr>
            <a:xfrm>
              <a:off x="2044537" y="1617239"/>
              <a:ext cx="1070743" cy="946627"/>
            </a:xfrm>
            <a:custGeom>
              <a:avLst/>
              <a:gdLst/>
              <a:ahLst/>
              <a:cxnLst/>
              <a:rect l="l" t="t" r="r" b="b"/>
              <a:pathLst>
                <a:path w="38968" h="34451" extrusionOk="0">
                  <a:moveTo>
                    <a:pt x="19471" y="1"/>
                  </a:moveTo>
                  <a:cubicBezTo>
                    <a:pt x="17422" y="1"/>
                    <a:pt x="15339" y="369"/>
                    <a:pt x="13313" y="1146"/>
                  </a:cubicBezTo>
                  <a:cubicBezTo>
                    <a:pt x="4438" y="4551"/>
                    <a:pt x="0" y="14520"/>
                    <a:pt x="3404" y="23396"/>
                  </a:cubicBezTo>
                  <a:cubicBezTo>
                    <a:pt x="6031" y="30245"/>
                    <a:pt x="12567" y="34451"/>
                    <a:pt x="19493" y="34451"/>
                  </a:cubicBezTo>
                  <a:cubicBezTo>
                    <a:pt x="21543" y="34451"/>
                    <a:pt x="23627" y="34082"/>
                    <a:pt x="25654" y="33305"/>
                  </a:cubicBezTo>
                  <a:cubicBezTo>
                    <a:pt x="34530" y="29901"/>
                    <a:pt x="38967" y="19961"/>
                    <a:pt x="35563" y="11086"/>
                  </a:cubicBezTo>
                  <a:cubicBezTo>
                    <a:pt x="32936" y="4213"/>
                    <a:pt x="26398" y="1"/>
                    <a:pt x="19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p:cNvSpPr/>
            <p:nvPr/>
          </p:nvSpPr>
          <p:spPr>
            <a:xfrm>
              <a:off x="2060392" y="1612101"/>
              <a:ext cx="1043183" cy="957041"/>
            </a:xfrm>
            <a:custGeom>
              <a:avLst/>
              <a:gdLst/>
              <a:ahLst/>
              <a:cxnLst/>
              <a:rect l="l" t="t" r="r" b="b"/>
              <a:pathLst>
                <a:path w="37965" h="34830" extrusionOk="0">
                  <a:moveTo>
                    <a:pt x="18846" y="391"/>
                  </a:moveTo>
                  <a:cubicBezTo>
                    <a:pt x="18867" y="391"/>
                    <a:pt x="18887" y="391"/>
                    <a:pt x="18907" y="391"/>
                  </a:cubicBezTo>
                  <a:cubicBezTo>
                    <a:pt x="21308" y="391"/>
                    <a:pt x="23648" y="877"/>
                    <a:pt x="25837" y="1850"/>
                  </a:cubicBezTo>
                  <a:cubicBezTo>
                    <a:pt x="33801" y="5437"/>
                    <a:pt x="37813" y="14434"/>
                    <a:pt x="35108" y="22762"/>
                  </a:cubicBezTo>
                  <a:cubicBezTo>
                    <a:pt x="32760" y="29883"/>
                    <a:pt x="26137" y="34520"/>
                    <a:pt x="18907" y="34520"/>
                  </a:cubicBezTo>
                  <a:cubicBezTo>
                    <a:pt x="17712" y="34520"/>
                    <a:pt x="16501" y="34393"/>
                    <a:pt x="15290" y="34130"/>
                  </a:cubicBezTo>
                  <a:cubicBezTo>
                    <a:pt x="6748" y="32306"/>
                    <a:pt x="943" y="24312"/>
                    <a:pt x="1885" y="15619"/>
                  </a:cubicBezTo>
                  <a:cubicBezTo>
                    <a:pt x="2825" y="6976"/>
                    <a:pt x="10119" y="391"/>
                    <a:pt x="18846" y="391"/>
                  </a:cubicBezTo>
                  <a:close/>
                  <a:moveTo>
                    <a:pt x="18907" y="1"/>
                  </a:moveTo>
                  <a:cubicBezTo>
                    <a:pt x="15623" y="1"/>
                    <a:pt x="12325" y="929"/>
                    <a:pt x="9423" y="2823"/>
                  </a:cubicBezTo>
                  <a:cubicBezTo>
                    <a:pt x="2949" y="7017"/>
                    <a:pt x="1" y="14981"/>
                    <a:pt x="2189" y="22367"/>
                  </a:cubicBezTo>
                  <a:cubicBezTo>
                    <a:pt x="4378" y="29753"/>
                    <a:pt x="11186" y="34829"/>
                    <a:pt x="18907" y="34829"/>
                  </a:cubicBezTo>
                  <a:cubicBezTo>
                    <a:pt x="25776" y="34829"/>
                    <a:pt x="32007" y="30787"/>
                    <a:pt x="34804" y="24495"/>
                  </a:cubicBezTo>
                  <a:cubicBezTo>
                    <a:pt x="37965" y="17443"/>
                    <a:pt x="36080" y="9175"/>
                    <a:pt x="30214" y="4160"/>
                  </a:cubicBezTo>
                  <a:cubicBezTo>
                    <a:pt x="26977" y="1409"/>
                    <a:pt x="22952" y="1"/>
                    <a:pt x="18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p:cNvSpPr/>
            <p:nvPr/>
          </p:nvSpPr>
          <p:spPr>
            <a:xfrm>
              <a:off x="2614119" y="1871735"/>
              <a:ext cx="480279" cy="682953"/>
            </a:xfrm>
            <a:custGeom>
              <a:avLst/>
              <a:gdLst/>
              <a:ahLst/>
              <a:cxnLst/>
              <a:rect l="l" t="t" r="r" b="b"/>
              <a:pathLst>
                <a:path w="17479" h="24855" extrusionOk="0">
                  <a:moveTo>
                    <a:pt x="12847" y="0"/>
                  </a:moveTo>
                  <a:cubicBezTo>
                    <a:pt x="9719" y="0"/>
                    <a:pt x="5604" y="4029"/>
                    <a:pt x="3010" y="9879"/>
                  </a:cubicBezTo>
                  <a:cubicBezTo>
                    <a:pt x="1" y="16566"/>
                    <a:pt x="153" y="23161"/>
                    <a:pt x="3314" y="24590"/>
                  </a:cubicBezTo>
                  <a:cubicBezTo>
                    <a:pt x="3722" y="24769"/>
                    <a:pt x="4158" y="24854"/>
                    <a:pt x="4616" y="24854"/>
                  </a:cubicBezTo>
                  <a:cubicBezTo>
                    <a:pt x="7746" y="24854"/>
                    <a:pt x="11875" y="20845"/>
                    <a:pt x="14500" y="14985"/>
                  </a:cubicBezTo>
                  <a:cubicBezTo>
                    <a:pt x="17479" y="8268"/>
                    <a:pt x="17327" y="1672"/>
                    <a:pt x="14165" y="274"/>
                  </a:cubicBezTo>
                  <a:cubicBezTo>
                    <a:pt x="13753" y="89"/>
                    <a:pt x="13311" y="0"/>
                    <a:pt x="12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p:cNvSpPr/>
            <p:nvPr/>
          </p:nvSpPr>
          <p:spPr>
            <a:xfrm>
              <a:off x="2565703" y="1872560"/>
              <a:ext cx="577137" cy="680700"/>
            </a:xfrm>
            <a:custGeom>
              <a:avLst/>
              <a:gdLst/>
              <a:ahLst/>
              <a:cxnLst/>
              <a:rect l="l" t="t" r="r" b="b"/>
              <a:pathLst>
                <a:path w="21004" h="24773" extrusionOk="0">
                  <a:moveTo>
                    <a:pt x="15836" y="456"/>
                  </a:moveTo>
                  <a:lnTo>
                    <a:pt x="15836" y="456"/>
                  </a:lnTo>
                  <a:cubicBezTo>
                    <a:pt x="20487" y="10001"/>
                    <a:pt x="15380" y="21399"/>
                    <a:pt x="5198" y="24317"/>
                  </a:cubicBezTo>
                  <a:cubicBezTo>
                    <a:pt x="517" y="14773"/>
                    <a:pt x="5623" y="3374"/>
                    <a:pt x="15836" y="456"/>
                  </a:cubicBezTo>
                  <a:close/>
                  <a:moveTo>
                    <a:pt x="16019" y="0"/>
                  </a:moveTo>
                  <a:lnTo>
                    <a:pt x="15867" y="61"/>
                  </a:lnTo>
                  <a:cubicBezTo>
                    <a:pt x="5289" y="2949"/>
                    <a:pt x="0" y="14803"/>
                    <a:pt x="4924" y="24621"/>
                  </a:cubicBezTo>
                  <a:lnTo>
                    <a:pt x="4985" y="24773"/>
                  </a:lnTo>
                  <a:lnTo>
                    <a:pt x="5167" y="24742"/>
                  </a:lnTo>
                  <a:cubicBezTo>
                    <a:pt x="15715" y="21824"/>
                    <a:pt x="21003" y="9970"/>
                    <a:pt x="16079" y="152"/>
                  </a:cubicBezTo>
                  <a:lnTo>
                    <a:pt x="160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p:cNvSpPr/>
            <p:nvPr/>
          </p:nvSpPr>
          <p:spPr>
            <a:xfrm>
              <a:off x="2067069" y="1631912"/>
              <a:ext cx="458572" cy="665615"/>
            </a:xfrm>
            <a:custGeom>
              <a:avLst/>
              <a:gdLst/>
              <a:ahLst/>
              <a:cxnLst/>
              <a:rect l="l" t="t" r="r" b="b"/>
              <a:pathLst>
                <a:path w="16689" h="24224" extrusionOk="0">
                  <a:moveTo>
                    <a:pt x="12447" y="1"/>
                  </a:moveTo>
                  <a:cubicBezTo>
                    <a:pt x="9477" y="1"/>
                    <a:pt x="5499" y="3954"/>
                    <a:pt x="2919" y="9701"/>
                  </a:cubicBezTo>
                  <a:cubicBezTo>
                    <a:pt x="1" y="16236"/>
                    <a:pt x="62" y="22649"/>
                    <a:pt x="3040" y="23987"/>
                  </a:cubicBezTo>
                  <a:cubicBezTo>
                    <a:pt x="3409" y="24147"/>
                    <a:pt x="3804" y="24224"/>
                    <a:pt x="4219" y="24224"/>
                  </a:cubicBezTo>
                  <a:cubicBezTo>
                    <a:pt x="7190" y="24224"/>
                    <a:pt x="11179" y="20265"/>
                    <a:pt x="13740" y="14503"/>
                  </a:cubicBezTo>
                  <a:cubicBezTo>
                    <a:pt x="16688" y="7968"/>
                    <a:pt x="16627" y="1555"/>
                    <a:pt x="13648" y="248"/>
                  </a:cubicBezTo>
                  <a:cubicBezTo>
                    <a:pt x="13273" y="81"/>
                    <a:pt x="12870" y="1"/>
                    <a:pt x="12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p:cNvSpPr/>
            <p:nvPr/>
          </p:nvSpPr>
          <p:spPr>
            <a:xfrm>
              <a:off x="2023655" y="1632022"/>
              <a:ext cx="545401" cy="664846"/>
            </a:xfrm>
            <a:custGeom>
              <a:avLst/>
              <a:gdLst/>
              <a:ahLst/>
              <a:cxnLst/>
              <a:rect l="l" t="t" r="r" b="b"/>
              <a:pathLst>
                <a:path w="19849" h="24196" extrusionOk="0">
                  <a:moveTo>
                    <a:pt x="15107" y="456"/>
                  </a:moveTo>
                  <a:cubicBezTo>
                    <a:pt x="19332" y="9757"/>
                    <a:pt x="14469" y="20639"/>
                    <a:pt x="4742" y="23739"/>
                  </a:cubicBezTo>
                  <a:cubicBezTo>
                    <a:pt x="517" y="14438"/>
                    <a:pt x="5380" y="3526"/>
                    <a:pt x="15107" y="456"/>
                  </a:cubicBezTo>
                  <a:close/>
                  <a:moveTo>
                    <a:pt x="15320" y="0"/>
                  </a:moveTo>
                  <a:lnTo>
                    <a:pt x="15168" y="61"/>
                  </a:lnTo>
                  <a:cubicBezTo>
                    <a:pt x="5046" y="3131"/>
                    <a:pt x="0" y="14469"/>
                    <a:pt x="4468" y="24043"/>
                  </a:cubicBezTo>
                  <a:lnTo>
                    <a:pt x="4529" y="24195"/>
                  </a:lnTo>
                  <a:lnTo>
                    <a:pt x="4681" y="24135"/>
                  </a:lnTo>
                  <a:cubicBezTo>
                    <a:pt x="14803" y="21065"/>
                    <a:pt x="19849" y="9727"/>
                    <a:pt x="15380" y="152"/>
                  </a:cubicBezTo>
                  <a:lnTo>
                    <a:pt x="15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p:cNvSpPr/>
            <p:nvPr/>
          </p:nvSpPr>
          <p:spPr>
            <a:xfrm>
              <a:off x="2199043" y="1790622"/>
              <a:ext cx="736672" cy="564333"/>
            </a:xfrm>
            <a:custGeom>
              <a:avLst/>
              <a:gdLst/>
              <a:ahLst/>
              <a:cxnLst/>
              <a:rect l="l" t="t" r="r" b="b"/>
              <a:pathLst>
                <a:path w="26810" h="20538" extrusionOk="0">
                  <a:moveTo>
                    <a:pt x="6515" y="0"/>
                  </a:moveTo>
                  <a:cubicBezTo>
                    <a:pt x="5400" y="0"/>
                    <a:pt x="4332" y="636"/>
                    <a:pt x="3861" y="1736"/>
                  </a:cubicBezTo>
                  <a:lnTo>
                    <a:pt x="669" y="8879"/>
                  </a:lnTo>
                  <a:cubicBezTo>
                    <a:pt x="0" y="10369"/>
                    <a:pt x="669" y="12071"/>
                    <a:pt x="2128" y="12739"/>
                  </a:cubicBezTo>
                  <a:lnTo>
                    <a:pt x="19119" y="20277"/>
                  </a:lnTo>
                  <a:cubicBezTo>
                    <a:pt x="19505" y="20454"/>
                    <a:pt x="19910" y="20538"/>
                    <a:pt x="20308" y="20538"/>
                  </a:cubicBezTo>
                  <a:cubicBezTo>
                    <a:pt x="21418" y="20538"/>
                    <a:pt x="22479" y="19892"/>
                    <a:pt x="22949" y="18819"/>
                  </a:cubicBezTo>
                  <a:lnTo>
                    <a:pt x="26141" y="11676"/>
                  </a:lnTo>
                  <a:cubicBezTo>
                    <a:pt x="26809" y="10186"/>
                    <a:pt x="26141" y="8484"/>
                    <a:pt x="24682" y="7815"/>
                  </a:cubicBezTo>
                  <a:lnTo>
                    <a:pt x="7690" y="247"/>
                  </a:lnTo>
                  <a:cubicBezTo>
                    <a:pt x="7309" y="80"/>
                    <a:pt x="6909" y="0"/>
                    <a:pt x="6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p:cNvSpPr/>
            <p:nvPr/>
          </p:nvSpPr>
          <p:spPr>
            <a:xfrm>
              <a:off x="2194015" y="1785758"/>
              <a:ext cx="747553" cy="574582"/>
            </a:xfrm>
            <a:custGeom>
              <a:avLst/>
              <a:gdLst/>
              <a:ahLst/>
              <a:cxnLst/>
              <a:rect l="l" t="t" r="r" b="b"/>
              <a:pathLst>
                <a:path w="27206" h="20911" extrusionOk="0">
                  <a:moveTo>
                    <a:pt x="6688" y="363"/>
                  </a:moveTo>
                  <a:cubicBezTo>
                    <a:pt x="7083" y="363"/>
                    <a:pt x="7448" y="454"/>
                    <a:pt x="7813" y="606"/>
                  </a:cubicBezTo>
                  <a:lnTo>
                    <a:pt x="24773" y="8175"/>
                  </a:lnTo>
                  <a:cubicBezTo>
                    <a:pt x="26141" y="8783"/>
                    <a:pt x="26780" y="10394"/>
                    <a:pt x="26172" y="11761"/>
                  </a:cubicBezTo>
                  <a:lnTo>
                    <a:pt x="22980" y="18904"/>
                  </a:lnTo>
                  <a:cubicBezTo>
                    <a:pt x="22506" y="19920"/>
                    <a:pt x="21513" y="20533"/>
                    <a:pt x="20473" y="20533"/>
                  </a:cubicBezTo>
                  <a:cubicBezTo>
                    <a:pt x="20112" y="20533"/>
                    <a:pt x="19746" y="20459"/>
                    <a:pt x="19393" y="20303"/>
                  </a:cubicBezTo>
                  <a:lnTo>
                    <a:pt x="2402" y="12734"/>
                  </a:lnTo>
                  <a:cubicBezTo>
                    <a:pt x="1034" y="12126"/>
                    <a:pt x="426" y="10515"/>
                    <a:pt x="1034" y="9147"/>
                  </a:cubicBezTo>
                  <a:lnTo>
                    <a:pt x="4226" y="1974"/>
                  </a:lnTo>
                  <a:cubicBezTo>
                    <a:pt x="4651" y="1001"/>
                    <a:pt x="5624" y="363"/>
                    <a:pt x="6688" y="363"/>
                  </a:cubicBezTo>
                  <a:close/>
                  <a:moveTo>
                    <a:pt x="6689" y="0"/>
                  </a:moveTo>
                  <a:cubicBezTo>
                    <a:pt x="5501" y="0"/>
                    <a:pt x="4376" y="680"/>
                    <a:pt x="3861" y="1822"/>
                  </a:cubicBezTo>
                  <a:lnTo>
                    <a:pt x="670" y="8995"/>
                  </a:lnTo>
                  <a:cubicBezTo>
                    <a:pt x="1" y="10546"/>
                    <a:pt x="700" y="12369"/>
                    <a:pt x="2250" y="13068"/>
                  </a:cubicBezTo>
                  <a:lnTo>
                    <a:pt x="19211" y="20637"/>
                  </a:lnTo>
                  <a:cubicBezTo>
                    <a:pt x="19606" y="20819"/>
                    <a:pt x="20062" y="20910"/>
                    <a:pt x="20488" y="20910"/>
                  </a:cubicBezTo>
                  <a:cubicBezTo>
                    <a:pt x="20852" y="20910"/>
                    <a:pt x="21248" y="20850"/>
                    <a:pt x="21582" y="20728"/>
                  </a:cubicBezTo>
                  <a:cubicBezTo>
                    <a:pt x="22372" y="20424"/>
                    <a:pt x="22980" y="19847"/>
                    <a:pt x="23314" y="19087"/>
                  </a:cubicBezTo>
                  <a:lnTo>
                    <a:pt x="26506" y="11944"/>
                  </a:lnTo>
                  <a:cubicBezTo>
                    <a:pt x="27205" y="10363"/>
                    <a:pt x="26506" y="8539"/>
                    <a:pt x="24925" y="7840"/>
                  </a:cubicBezTo>
                  <a:lnTo>
                    <a:pt x="7965" y="272"/>
                  </a:lnTo>
                  <a:cubicBezTo>
                    <a:pt x="7548" y="88"/>
                    <a:pt x="7114" y="0"/>
                    <a:pt x="66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p:cNvSpPr/>
            <p:nvPr/>
          </p:nvSpPr>
          <p:spPr>
            <a:xfrm>
              <a:off x="2349373" y="1955130"/>
              <a:ext cx="120187" cy="98727"/>
            </a:xfrm>
            <a:custGeom>
              <a:avLst/>
              <a:gdLst/>
              <a:ahLst/>
              <a:cxnLst/>
              <a:rect l="l" t="t" r="r" b="b"/>
              <a:pathLst>
                <a:path w="4374" h="3593" extrusionOk="0">
                  <a:moveTo>
                    <a:pt x="2206" y="1"/>
                  </a:moveTo>
                  <a:cubicBezTo>
                    <a:pt x="1994" y="1"/>
                    <a:pt x="1773" y="40"/>
                    <a:pt x="1551" y="126"/>
                  </a:cubicBezTo>
                  <a:cubicBezTo>
                    <a:pt x="61" y="704"/>
                    <a:pt x="1" y="2771"/>
                    <a:pt x="1460" y="3439"/>
                  </a:cubicBezTo>
                  <a:cubicBezTo>
                    <a:pt x="1690" y="3543"/>
                    <a:pt x="1934" y="3592"/>
                    <a:pt x="2175" y="3592"/>
                  </a:cubicBezTo>
                  <a:cubicBezTo>
                    <a:pt x="2854" y="3592"/>
                    <a:pt x="3516" y="3200"/>
                    <a:pt x="3830" y="2527"/>
                  </a:cubicBezTo>
                  <a:cubicBezTo>
                    <a:pt x="4374" y="1286"/>
                    <a:pt x="3420" y="1"/>
                    <a:pt x="2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p:cNvSpPr/>
            <p:nvPr/>
          </p:nvSpPr>
          <p:spPr>
            <a:xfrm>
              <a:off x="2352725" y="1949744"/>
              <a:ext cx="123127" cy="109086"/>
            </a:xfrm>
            <a:custGeom>
              <a:avLst/>
              <a:gdLst/>
              <a:ahLst/>
              <a:cxnLst/>
              <a:rect l="l" t="t" r="r" b="b"/>
              <a:pathLst>
                <a:path w="4481" h="3970" extrusionOk="0">
                  <a:moveTo>
                    <a:pt x="2067" y="383"/>
                  </a:moveTo>
                  <a:cubicBezTo>
                    <a:pt x="2280" y="383"/>
                    <a:pt x="2493" y="444"/>
                    <a:pt x="2705" y="535"/>
                  </a:cubicBezTo>
                  <a:cubicBezTo>
                    <a:pt x="3526" y="900"/>
                    <a:pt x="3891" y="1842"/>
                    <a:pt x="3526" y="2632"/>
                  </a:cubicBezTo>
                  <a:cubicBezTo>
                    <a:pt x="3344" y="3027"/>
                    <a:pt x="3009" y="3331"/>
                    <a:pt x="2614" y="3483"/>
                  </a:cubicBezTo>
                  <a:cubicBezTo>
                    <a:pt x="2426" y="3556"/>
                    <a:pt x="2230" y="3594"/>
                    <a:pt x="2034" y="3594"/>
                  </a:cubicBezTo>
                  <a:cubicBezTo>
                    <a:pt x="1820" y="3594"/>
                    <a:pt x="1605" y="3548"/>
                    <a:pt x="1398" y="3453"/>
                  </a:cubicBezTo>
                  <a:cubicBezTo>
                    <a:pt x="608" y="3088"/>
                    <a:pt x="243" y="2146"/>
                    <a:pt x="578" y="1356"/>
                  </a:cubicBezTo>
                  <a:cubicBezTo>
                    <a:pt x="851" y="748"/>
                    <a:pt x="1429" y="383"/>
                    <a:pt x="2067" y="383"/>
                  </a:cubicBezTo>
                  <a:close/>
                  <a:moveTo>
                    <a:pt x="2075" y="0"/>
                  </a:moveTo>
                  <a:cubicBezTo>
                    <a:pt x="1836" y="0"/>
                    <a:pt x="1588" y="44"/>
                    <a:pt x="1338" y="140"/>
                  </a:cubicBezTo>
                  <a:cubicBezTo>
                    <a:pt x="851" y="322"/>
                    <a:pt x="456" y="687"/>
                    <a:pt x="243" y="1173"/>
                  </a:cubicBezTo>
                  <a:cubicBezTo>
                    <a:pt x="31" y="1660"/>
                    <a:pt x="0" y="2207"/>
                    <a:pt x="213" y="2693"/>
                  </a:cubicBezTo>
                  <a:cubicBezTo>
                    <a:pt x="486" y="3453"/>
                    <a:pt x="1246" y="3970"/>
                    <a:pt x="2067" y="3970"/>
                  </a:cubicBezTo>
                  <a:cubicBezTo>
                    <a:pt x="2310" y="3970"/>
                    <a:pt x="2553" y="3939"/>
                    <a:pt x="2766" y="3848"/>
                  </a:cubicBezTo>
                  <a:cubicBezTo>
                    <a:pt x="3252" y="3666"/>
                    <a:pt x="3648" y="3271"/>
                    <a:pt x="3860" y="2784"/>
                  </a:cubicBezTo>
                  <a:cubicBezTo>
                    <a:pt x="4481" y="1414"/>
                    <a:pt x="3431" y="0"/>
                    <a:pt x="2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p:cNvSpPr/>
            <p:nvPr/>
          </p:nvSpPr>
          <p:spPr>
            <a:xfrm>
              <a:off x="2667590" y="2097106"/>
              <a:ext cx="120187" cy="98589"/>
            </a:xfrm>
            <a:custGeom>
              <a:avLst/>
              <a:gdLst/>
              <a:ahLst/>
              <a:cxnLst/>
              <a:rect l="l" t="t" r="r" b="b"/>
              <a:pathLst>
                <a:path w="4374" h="3588" extrusionOk="0">
                  <a:moveTo>
                    <a:pt x="2206" y="1"/>
                  </a:moveTo>
                  <a:cubicBezTo>
                    <a:pt x="1993" y="1"/>
                    <a:pt x="1773" y="40"/>
                    <a:pt x="1550" y="126"/>
                  </a:cubicBezTo>
                  <a:cubicBezTo>
                    <a:pt x="61" y="704"/>
                    <a:pt x="0" y="2771"/>
                    <a:pt x="1459" y="3440"/>
                  </a:cubicBezTo>
                  <a:cubicBezTo>
                    <a:pt x="1692" y="3540"/>
                    <a:pt x="1933" y="3588"/>
                    <a:pt x="2169" y="3588"/>
                  </a:cubicBezTo>
                  <a:cubicBezTo>
                    <a:pt x="2859" y="3588"/>
                    <a:pt x="3513" y="3184"/>
                    <a:pt x="3830" y="2528"/>
                  </a:cubicBezTo>
                  <a:cubicBezTo>
                    <a:pt x="4373" y="1286"/>
                    <a:pt x="3420" y="1"/>
                    <a:pt x="2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p:cNvSpPr/>
            <p:nvPr/>
          </p:nvSpPr>
          <p:spPr>
            <a:xfrm>
              <a:off x="2660913" y="2090951"/>
              <a:ext cx="133183" cy="109855"/>
            </a:xfrm>
            <a:custGeom>
              <a:avLst/>
              <a:gdLst/>
              <a:ahLst/>
              <a:cxnLst/>
              <a:rect l="l" t="t" r="r" b="b"/>
              <a:pathLst>
                <a:path w="4847" h="3998" extrusionOk="0">
                  <a:moveTo>
                    <a:pt x="2400" y="411"/>
                  </a:moveTo>
                  <a:cubicBezTo>
                    <a:pt x="2411" y="411"/>
                    <a:pt x="2421" y="411"/>
                    <a:pt x="2432" y="411"/>
                  </a:cubicBezTo>
                  <a:lnTo>
                    <a:pt x="2462" y="411"/>
                  </a:lnTo>
                  <a:cubicBezTo>
                    <a:pt x="2675" y="411"/>
                    <a:pt x="2888" y="442"/>
                    <a:pt x="3070" y="533"/>
                  </a:cubicBezTo>
                  <a:cubicBezTo>
                    <a:pt x="4712" y="1269"/>
                    <a:pt x="4060" y="3612"/>
                    <a:pt x="2441" y="3612"/>
                  </a:cubicBezTo>
                  <a:cubicBezTo>
                    <a:pt x="2322" y="3612"/>
                    <a:pt x="2197" y="3600"/>
                    <a:pt x="2067" y="3572"/>
                  </a:cubicBezTo>
                  <a:cubicBezTo>
                    <a:pt x="193" y="3179"/>
                    <a:pt x="483" y="411"/>
                    <a:pt x="2400" y="411"/>
                  </a:cubicBezTo>
                  <a:close/>
                  <a:moveTo>
                    <a:pt x="2430" y="0"/>
                  </a:moveTo>
                  <a:cubicBezTo>
                    <a:pt x="2194" y="0"/>
                    <a:pt x="1949" y="43"/>
                    <a:pt x="1702" y="138"/>
                  </a:cubicBezTo>
                  <a:cubicBezTo>
                    <a:pt x="61" y="776"/>
                    <a:pt x="0" y="3086"/>
                    <a:pt x="1611" y="3815"/>
                  </a:cubicBezTo>
                  <a:cubicBezTo>
                    <a:pt x="1885" y="3937"/>
                    <a:pt x="2158" y="3967"/>
                    <a:pt x="2432" y="3998"/>
                  </a:cubicBezTo>
                  <a:cubicBezTo>
                    <a:pt x="3222" y="3967"/>
                    <a:pt x="3921" y="3512"/>
                    <a:pt x="4225" y="2812"/>
                  </a:cubicBezTo>
                  <a:cubicBezTo>
                    <a:pt x="4847" y="1439"/>
                    <a:pt x="3791"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p:cNvSpPr/>
            <p:nvPr/>
          </p:nvSpPr>
          <p:spPr>
            <a:xfrm>
              <a:off x="2819595" y="1373843"/>
              <a:ext cx="120901" cy="98589"/>
            </a:xfrm>
            <a:custGeom>
              <a:avLst/>
              <a:gdLst/>
              <a:ahLst/>
              <a:cxnLst/>
              <a:rect l="l" t="t" r="r" b="b"/>
              <a:pathLst>
                <a:path w="4400" h="3588" extrusionOk="0">
                  <a:moveTo>
                    <a:pt x="2208" y="0"/>
                  </a:moveTo>
                  <a:cubicBezTo>
                    <a:pt x="1994" y="0"/>
                    <a:pt x="1773" y="40"/>
                    <a:pt x="1551" y="126"/>
                  </a:cubicBezTo>
                  <a:cubicBezTo>
                    <a:pt x="61" y="673"/>
                    <a:pt x="0" y="2770"/>
                    <a:pt x="1459" y="3439"/>
                  </a:cubicBezTo>
                  <a:cubicBezTo>
                    <a:pt x="1692" y="3540"/>
                    <a:pt x="1935" y="3587"/>
                    <a:pt x="2174" y="3587"/>
                  </a:cubicBezTo>
                  <a:cubicBezTo>
                    <a:pt x="2871" y="3587"/>
                    <a:pt x="3536" y="3184"/>
                    <a:pt x="3830" y="2527"/>
                  </a:cubicBezTo>
                  <a:cubicBezTo>
                    <a:pt x="4399" y="1286"/>
                    <a:pt x="3428" y="0"/>
                    <a:pt x="220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p:cNvSpPr/>
            <p:nvPr/>
          </p:nvSpPr>
          <p:spPr>
            <a:xfrm>
              <a:off x="2805389" y="1368348"/>
              <a:ext cx="141592" cy="109196"/>
            </a:xfrm>
            <a:custGeom>
              <a:avLst/>
              <a:gdLst/>
              <a:ahLst/>
              <a:cxnLst/>
              <a:rect l="l" t="t" r="r" b="b"/>
              <a:pathLst>
                <a:path w="5153" h="3974" extrusionOk="0">
                  <a:moveTo>
                    <a:pt x="2706" y="387"/>
                  </a:moveTo>
                  <a:cubicBezTo>
                    <a:pt x="2949" y="387"/>
                    <a:pt x="3162" y="447"/>
                    <a:pt x="3375" y="539"/>
                  </a:cubicBezTo>
                  <a:cubicBezTo>
                    <a:pt x="4979" y="1271"/>
                    <a:pt x="4367" y="3594"/>
                    <a:pt x="2770" y="3594"/>
                  </a:cubicBezTo>
                  <a:cubicBezTo>
                    <a:pt x="2643" y="3594"/>
                    <a:pt x="2510" y="3579"/>
                    <a:pt x="2371" y="3548"/>
                  </a:cubicBezTo>
                  <a:cubicBezTo>
                    <a:pt x="487" y="3153"/>
                    <a:pt x="791" y="387"/>
                    <a:pt x="2706" y="387"/>
                  </a:cubicBezTo>
                  <a:close/>
                  <a:moveTo>
                    <a:pt x="2710" y="0"/>
                  </a:moveTo>
                  <a:cubicBezTo>
                    <a:pt x="2357" y="0"/>
                    <a:pt x="1990" y="100"/>
                    <a:pt x="1642" y="326"/>
                  </a:cubicBezTo>
                  <a:cubicBezTo>
                    <a:pt x="1" y="1390"/>
                    <a:pt x="730" y="3973"/>
                    <a:pt x="2706" y="3973"/>
                  </a:cubicBezTo>
                  <a:cubicBezTo>
                    <a:pt x="3496" y="3973"/>
                    <a:pt x="4195" y="3517"/>
                    <a:pt x="4530" y="2788"/>
                  </a:cubicBezTo>
                  <a:cubicBezTo>
                    <a:pt x="5152" y="1375"/>
                    <a:pt x="4020" y="0"/>
                    <a:pt x="2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p:cNvSpPr/>
            <p:nvPr/>
          </p:nvSpPr>
          <p:spPr>
            <a:xfrm>
              <a:off x="1991918" y="1288965"/>
              <a:ext cx="144504" cy="139091"/>
            </a:xfrm>
            <a:custGeom>
              <a:avLst/>
              <a:gdLst/>
              <a:ahLst/>
              <a:cxnLst/>
              <a:rect l="l" t="t" r="r" b="b"/>
              <a:pathLst>
                <a:path w="5259" h="5062" extrusionOk="0">
                  <a:moveTo>
                    <a:pt x="3891" y="1"/>
                  </a:moveTo>
                  <a:cubicBezTo>
                    <a:pt x="3784" y="1"/>
                    <a:pt x="3678" y="38"/>
                    <a:pt x="3587" y="114"/>
                  </a:cubicBezTo>
                  <a:lnTo>
                    <a:pt x="183" y="3367"/>
                  </a:lnTo>
                  <a:cubicBezTo>
                    <a:pt x="0" y="3549"/>
                    <a:pt x="0" y="3823"/>
                    <a:pt x="183" y="4005"/>
                  </a:cubicBezTo>
                  <a:lnTo>
                    <a:pt x="1064" y="4947"/>
                  </a:lnTo>
                  <a:cubicBezTo>
                    <a:pt x="1155" y="5023"/>
                    <a:pt x="1269" y="5061"/>
                    <a:pt x="1383" y="5061"/>
                  </a:cubicBezTo>
                  <a:cubicBezTo>
                    <a:pt x="1497" y="5061"/>
                    <a:pt x="1611" y="5023"/>
                    <a:pt x="1702" y="4947"/>
                  </a:cubicBezTo>
                  <a:lnTo>
                    <a:pt x="5076" y="1665"/>
                  </a:lnTo>
                  <a:cubicBezTo>
                    <a:pt x="5259" y="1513"/>
                    <a:pt x="5259" y="1209"/>
                    <a:pt x="5076" y="1057"/>
                  </a:cubicBezTo>
                  <a:lnTo>
                    <a:pt x="4195" y="114"/>
                  </a:lnTo>
                  <a:cubicBezTo>
                    <a:pt x="4104" y="38"/>
                    <a:pt x="3997" y="1"/>
                    <a:pt x="3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p:cNvSpPr/>
            <p:nvPr/>
          </p:nvSpPr>
          <p:spPr>
            <a:xfrm>
              <a:off x="1989390" y="1285421"/>
              <a:ext cx="148708" cy="146180"/>
            </a:xfrm>
            <a:custGeom>
              <a:avLst/>
              <a:gdLst/>
              <a:ahLst/>
              <a:cxnLst/>
              <a:rect l="l" t="t" r="r" b="b"/>
              <a:pathLst>
                <a:path w="5412" h="5320" extrusionOk="0">
                  <a:moveTo>
                    <a:pt x="3983" y="243"/>
                  </a:moveTo>
                  <a:cubicBezTo>
                    <a:pt x="4074" y="243"/>
                    <a:pt x="4165" y="274"/>
                    <a:pt x="4226" y="335"/>
                  </a:cubicBezTo>
                  <a:lnTo>
                    <a:pt x="5107" y="1277"/>
                  </a:lnTo>
                  <a:cubicBezTo>
                    <a:pt x="5229" y="1399"/>
                    <a:pt x="5229" y="1581"/>
                    <a:pt x="5107" y="1702"/>
                  </a:cubicBezTo>
                  <a:lnTo>
                    <a:pt x="1703" y="4985"/>
                  </a:lnTo>
                  <a:cubicBezTo>
                    <a:pt x="1642" y="5046"/>
                    <a:pt x="1559" y="5076"/>
                    <a:pt x="1475" y="5076"/>
                  </a:cubicBezTo>
                  <a:cubicBezTo>
                    <a:pt x="1392" y="5076"/>
                    <a:pt x="1308" y="5046"/>
                    <a:pt x="1247" y="4985"/>
                  </a:cubicBezTo>
                  <a:lnTo>
                    <a:pt x="335" y="4043"/>
                  </a:lnTo>
                  <a:cubicBezTo>
                    <a:pt x="214" y="3921"/>
                    <a:pt x="214" y="3709"/>
                    <a:pt x="335" y="3587"/>
                  </a:cubicBezTo>
                  <a:lnTo>
                    <a:pt x="3740" y="335"/>
                  </a:lnTo>
                  <a:cubicBezTo>
                    <a:pt x="3800" y="274"/>
                    <a:pt x="3892" y="243"/>
                    <a:pt x="3952" y="243"/>
                  </a:cubicBezTo>
                  <a:close/>
                  <a:moveTo>
                    <a:pt x="3983" y="0"/>
                  </a:moveTo>
                  <a:cubicBezTo>
                    <a:pt x="3831" y="0"/>
                    <a:pt x="3679" y="61"/>
                    <a:pt x="3557" y="152"/>
                  </a:cubicBezTo>
                  <a:lnTo>
                    <a:pt x="183" y="3405"/>
                  </a:lnTo>
                  <a:cubicBezTo>
                    <a:pt x="62" y="3526"/>
                    <a:pt x="1" y="3648"/>
                    <a:pt x="1" y="3800"/>
                  </a:cubicBezTo>
                  <a:cubicBezTo>
                    <a:pt x="1" y="3952"/>
                    <a:pt x="62" y="4104"/>
                    <a:pt x="153" y="4195"/>
                  </a:cubicBezTo>
                  <a:lnTo>
                    <a:pt x="1065" y="5137"/>
                  </a:lnTo>
                  <a:cubicBezTo>
                    <a:pt x="1156" y="5259"/>
                    <a:pt x="1308" y="5320"/>
                    <a:pt x="1460" y="5320"/>
                  </a:cubicBezTo>
                  <a:cubicBezTo>
                    <a:pt x="1612" y="5320"/>
                    <a:pt x="1734" y="5259"/>
                    <a:pt x="1825" y="5168"/>
                  </a:cubicBezTo>
                  <a:lnTo>
                    <a:pt x="5229" y="1885"/>
                  </a:lnTo>
                  <a:cubicBezTo>
                    <a:pt x="5351" y="1794"/>
                    <a:pt x="5411" y="1642"/>
                    <a:pt x="5411" y="1520"/>
                  </a:cubicBezTo>
                  <a:cubicBezTo>
                    <a:pt x="5411" y="1368"/>
                    <a:pt x="5351" y="1216"/>
                    <a:pt x="5259" y="1095"/>
                  </a:cubicBezTo>
                  <a:lnTo>
                    <a:pt x="4348" y="183"/>
                  </a:lnTo>
                  <a:cubicBezTo>
                    <a:pt x="4256" y="61"/>
                    <a:pt x="4135" y="0"/>
                    <a:pt x="3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p:cNvSpPr/>
            <p:nvPr/>
          </p:nvSpPr>
          <p:spPr>
            <a:xfrm>
              <a:off x="2001920" y="1299187"/>
              <a:ext cx="155385" cy="150384"/>
            </a:xfrm>
            <a:custGeom>
              <a:avLst/>
              <a:gdLst/>
              <a:ahLst/>
              <a:cxnLst/>
              <a:rect l="l" t="t" r="r" b="b"/>
              <a:pathLst>
                <a:path w="5655" h="5473" extrusionOk="0">
                  <a:moveTo>
                    <a:pt x="4275" y="1"/>
                  </a:moveTo>
                  <a:cubicBezTo>
                    <a:pt x="4165" y="1"/>
                    <a:pt x="4059" y="46"/>
                    <a:pt x="3983" y="138"/>
                  </a:cubicBezTo>
                  <a:lnTo>
                    <a:pt x="183" y="3785"/>
                  </a:lnTo>
                  <a:cubicBezTo>
                    <a:pt x="1" y="3967"/>
                    <a:pt x="1" y="4241"/>
                    <a:pt x="183" y="4423"/>
                  </a:cubicBezTo>
                  <a:lnTo>
                    <a:pt x="1065" y="5335"/>
                  </a:lnTo>
                  <a:cubicBezTo>
                    <a:pt x="1156" y="5426"/>
                    <a:pt x="1270" y="5472"/>
                    <a:pt x="1384" y="5472"/>
                  </a:cubicBezTo>
                  <a:cubicBezTo>
                    <a:pt x="1498" y="5472"/>
                    <a:pt x="1612" y="5426"/>
                    <a:pt x="1703" y="5335"/>
                  </a:cubicBezTo>
                  <a:lnTo>
                    <a:pt x="5503" y="1688"/>
                  </a:lnTo>
                  <a:cubicBezTo>
                    <a:pt x="5655" y="1536"/>
                    <a:pt x="5655" y="1232"/>
                    <a:pt x="5503" y="1080"/>
                  </a:cubicBezTo>
                  <a:lnTo>
                    <a:pt x="4591" y="138"/>
                  </a:lnTo>
                  <a:cubicBezTo>
                    <a:pt x="4499" y="46"/>
                    <a:pt x="4386" y="1"/>
                    <a:pt x="4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p:cNvSpPr/>
            <p:nvPr/>
          </p:nvSpPr>
          <p:spPr>
            <a:xfrm>
              <a:off x="1998595" y="1295450"/>
              <a:ext cx="161210" cy="157034"/>
            </a:xfrm>
            <a:custGeom>
              <a:avLst/>
              <a:gdLst/>
              <a:ahLst/>
              <a:cxnLst/>
              <a:rect l="l" t="t" r="r" b="b"/>
              <a:pathLst>
                <a:path w="5867" h="5715" extrusionOk="0">
                  <a:moveTo>
                    <a:pt x="4408" y="243"/>
                  </a:moveTo>
                  <a:cubicBezTo>
                    <a:pt x="4499" y="274"/>
                    <a:pt x="4560" y="304"/>
                    <a:pt x="4620" y="365"/>
                  </a:cubicBezTo>
                  <a:lnTo>
                    <a:pt x="5532" y="1277"/>
                  </a:lnTo>
                  <a:cubicBezTo>
                    <a:pt x="5593" y="1368"/>
                    <a:pt x="5624" y="1429"/>
                    <a:pt x="5624" y="1520"/>
                  </a:cubicBezTo>
                  <a:cubicBezTo>
                    <a:pt x="5624" y="1611"/>
                    <a:pt x="5593" y="1672"/>
                    <a:pt x="5532" y="1733"/>
                  </a:cubicBezTo>
                  <a:lnTo>
                    <a:pt x="1733" y="5380"/>
                  </a:lnTo>
                  <a:cubicBezTo>
                    <a:pt x="1672" y="5441"/>
                    <a:pt x="1581" y="5471"/>
                    <a:pt x="1490" y="5471"/>
                  </a:cubicBezTo>
                  <a:cubicBezTo>
                    <a:pt x="1399" y="5471"/>
                    <a:pt x="1338" y="5441"/>
                    <a:pt x="1277" y="5380"/>
                  </a:cubicBezTo>
                  <a:lnTo>
                    <a:pt x="365" y="4438"/>
                  </a:lnTo>
                  <a:cubicBezTo>
                    <a:pt x="244" y="4316"/>
                    <a:pt x="244" y="4103"/>
                    <a:pt x="365" y="3982"/>
                  </a:cubicBezTo>
                  <a:lnTo>
                    <a:pt x="4165" y="334"/>
                  </a:lnTo>
                  <a:cubicBezTo>
                    <a:pt x="4214" y="310"/>
                    <a:pt x="4283" y="265"/>
                    <a:pt x="4356" y="265"/>
                  </a:cubicBezTo>
                  <a:cubicBezTo>
                    <a:pt x="4373" y="265"/>
                    <a:pt x="4390" y="268"/>
                    <a:pt x="4408" y="274"/>
                  </a:cubicBezTo>
                  <a:lnTo>
                    <a:pt x="4408" y="243"/>
                  </a:lnTo>
                  <a:close/>
                  <a:moveTo>
                    <a:pt x="4438" y="0"/>
                  </a:moveTo>
                  <a:cubicBezTo>
                    <a:pt x="4286" y="0"/>
                    <a:pt x="4134" y="61"/>
                    <a:pt x="4013" y="182"/>
                  </a:cubicBezTo>
                  <a:lnTo>
                    <a:pt x="213" y="3830"/>
                  </a:lnTo>
                  <a:cubicBezTo>
                    <a:pt x="0" y="4043"/>
                    <a:pt x="0" y="4407"/>
                    <a:pt x="213" y="4620"/>
                  </a:cubicBezTo>
                  <a:lnTo>
                    <a:pt x="1125" y="5562"/>
                  </a:lnTo>
                  <a:cubicBezTo>
                    <a:pt x="1216" y="5654"/>
                    <a:pt x="1368" y="5714"/>
                    <a:pt x="1490" y="5714"/>
                  </a:cubicBezTo>
                  <a:cubicBezTo>
                    <a:pt x="1642" y="5714"/>
                    <a:pt x="1794" y="5654"/>
                    <a:pt x="1885" y="5562"/>
                  </a:cubicBezTo>
                  <a:lnTo>
                    <a:pt x="5684" y="1915"/>
                  </a:lnTo>
                  <a:cubicBezTo>
                    <a:pt x="5806" y="1824"/>
                    <a:pt x="5867" y="1672"/>
                    <a:pt x="5867" y="1520"/>
                  </a:cubicBezTo>
                  <a:cubicBezTo>
                    <a:pt x="5867" y="1368"/>
                    <a:pt x="5806" y="1246"/>
                    <a:pt x="5684" y="1125"/>
                  </a:cubicBezTo>
                  <a:lnTo>
                    <a:pt x="4803" y="182"/>
                  </a:lnTo>
                  <a:cubicBezTo>
                    <a:pt x="4712" y="91"/>
                    <a:pt x="4560" y="30"/>
                    <a:pt x="44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p:cNvSpPr/>
            <p:nvPr/>
          </p:nvSpPr>
          <p:spPr>
            <a:xfrm>
              <a:off x="1930094" y="1223926"/>
              <a:ext cx="144532" cy="139806"/>
            </a:xfrm>
            <a:custGeom>
              <a:avLst/>
              <a:gdLst/>
              <a:ahLst/>
              <a:cxnLst/>
              <a:rect l="l" t="t" r="r" b="b"/>
              <a:pathLst>
                <a:path w="5260" h="5088" extrusionOk="0">
                  <a:moveTo>
                    <a:pt x="3861" y="0"/>
                  </a:moveTo>
                  <a:cubicBezTo>
                    <a:pt x="3752" y="0"/>
                    <a:pt x="3644" y="38"/>
                    <a:pt x="3557" y="111"/>
                  </a:cubicBezTo>
                  <a:lnTo>
                    <a:pt x="183" y="3363"/>
                  </a:lnTo>
                  <a:cubicBezTo>
                    <a:pt x="1" y="3545"/>
                    <a:pt x="1" y="3819"/>
                    <a:pt x="183" y="4001"/>
                  </a:cubicBezTo>
                  <a:lnTo>
                    <a:pt x="1065" y="4974"/>
                  </a:lnTo>
                  <a:cubicBezTo>
                    <a:pt x="1156" y="5050"/>
                    <a:pt x="1270" y="5088"/>
                    <a:pt x="1384" y="5088"/>
                  </a:cubicBezTo>
                  <a:cubicBezTo>
                    <a:pt x="1498" y="5088"/>
                    <a:pt x="1612" y="5050"/>
                    <a:pt x="1703" y="4974"/>
                  </a:cubicBezTo>
                  <a:lnTo>
                    <a:pt x="5077" y="1691"/>
                  </a:lnTo>
                  <a:cubicBezTo>
                    <a:pt x="5259" y="1509"/>
                    <a:pt x="5259" y="1235"/>
                    <a:pt x="5077" y="1083"/>
                  </a:cubicBezTo>
                  <a:lnTo>
                    <a:pt x="4196" y="141"/>
                  </a:lnTo>
                  <a:cubicBezTo>
                    <a:pt x="4100" y="46"/>
                    <a:pt x="3980" y="0"/>
                    <a:pt x="38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p:cNvSpPr/>
            <p:nvPr/>
          </p:nvSpPr>
          <p:spPr>
            <a:xfrm>
              <a:off x="1926769" y="1220464"/>
              <a:ext cx="152033" cy="146840"/>
            </a:xfrm>
            <a:custGeom>
              <a:avLst/>
              <a:gdLst/>
              <a:ahLst/>
              <a:cxnLst/>
              <a:rect l="l" t="t" r="r" b="b"/>
              <a:pathLst>
                <a:path w="5533" h="5344" extrusionOk="0">
                  <a:moveTo>
                    <a:pt x="4013" y="237"/>
                  </a:moveTo>
                  <a:cubicBezTo>
                    <a:pt x="4073" y="237"/>
                    <a:pt x="4165" y="267"/>
                    <a:pt x="4225" y="328"/>
                  </a:cubicBezTo>
                  <a:lnTo>
                    <a:pt x="5137" y="1270"/>
                  </a:lnTo>
                  <a:cubicBezTo>
                    <a:pt x="5259" y="1392"/>
                    <a:pt x="5259" y="1604"/>
                    <a:pt x="5137" y="1726"/>
                  </a:cubicBezTo>
                  <a:lnTo>
                    <a:pt x="1733" y="4978"/>
                  </a:lnTo>
                  <a:cubicBezTo>
                    <a:pt x="1672" y="5039"/>
                    <a:pt x="1588" y="5070"/>
                    <a:pt x="1505" y="5070"/>
                  </a:cubicBezTo>
                  <a:cubicBezTo>
                    <a:pt x="1421" y="5070"/>
                    <a:pt x="1338" y="5039"/>
                    <a:pt x="1277" y="4978"/>
                  </a:cubicBezTo>
                  <a:lnTo>
                    <a:pt x="365" y="4036"/>
                  </a:lnTo>
                  <a:cubicBezTo>
                    <a:pt x="243" y="3914"/>
                    <a:pt x="243" y="3732"/>
                    <a:pt x="365" y="3611"/>
                  </a:cubicBezTo>
                  <a:lnTo>
                    <a:pt x="3769" y="328"/>
                  </a:lnTo>
                  <a:cubicBezTo>
                    <a:pt x="3830" y="297"/>
                    <a:pt x="3921" y="237"/>
                    <a:pt x="3982" y="237"/>
                  </a:cubicBezTo>
                  <a:close/>
                  <a:moveTo>
                    <a:pt x="3982" y="0"/>
                  </a:moveTo>
                  <a:cubicBezTo>
                    <a:pt x="3848" y="0"/>
                    <a:pt x="3716" y="47"/>
                    <a:pt x="3617" y="145"/>
                  </a:cubicBezTo>
                  <a:lnTo>
                    <a:pt x="213" y="3428"/>
                  </a:lnTo>
                  <a:cubicBezTo>
                    <a:pt x="0" y="3641"/>
                    <a:pt x="0" y="4006"/>
                    <a:pt x="213" y="4218"/>
                  </a:cubicBezTo>
                  <a:lnTo>
                    <a:pt x="1125" y="5161"/>
                  </a:lnTo>
                  <a:cubicBezTo>
                    <a:pt x="1216" y="5252"/>
                    <a:pt x="1368" y="5313"/>
                    <a:pt x="1490" y="5343"/>
                  </a:cubicBezTo>
                  <a:cubicBezTo>
                    <a:pt x="1642" y="5343"/>
                    <a:pt x="1794" y="5282"/>
                    <a:pt x="1885" y="5191"/>
                  </a:cubicBezTo>
                  <a:lnTo>
                    <a:pt x="5320" y="1908"/>
                  </a:lnTo>
                  <a:cubicBezTo>
                    <a:pt x="5532" y="1696"/>
                    <a:pt x="5532" y="1331"/>
                    <a:pt x="5320" y="1118"/>
                  </a:cubicBezTo>
                  <a:lnTo>
                    <a:pt x="4408" y="176"/>
                  </a:lnTo>
                  <a:cubicBezTo>
                    <a:pt x="4294" y="62"/>
                    <a:pt x="4136" y="0"/>
                    <a:pt x="39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p:cNvSpPr/>
            <p:nvPr/>
          </p:nvSpPr>
          <p:spPr>
            <a:xfrm>
              <a:off x="1940123" y="1235192"/>
              <a:ext cx="155385" cy="150055"/>
            </a:xfrm>
            <a:custGeom>
              <a:avLst/>
              <a:gdLst/>
              <a:ahLst/>
              <a:cxnLst/>
              <a:rect l="l" t="t" r="r" b="b"/>
              <a:pathLst>
                <a:path w="5655" h="5461" extrusionOk="0">
                  <a:moveTo>
                    <a:pt x="4283" y="1"/>
                  </a:moveTo>
                  <a:cubicBezTo>
                    <a:pt x="4177" y="1"/>
                    <a:pt x="4070" y="39"/>
                    <a:pt x="3982" y="126"/>
                  </a:cubicBezTo>
                  <a:lnTo>
                    <a:pt x="183" y="3743"/>
                  </a:lnTo>
                  <a:cubicBezTo>
                    <a:pt x="1" y="3926"/>
                    <a:pt x="1" y="4199"/>
                    <a:pt x="183" y="4382"/>
                  </a:cubicBezTo>
                  <a:lnTo>
                    <a:pt x="1064" y="5324"/>
                  </a:lnTo>
                  <a:cubicBezTo>
                    <a:pt x="1156" y="5415"/>
                    <a:pt x="1270" y="5461"/>
                    <a:pt x="1384" y="5461"/>
                  </a:cubicBezTo>
                  <a:cubicBezTo>
                    <a:pt x="1498" y="5461"/>
                    <a:pt x="1612" y="5415"/>
                    <a:pt x="1703" y="5324"/>
                  </a:cubicBezTo>
                  <a:lnTo>
                    <a:pt x="5502" y="1676"/>
                  </a:lnTo>
                  <a:cubicBezTo>
                    <a:pt x="5654" y="1524"/>
                    <a:pt x="5654" y="1220"/>
                    <a:pt x="5502" y="1068"/>
                  </a:cubicBezTo>
                  <a:lnTo>
                    <a:pt x="4590" y="126"/>
                  </a:lnTo>
                  <a:cubicBezTo>
                    <a:pt x="4511" y="47"/>
                    <a:pt x="4398" y="1"/>
                    <a:pt x="4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p:cNvSpPr/>
            <p:nvPr/>
          </p:nvSpPr>
          <p:spPr>
            <a:xfrm>
              <a:off x="1938447" y="1231757"/>
              <a:ext cx="160386" cy="156622"/>
            </a:xfrm>
            <a:custGeom>
              <a:avLst/>
              <a:gdLst/>
              <a:ahLst/>
              <a:cxnLst/>
              <a:rect l="l" t="t" r="r" b="b"/>
              <a:pathLst>
                <a:path w="5837" h="5700" extrusionOk="0">
                  <a:moveTo>
                    <a:pt x="4347" y="251"/>
                  </a:moveTo>
                  <a:cubicBezTo>
                    <a:pt x="4408" y="251"/>
                    <a:pt x="4499" y="282"/>
                    <a:pt x="4560" y="342"/>
                  </a:cubicBezTo>
                  <a:lnTo>
                    <a:pt x="5472" y="1285"/>
                  </a:lnTo>
                  <a:cubicBezTo>
                    <a:pt x="5502" y="1345"/>
                    <a:pt x="5533" y="1406"/>
                    <a:pt x="5533" y="1497"/>
                  </a:cubicBezTo>
                  <a:cubicBezTo>
                    <a:pt x="5533" y="1589"/>
                    <a:pt x="5502" y="1649"/>
                    <a:pt x="5442" y="1710"/>
                  </a:cubicBezTo>
                  <a:lnTo>
                    <a:pt x="1642" y="5358"/>
                  </a:lnTo>
                  <a:cubicBezTo>
                    <a:pt x="1581" y="5418"/>
                    <a:pt x="1521" y="5449"/>
                    <a:pt x="1429" y="5449"/>
                  </a:cubicBezTo>
                  <a:cubicBezTo>
                    <a:pt x="1338" y="5449"/>
                    <a:pt x="1247" y="5418"/>
                    <a:pt x="1217" y="5358"/>
                  </a:cubicBezTo>
                  <a:lnTo>
                    <a:pt x="305" y="4415"/>
                  </a:lnTo>
                  <a:cubicBezTo>
                    <a:pt x="244" y="4355"/>
                    <a:pt x="214" y="4263"/>
                    <a:pt x="214" y="4203"/>
                  </a:cubicBezTo>
                  <a:cubicBezTo>
                    <a:pt x="214" y="4111"/>
                    <a:pt x="244" y="4020"/>
                    <a:pt x="305" y="3959"/>
                  </a:cubicBezTo>
                  <a:lnTo>
                    <a:pt x="4104" y="312"/>
                  </a:lnTo>
                  <a:cubicBezTo>
                    <a:pt x="4165" y="282"/>
                    <a:pt x="4256" y="251"/>
                    <a:pt x="4347" y="251"/>
                  </a:cubicBezTo>
                  <a:close/>
                  <a:moveTo>
                    <a:pt x="4378" y="0"/>
                  </a:moveTo>
                  <a:cubicBezTo>
                    <a:pt x="4233" y="0"/>
                    <a:pt x="4089" y="54"/>
                    <a:pt x="3983" y="160"/>
                  </a:cubicBezTo>
                  <a:lnTo>
                    <a:pt x="183" y="3807"/>
                  </a:lnTo>
                  <a:cubicBezTo>
                    <a:pt x="62" y="3899"/>
                    <a:pt x="1" y="4051"/>
                    <a:pt x="1" y="4172"/>
                  </a:cubicBezTo>
                  <a:cubicBezTo>
                    <a:pt x="1" y="4324"/>
                    <a:pt x="62" y="4476"/>
                    <a:pt x="153" y="4598"/>
                  </a:cubicBezTo>
                  <a:lnTo>
                    <a:pt x="1065" y="5540"/>
                  </a:lnTo>
                  <a:cubicBezTo>
                    <a:pt x="1156" y="5631"/>
                    <a:pt x="1308" y="5692"/>
                    <a:pt x="1429" y="5692"/>
                  </a:cubicBezTo>
                  <a:cubicBezTo>
                    <a:pt x="1461" y="5697"/>
                    <a:pt x="1491" y="5700"/>
                    <a:pt x="1520" y="5700"/>
                  </a:cubicBezTo>
                  <a:cubicBezTo>
                    <a:pt x="1662" y="5700"/>
                    <a:pt x="1779" y="5641"/>
                    <a:pt x="1855" y="5540"/>
                  </a:cubicBezTo>
                  <a:lnTo>
                    <a:pt x="5654" y="1893"/>
                  </a:lnTo>
                  <a:cubicBezTo>
                    <a:pt x="5776" y="1801"/>
                    <a:pt x="5837" y="1649"/>
                    <a:pt x="5837" y="1497"/>
                  </a:cubicBezTo>
                  <a:cubicBezTo>
                    <a:pt x="5837" y="1345"/>
                    <a:pt x="5776" y="1193"/>
                    <a:pt x="5685" y="1102"/>
                  </a:cubicBezTo>
                  <a:lnTo>
                    <a:pt x="4773" y="160"/>
                  </a:lnTo>
                  <a:cubicBezTo>
                    <a:pt x="4667" y="54"/>
                    <a:pt x="4522"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p:cNvSpPr/>
            <p:nvPr/>
          </p:nvSpPr>
          <p:spPr>
            <a:xfrm>
              <a:off x="1882503" y="1150946"/>
              <a:ext cx="129474" cy="148076"/>
            </a:xfrm>
            <a:custGeom>
              <a:avLst/>
              <a:gdLst/>
              <a:ahLst/>
              <a:cxnLst/>
              <a:rect l="l" t="t" r="r" b="b"/>
              <a:pathLst>
                <a:path w="4712" h="5389" extrusionOk="0">
                  <a:moveTo>
                    <a:pt x="2493" y="1"/>
                  </a:moveTo>
                  <a:cubicBezTo>
                    <a:pt x="2371" y="1"/>
                    <a:pt x="2250" y="92"/>
                    <a:pt x="2189" y="213"/>
                  </a:cubicBezTo>
                  <a:lnTo>
                    <a:pt x="92" y="4438"/>
                  </a:lnTo>
                  <a:cubicBezTo>
                    <a:pt x="61" y="4530"/>
                    <a:pt x="31" y="4621"/>
                    <a:pt x="31" y="4742"/>
                  </a:cubicBezTo>
                  <a:cubicBezTo>
                    <a:pt x="0" y="4803"/>
                    <a:pt x="31" y="4894"/>
                    <a:pt x="92" y="4925"/>
                  </a:cubicBezTo>
                  <a:cubicBezTo>
                    <a:pt x="274" y="5046"/>
                    <a:pt x="426" y="5168"/>
                    <a:pt x="578" y="5320"/>
                  </a:cubicBezTo>
                  <a:cubicBezTo>
                    <a:pt x="593" y="5335"/>
                    <a:pt x="608" y="5335"/>
                    <a:pt x="627" y="5335"/>
                  </a:cubicBezTo>
                  <a:cubicBezTo>
                    <a:pt x="646" y="5335"/>
                    <a:pt x="669" y="5335"/>
                    <a:pt x="699" y="5350"/>
                  </a:cubicBezTo>
                  <a:cubicBezTo>
                    <a:pt x="730" y="5381"/>
                    <a:pt x="791" y="5381"/>
                    <a:pt x="851" y="5381"/>
                  </a:cubicBezTo>
                  <a:cubicBezTo>
                    <a:pt x="873" y="5386"/>
                    <a:pt x="894" y="5389"/>
                    <a:pt x="913" y="5389"/>
                  </a:cubicBezTo>
                  <a:cubicBezTo>
                    <a:pt x="1005" y="5389"/>
                    <a:pt x="1080" y="5334"/>
                    <a:pt x="1155" y="5259"/>
                  </a:cubicBezTo>
                  <a:lnTo>
                    <a:pt x="4560" y="2007"/>
                  </a:lnTo>
                  <a:cubicBezTo>
                    <a:pt x="4651" y="1916"/>
                    <a:pt x="4681" y="1824"/>
                    <a:pt x="4712" y="1703"/>
                  </a:cubicBezTo>
                  <a:cubicBezTo>
                    <a:pt x="4681" y="1642"/>
                    <a:pt x="4681" y="1581"/>
                    <a:pt x="4681" y="1520"/>
                  </a:cubicBezTo>
                  <a:cubicBezTo>
                    <a:pt x="4620" y="1460"/>
                    <a:pt x="4590" y="1399"/>
                    <a:pt x="4529" y="1338"/>
                  </a:cubicBezTo>
                  <a:cubicBezTo>
                    <a:pt x="4043" y="882"/>
                    <a:pt x="3526" y="487"/>
                    <a:pt x="2979" y="153"/>
                  </a:cubicBezTo>
                  <a:cubicBezTo>
                    <a:pt x="2827" y="31"/>
                    <a:pt x="267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p:cNvSpPr/>
            <p:nvPr/>
          </p:nvSpPr>
          <p:spPr>
            <a:xfrm>
              <a:off x="1880002" y="1147621"/>
              <a:ext cx="135327" cy="155358"/>
            </a:xfrm>
            <a:custGeom>
              <a:avLst/>
              <a:gdLst/>
              <a:ahLst/>
              <a:cxnLst/>
              <a:rect l="l" t="t" r="r" b="b"/>
              <a:pathLst>
                <a:path w="4925" h="5654" extrusionOk="0">
                  <a:moveTo>
                    <a:pt x="2614" y="274"/>
                  </a:moveTo>
                  <a:cubicBezTo>
                    <a:pt x="2736" y="274"/>
                    <a:pt x="2888" y="304"/>
                    <a:pt x="2979" y="395"/>
                  </a:cubicBezTo>
                  <a:cubicBezTo>
                    <a:pt x="3556" y="730"/>
                    <a:pt x="4043" y="1125"/>
                    <a:pt x="4499" y="1581"/>
                  </a:cubicBezTo>
                  <a:cubicBezTo>
                    <a:pt x="4560" y="1611"/>
                    <a:pt x="4590" y="1672"/>
                    <a:pt x="4620" y="1733"/>
                  </a:cubicBezTo>
                  <a:cubicBezTo>
                    <a:pt x="4651" y="1763"/>
                    <a:pt x="4651" y="1793"/>
                    <a:pt x="4651" y="1854"/>
                  </a:cubicBezTo>
                  <a:cubicBezTo>
                    <a:pt x="4651" y="1915"/>
                    <a:pt x="4620" y="1976"/>
                    <a:pt x="4590" y="2037"/>
                  </a:cubicBezTo>
                  <a:lnTo>
                    <a:pt x="1155" y="5319"/>
                  </a:lnTo>
                  <a:cubicBezTo>
                    <a:pt x="1088" y="5364"/>
                    <a:pt x="1005" y="5392"/>
                    <a:pt x="918" y="5392"/>
                  </a:cubicBezTo>
                  <a:cubicBezTo>
                    <a:pt x="886" y="5392"/>
                    <a:pt x="853" y="5388"/>
                    <a:pt x="821" y="5380"/>
                  </a:cubicBezTo>
                  <a:cubicBezTo>
                    <a:pt x="821" y="5350"/>
                    <a:pt x="790" y="5350"/>
                    <a:pt x="760" y="5350"/>
                  </a:cubicBezTo>
                  <a:cubicBezTo>
                    <a:pt x="608" y="5198"/>
                    <a:pt x="456" y="5076"/>
                    <a:pt x="274" y="4985"/>
                  </a:cubicBezTo>
                  <a:cubicBezTo>
                    <a:pt x="243" y="4955"/>
                    <a:pt x="243" y="4924"/>
                    <a:pt x="274" y="4894"/>
                  </a:cubicBezTo>
                  <a:cubicBezTo>
                    <a:pt x="274" y="4803"/>
                    <a:pt x="274" y="4711"/>
                    <a:pt x="335" y="4651"/>
                  </a:cubicBezTo>
                  <a:lnTo>
                    <a:pt x="2401" y="395"/>
                  </a:lnTo>
                  <a:cubicBezTo>
                    <a:pt x="2432" y="334"/>
                    <a:pt x="2523" y="274"/>
                    <a:pt x="2614" y="274"/>
                  </a:cubicBezTo>
                  <a:close/>
                  <a:moveTo>
                    <a:pt x="2584" y="0"/>
                  </a:moveTo>
                  <a:cubicBezTo>
                    <a:pt x="2401" y="30"/>
                    <a:pt x="2249" y="122"/>
                    <a:pt x="2158" y="274"/>
                  </a:cubicBezTo>
                  <a:lnTo>
                    <a:pt x="91" y="4499"/>
                  </a:lnTo>
                  <a:cubicBezTo>
                    <a:pt x="31" y="4620"/>
                    <a:pt x="0" y="4742"/>
                    <a:pt x="0" y="4894"/>
                  </a:cubicBezTo>
                  <a:cubicBezTo>
                    <a:pt x="0" y="4985"/>
                    <a:pt x="31" y="5107"/>
                    <a:pt x="152" y="5198"/>
                  </a:cubicBezTo>
                  <a:cubicBezTo>
                    <a:pt x="304" y="5289"/>
                    <a:pt x="456" y="5410"/>
                    <a:pt x="608" y="5532"/>
                  </a:cubicBezTo>
                  <a:cubicBezTo>
                    <a:pt x="638" y="5562"/>
                    <a:pt x="669" y="5593"/>
                    <a:pt x="699" y="5593"/>
                  </a:cubicBezTo>
                  <a:lnTo>
                    <a:pt x="730" y="5593"/>
                  </a:lnTo>
                  <a:cubicBezTo>
                    <a:pt x="790" y="5623"/>
                    <a:pt x="882" y="5654"/>
                    <a:pt x="942" y="5654"/>
                  </a:cubicBezTo>
                  <a:cubicBezTo>
                    <a:pt x="1094" y="5623"/>
                    <a:pt x="1246" y="5562"/>
                    <a:pt x="1338" y="5471"/>
                  </a:cubicBezTo>
                  <a:lnTo>
                    <a:pt x="4742" y="2189"/>
                  </a:lnTo>
                  <a:cubicBezTo>
                    <a:pt x="4863" y="2097"/>
                    <a:pt x="4924" y="1976"/>
                    <a:pt x="4924" y="1824"/>
                  </a:cubicBezTo>
                  <a:cubicBezTo>
                    <a:pt x="4924" y="1733"/>
                    <a:pt x="4894" y="1672"/>
                    <a:pt x="4894" y="1611"/>
                  </a:cubicBezTo>
                  <a:cubicBezTo>
                    <a:pt x="4833" y="1520"/>
                    <a:pt x="4772" y="1429"/>
                    <a:pt x="4711" y="1368"/>
                  </a:cubicBezTo>
                  <a:cubicBezTo>
                    <a:pt x="4225" y="912"/>
                    <a:pt x="3708" y="486"/>
                    <a:pt x="3131" y="152"/>
                  </a:cubicBezTo>
                  <a:cubicBezTo>
                    <a:pt x="2979" y="30"/>
                    <a:pt x="2766" y="0"/>
                    <a:pt x="2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p:cNvSpPr/>
            <p:nvPr/>
          </p:nvSpPr>
          <p:spPr>
            <a:xfrm>
              <a:off x="1887504" y="1162898"/>
              <a:ext cx="147032" cy="158051"/>
            </a:xfrm>
            <a:custGeom>
              <a:avLst/>
              <a:gdLst/>
              <a:ahLst/>
              <a:cxnLst/>
              <a:rect l="l" t="t" r="r" b="b"/>
              <a:pathLst>
                <a:path w="5351" h="5752" extrusionOk="0">
                  <a:moveTo>
                    <a:pt x="3474" y="1"/>
                  </a:moveTo>
                  <a:cubicBezTo>
                    <a:pt x="3342" y="1"/>
                    <a:pt x="3230" y="47"/>
                    <a:pt x="3162" y="143"/>
                  </a:cubicBezTo>
                  <a:lnTo>
                    <a:pt x="183" y="4459"/>
                  </a:lnTo>
                  <a:cubicBezTo>
                    <a:pt x="31" y="4672"/>
                    <a:pt x="1" y="4885"/>
                    <a:pt x="92" y="4946"/>
                  </a:cubicBezTo>
                  <a:cubicBezTo>
                    <a:pt x="153" y="5006"/>
                    <a:pt x="213" y="5067"/>
                    <a:pt x="305" y="5158"/>
                  </a:cubicBezTo>
                  <a:lnTo>
                    <a:pt x="761" y="5614"/>
                  </a:lnTo>
                  <a:cubicBezTo>
                    <a:pt x="837" y="5706"/>
                    <a:pt x="943" y="5751"/>
                    <a:pt x="1053" y="5751"/>
                  </a:cubicBezTo>
                  <a:cubicBezTo>
                    <a:pt x="1163" y="5751"/>
                    <a:pt x="1277" y="5706"/>
                    <a:pt x="1369" y="5614"/>
                  </a:cubicBezTo>
                  <a:lnTo>
                    <a:pt x="5168" y="1967"/>
                  </a:lnTo>
                  <a:cubicBezTo>
                    <a:pt x="5350" y="1815"/>
                    <a:pt x="5350" y="1511"/>
                    <a:pt x="5168" y="1359"/>
                  </a:cubicBezTo>
                  <a:lnTo>
                    <a:pt x="4712" y="873"/>
                  </a:lnTo>
                  <a:cubicBezTo>
                    <a:pt x="4499" y="660"/>
                    <a:pt x="4256" y="417"/>
                    <a:pt x="4013" y="204"/>
                  </a:cubicBezTo>
                  <a:cubicBezTo>
                    <a:pt x="3829" y="70"/>
                    <a:pt x="3636" y="1"/>
                    <a:pt x="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2"/>
            <p:cNvSpPr/>
            <p:nvPr/>
          </p:nvSpPr>
          <p:spPr>
            <a:xfrm>
              <a:off x="1885003" y="1159986"/>
              <a:ext cx="151209" cy="163876"/>
            </a:xfrm>
            <a:custGeom>
              <a:avLst/>
              <a:gdLst/>
              <a:ahLst/>
              <a:cxnLst/>
              <a:rect l="l" t="t" r="r" b="b"/>
              <a:pathLst>
                <a:path w="5503" h="5964" extrusionOk="0">
                  <a:moveTo>
                    <a:pt x="3557" y="249"/>
                  </a:moveTo>
                  <a:cubicBezTo>
                    <a:pt x="3709" y="249"/>
                    <a:pt x="3861" y="310"/>
                    <a:pt x="3982" y="401"/>
                  </a:cubicBezTo>
                  <a:cubicBezTo>
                    <a:pt x="4256" y="675"/>
                    <a:pt x="4560" y="948"/>
                    <a:pt x="4681" y="1070"/>
                  </a:cubicBezTo>
                  <a:lnTo>
                    <a:pt x="5137" y="1556"/>
                  </a:lnTo>
                  <a:cubicBezTo>
                    <a:pt x="5198" y="1617"/>
                    <a:pt x="5229" y="1678"/>
                    <a:pt x="5229" y="1769"/>
                  </a:cubicBezTo>
                  <a:cubicBezTo>
                    <a:pt x="5229" y="1860"/>
                    <a:pt x="5198" y="1921"/>
                    <a:pt x="5168" y="1982"/>
                  </a:cubicBezTo>
                  <a:lnTo>
                    <a:pt x="1368" y="5629"/>
                  </a:lnTo>
                  <a:cubicBezTo>
                    <a:pt x="1308" y="5690"/>
                    <a:pt x="1216" y="5720"/>
                    <a:pt x="1125" y="5720"/>
                  </a:cubicBezTo>
                  <a:cubicBezTo>
                    <a:pt x="1034" y="5720"/>
                    <a:pt x="973" y="5690"/>
                    <a:pt x="912" y="5629"/>
                  </a:cubicBezTo>
                  <a:lnTo>
                    <a:pt x="456" y="5143"/>
                  </a:lnTo>
                  <a:lnTo>
                    <a:pt x="244" y="4960"/>
                  </a:lnTo>
                  <a:cubicBezTo>
                    <a:pt x="244" y="4839"/>
                    <a:pt x="274" y="4717"/>
                    <a:pt x="335" y="4626"/>
                  </a:cubicBezTo>
                  <a:lnTo>
                    <a:pt x="3374" y="310"/>
                  </a:lnTo>
                  <a:cubicBezTo>
                    <a:pt x="3405" y="280"/>
                    <a:pt x="3435" y="249"/>
                    <a:pt x="3496" y="249"/>
                  </a:cubicBezTo>
                  <a:close/>
                  <a:moveTo>
                    <a:pt x="3560" y="0"/>
                  </a:moveTo>
                  <a:cubicBezTo>
                    <a:pt x="3528" y="0"/>
                    <a:pt x="3497" y="2"/>
                    <a:pt x="3466" y="6"/>
                  </a:cubicBezTo>
                  <a:cubicBezTo>
                    <a:pt x="3344" y="6"/>
                    <a:pt x="3253" y="67"/>
                    <a:pt x="3162" y="188"/>
                  </a:cubicBezTo>
                  <a:lnTo>
                    <a:pt x="153" y="4505"/>
                  </a:lnTo>
                  <a:cubicBezTo>
                    <a:pt x="31" y="4626"/>
                    <a:pt x="1" y="4808"/>
                    <a:pt x="1" y="4991"/>
                  </a:cubicBezTo>
                  <a:cubicBezTo>
                    <a:pt x="1" y="5052"/>
                    <a:pt x="31" y="5082"/>
                    <a:pt x="61" y="5112"/>
                  </a:cubicBezTo>
                  <a:cubicBezTo>
                    <a:pt x="153" y="5204"/>
                    <a:pt x="183" y="5234"/>
                    <a:pt x="304" y="5325"/>
                  </a:cubicBezTo>
                  <a:lnTo>
                    <a:pt x="760" y="5812"/>
                  </a:lnTo>
                  <a:cubicBezTo>
                    <a:pt x="852" y="5903"/>
                    <a:pt x="1004" y="5964"/>
                    <a:pt x="1125" y="5964"/>
                  </a:cubicBezTo>
                  <a:cubicBezTo>
                    <a:pt x="1277" y="5964"/>
                    <a:pt x="1429" y="5903"/>
                    <a:pt x="1520" y="5812"/>
                  </a:cubicBezTo>
                  <a:lnTo>
                    <a:pt x="5320" y="2164"/>
                  </a:lnTo>
                  <a:cubicBezTo>
                    <a:pt x="5441" y="2042"/>
                    <a:pt x="5502" y="1921"/>
                    <a:pt x="5502" y="1769"/>
                  </a:cubicBezTo>
                  <a:cubicBezTo>
                    <a:pt x="5502" y="1617"/>
                    <a:pt x="5441" y="1465"/>
                    <a:pt x="5350" y="1374"/>
                  </a:cubicBezTo>
                  <a:lnTo>
                    <a:pt x="4894" y="887"/>
                  </a:lnTo>
                  <a:cubicBezTo>
                    <a:pt x="4742" y="766"/>
                    <a:pt x="4469" y="492"/>
                    <a:pt x="4165" y="219"/>
                  </a:cubicBezTo>
                  <a:cubicBezTo>
                    <a:pt x="3979" y="86"/>
                    <a:pt x="3771" y="0"/>
                    <a:pt x="3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2"/>
            <p:cNvSpPr/>
            <p:nvPr/>
          </p:nvSpPr>
          <p:spPr>
            <a:xfrm>
              <a:off x="1816529" y="1123386"/>
              <a:ext cx="88560" cy="154643"/>
            </a:xfrm>
            <a:custGeom>
              <a:avLst/>
              <a:gdLst/>
              <a:ahLst/>
              <a:cxnLst/>
              <a:rect l="l" t="t" r="r" b="b"/>
              <a:pathLst>
                <a:path w="3223" h="5628" extrusionOk="0">
                  <a:moveTo>
                    <a:pt x="638" y="1"/>
                  </a:moveTo>
                  <a:cubicBezTo>
                    <a:pt x="274" y="31"/>
                    <a:pt x="0" y="274"/>
                    <a:pt x="30" y="517"/>
                  </a:cubicBezTo>
                  <a:lnTo>
                    <a:pt x="730" y="5168"/>
                  </a:lnTo>
                  <a:cubicBezTo>
                    <a:pt x="760" y="5411"/>
                    <a:pt x="912" y="5593"/>
                    <a:pt x="1003" y="5593"/>
                  </a:cubicBezTo>
                  <a:lnTo>
                    <a:pt x="1337" y="5593"/>
                  </a:lnTo>
                  <a:cubicBezTo>
                    <a:pt x="1429" y="5593"/>
                    <a:pt x="1520" y="5593"/>
                    <a:pt x="1641" y="5624"/>
                  </a:cubicBezTo>
                  <a:cubicBezTo>
                    <a:pt x="1648" y="5626"/>
                    <a:pt x="1655" y="5627"/>
                    <a:pt x="1662" y="5627"/>
                  </a:cubicBezTo>
                  <a:cubicBezTo>
                    <a:pt x="1754" y="5627"/>
                    <a:pt x="1889" y="5454"/>
                    <a:pt x="1945" y="5229"/>
                  </a:cubicBezTo>
                  <a:lnTo>
                    <a:pt x="3161" y="669"/>
                  </a:lnTo>
                  <a:cubicBezTo>
                    <a:pt x="3222" y="457"/>
                    <a:pt x="2918" y="153"/>
                    <a:pt x="2584" y="122"/>
                  </a:cubicBezTo>
                  <a:cubicBezTo>
                    <a:pt x="2280" y="61"/>
                    <a:pt x="1945" y="31"/>
                    <a:pt x="1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2"/>
            <p:cNvSpPr/>
            <p:nvPr/>
          </p:nvSpPr>
          <p:spPr>
            <a:xfrm>
              <a:off x="1814001" y="1120885"/>
              <a:ext cx="92737" cy="160441"/>
            </a:xfrm>
            <a:custGeom>
              <a:avLst/>
              <a:gdLst/>
              <a:ahLst/>
              <a:cxnLst/>
              <a:rect l="l" t="t" r="r" b="b"/>
              <a:pathLst>
                <a:path w="3375" h="5839" extrusionOk="0">
                  <a:moveTo>
                    <a:pt x="1703" y="183"/>
                  </a:moveTo>
                  <a:cubicBezTo>
                    <a:pt x="1977" y="213"/>
                    <a:pt x="2281" y="244"/>
                    <a:pt x="2676" y="304"/>
                  </a:cubicBezTo>
                  <a:cubicBezTo>
                    <a:pt x="2828" y="335"/>
                    <a:pt x="2980" y="426"/>
                    <a:pt x="3071" y="548"/>
                  </a:cubicBezTo>
                  <a:cubicBezTo>
                    <a:pt x="3132" y="608"/>
                    <a:pt x="3132" y="669"/>
                    <a:pt x="3101" y="730"/>
                  </a:cubicBezTo>
                  <a:lnTo>
                    <a:pt x="1916" y="5289"/>
                  </a:lnTo>
                  <a:cubicBezTo>
                    <a:pt x="1855" y="5472"/>
                    <a:pt x="1764" y="5563"/>
                    <a:pt x="1733" y="5563"/>
                  </a:cubicBezTo>
                  <a:lnTo>
                    <a:pt x="1612" y="5563"/>
                  </a:lnTo>
                  <a:lnTo>
                    <a:pt x="1399" y="5532"/>
                  </a:lnTo>
                  <a:lnTo>
                    <a:pt x="1278" y="5532"/>
                  </a:lnTo>
                  <a:cubicBezTo>
                    <a:pt x="1247" y="5517"/>
                    <a:pt x="1217" y="5510"/>
                    <a:pt x="1186" y="5510"/>
                  </a:cubicBezTo>
                  <a:cubicBezTo>
                    <a:pt x="1156" y="5510"/>
                    <a:pt x="1126" y="5517"/>
                    <a:pt x="1095" y="5532"/>
                  </a:cubicBezTo>
                  <a:cubicBezTo>
                    <a:pt x="1004" y="5441"/>
                    <a:pt x="974" y="5320"/>
                    <a:pt x="943" y="5228"/>
                  </a:cubicBezTo>
                  <a:lnTo>
                    <a:pt x="244" y="548"/>
                  </a:lnTo>
                  <a:cubicBezTo>
                    <a:pt x="244" y="487"/>
                    <a:pt x="274" y="426"/>
                    <a:pt x="305" y="396"/>
                  </a:cubicBezTo>
                  <a:cubicBezTo>
                    <a:pt x="426" y="274"/>
                    <a:pt x="578" y="183"/>
                    <a:pt x="761" y="183"/>
                  </a:cubicBezTo>
                  <a:close/>
                  <a:moveTo>
                    <a:pt x="730" y="0"/>
                  </a:moveTo>
                  <a:cubicBezTo>
                    <a:pt x="487" y="31"/>
                    <a:pt x="274" y="122"/>
                    <a:pt x="92" y="304"/>
                  </a:cubicBezTo>
                  <a:cubicBezTo>
                    <a:pt x="31" y="396"/>
                    <a:pt x="1" y="517"/>
                    <a:pt x="1" y="639"/>
                  </a:cubicBezTo>
                  <a:lnTo>
                    <a:pt x="700" y="5320"/>
                  </a:lnTo>
                  <a:cubicBezTo>
                    <a:pt x="758" y="5579"/>
                    <a:pt x="897" y="5839"/>
                    <a:pt x="1093" y="5839"/>
                  </a:cubicBezTo>
                  <a:cubicBezTo>
                    <a:pt x="1104" y="5839"/>
                    <a:pt x="1115" y="5838"/>
                    <a:pt x="1126" y="5836"/>
                  </a:cubicBezTo>
                  <a:cubicBezTo>
                    <a:pt x="1156" y="5821"/>
                    <a:pt x="1179" y="5814"/>
                    <a:pt x="1202" y="5814"/>
                  </a:cubicBezTo>
                  <a:cubicBezTo>
                    <a:pt x="1224" y="5814"/>
                    <a:pt x="1247" y="5821"/>
                    <a:pt x="1278" y="5836"/>
                  </a:cubicBezTo>
                  <a:lnTo>
                    <a:pt x="1764" y="5836"/>
                  </a:lnTo>
                  <a:cubicBezTo>
                    <a:pt x="1946" y="5836"/>
                    <a:pt x="2098" y="5593"/>
                    <a:pt x="2159" y="5411"/>
                  </a:cubicBezTo>
                  <a:lnTo>
                    <a:pt x="3344" y="851"/>
                  </a:lnTo>
                  <a:cubicBezTo>
                    <a:pt x="3375" y="730"/>
                    <a:pt x="3375" y="608"/>
                    <a:pt x="3314" y="487"/>
                  </a:cubicBezTo>
                  <a:cubicBezTo>
                    <a:pt x="3162" y="304"/>
                    <a:pt x="2949" y="152"/>
                    <a:pt x="2706" y="122"/>
                  </a:cubicBezTo>
                  <a:cubicBezTo>
                    <a:pt x="2311" y="61"/>
                    <a:pt x="2007" y="0"/>
                    <a:pt x="1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2"/>
            <p:cNvSpPr/>
            <p:nvPr/>
          </p:nvSpPr>
          <p:spPr>
            <a:xfrm>
              <a:off x="1849090" y="1115802"/>
              <a:ext cx="90236" cy="171679"/>
            </a:xfrm>
            <a:custGeom>
              <a:avLst/>
              <a:gdLst/>
              <a:ahLst/>
              <a:cxnLst/>
              <a:rect l="l" t="t" r="r" b="b"/>
              <a:pathLst>
                <a:path w="3284" h="6248" extrusionOk="0">
                  <a:moveTo>
                    <a:pt x="655" y="0"/>
                  </a:moveTo>
                  <a:cubicBezTo>
                    <a:pt x="297" y="0"/>
                    <a:pt x="29" y="201"/>
                    <a:pt x="1" y="429"/>
                  </a:cubicBezTo>
                  <a:lnTo>
                    <a:pt x="1" y="5687"/>
                  </a:lnTo>
                  <a:cubicBezTo>
                    <a:pt x="1" y="5930"/>
                    <a:pt x="92" y="6143"/>
                    <a:pt x="183" y="6143"/>
                  </a:cubicBezTo>
                  <a:cubicBezTo>
                    <a:pt x="274" y="6143"/>
                    <a:pt x="365" y="6143"/>
                    <a:pt x="456" y="6173"/>
                  </a:cubicBezTo>
                  <a:lnTo>
                    <a:pt x="608" y="6204"/>
                  </a:lnTo>
                  <a:lnTo>
                    <a:pt x="730" y="6234"/>
                  </a:lnTo>
                  <a:cubicBezTo>
                    <a:pt x="744" y="6243"/>
                    <a:pt x="759" y="6248"/>
                    <a:pt x="775" y="6248"/>
                  </a:cubicBezTo>
                  <a:cubicBezTo>
                    <a:pt x="866" y="6248"/>
                    <a:pt x="991" y="6107"/>
                    <a:pt x="1095" y="5900"/>
                  </a:cubicBezTo>
                  <a:lnTo>
                    <a:pt x="3192" y="1097"/>
                  </a:lnTo>
                  <a:cubicBezTo>
                    <a:pt x="3283" y="854"/>
                    <a:pt x="3070" y="550"/>
                    <a:pt x="2706" y="429"/>
                  </a:cubicBezTo>
                  <a:cubicBezTo>
                    <a:pt x="2554" y="368"/>
                    <a:pt x="2371" y="337"/>
                    <a:pt x="2219" y="277"/>
                  </a:cubicBezTo>
                  <a:lnTo>
                    <a:pt x="1733" y="155"/>
                  </a:lnTo>
                  <a:cubicBezTo>
                    <a:pt x="1399" y="94"/>
                    <a:pt x="1064" y="33"/>
                    <a:pt x="730" y="3"/>
                  </a:cubicBezTo>
                  <a:cubicBezTo>
                    <a:pt x="705" y="1"/>
                    <a:pt x="680" y="0"/>
                    <a:pt x="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2"/>
            <p:cNvSpPr/>
            <p:nvPr/>
          </p:nvSpPr>
          <p:spPr>
            <a:xfrm>
              <a:off x="1845738" y="1113164"/>
              <a:ext cx="93588" cy="178137"/>
            </a:xfrm>
            <a:custGeom>
              <a:avLst/>
              <a:gdLst/>
              <a:ahLst/>
              <a:cxnLst/>
              <a:rect l="l" t="t" r="r" b="b"/>
              <a:pathLst>
                <a:path w="3406" h="6483" extrusionOk="0">
                  <a:moveTo>
                    <a:pt x="852" y="221"/>
                  </a:moveTo>
                  <a:lnTo>
                    <a:pt x="1034" y="251"/>
                  </a:lnTo>
                  <a:cubicBezTo>
                    <a:pt x="1308" y="281"/>
                    <a:pt x="1582" y="312"/>
                    <a:pt x="1855" y="373"/>
                  </a:cubicBezTo>
                  <a:lnTo>
                    <a:pt x="2341" y="494"/>
                  </a:lnTo>
                  <a:cubicBezTo>
                    <a:pt x="2463" y="525"/>
                    <a:pt x="2585" y="555"/>
                    <a:pt x="2737" y="585"/>
                  </a:cubicBezTo>
                  <a:lnTo>
                    <a:pt x="2828" y="646"/>
                  </a:lnTo>
                  <a:cubicBezTo>
                    <a:pt x="2980" y="677"/>
                    <a:pt x="3132" y="798"/>
                    <a:pt x="3192" y="950"/>
                  </a:cubicBezTo>
                  <a:cubicBezTo>
                    <a:pt x="3223" y="1011"/>
                    <a:pt x="3223" y="1072"/>
                    <a:pt x="3192" y="1132"/>
                  </a:cubicBezTo>
                  <a:lnTo>
                    <a:pt x="1126" y="5935"/>
                  </a:lnTo>
                  <a:cubicBezTo>
                    <a:pt x="1065" y="6057"/>
                    <a:pt x="1004" y="6148"/>
                    <a:pt x="913" y="6209"/>
                  </a:cubicBezTo>
                  <a:lnTo>
                    <a:pt x="761" y="6178"/>
                  </a:lnTo>
                  <a:lnTo>
                    <a:pt x="639" y="6148"/>
                  </a:lnTo>
                  <a:cubicBezTo>
                    <a:pt x="578" y="6117"/>
                    <a:pt x="518" y="6117"/>
                    <a:pt x="457" y="6117"/>
                  </a:cubicBezTo>
                  <a:lnTo>
                    <a:pt x="366" y="6117"/>
                  </a:lnTo>
                  <a:cubicBezTo>
                    <a:pt x="274" y="6026"/>
                    <a:pt x="244" y="5905"/>
                    <a:pt x="274" y="5783"/>
                  </a:cubicBezTo>
                  <a:lnTo>
                    <a:pt x="274" y="525"/>
                  </a:lnTo>
                  <a:cubicBezTo>
                    <a:pt x="274" y="464"/>
                    <a:pt x="305" y="403"/>
                    <a:pt x="335" y="373"/>
                  </a:cubicBezTo>
                  <a:cubicBezTo>
                    <a:pt x="457" y="281"/>
                    <a:pt x="609" y="221"/>
                    <a:pt x="761" y="221"/>
                  </a:cubicBezTo>
                  <a:close/>
                  <a:moveTo>
                    <a:pt x="703" y="0"/>
                  </a:moveTo>
                  <a:cubicBezTo>
                    <a:pt x="501" y="0"/>
                    <a:pt x="306" y="68"/>
                    <a:pt x="153" y="221"/>
                  </a:cubicBezTo>
                  <a:cubicBezTo>
                    <a:pt x="62" y="281"/>
                    <a:pt x="1" y="403"/>
                    <a:pt x="1" y="555"/>
                  </a:cubicBezTo>
                  <a:lnTo>
                    <a:pt x="1" y="5813"/>
                  </a:lnTo>
                  <a:cubicBezTo>
                    <a:pt x="1" y="6117"/>
                    <a:pt x="123" y="6361"/>
                    <a:pt x="305" y="6361"/>
                  </a:cubicBezTo>
                  <a:lnTo>
                    <a:pt x="426" y="6361"/>
                  </a:lnTo>
                  <a:cubicBezTo>
                    <a:pt x="457" y="6391"/>
                    <a:pt x="518" y="6391"/>
                    <a:pt x="578" y="6391"/>
                  </a:cubicBezTo>
                  <a:cubicBezTo>
                    <a:pt x="609" y="6421"/>
                    <a:pt x="639" y="6421"/>
                    <a:pt x="700" y="6421"/>
                  </a:cubicBezTo>
                  <a:lnTo>
                    <a:pt x="822" y="6482"/>
                  </a:lnTo>
                  <a:lnTo>
                    <a:pt x="882" y="6482"/>
                  </a:lnTo>
                  <a:cubicBezTo>
                    <a:pt x="1065" y="6482"/>
                    <a:pt x="1217" y="6269"/>
                    <a:pt x="1338" y="6057"/>
                  </a:cubicBezTo>
                  <a:lnTo>
                    <a:pt x="3375" y="1224"/>
                  </a:lnTo>
                  <a:cubicBezTo>
                    <a:pt x="3405" y="1102"/>
                    <a:pt x="3405" y="980"/>
                    <a:pt x="3375" y="859"/>
                  </a:cubicBezTo>
                  <a:cubicBezTo>
                    <a:pt x="3253" y="646"/>
                    <a:pt x="3071" y="464"/>
                    <a:pt x="2828" y="403"/>
                  </a:cubicBezTo>
                  <a:lnTo>
                    <a:pt x="2737" y="373"/>
                  </a:lnTo>
                  <a:lnTo>
                    <a:pt x="2341" y="251"/>
                  </a:lnTo>
                  <a:lnTo>
                    <a:pt x="1855" y="160"/>
                  </a:lnTo>
                  <a:cubicBezTo>
                    <a:pt x="1582" y="69"/>
                    <a:pt x="1278" y="38"/>
                    <a:pt x="1004" y="8"/>
                  </a:cubicBezTo>
                  <a:lnTo>
                    <a:pt x="822" y="8"/>
                  </a:lnTo>
                  <a:cubicBezTo>
                    <a:pt x="782" y="3"/>
                    <a:pt x="743"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2"/>
            <p:cNvSpPr/>
            <p:nvPr/>
          </p:nvSpPr>
          <p:spPr>
            <a:xfrm>
              <a:off x="1698761" y="1141164"/>
              <a:ext cx="123621" cy="151593"/>
            </a:xfrm>
            <a:custGeom>
              <a:avLst/>
              <a:gdLst/>
              <a:ahLst/>
              <a:cxnLst/>
              <a:rect l="l" t="t" r="r" b="b"/>
              <a:pathLst>
                <a:path w="4499" h="5517" extrusionOk="0">
                  <a:moveTo>
                    <a:pt x="2431" y="0"/>
                  </a:moveTo>
                  <a:cubicBezTo>
                    <a:pt x="2317" y="0"/>
                    <a:pt x="2190" y="27"/>
                    <a:pt x="2067" y="83"/>
                  </a:cubicBezTo>
                  <a:cubicBezTo>
                    <a:pt x="1763" y="205"/>
                    <a:pt x="1490" y="387"/>
                    <a:pt x="1186" y="539"/>
                  </a:cubicBezTo>
                  <a:cubicBezTo>
                    <a:pt x="912" y="721"/>
                    <a:pt x="639" y="904"/>
                    <a:pt x="395" y="1117"/>
                  </a:cubicBezTo>
                  <a:cubicBezTo>
                    <a:pt x="91" y="1360"/>
                    <a:pt x="0" y="1694"/>
                    <a:pt x="152" y="1876"/>
                  </a:cubicBezTo>
                  <a:lnTo>
                    <a:pt x="3405" y="5311"/>
                  </a:lnTo>
                  <a:cubicBezTo>
                    <a:pt x="3519" y="5448"/>
                    <a:pt x="3667" y="5516"/>
                    <a:pt x="3772" y="5516"/>
                  </a:cubicBezTo>
                  <a:cubicBezTo>
                    <a:pt x="3807" y="5516"/>
                    <a:pt x="3838" y="5509"/>
                    <a:pt x="3861" y="5493"/>
                  </a:cubicBezTo>
                  <a:lnTo>
                    <a:pt x="4104" y="5311"/>
                  </a:lnTo>
                  <a:cubicBezTo>
                    <a:pt x="4195" y="5250"/>
                    <a:pt x="4286" y="5220"/>
                    <a:pt x="4377" y="5159"/>
                  </a:cubicBezTo>
                  <a:cubicBezTo>
                    <a:pt x="4468" y="5129"/>
                    <a:pt x="4499" y="4886"/>
                    <a:pt x="4438" y="4673"/>
                  </a:cubicBezTo>
                  <a:lnTo>
                    <a:pt x="2827" y="235"/>
                  </a:lnTo>
                  <a:cubicBezTo>
                    <a:pt x="2789" y="81"/>
                    <a:pt x="2628" y="0"/>
                    <a:pt x="24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2"/>
            <p:cNvSpPr/>
            <p:nvPr/>
          </p:nvSpPr>
          <p:spPr>
            <a:xfrm>
              <a:off x="1697909" y="1138306"/>
              <a:ext cx="128650" cy="157996"/>
            </a:xfrm>
            <a:custGeom>
              <a:avLst/>
              <a:gdLst/>
              <a:ahLst/>
              <a:cxnLst/>
              <a:rect l="l" t="t" r="r" b="b"/>
              <a:pathLst>
                <a:path w="4682" h="5750" extrusionOk="0">
                  <a:moveTo>
                    <a:pt x="2446" y="215"/>
                  </a:moveTo>
                  <a:cubicBezTo>
                    <a:pt x="2510" y="215"/>
                    <a:pt x="2576" y="225"/>
                    <a:pt x="2645" y="248"/>
                  </a:cubicBezTo>
                  <a:cubicBezTo>
                    <a:pt x="2676" y="278"/>
                    <a:pt x="2737" y="309"/>
                    <a:pt x="2737" y="369"/>
                  </a:cubicBezTo>
                  <a:lnTo>
                    <a:pt x="4347" y="4807"/>
                  </a:lnTo>
                  <a:cubicBezTo>
                    <a:pt x="4408" y="4898"/>
                    <a:pt x="4408" y="5020"/>
                    <a:pt x="4378" y="5142"/>
                  </a:cubicBezTo>
                  <a:cubicBezTo>
                    <a:pt x="4317" y="5172"/>
                    <a:pt x="4256" y="5202"/>
                    <a:pt x="4226" y="5233"/>
                  </a:cubicBezTo>
                  <a:lnTo>
                    <a:pt x="4074" y="5294"/>
                  </a:lnTo>
                  <a:lnTo>
                    <a:pt x="3831" y="5476"/>
                  </a:lnTo>
                  <a:cubicBezTo>
                    <a:pt x="3709" y="5446"/>
                    <a:pt x="3618" y="5385"/>
                    <a:pt x="3527" y="5324"/>
                  </a:cubicBezTo>
                  <a:lnTo>
                    <a:pt x="305" y="1889"/>
                  </a:lnTo>
                  <a:cubicBezTo>
                    <a:pt x="244" y="1859"/>
                    <a:pt x="244" y="1798"/>
                    <a:pt x="244" y="1737"/>
                  </a:cubicBezTo>
                  <a:cubicBezTo>
                    <a:pt x="274" y="1555"/>
                    <a:pt x="366" y="1403"/>
                    <a:pt x="487" y="1312"/>
                  </a:cubicBezTo>
                  <a:cubicBezTo>
                    <a:pt x="761" y="1099"/>
                    <a:pt x="1034" y="917"/>
                    <a:pt x="1278" y="734"/>
                  </a:cubicBezTo>
                  <a:lnTo>
                    <a:pt x="1490" y="613"/>
                  </a:lnTo>
                  <a:cubicBezTo>
                    <a:pt x="1703" y="491"/>
                    <a:pt x="1916" y="400"/>
                    <a:pt x="2129" y="278"/>
                  </a:cubicBezTo>
                  <a:cubicBezTo>
                    <a:pt x="2241" y="241"/>
                    <a:pt x="2342" y="215"/>
                    <a:pt x="2446" y="215"/>
                  </a:cubicBezTo>
                  <a:close/>
                  <a:moveTo>
                    <a:pt x="2401" y="0"/>
                  </a:moveTo>
                  <a:cubicBezTo>
                    <a:pt x="2274" y="0"/>
                    <a:pt x="2151" y="31"/>
                    <a:pt x="2037" y="96"/>
                  </a:cubicBezTo>
                  <a:cubicBezTo>
                    <a:pt x="1794" y="187"/>
                    <a:pt x="1581" y="309"/>
                    <a:pt x="1369" y="430"/>
                  </a:cubicBezTo>
                  <a:lnTo>
                    <a:pt x="1156" y="552"/>
                  </a:lnTo>
                  <a:cubicBezTo>
                    <a:pt x="882" y="734"/>
                    <a:pt x="609" y="917"/>
                    <a:pt x="335" y="1129"/>
                  </a:cubicBezTo>
                  <a:cubicBezTo>
                    <a:pt x="153" y="1281"/>
                    <a:pt x="31" y="1494"/>
                    <a:pt x="1" y="1737"/>
                  </a:cubicBezTo>
                  <a:cubicBezTo>
                    <a:pt x="1" y="1859"/>
                    <a:pt x="31" y="1980"/>
                    <a:pt x="122" y="2072"/>
                  </a:cubicBezTo>
                  <a:lnTo>
                    <a:pt x="3344" y="5506"/>
                  </a:lnTo>
                  <a:cubicBezTo>
                    <a:pt x="3466" y="5628"/>
                    <a:pt x="3648" y="5719"/>
                    <a:pt x="3831" y="5749"/>
                  </a:cubicBezTo>
                  <a:cubicBezTo>
                    <a:pt x="3892" y="5749"/>
                    <a:pt x="3922" y="5719"/>
                    <a:pt x="3983" y="5689"/>
                  </a:cubicBezTo>
                  <a:lnTo>
                    <a:pt x="4195" y="5537"/>
                  </a:lnTo>
                  <a:cubicBezTo>
                    <a:pt x="4256" y="5506"/>
                    <a:pt x="4287" y="5476"/>
                    <a:pt x="4347" y="5446"/>
                  </a:cubicBezTo>
                  <a:cubicBezTo>
                    <a:pt x="4378" y="5446"/>
                    <a:pt x="4408" y="5415"/>
                    <a:pt x="4469" y="5385"/>
                  </a:cubicBezTo>
                  <a:cubicBezTo>
                    <a:pt x="4651" y="5324"/>
                    <a:pt x="4682" y="5020"/>
                    <a:pt x="4591" y="4746"/>
                  </a:cubicBezTo>
                  <a:lnTo>
                    <a:pt x="2980" y="309"/>
                  </a:lnTo>
                  <a:cubicBezTo>
                    <a:pt x="2949" y="187"/>
                    <a:pt x="2858" y="96"/>
                    <a:pt x="2737" y="65"/>
                  </a:cubicBezTo>
                  <a:cubicBezTo>
                    <a:pt x="2624" y="23"/>
                    <a:pt x="2511" y="0"/>
                    <a:pt x="2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1720468" y="1123056"/>
              <a:ext cx="115296" cy="169509"/>
            </a:xfrm>
            <a:custGeom>
              <a:avLst/>
              <a:gdLst/>
              <a:ahLst/>
              <a:cxnLst/>
              <a:rect l="l" t="t" r="r" b="b"/>
              <a:pathLst>
                <a:path w="4196" h="6169" extrusionOk="0">
                  <a:moveTo>
                    <a:pt x="2631" y="0"/>
                  </a:moveTo>
                  <a:cubicBezTo>
                    <a:pt x="2548" y="0"/>
                    <a:pt x="2460" y="14"/>
                    <a:pt x="2371" y="43"/>
                  </a:cubicBezTo>
                  <a:cubicBezTo>
                    <a:pt x="2037" y="134"/>
                    <a:pt x="1703" y="256"/>
                    <a:pt x="1399" y="377"/>
                  </a:cubicBezTo>
                  <a:cubicBezTo>
                    <a:pt x="1095" y="499"/>
                    <a:pt x="791" y="651"/>
                    <a:pt x="487" y="833"/>
                  </a:cubicBezTo>
                  <a:cubicBezTo>
                    <a:pt x="153" y="1016"/>
                    <a:pt x="1" y="1380"/>
                    <a:pt x="153" y="1563"/>
                  </a:cubicBezTo>
                  <a:lnTo>
                    <a:pt x="3131" y="5909"/>
                  </a:lnTo>
                  <a:cubicBezTo>
                    <a:pt x="3256" y="6059"/>
                    <a:pt x="3381" y="6168"/>
                    <a:pt x="3473" y="6168"/>
                  </a:cubicBezTo>
                  <a:cubicBezTo>
                    <a:pt x="3492" y="6168"/>
                    <a:pt x="3510" y="6163"/>
                    <a:pt x="3526" y="6152"/>
                  </a:cubicBezTo>
                  <a:cubicBezTo>
                    <a:pt x="3618" y="6122"/>
                    <a:pt x="3709" y="6061"/>
                    <a:pt x="3770" y="6031"/>
                  </a:cubicBezTo>
                  <a:cubicBezTo>
                    <a:pt x="3861" y="6001"/>
                    <a:pt x="3952" y="5970"/>
                    <a:pt x="4043" y="5940"/>
                  </a:cubicBezTo>
                  <a:cubicBezTo>
                    <a:pt x="4134" y="5909"/>
                    <a:pt x="4195" y="5727"/>
                    <a:pt x="4134" y="5484"/>
                  </a:cubicBezTo>
                  <a:lnTo>
                    <a:pt x="3131" y="317"/>
                  </a:lnTo>
                  <a:cubicBezTo>
                    <a:pt x="3108" y="132"/>
                    <a:pt x="2893" y="0"/>
                    <a:pt x="2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1718792" y="1119786"/>
              <a:ext cx="120296" cy="176515"/>
            </a:xfrm>
            <a:custGeom>
              <a:avLst/>
              <a:gdLst/>
              <a:ahLst/>
              <a:cxnLst/>
              <a:rect l="l" t="t" r="r" b="b"/>
              <a:pathLst>
                <a:path w="4378" h="6424" extrusionOk="0">
                  <a:moveTo>
                    <a:pt x="2676" y="253"/>
                  </a:moveTo>
                  <a:cubicBezTo>
                    <a:pt x="2767" y="253"/>
                    <a:pt x="2858" y="284"/>
                    <a:pt x="2949" y="314"/>
                  </a:cubicBezTo>
                  <a:cubicBezTo>
                    <a:pt x="3010" y="344"/>
                    <a:pt x="3040" y="405"/>
                    <a:pt x="3040" y="466"/>
                  </a:cubicBezTo>
                  <a:lnTo>
                    <a:pt x="4074" y="5633"/>
                  </a:lnTo>
                  <a:cubicBezTo>
                    <a:pt x="4104" y="5846"/>
                    <a:pt x="4074" y="5968"/>
                    <a:pt x="4043" y="5968"/>
                  </a:cubicBezTo>
                  <a:cubicBezTo>
                    <a:pt x="3952" y="5998"/>
                    <a:pt x="3891" y="6028"/>
                    <a:pt x="3800" y="6059"/>
                  </a:cubicBezTo>
                  <a:cubicBezTo>
                    <a:pt x="3709" y="6089"/>
                    <a:pt x="3648" y="6120"/>
                    <a:pt x="3557" y="6180"/>
                  </a:cubicBezTo>
                  <a:cubicBezTo>
                    <a:pt x="3527" y="6180"/>
                    <a:pt x="3435" y="6120"/>
                    <a:pt x="3314" y="5968"/>
                  </a:cubicBezTo>
                  <a:lnTo>
                    <a:pt x="305" y="1621"/>
                  </a:lnTo>
                  <a:cubicBezTo>
                    <a:pt x="274" y="1560"/>
                    <a:pt x="274" y="1499"/>
                    <a:pt x="305" y="1439"/>
                  </a:cubicBezTo>
                  <a:cubicBezTo>
                    <a:pt x="335" y="1287"/>
                    <a:pt x="457" y="1135"/>
                    <a:pt x="609" y="1074"/>
                  </a:cubicBezTo>
                  <a:cubicBezTo>
                    <a:pt x="913" y="891"/>
                    <a:pt x="1217" y="739"/>
                    <a:pt x="1521" y="618"/>
                  </a:cubicBezTo>
                  <a:cubicBezTo>
                    <a:pt x="1825" y="466"/>
                    <a:pt x="2128" y="375"/>
                    <a:pt x="2463" y="284"/>
                  </a:cubicBezTo>
                  <a:cubicBezTo>
                    <a:pt x="2524" y="253"/>
                    <a:pt x="2615" y="253"/>
                    <a:pt x="2676" y="253"/>
                  </a:cubicBezTo>
                  <a:close/>
                  <a:moveTo>
                    <a:pt x="2678" y="0"/>
                  </a:moveTo>
                  <a:cubicBezTo>
                    <a:pt x="2584" y="0"/>
                    <a:pt x="2490" y="15"/>
                    <a:pt x="2402" y="40"/>
                  </a:cubicBezTo>
                  <a:cubicBezTo>
                    <a:pt x="2068" y="132"/>
                    <a:pt x="1733" y="253"/>
                    <a:pt x="1429" y="375"/>
                  </a:cubicBezTo>
                  <a:cubicBezTo>
                    <a:pt x="1095" y="527"/>
                    <a:pt x="791" y="679"/>
                    <a:pt x="487" y="861"/>
                  </a:cubicBezTo>
                  <a:cubicBezTo>
                    <a:pt x="274" y="952"/>
                    <a:pt x="122" y="1135"/>
                    <a:pt x="62" y="1378"/>
                  </a:cubicBezTo>
                  <a:cubicBezTo>
                    <a:pt x="1" y="1499"/>
                    <a:pt x="31" y="1651"/>
                    <a:pt x="122" y="1773"/>
                  </a:cubicBezTo>
                  <a:lnTo>
                    <a:pt x="3101" y="6089"/>
                  </a:lnTo>
                  <a:cubicBezTo>
                    <a:pt x="3192" y="6271"/>
                    <a:pt x="3375" y="6393"/>
                    <a:pt x="3557" y="6423"/>
                  </a:cubicBezTo>
                  <a:cubicBezTo>
                    <a:pt x="3587" y="6393"/>
                    <a:pt x="3618" y="6393"/>
                    <a:pt x="3679" y="6393"/>
                  </a:cubicBezTo>
                  <a:lnTo>
                    <a:pt x="3709" y="6363"/>
                  </a:lnTo>
                  <a:cubicBezTo>
                    <a:pt x="3770" y="6332"/>
                    <a:pt x="3831" y="6271"/>
                    <a:pt x="3922" y="6271"/>
                  </a:cubicBezTo>
                  <a:cubicBezTo>
                    <a:pt x="3983" y="6241"/>
                    <a:pt x="4043" y="6211"/>
                    <a:pt x="4104" y="6180"/>
                  </a:cubicBezTo>
                  <a:lnTo>
                    <a:pt x="4165" y="6180"/>
                  </a:lnTo>
                  <a:cubicBezTo>
                    <a:pt x="4317" y="6120"/>
                    <a:pt x="4378" y="5876"/>
                    <a:pt x="4317" y="5572"/>
                  </a:cubicBezTo>
                  <a:lnTo>
                    <a:pt x="3314" y="405"/>
                  </a:lnTo>
                  <a:cubicBezTo>
                    <a:pt x="3284" y="284"/>
                    <a:pt x="3192" y="162"/>
                    <a:pt x="3071" y="101"/>
                  </a:cubicBezTo>
                  <a:cubicBezTo>
                    <a:pt x="2946" y="30"/>
                    <a:pt x="2811" y="0"/>
                    <a:pt x="26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1634436" y="1217606"/>
              <a:ext cx="149533" cy="133980"/>
            </a:xfrm>
            <a:custGeom>
              <a:avLst/>
              <a:gdLst/>
              <a:ahLst/>
              <a:cxnLst/>
              <a:rect l="l" t="t" r="r" b="b"/>
              <a:pathLst>
                <a:path w="5442" h="4876" extrusionOk="0">
                  <a:moveTo>
                    <a:pt x="1339" y="0"/>
                  </a:moveTo>
                  <a:cubicBezTo>
                    <a:pt x="1210" y="0"/>
                    <a:pt x="1077" y="55"/>
                    <a:pt x="973" y="158"/>
                  </a:cubicBezTo>
                  <a:lnTo>
                    <a:pt x="153" y="1161"/>
                  </a:lnTo>
                  <a:cubicBezTo>
                    <a:pt x="1" y="1344"/>
                    <a:pt x="31" y="1617"/>
                    <a:pt x="214" y="1769"/>
                  </a:cubicBezTo>
                  <a:lnTo>
                    <a:pt x="3861" y="4778"/>
                  </a:lnTo>
                  <a:cubicBezTo>
                    <a:pt x="3940" y="4844"/>
                    <a:pt x="4036" y="4876"/>
                    <a:pt x="4131" y="4876"/>
                  </a:cubicBezTo>
                  <a:cubicBezTo>
                    <a:pt x="4257" y="4876"/>
                    <a:pt x="4383" y="4821"/>
                    <a:pt x="4469" y="4718"/>
                  </a:cubicBezTo>
                  <a:lnTo>
                    <a:pt x="5290" y="3715"/>
                  </a:lnTo>
                  <a:cubicBezTo>
                    <a:pt x="5442" y="3532"/>
                    <a:pt x="5411" y="3259"/>
                    <a:pt x="5229" y="3107"/>
                  </a:cubicBezTo>
                  <a:lnTo>
                    <a:pt x="1612" y="97"/>
                  </a:lnTo>
                  <a:cubicBezTo>
                    <a:pt x="1533" y="32"/>
                    <a:pt x="1437" y="0"/>
                    <a:pt x="1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1632787" y="1213842"/>
              <a:ext cx="155358" cy="140932"/>
            </a:xfrm>
            <a:custGeom>
              <a:avLst/>
              <a:gdLst/>
              <a:ahLst/>
              <a:cxnLst/>
              <a:rect l="l" t="t" r="r" b="b"/>
              <a:pathLst>
                <a:path w="5654" h="5129" extrusionOk="0">
                  <a:moveTo>
                    <a:pt x="1398" y="234"/>
                  </a:moveTo>
                  <a:lnTo>
                    <a:pt x="1398" y="265"/>
                  </a:lnTo>
                  <a:cubicBezTo>
                    <a:pt x="1459" y="265"/>
                    <a:pt x="1520" y="265"/>
                    <a:pt x="1581" y="326"/>
                  </a:cubicBezTo>
                  <a:lnTo>
                    <a:pt x="5228" y="3304"/>
                  </a:lnTo>
                  <a:cubicBezTo>
                    <a:pt x="5350" y="3426"/>
                    <a:pt x="5380" y="3639"/>
                    <a:pt x="5258" y="3760"/>
                  </a:cubicBezTo>
                  <a:lnTo>
                    <a:pt x="4438" y="4763"/>
                  </a:lnTo>
                  <a:cubicBezTo>
                    <a:pt x="4370" y="4832"/>
                    <a:pt x="4282" y="4871"/>
                    <a:pt x="4192" y="4871"/>
                  </a:cubicBezTo>
                  <a:cubicBezTo>
                    <a:pt x="4121" y="4871"/>
                    <a:pt x="4048" y="4847"/>
                    <a:pt x="3982" y="4794"/>
                  </a:cubicBezTo>
                  <a:lnTo>
                    <a:pt x="365" y="1815"/>
                  </a:lnTo>
                  <a:cubicBezTo>
                    <a:pt x="304" y="1754"/>
                    <a:pt x="243" y="1663"/>
                    <a:pt x="243" y="1602"/>
                  </a:cubicBezTo>
                  <a:cubicBezTo>
                    <a:pt x="243" y="1511"/>
                    <a:pt x="274" y="1420"/>
                    <a:pt x="304" y="1359"/>
                  </a:cubicBezTo>
                  <a:lnTo>
                    <a:pt x="1155" y="356"/>
                  </a:lnTo>
                  <a:cubicBezTo>
                    <a:pt x="1185" y="295"/>
                    <a:pt x="1277" y="265"/>
                    <a:pt x="1368" y="234"/>
                  </a:cubicBezTo>
                  <a:close/>
                  <a:moveTo>
                    <a:pt x="1368" y="1"/>
                  </a:moveTo>
                  <a:cubicBezTo>
                    <a:pt x="1213" y="1"/>
                    <a:pt x="1059" y="70"/>
                    <a:pt x="942" y="204"/>
                  </a:cubicBezTo>
                  <a:lnTo>
                    <a:pt x="122" y="1207"/>
                  </a:lnTo>
                  <a:cubicBezTo>
                    <a:pt x="30" y="1329"/>
                    <a:pt x="0" y="1481"/>
                    <a:pt x="0" y="1633"/>
                  </a:cubicBezTo>
                  <a:cubicBezTo>
                    <a:pt x="0" y="1785"/>
                    <a:pt x="91" y="1906"/>
                    <a:pt x="213" y="1997"/>
                  </a:cubicBezTo>
                  <a:lnTo>
                    <a:pt x="3830" y="5007"/>
                  </a:lnTo>
                  <a:cubicBezTo>
                    <a:pt x="3921" y="5067"/>
                    <a:pt x="4073" y="5128"/>
                    <a:pt x="4195" y="5128"/>
                  </a:cubicBezTo>
                  <a:cubicBezTo>
                    <a:pt x="4347" y="5128"/>
                    <a:pt x="4529" y="5067"/>
                    <a:pt x="4620" y="4915"/>
                  </a:cubicBezTo>
                  <a:lnTo>
                    <a:pt x="5441" y="3912"/>
                  </a:lnTo>
                  <a:cubicBezTo>
                    <a:pt x="5654" y="3669"/>
                    <a:pt x="5623" y="3335"/>
                    <a:pt x="5380" y="3122"/>
                  </a:cubicBezTo>
                  <a:lnTo>
                    <a:pt x="1733" y="143"/>
                  </a:lnTo>
                  <a:cubicBezTo>
                    <a:pt x="1623" y="47"/>
                    <a:pt x="1495" y="1"/>
                    <a:pt x="1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1642789" y="1191997"/>
              <a:ext cx="159562" cy="147060"/>
            </a:xfrm>
            <a:custGeom>
              <a:avLst/>
              <a:gdLst/>
              <a:ahLst/>
              <a:cxnLst/>
              <a:rect l="l" t="t" r="r" b="b"/>
              <a:pathLst>
                <a:path w="5807" h="5352" extrusionOk="0">
                  <a:moveTo>
                    <a:pt x="1558" y="0"/>
                  </a:moveTo>
                  <a:cubicBezTo>
                    <a:pt x="1386" y="0"/>
                    <a:pt x="1168" y="116"/>
                    <a:pt x="1004" y="300"/>
                  </a:cubicBezTo>
                  <a:lnTo>
                    <a:pt x="153" y="1273"/>
                  </a:lnTo>
                  <a:cubicBezTo>
                    <a:pt x="1" y="1485"/>
                    <a:pt x="31" y="1759"/>
                    <a:pt x="214" y="1911"/>
                  </a:cubicBezTo>
                  <a:lnTo>
                    <a:pt x="4287" y="5254"/>
                  </a:lnTo>
                  <a:cubicBezTo>
                    <a:pt x="4365" y="5320"/>
                    <a:pt x="4461" y="5352"/>
                    <a:pt x="4557" y="5352"/>
                  </a:cubicBezTo>
                  <a:cubicBezTo>
                    <a:pt x="4683" y="5352"/>
                    <a:pt x="4808" y="5297"/>
                    <a:pt x="4894" y="5194"/>
                  </a:cubicBezTo>
                  <a:lnTo>
                    <a:pt x="5715" y="4191"/>
                  </a:lnTo>
                  <a:cubicBezTo>
                    <a:pt x="5806" y="4130"/>
                    <a:pt x="5715" y="3917"/>
                    <a:pt x="5563" y="3735"/>
                  </a:cubicBezTo>
                  <a:lnTo>
                    <a:pt x="1764" y="87"/>
                  </a:lnTo>
                  <a:cubicBezTo>
                    <a:pt x="1714" y="28"/>
                    <a:pt x="1642" y="0"/>
                    <a:pt x="1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1640288" y="1188535"/>
              <a:ext cx="166239" cy="153709"/>
            </a:xfrm>
            <a:custGeom>
              <a:avLst/>
              <a:gdLst/>
              <a:ahLst/>
              <a:cxnLst/>
              <a:rect l="l" t="t" r="r" b="b"/>
              <a:pathLst>
                <a:path w="6050" h="5594" extrusionOk="0">
                  <a:moveTo>
                    <a:pt x="1642" y="244"/>
                  </a:moveTo>
                  <a:cubicBezTo>
                    <a:pt x="1672" y="244"/>
                    <a:pt x="1733" y="274"/>
                    <a:pt x="1764" y="304"/>
                  </a:cubicBezTo>
                  <a:lnTo>
                    <a:pt x="5563" y="3952"/>
                  </a:lnTo>
                  <a:cubicBezTo>
                    <a:pt x="5715" y="4104"/>
                    <a:pt x="5715" y="4225"/>
                    <a:pt x="5715" y="4256"/>
                  </a:cubicBezTo>
                  <a:lnTo>
                    <a:pt x="4894" y="5259"/>
                  </a:lnTo>
                  <a:cubicBezTo>
                    <a:pt x="4834" y="5320"/>
                    <a:pt x="4773" y="5350"/>
                    <a:pt x="4682" y="5350"/>
                  </a:cubicBezTo>
                  <a:cubicBezTo>
                    <a:pt x="4657" y="5358"/>
                    <a:pt x="4633" y="5362"/>
                    <a:pt x="4609" y="5362"/>
                  </a:cubicBezTo>
                  <a:cubicBezTo>
                    <a:pt x="4544" y="5362"/>
                    <a:pt x="4483" y="5334"/>
                    <a:pt x="4438" y="5289"/>
                  </a:cubicBezTo>
                  <a:lnTo>
                    <a:pt x="396" y="1946"/>
                  </a:lnTo>
                  <a:cubicBezTo>
                    <a:pt x="335" y="1885"/>
                    <a:pt x="274" y="1794"/>
                    <a:pt x="274" y="1733"/>
                  </a:cubicBezTo>
                  <a:cubicBezTo>
                    <a:pt x="274" y="1642"/>
                    <a:pt x="305" y="1551"/>
                    <a:pt x="365" y="1490"/>
                  </a:cubicBezTo>
                  <a:lnTo>
                    <a:pt x="1186" y="487"/>
                  </a:lnTo>
                  <a:cubicBezTo>
                    <a:pt x="1277" y="365"/>
                    <a:pt x="1429" y="274"/>
                    <a:pt x="1612" y="244"/>
                  </a:cubicBezTo>
                  <a:close/>
                  <a:moveTo>
                    <a:pt x="1612" y="0"/>
                  </a:moveTo>
                  <a:cubicBezTo>
                    <a:pt x="1368" y="31"/>
                    <a:pt x="1125" y="152"/>
                    <a:pt x="973" y="335"/>
                  </a:cubicBezTo>
                  <a:lnTo>
                    <a:pt x="153" y="1338"/>
                  </a:lnTo>
                  <a:cubicBezTo>
                    <a:pt x="61" y="1459"/>
                    <a:pt x="1" y="1611"/>
                    <a:pt x="31" y="1763"/>
                  </a:cubicBezTo>
                  <a:cubicBezTo>
                    <a:pt x="31" y="1885"/>
                    <a:pt x="122" y="2037"/>
                    <a:pt x="213" y="2128"/>
                  </a:cubicBezTo>
                  <a:lnTo>
                    <a:pt x="4286" y="5472"/>
                  </a:lnTo>
                  <a:cubicBezTo>
                    <a:pt x="4378" y="5563"/>
                    <a:pt x="4499" y="5593"/>
                    <a:pt x="4651" y="5593"/>
                  </a:cubicBezTo>
                  <a:lnTo>
                    <a:pt x="4712" y="5593"/>
                  </a:lnTo>
                  <a:cubicBezTo>
                    <a:pt x="4864" y="5593"/>
                    <a:pt x="5016" y="5502"/>
                    <a:pt x="5107" y="5411"/>
                  </a:cubicBezTo>
                  <a:lnTo>
                    <a:pt x="5897" y="4408"/>
                  </a:lnTo>
                  <a:cubicBezTo>
                    <a:pt x="6049" y="4286"/>
                    <a:pt x="5989" y="4043"/>
                    <a:pt x="5745" y="3769"/>
                  </a:cubicBezTo>
                  <a:lnTo>
                    <a:pt x="1946" y="122"/>
                  </a:lnTo>
                  <a:cubicBezTo>
                    <a:pt x="1855" y="31"/>
                    <a:pt x="1733" y="0"/>
                    <a:pt x="16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1577640" y="1286080"/>
              <a:ext cx="149533" cy="134283"/>
            </a:xfrm>
            <a:custGeom>
              <a:avLst/>
              <a:gdLst/>
              <a:ahLst/>
              <a:cxnLst/>
              <a:rect l="l" t="t" r="r" b="b"/>
              <a:pathLst>
                <a:path w="5442" h="4887" extrusionOk="0">
                  <a:moveTo>
                    <a:pt x="1339" y="1"/>
                  </a:moveTo>
                  <a:cubicBezTo>
                    <a:pt x="1210" y="1"/>
                    <a:pt x="1077" y="55"/>
                    <a:pt x="974" y="159"/>
                  </a:cubicBezTo>
                  <a:lnTo>
                    <a:pt x="153" y="1162"/>
                  </a:lnTo>
                  <a:cubicBezTo>
                    <a:pt x="1" y="1344"/>
                    <a:pt x="31" y="1648"/>
                    <a:pt x="214" y="1800"/>
                  </a:cubicBezTo>
                  <a:lnTo>
                    <a:pt x="3861" y="4779"/>
                  </a:lnTo>
                  <a:cubicBezTo>
                    <a:pt x="3945" y="4848"/>
                    <a:pt x="4047" y="4886"/>
                    <a:pt x="4149" y="4886"/>
                  </a:cubicBezTo>
                  <a:cubicBezTo>
                    <a:pt x="4269" y="4886"/>
                    <a:pt x="4387" y="4833"/>
                    <a:pt x="4469" y="4718"/>
                  </a:cubicBezTo>
                  <a:lnTo>
                    <a:pt x="5290" y="3745"/>
                  </a:lnTo>
                  <a:cubicBezTo>
                    <a:pt x="5442" y="3533"/>
                    <a:pt x="5442" y="3259"/>
                    <a:pt x="5229" y="3107"/>
                  </a:cubicBezTo>
                  <a:lnTo>
                    <a:pt x="1612" y="98"/>
                  </a:lnTo>
                  <a:cubicBezTo>
                    <a:pt x="1533" y="32"/>
                    <a:pt x="1437" y="1"/>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1575991" y="1283030"/>
              <a:ext cx="155358" cy="141042"/>
            </a:xfrm>
            <a:custGeom>
              <a:avLst/>
              <a:gdLst/>
              <a:ahLst/>
              <a:cxnLst/>
              <a:rect l="l" t="t" r="r" b="b"/>
              <a:pathLst>
                <a:path w="5654" h="5133" extrusionOk="0">
                  <a:moveTo>
                    <a:pt x="1398" y="239"/>
                  </a:moveTo>
                  <a:cubicBezTo>
                    <a:pt x="1459" y="239"/>
                    <a:pt x="1550" y="270"/>
                    <a:pt x="1581" y="330"/>
                  </a:cubicBezTo>
                  <a:lnTo>
                    <a:pt x="5228" y="3309"/>
                  </a:lnTo>
                  <a:cubicBezTo>
                    <a:pt x="5350" y="3431"/>
                    <a:pt x="5380" y="3613"/>
                    <a:pt x="5259" y="3765"/>
                  </a:cubicBezTo>
                  <a:lnTo>
                    <a:pt x="4438" y="4768"/>
                  </a:lnTo>
                  <a:cubicBezTo>
                    <a:pt x="4377" y="4829"/>
                    <a:pt x="4316" y="4859"/>
                    <a:pt x="4225" y="4890"/>
                  </a:cubicBezTo>
                  <a:cubicBezTo>
                    <a:pt x="4134" y="4890"/>
                    <a:pt x="4043" y="4859"/>
                    <a:pt x="3982" y="4799"/>
                  </a:cubicBezTo>
                  <a:lnTo>
                    <a:pt x="365" y="1820"/>
                  </a:lnTo>
                  <a:cubicBezTo>
                    <a:pt x="304" y="1759"/>
                    <a:pt x="243" y="1668"/>
                    <a:pt x="243" y="1607"/>
                  </a:cubicBezTo>
                  <a:cubicBezTo>
                    <a:pt x="243" y="1516"/>
                    <a:pt x="274" y="1425"/>
                    <a:pt x="304" y="1364"/>
                  </a:cubicBezTo>
                  <a:lnTo>
                    <a:pt x="1155" y="361"/>
                  </a:lnTo>
                  <a:cubicBezTo>
                    <a:pt x="1216" y="300"/>
                    <a:pt x="1307" y="239"/>
                    <a:pt x="1398" y="239"/>
                  </a:cubicBezTo>
                  <a:close/>
                  <a:moveTo>
                    <a:pt x="1387" y="0"/>
                  </a:moveTo>
                  <a:cubicBezTo>
                    <a:pt x="1225" y="0"/>
                    <a:pt x="1064" y="70"/>
                    <a:pt x="942" y="209"/>
                  </a:cubicBezTo>
                  <a:lnTo>
                    <a:pt x="122" y="1212"/>
                  </a:lnTo>
                  <a:cubicBezTo>
                    <a:pt x="31" y="1334"/>
                    <a:pt x="0" y="1455"/>
                    <a:pt x="0" y="1607"/>
                  </a:cubicBezTo>
                  <a:cubicBezTo>
                    <a:pt x="0" y="1759"/>
                    <a:pt x="91" y="1911"/>
                    <a:pt x="213" y="2002"/>
                  </a:cubicBezTo>
                  <a:lnTo>
                    <a:pt x="3830" y="5011"/>
                  </a:lnTo>
                  <a:cubicBezTo>
                    <a:pt x="3921" y="5072"/>
                    <a:pt x="4073" y="5133"/>
                    <a:pt x="4195" y="5133"/>
                  </a:cubicBezTo>
                  <a:lnTo>
                    <a:pt x="4256" y="5133"/>
                  </a:lnTo>
                  <a:cubicBezTo>
                    <a:pt x="4407" y="5103"/>
                    <a:pt x="4529" y="5042"/>
                    <a:pt x="4620" y="4920"/>
                  </a:cubicBezTo>
                  <a:lnTo>
                    <a:pt x="5441" y="3917"/>
                  </a:lnTo>
                  <a:cubicBezTo>
                    <a:pt x="5654" y="3674"/>
                    <a:pt x="5623" y="3340"/>
                    <a:pt x="5380" y="3127"/>
                  </a:cubicBezTo>
                  <a:lnTo>
                    <a:pt x="1733" y="118"/>
                  </a:lnTo>
                  <a:cubicBezTo>
                    <a:pt x="1628" y="40"/>
                    <a:pt x="1507" y="0"/>
                    <a:pt x="13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1585993" y="1264373"/>
              <a:ext cx="161238" cy="143790"/>
            </a:xfrm>
            <a:custGeom>
              <a:avLst/>
              <a:gdLst/>
              <a:ahLst/>
              <a:cxnLst/>
              <a:rect l="l" t="t" r="r" b="b"/>
              <a:pathLst>
                <a:path w="5868" h="5233" extrusionOk="0">
                  <a:moveTo>
                    <a:pt x="1317" y="0"/>
                  </a:moveTo>
                  <a:cubicBezTo>
                    <a:pt x="1185" y="0"/>
                    <a:pt x="1060" y="55"/>
                    <a:pt x="974" y="158"/>
                  </a:cubicBezTo>
                  <a:lnTo>
                    <a:pt x="153" y="1161"/>
                  </a:lnTo>
                  <a:cubicBezTo>
                    <a:pt x="1" y="1344"/>
                    <a:pt x="31" y="1617"/>
                    <a:pt x="214" y="1769"/>
                  </a:cubicBezTo>
                  <a:lnTo>
                    <a:pt x="4287" y="5113"/>
                  </a:lnTo>
                  <a:cubicBezTo>
                    <a:pt x="4367" y="5194"/>
                    <a:pt x="4466" y="5233"/>
                    <a:pt x="4564" y="5233"/>
                  </a:cubicBezTo>
                  <a:cubicBezTo>
                    <a:pt x="4687" y="5233"/>
                    <a:pt x="4810" y="5171"/>
                    <a:pt x="4895" y="5052"/>
                  </a:cubicBezTo>
                  <a:lnTo>
                    <a:pt x="5715" y="4079"/>
                  </a:lnTo>
                  <a:cubicBezTo>
                    <a:pt x="5867" y="3867"/>
                    <a:pt x="5837" y="3593"/>
                    <a:pt x="5654" y="3441"/>
                  </a:cubicBezTo>
                  <a:lnTo>
                    <a:pt x="1612" y="98"/>
                  </a:lnTo>
                  <a:cubicBezTo>
                    <a:pt x="1520" y="32"/>
                    <a:pt x="1417" y="0"/>
                    <a:pt x="1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1582668" y="1260966"/>
              <a:ext cx="169564" cy="150604"/>
            </a:xfrm>
            <a:custGeom>
              <a:avLst/>
              <a:gdLst/>
              <a:ahLst/>
              <a:cxnLst/>
              <a:rect l="l" t="t" r="r" b="b"/>
              <a:pathLst>
                <a:path w="6171" h="5481" extrusionOk="0">
                  <a:moveTo>
                    <a:pt x="1483" y="240"/>
                  </a:moveTo>
                  <a:cubicBezTo>
                    <a:pt x="1536" y="240"/>
                    <a:pt x="1597" y="268"/>
                    <a:pt x="1642" y="313"/>
                  </a:cubicBezTo>
                  <a:lnTo>
                    <a:pt x="5715" y="3656"/>
                  </a:lnTo>
                  <a:cubicBezTo>
                    <a:pt x="5836" y="3778"/>
                    <a:pt x="5867" y="3960"/>
                    <a:pt x="5745" y="4112"/>
                  </a:cubicBezTo>
                  <a:lnTo>
                    <a:pt x="4924" y="5115"/>
                  </a:lnTo>
                  <a:cubicBezTo>
                    <a:pt x="4864" y="5176"/>
                    <a:pt x="4803" y="5206"/>
                    <a:pt x="4712" y="5237"/>
                  </a:cubicBezTo>
                  <a:cubicBezTo>
                    <a:pt x="4620" y="5237"/>
                    <a:pt x="4560" y="5206"/>
                    <a:pt x="4468" y="5146"/>
                  </a:cubicBezTo>
                  <a:lnTo>
                    <a:pt x="426" y="1802"/>
                  </a:lnTo>
                  <a:cubicBezTo>
                    <a:pt x="274" y="1681"/>
                    <a:pt x="274" y="1498"/>
                    <a:pt x="395" y="1346"/>
                  </a:cubicBezTo>
                  <a:lnTo>
                    <a:pt x="1216" y="374"/>
                  </a:lnTo>
                  <a:cubicBezTo>
                    <a:pt x="1247" y="282"/>
                    <a:pt x="1338" y="252"/>
                    <a:pt x="1429" y="252"/>
                  </a:cubicBezTo>
                  <a:cubicBezTo>
                    <a:pt x="1445" y="244"/>
                    <a:pt x="1464" y="240"/>
                    <a:pt x="1483" y="240"/>
                  </a:cubicBezTo>
                  <a:close/>
                  <a:moveTo>
                    <a:pt x="1496" y="1"/>
                  </a:moveTo>
                  <a:cubicBezTo>
                    <a:pt x="1473" y="1"/>
                    <a:pt x="1450" y="3"/>
                    <a:pt x="1429" y="9"/>
                  </a:cubicBezTo>
                  <a:cubicBezTo>
                    <a:pt x="1277" y="9"/>
                    <a:pt x="1125" y="100"/>
                    <a:pt x="1034" y="191"/>
                  </a:cubicBezTo>
                  <a:lnTo>
                    <a:pt x="213" y="1194"/>
                  </a:lnTo>
                  <a:cubicBezTo>
                    <a:pt x="0" y="1437"/>
                    <a:pt x="31" y="1802"/>
                    <a:pt x="274" y="1985"/>
                  </a:cubicBezTo>
                  <a:lnTo>
                    <a:pt x="4316" y="5358"/>
                  </a:lnTo>
                  <a:cubicBezTo>
                    <a:pt x="4438" y="5419"/>
                    <a:pt x="4560" y="5480"/>
                    <a:pt x="4681" y="5480"/>
                  </a:cubicBezTo>
                  <a:lnTo>
                    <a:pt x="4742" y="5480"/>
                  </a:lnTo>
                  <a:cubicBezTo>
                    <a:pt x="4894" y="5450"/>
                    <a:pt x="5046" y="5389"/>
                    <a:pt x="5137" y="5267"/>
                  </a:cubicBezTo>
                  <a:lnTo>
                    <a:pt x="5958" y="4264"/>
                  </a:lnTo>
                  <a:cubicBezTo>
                    <a:pt x="6171" y="4021"/>
                    <a:pt x="6110" y="3656"/>
                    <a:pt x="5897" y="3474"/>
                  </a:cubicBezTo>
                  <a:lnTo>
                    <a:pt x="1824" y="130"/>
                  </a:lnTo>
                  <a:cubicBezTo>
                    <a:pt x="1724" y="55"/>
                    <a:pt x="1603"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1520871" y="1355406"/>
              <a:ext cx="150357" cy="133980"/>
            </a:xfrm>
            <a:custGeom>
              <a:avLst/>
              <a:gdLst/>
              <a:ahLst/>
              <a:cxnLst/>
              <a:rect l="l" t="t" r="r" b="b"/>
              <a:pathLst>
                <a:path w="5472" h="4876" extrusionOk="0">
                  <a:moveTo>
                    <a:pt x="1346" y="0"/>
                  </a:moveTo>
                  <a:cubicBezTo>
                    <a:pt x="1215" y="0"/>
                    <a:pt x="1089" y="55"/>
                    <a:pt x="1003" y="159"/>
                  </a:cubicBezTo>
                  <a:lnTo>
                    <a:pt x="152" y="1162"/>
                  </a:lnTo>
                  <a:cubicBezTo>
                    <a:pt x="0" y="1344"/>
                    <a:pt x="30" y="1618"/>
                    <a:pt x="243" y="1769"/>
                  </a:cubicBezTo>
                  <a:lnTo>
                    <a:pt x="3860" y="4779"/>
                  </a:lnTo>
                  <a:cubicBezTo>
                    <a:pt x="3952" y="4844"/>
                    <a:pt x="4056" y="4876"/>
                    <a:pt x="4156" y="4876"/>
                  </a:cubicBezTo>
                  <a:cubicBezTo>
                    <a:pt x="4287" y="4876"/>
                    <a:pt x="4412" y="4821"/>
                    <a:pt x="4499" y="4718"/>
                  </a:cubicBezTo>
                  <a:lnTo>
                    <a:pt x="5319" y="3715"/>
                  </a:lnTo>
                  <a:cubicBezTo>
                    <a:pt x="5471" y="3532"/>
                    <a:pt x="5441" y="3259"/>
                    <a:pt x="5258" y="3107"/>
                  </a:cubicBezTo>
                  <a:lnTo>
                    <a:pt x="1641" y="98"/>
                  </a:lnTo>
                  <a:cubicBezTo>
                    <a:pt x="1549" y="32"/>
                    <a:pt x="1446" y="0"/>
                    <a:pt x="1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1517519" y="1352026"/>
              <a:ext cx="155385" cy="140547"/>
            </a:xfrm>
            <a:custGeom>
              <a:avLst/>
              <a:gdLst/>
              <a:ahLst/>
              <a:cxnLst/>
              <a:rect l="l" t="t" r="r" b="b"/>
              <a:pathLst>
                <a:path w="5655" h="5115" extrusionOk="0">
                  <a:moveTo>
                    <a:pt x="1471" y="239"/>
                  </a:moveTo>
                  <a:cubicBezTo>
                    <a:pt x="1536" y="239"/>
                    <a:pt x="1597" y="267"/>
                    <a:pt x="1642" y="312"/>
                  </a:cubicBezTo>
                  <a:lnTo>
                    <a:pt x="5259" y="3321"/>
                  </a:lnTo>
                  <a:cubicBezTo>
                    <a:pt x="5320" y="3351"/>
                    <a:pt x="5380" y="3443"/>
                    <a:pt x="5380" y="3534"/>
                  </a:cubicBezTo>
                  <a:cubicBezTo>
                    <a:pt x="5380" y="3595"/>
                    <a:pt x="5350" y="3686"/>
                    <a:pt x="5320" y="3747"/>
                  </a:cubicBezTo>
                  <a:lnTo>
                    <a:pt x="4469" y="4750"/>
                  </a:lnTo>
                  <a:cubicBezTo>
                    <a:pt x="4417" y="4835"/>
                    <a:pt x="4327" y="4873"/>
                    <a:pt x="4237" y="4873"/>
                  </a:cubicBezTo>
                  <a:cubicBezTo>
                    <a:pt x="4167" y="4873"/>
                    <a:pt x="4096" y="4850"/>
                    <a:pt x="4043" y="4810"/>
                  </a:cubicBezTo>
                  <a:lnTo>
                    <a:pt x="396" y="1801"/>
                  </a:lnTo>
                  <a:cubicBezTo>
                    <a:pt x="274" y="1680"/>
                    <a:pt x="244" y="1497"/>
                    <a:pt x="365" y="1345"/>
                  </a:cubicBezTo>
                  <a:lnTo>
                    <a:pt x="1186" y="342"/>
                  </a:lnTo>
                  <a:cubicBezTo>
                    <a:pt x="1247" y="282"/>
                    <a:pt x="1307" y="251"/>
                    <a:pt x="1399" y="251"/>
                  </a:cubicBezTo>
                  <a:cubicBezTo>
                    <a:pt x="1423" y="243"/>
                    <a:pt x="1447" y="239"/>
                    <a:pt x="1471" y="239"/>
                  </a:cubicBezTo>
                  <a:close/>
                  <a:moveTo>
                    <a:pt x="1477" y="0"/>
                  </a:moveTo>
                  <a:cubicBezTo>
                    <a:pt x="1452" y="0"/>
                    <a:pt x="1426" y="3"/>
                    <a:pt x="1399" y="8"/>
                  </a:cubicBezTo>
                  <a:cubicBezTo>
                    <a:pt x="1247" y="8"/>
                    <a:pt x="1095" y="99"/>
                    <a:pt x="1003" y="221"/>
                  </a:cubicBezTo>
                  <a:lnTo>
                    <a:pt x="183" y="1193"/>
                  </a:lnTo>
                  <a:cubicBezTo>
                    <a:pt x="0" y="1437"/>
                    <a:pt x="31" y="1801"/>
                    <a:pt x="274" y="2014"/>
                  </a:cubicBezTo>
                  <a:lnTo>
                    <a:pt x="3891" y="4993"/>
                  </a:lnTo>
                  <a:cubicBezTo>
                    <a:pt x="3982" y="5084"/>
                    <a:pt x="4134" y="5114"/>
                    <a:pt x="4256" y="5114"/>
                  </a:cubicBezTo>
                  <a:cubicBezTo>
                    <a:pt x="4408" y="5114"/>
                    <a:pt x="4590" y="5054"/>
                    <a:pt x="4681" y="4932"/>
                  </a:cubicBezTo>
                  <a:lnTo>
                    <a:pt x="5502" y="3929"/>
                  </a:lnTo>
                  <a:cubicBezTo>
                    <a:pt x="5593" y="3807"/>
                    <a:pt x="5654" y="3655"/>
                    <a:pt x="5654" y="3503"/>
                  </a:cubicBezTo>
                  <a:cubicBezTo>
                    <a:pt x="5624" y="3351"/>
                    <a:pt x="5563" y="3230"/>
                    <a:pt x="5441" y="3139"/>
                  </a:cubicBezTo>
                  <a:lnTo>
                    <a:pt x="1794" y="130"/>
                  </a:lnTo>
                  <a:cubicBezTo>
                    <a:pt x="1694" y="55"/>
                    <a:pt x="1594" y="0"/>
                    <a:pt x="1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1530049" y="1333699"/>
              <a:ext cx="160386" cy="143185"/>
            </a:xfrm>
            <a:custGeom>
              <a:avLst/>
              <a:gdLst/>
              <a:ahLst/>
              <a:cxnLst/>
              <a:rect l="l" t="t" r="r" b="b"/>
              <a:pathLst>
                <a:path w="5837" h="5211" extrusionOk="0">
                  <a:moveTo>
                    <a:pt x="1311" y="0"/>
                  </a:moveTo>
                  <a:cubicBezTo>
                    <a:pt x="1185" y="0"/>
                    <a:pt x="1059" y="55"/>
                    <a:pt x="973" y="158"/>
                  </a:cubicBezTo>
                  <a:lnTo>
                    <a:pt x="152" y="1161"/>
                  </a:lnTo>
                  <a:cubicBezTo>
                    <a:pt x="0" y="1344"/>
                    <a:pt x="0" y="1587"/>
                    <a:pt x="183" y="1769"/>
                  </a:cubicBezTo>
                  <a:lnTo>
                    <a:pt x="4256" y="5113"/>
                  </a:lnTo>
                  <a:cubicBezTo>
                    <a:pt x="4335" y="5178"/>
                    <a:pt x="4430" y="5210"/>
                    <a:pt x="4526" y="5210"/>
                  </a:cubicBezTo>
                  <a:cubicBezTo>
                    <a:pt x="4652" y="5210"/>
                    <a:pt x="4777" y="5155"/>
                    <a:pt x="4864" y="5052"/>
                  </a:cubicBezTo>
                  <a:lnTo>
                    <a:pt x="5684" y="4049"/>
                  </a:lnTo>
                  <a:cubicBezTo>
                    <a:pt x="5836" y="3867"/>
                    <a:pt x="5836" y="3593"/>
                    <a:pt x="5654" y="3441"/>
                  </a:cubicBezTo>
                  <a:lnTo>
                    <a:pt x="1581" y="97"/>
                  </a:lnTo>
                  <a:cubicBezTo>
                    <a:pt x="1502" y="32"/>
                    <a:pt x="1406" y="0"/>
                    <a:pt x="1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1525872" y="1329797"/>
              <a:ext cx="167063" cy="150247"/>
            </a:xfrm>
            <a:custGeom>
              <a:avLst/>
              <a:gdLst/>
              <a:ahLst/>
              <a:cxnLst/>
              <a:rect l="l" t="t" r="r" b="b"/>
              <a:pathLst>
                <a:path w="6080" h="5468" extrusionOk="0">
                  <a:moveTo>
                    <a:pt x="1459" y="239"/>
                  </a:moveTo>
                  <a:cubicBezTo>
                    <a:pt x="1520" y="239"/>
                    <a:pt x="1611" y="270"/>
                    <a:pt x="1642" y="300"/>
                  </a:cubicBezTo>
                  <a:lnTo>
                    <a:pt x="5715" y="3674"/>
                  </a:lnTo>
                  <a:cubicBezTo>
                    <a:pt x="5776" y="3705"/>
                    <a:pt x="5806" y="3796"/>
                    <a:pt x="5836" y="3887"/>
                  </a:cubicBezTo>
                  <a:cubicBezTo>
                    <a:pt x="5836" y="3948"/>
                    <a:pt x="5806" y="4039"/>
                    <a:pt x="5745" y="4100"/>
                  </a:cubicBezTo>
                  <a:lnTo>
                    <a:pt x="4924" y="5103"/>
                  </a:lnTo>
                  <a:cubicBezTo>
                    <a:pt x="4851" y="5176"/>
                    <a:pt x="4755" y="5217"/>
                    <a:pt x="4657" y="5217"/>
                  </a:cubicBezTo>
                  <a:cubicBezTo>
                    <a:pt x="4593" y="5217"/>
                    <a:pt x="4528" y="5200"/>
                    <a:pt x="4469" y="5164"/>
                  </a:cubicBezTo>
                  <a:lnTo>
                    <a:pt x="426" y="1790"/>
                  </a:lnTo>
                  <a:cubicBezTo>
                    <a:pt x="365" y="1759"/>
                    <a:pt x="304" y="1668"/>
                    <a:pt x="304" y="1577"/>
                  </a:cubicBezTo>
                  <a:cubicBezTo>
                    <a:pt x="304" y="1516"/>
                    <a:pt x="335" y="1425"/>
                    <a:pt x="396" y="1364"/>
                  </a:cubicBezTo>
                  <a:lnTo>
                    <a:pt x="1216" y="361"/>
                  </a:lnTo>
                  <a:cubicBezTo>
                    <a:pt x="1277" y="270"/>
                    <a:pt x="1368" y="239"/>
                    <a:pt x="1459" y="239"/>
                  </a:cubicBezTo>
                  <a:close/>
                  <a:moveTo>
                    <a:pt x="1466" y="1"/>
                  </a:moveTo>
                  <a:cubicBezTo>
                    <a:pt x="1296" y="1"/>
                    <a:pt x="1125" y="70"/>
                    <a:pt x="1003" y="209"/>
                  </a:cubicBezTo>
                  <a:lnTo>
                    <a:pt x="183" y="1212"/>
                  </a:lnTo>
                  <a:cubicBezTo>
                    <a:pt x="0" y="1425"/>
                    <a:pt x="31" y="1790"/>
                    <a:pt x="274" y="2002"/>
                  </a:cubicBezTo>
                  <a:lnTo>
                    <a:pt x="4317" y="5346"/>
                  </a:lnTo>
                  <a:cubicBezTo>
                    <a:pt x="4438" y="5437"/>
                    <a:pt x="4560" y="5467"/>
                    <a:pt x="4681" y="5467"/>
                  </a:cubicBezTo>
                  <a:cubicBezTo>
                    <a:pt x="4864" y="5467"/>
                    <a:pt x="5016" y="5407"/>
                    <a:pt x="5107" y="5255"/>
                  </a:cubicBezTo>
                  <a:lnTo>
                    <a:pt x="5928" y="4252"/>
                  </a:lnTo>
                  <a:cubicBezTo>
                    <a:pt x="6049" y="4160"/>
                    <a:pt x="6080" y="4009"/>
                    <a:pt x="6080" y="3857"/>
                  </a:cubicBezTo>
                  <a:cubicBezTo>
                    <a:pt x="6049" y="3705"/>
                    <a:pt x="5988" y="3553"/>
                    <a:pt x="5867" y="3461"/>
                  </a:cubicBezTo>
                  <a:lnTo>
                    <a:pt x="1824" y="118"/>
                  </a:lnTo>
                  <a:cubicBezTo>
                    <a:pt x="1720" y="40"/>
                    <a:pt x="1593" y="1"/>
                    <a:pt x="1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1464075" y="1423880"/>
              <a:ext cx="149505" cy="134008"/>
            </a:xfrm>
            <a:custGeom>
              <a:avLst/>
              <a:gdLst/>
              <a:ahLst/>
              <a:cxnLst/>
              <a:rect l="l" t="t" r="r" b="b"/>
              <a:pathLst>
                <a:path w="5441" h="4877" extrusionOk="0">
                  <a:moveTo>
                    <a:pt x="1329" y="1"/>
                  </a:moveTo>
                  <a:cubicBezTo>
                    <a:pt x="1194" y="1"/>
                    <a:pt x="1059" y="55"/>
                    <a:pt x="973" y="159"/>
                  </a:cubicBezTo>
                  <a:lnTo>
                    <a:pt x="152" y="1162"/>
                  </a:lnTo>
                  <a:cubicBezTo>
                    <a:pt x="0" y="1344"/>
                    <a:pt x="30" y="1618"/>
                    <a:pt x="213" y="1800"/>
                  </a:cubicBezTo>
                  <a:lnTo>
                    <a:pt x="3860" y="4779"/>
                  </a:lnTo>
                  <a:cubicBezTo>
                    <a:pt x="3939" y="4845"/>
                    <a:pt x="4035" y="4876"/>
                    <a:pt x="4131" y="4876"/>
                  </a:cubicBezTo>
                  <a:cubicBezTo>
                    <a:pt x="4256" y="4876"/>
                    <a:pt x="4382" y="4822"/>
                    <a:pt x="4468" y="4718"/>
                  </a:cubicBezTo>
                  <a:lnTo>
                    <a:pt x="5289" y="3715"/>
                  </a:lnTo>
                  <a:cubicBezTo>
                    <a:pt x="5441" y="3533"/>
                    <a:pt x="5441" y="3259"/>
                    <a:pt x="5228" y="3107"/>
                  </a:cubicBezTo>
                  <a:lnTo>
                    <a:pt x="1611" y="98"/>
                  </a:lnTo>
                  <a:cubicBezTo>
                    <a:pt x="1532" y="32"/>
                    <a:pt x="1431"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1460723" y="1420830"/>
              <a:ext cx="157034" cy="141069"/>
            </a:xfrm>
            <a:custGeom>
              <a:avLst/>
              <a:gdLst/>
              <a:ahLst/>
              <a:cxnLst/>
              <a:rect l="l" t="t" r="r" b="b"/>
              <a:pathLst>
                <a:path w="5715" h="5134" extrusionOk="0">
                  <a:moveTo>
                    <a:pt x="1508" y="258"/>
                  </a:moveTo>
                  <a:cubicBezTo>
                    <a:pt x="1553" y="258"/>
                    <a:pt x="1597" y="286"/>
                    <a:pt x="1642" y="331"/>
                  </a:cubicBezTo>
                  <a:lnTo>
                    <a:pt x="5289" y="3340"/>
                  </a:lnTo>
                  <a:cubicBezTo>
                    <a:pt x="5411" y="3431"/>
                    <a:pt x="5441" y="3644"/>
                    <a:pt x="5320" y="3765"/>
                  </a:cubicBezTo>
                  <a:lnTo>
                    <a:pt x="4499" y="4769"/>
                  </a:lnTo>
                  <a:cubicBezTo>
                    <a:pt x="4425" y="4842"/>
                    <a:pt x="4330" y="4882"/>
                    <a:pt x="4232" y="4882"/>
                  </a:cubicBezTo>
                  <a:cubicBezTo>
                    <a:pt x="4168" y="4882"/>
                    <a:pt x="4103" y="4865"/>
                    <a:pt x="4043" y="4829"/>
                  </a:cubicBezTo>
                  <a:lnTo>
                    <a:pt x="426" y="1820"/>
                  </a:lnTo>
                  <a:cubicBezTo>
                    <a:pt x="365" y="1759"/>
                    <a:pt x="304" y="1699"/>
                    <a:pt x="304" y="1607"/>
                  </a:cubicBezTo>
                  <a:cubicBezTo>
                    <a:pt x="304" y="1516"/>
                    <a:pt x="335" y="1425"/>
                    <a:pt x="396" y="1364"/>
                  </a:cubicBezTo>
                  <a:lnTo>
                    <a:pt x="1216" y="361"/>
                  </a:lnTo>
                  <a:cubicBezTo>
                    <a:pt x="1266" y="312"/>
                    <a:pt x="1336" y="262"/>
                    <a:pt x="1409" y="262"/>
                  </a:cubicBezTo>
                  <a:cubicBezTo>
                    <a:pt x="1426" y="262"/>
                    <a:pt x="1443" y="264"/>
                    <a:pt x="1460" y="270"/>
                  </a:cubicBezTo>
                  <a:cubicBezTo>
                    <a:pt x="1476" y="262"/>
                    <a:pt x="1492" y="258"/>
                    <a:pt x="1508" y="258"/>
                  </a:cubicBezTo>
                  <a:close/>
                  <a:moveTo>
                    <a:pt x="1448" y="1"/>
                  </a:moveTo>
                  <a:cubicBezTo>
                    <a:pt x="1286" y="1"/>
                    <a:pt x="1125" y="70"/>
                    <a:pt x="1004" y="209"/>
                  </a:cubicBezTo>
                  <a:lnTo>
                    <a:pt x="183" y="1212"/>
                  </a:lnTo>
                  <a:cubicBezTo>
                    <a:pt x="1" y="1425"/>
                    <a:pt x="31" y="1790"/>
                    <a:pt x="274" y="2003"/>
                  </a:cubicBezTo>
                  <a:lnTo>
                    <a:pt x="3891" y="4981"/>
                  </a:lnTo>
                  <a:cubicBezTo>
                    <a:pt x="3982" y="5072"/>
                    <a:pt x="4134" y="5103"/>
                    <a:pt x="4256" y="5133"/>
                  </a:cubicBezTo>
                  <a:cubicBezTo>
                    <a:pt x="4438" y="5133"/>
                    <a:pt x="4590" y="5042"/>
                    <a:pt x="4712" y="4920"/>
                  </a:cubicBezTo>
                  <a:lnTo>
                    <a:pt x="5502" y="3917"/>
                  </a:lnTo>
                  <a:cubicBezTo>
                    <a:pt x="5715" y="3674"/>
                    <a:pt x="5685" y="3310"/>
                    <a:pt x="5441" y="3127"/>
                  </a:cubicBezTo>
                  <a:lnTo>
                    <a:pt x="1794" y="118"/>
                  </a:lnTo>
                  <a:cubicBezTo>
                    <a:pt x="1690" y="40"/>
                    <a:pt x="1569" y="1"/>
                    <a:pt x="1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1472428" y="1402172"/>
              <a:ext cx="161210" cy="143185"/>
            </a:xfrm>
            <a:custGeom>
              <a:avLst/>
              <a:gdLst/>
              <a:ahLst/>
              <a:cxnLst/>
              <a:rect l="l" t="t" r="r" b="b"/>
              <a:pathLst>
                <a:path w="5867" h="5211" extrusionOk="0">
                  <a:moveTo>
                    <a:pt x="1341" y="1"/>
                  </a:moveTo>
                  <a:cubicBezTo>
                    <a:pt x="1215" y="1"/>
                    <a:pt x="1089" y="55"/>
                    <a:pt x="1003" y="159"/>
                  </a:cubicBezTo>
                  <a:lnTo>
                    <a:pt x="182" y="1162"/>
                  </a:lnTo>
                  <a:cubicBezTo>
                    <a:pt x="0" y="1344"/>
                    <a:pt x="30" y="1618"/>
                    <a:pt x="213" y="1770"/>
                  </a:cubicBezTo>
                  <a:lnTo>
                    <a:pt x="4286" y="5113"/>
                  </a:lnTo>
                  <a:cubicBezTo>
                    <a:pt x="4365" y="5179"/>
                    <a:pt x="4461" y="5210"/>
                    <a:pt x="4556" y="5210"/>
                  </a:cubicBezTo>
                  <a:cubicBezTo>
                    <a:pt x="4682" y="5210"/>
                    <a:pt x="4807" y="5156"/>
                    <a:pt x="4894" y="5052"/>
                  </a:cubicBezTo>
                  <a:lnTo>
                    <a:pt x="5714" y="4049"/>
                  </a:lnTo>
                  <a:cubicBezTo>
                    <a:pt x="5866" y="3867"/>
                    <a:pt x="5866" y="3593"/>
                    <a:pt x="5654" y="3441"/>
                  </a:cubicBezTo>
                  <a:lnTo>
                    <a:pt x="1611" y="98"/>
                  </a:lnTo>
                  <a:cubicBezTo>
                    <a:pt x="1532" y="32"/>
                    <a:pt x="1436" y="1"/>
                    <a:pt x="1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1470752" y="1398436"/>
              <a:ext cx="167063" cy="150934"/>
            </a:xfrm>
            <a:custGeom>
              <a:avLst/>
              <a:gdLst/>
              <a:ahLst/>
              <a:cxnLst/>
              <a:rect l="l" t="t" r="r" b="b"/>
              <a:pathLst>
                <a:path w="6080" h="5493" extrusionOk="0">
                  <a:moveTo>
                    <a:pt x="1386" y="248"/>
                  </a:moveTo>
                  <a:cubicBezTo>
                    <a:pt x="1457" y="248"/>
                    <a:pt x="1528" y="272"/>
                    <a:pt x="1581" y="325"/>
                  </a:cubicBezTo>
                  <a:lnTo>
                    <a:pt x="5654" y="3669"/>
                  </a:lnTo>
                  <a:cubicBezTo>
                    <a:pt x="5775" y="3760"/>
                    <a:pt x="5806" y="3973"/>
                    <a:pt x="5684" y="4125"/>
                  </a:cubicBezTo>
                  <a:lnTo>
                    <a:pt x="4864" y="5128"/>
                  </a:lnTo>
                  <a:cubicBezTo>
                    <a:pt x="4803" y="5188"/>
                    <a:pt x="4742" y="5219"/>
                    <a:pt x="4651" y="5219"/>
                  </a:cubicBezTo>
                  <a:cubicBezTo>
                    <a:pt x="4626" y="5227"/>
                    <a:pt x="4604" y="5231"/>
                    <a:pt x="4583" y="5231"/>
                  </a:cubicBezTo>
                  <a:cubicBezTo>
                    <a:pt x="4525" y="5231"/>
                    <a:pt x="4474" y="5202"/>
                    <a:pt x="4408" y="5158"/>
                  </a:cubicBezTo>
                  <a:lnTo>
                    <a:pt x="365" y="1814"/>
                  </a:lnTo>
                  <a:cubicBezTo>
                    <a:pt x="304" y="1754"/>
                    <a:pt x="243" y="1693"/>
                    <a:pt x="243" y="1602"/>
                  </a:cubicBezTo>
                  <a:cubicBezTo>
                    <a:pt x="243" y="1511"/>
                    <a:pt x="274" y="1419"/>
                    <a:pt x="335" y="1359"/>
                  </a:cubicBezTo>
                  <a:lnTo>
                    <a:pt x="1155" y="355"/>
                  </a:lnTo>
                  <a:cubicBezTo>
                    <a:pt x="1207" y="287"/>
                    <a:pt x="1296" y="248"/>
                    <a:pt x="1386" y="248"/>
                  </a:cubicBezTo>
                  <a:close/>
                  <a:moveTo>
                    <a:pt x="1386" y="0"/>
                  </a:moveTo>
                  <a:cubicBezTo>
                    <a:pt x="1222" y="0"/>
                    <a:pt x="1060" y="70"/>
                    <a:pt x="943" y="203"/>
                  </a:cubicBezTo>
                  <a:lnTo>
                    <a:pt x="122" y="1207"/>
                  </a:lnTo>
                  <a:cubicBezTo>
                    <a:pt x="31" y="1328"/>
                    <a:pt x="0" y="1480"/>
                    <a:pt x="0" y="1632"/>
                  </a:cubicBezTo>
                  <a:cubicBezTo>
                    <a:pt x="31" y="1784"/>
                    <a:pt x="91" y="1906"/>
                    <a:pt x="213" y="1997"/>
                  </a:cubicBezTo>
                  <a:lnTo>
                    <a:pt x="4256" y="5340"/>
                  </a:lnTo>
                  <a:cubicBezTo>
                    <a:pt x="4377" y="5432"/>
                    <a:pt x="4499" y="5492"/>
                    <a:pt x="4620" y="5492"/>
                  </a:cubicBezTo>
                  <a:lnTo>
                    <a:pt x="4681" y="5462"/>
                  </a:lnTo>
                  <a:cubicBezTo>
                    <a:pt x="4833" y="5462"/>
                    <a:pt x="4955" y="5401"/>
                    <a:pt x="5046" y="5280"/>
                  </a:cubicBezTo>
                  <a:lnTo>
                    <a:pt x="5897" y="4276"/>
                  </a:lnTo>
                  <a:cubicBezTo>
                    <a:pt x="6079" y="4033"/>
                    <a:pt x="6049" y="3669"/>
                    <a:pt x="5806" y="3486"/>
                  </a:cubicBezTo>
                  <a:lnTo>
                    <a:pt x="1763" y="143"/>
                  </a:lnTo>
                  <a:cubicBezTo>
                    <a:pt x="1654" y="47"/>
                    <a:pt x="1520" y="0"/>
                    <a:pt x="1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1407279" y="1492601"/>
              <a:ext cx="149533" cy="134612"/>
            </a:xfrm>
            <a:custGeom>
              <a:avLst/>
              <a:gdLst/>
              <a:ahLst/>
              <a:cxnLst/>
              <a:rect l="l" t="t" r="r" b="b"/>
              <a:pathLst>
                <a:path w="5442" h="4899" extrusionOk="0">
                  <a:moveTo>
                    <a:pt x="1321" y="0"/>
                  </a:moveTo>
                  <a:cubicBezTo>
                    <a:pt x="1190" y="0"/>
                    <a:pt x="1058" y="62"/>
                    <a:pt x="973" y="181"/>
                  </a:cubicBezTo>
                  <a:lnTo>
                    <a:pt x="152" y="1184"/>
                  </a:lnTo>
                  <a:cubicBezTo>
                    <a:pt x="0" y="1366"/>
                    <a:pt x="31" y="1640"/>
                    <a:pt x="213" y="1792"/>
                  </a:cubicBezTo>
                  <a:lnTo>
                    <a:pt x="3860" y="4801"/>
                  </a:lnTo>
                  <a:cubicBezTo>
                    <a:pt x="3939" y="4867"/>
                    <a:pt x="4035" y="4898"/>
                    <a:pt x="4131" y="4898"/>
                  </a:cubicBezTo>
                  <a:cubicBezTo>
                    <a:pt x="4257" y="4898"/>
                    <a:pt x="4382" y="4844"/>
                    <a:pt x="4468" y="4740"/>
                  </a:cubicBezTo>
                  <a:lnTo>
                    <a:pt x="5289" y="3737"/>
                  </a:lnTo>
                  <a:cubicBezTo>
                    <a:pt x="5441" y="3555"/>
                    <a:pt x="5441" y="3251"/>
                    <a:pt x="5259" y="3099"/>
                  </a:cubicBezTo>
                  <a:lnTo>
                    <a:pt x="1611" y="120"/>
                  </a:lnTo>
                  <a:cubicBezTo>
                    <a:pt x="1530" y="39"/>
                    <a:pt x="1426" y="0"/>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2"/>
            <p:cNvSpPr/>
            <p:nvPr/>
          </p:nvSpPr>
          <p:spPr>
            <a:xfrm>
              <a:off x="1403927" y="1489194"/>
              <a:ext cx="157034" cy="141179"/>
            </a:xfrm>
            <a:custGeom>
              <a:avLst/>
              <a:gdLst/>
              <a:ahLst/>
              <a:cxnLst/>
              <a:rect l="l" t="t" r="r" b="b"/>
              <a:pathLst>
                <a:path w="5715" h="5138" extrusionOk="0">
                  <a:moveTo>
                    <a:pt x="1460" y="244"/>
                  </a:moveTo>
                  <a:cubicBezTo>
                    <a:pt x="1520" y="244"/>
                    <a:pt x="1612" y="274"/>
                    <a:pt x="1642" y="335"/>
                  </a:cubicBezTo>
                  <a:lnTo>
                    <a:pt x="5289" y="3314"/>
                  </a:lnTo>
                  <a:cubicBezTo>
                    <a:pt x="5441" y="3436"/>
                    <a:pt x="5441" y="3648"/>
                    <a:pt x="5320" y="3770"/>
                  </a:cubicBezTo>
                  <a:lnTo>
                    <a:pt x="4499" y="4773"/>
                  </a:lnTo>
                  <a:cubicBezTo>
                    <a:pt x="4469" y="4834"/>
                    <a:pt x="4378" y="4864"/>
                    <a:pt x="4286" y="4895"/>
                  </a:cubicBezTo>
                  <a:cubicBezTo>
                    <a:pt x="4195" y="4895"/>
                    <a:pt x="4134" y="4864"/>
                    <a:pt x="4074" y="4803"/>
                  </a:cubicBezTo>
                  <a:lnTo>
                    <a:pt x="426" y="1825"/>
                  </a:lnTo>
                  <a:cubicBezTo>
                    <a:pt x="305" y="1703"/>
                    <a:pt x="274" y="1490"/>
                    <a:pt x="396" y="1369"/>
                  </a:cubicBezTo>
                  <a:lnTo>
                    <a:pt x="1216" y="366"/>
                  </a:lnTo>
                  <a:cubicBezTo>
                    <a:pt x="1277" y="305"/>
                    <a:pt x="1338" y="274"/>
                    <a:pt x="1429" y="244"/>
                  </a:cubicBezTo>
                  <a:close/>
                  <a:moveTo>
                    <a:pt x="1399" y="1"/>
                  </a:moveTo>
                  <a:cubicBezTo>
                    <a:pt x="1247" y="31"/>
                    <a:pt x="1095" y="92"/>
                    <a:pt x="1004" y="214"/>
                  </a:cubicBezTo>
                  <a:lnTo>
                    <a:pt x="183" y="1217"/>
                  </a:lnTo>
                  <a:cubicBezTo>
                    <a:pt x="1" y="1460"/>
                    <a:pt x="31" y="1794"/>
                    <a:pt x="274" y="2007"/>
                  </a:cubicBezTo>
                  <a:lnTo>
                    <a:pt x="3891" y="5016"/>
                  </a:lnTo>
                  <a:cubicBezTo>
                    <a:pt x="4013" y="5077"/>
                    <a:pt x="4134" y="5138"/>
                    <a:pt x="4256" y="5138"/>
                  </a:cubicBezTo>
                  <a:lnTo>
                    <a:pt x="4317" y="5138"/>
                  </a:lnTo>
                  <a:cubicBezTo>
                    <a:pt x="4469" y="5107"/>
                    <a:pt x="4590" y="5047"/>
                    <a:pt x="4682" y="4925"/>
                  </a:cubicBezTo>
                  <a:lnTo>
                    <a:pt x="5502" y="3922"/>
                  </a:lnTo>
                  <a:cubicBezTo>
                    <a:pt x="5715" y="3679"/>
                    <a:pt x="5685" y="3344"/>
                    <a:pt x="5441" y="3132"/>
                  </a:cubicBezTo>
                  <a:lnTo>
                    <a:pt x="1794" y="122"/>
                  </a:lnTo>
                  <a:cubicBezTo>
                    <a:pt x="1703" y="31"/>
                    <a:pt x="1551" y="1"/>
                    <a:pt x="13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2"/>
            <p:cNvSpPr/>
            <p:nvPr/>
          </p:nvSpPr>
          <p:spPr>
            <a:xfrm>
              <a:off x="1415632" y="1470674"/>
              <a:ext cx="161210" cy="144010"/>
            </a:xfrm>
            <a:custGeom>
              <a:avLst/>
              <a:gdLst/>
              <a:ahLst/>
              <a:cxnLst/>
              <a:rect l="l" t="t" r="r" b="b"/>
              <a:pathLst>
                <a:path w="5867" h="5241" extrusionOk="0">
                  <a:moveTo>
                    <a:pt x="1341" y="0"/>
                  </a:moveTo>
                  <a:cubicBezTo>
                    <a:pt x="1215" y="0"/>
                    <a:pt x="1089" y="55"/>
                    <a:pt x="1003" y="158"/>
                  </a:cubicBezTo>
                  <a:lnTo>
                    <a:pt x="183" y="1161"/>
                  </a:lnTo>
                  <a:cubicBezTo>
                    <a:pt x="0" y="1344"/>
                    <a:pt x="31" y="1617"/>
                    <a:pt x="213" y="1769"/>
                  </a:cubicBezTo>
                  <a:lnTo>
                    <a:pt x="4286" y="5143"/>
                  </a:lnTo>
                  <a:cubicBezTo>
                    <a:pt x="4365" y="5209"/>
                    <a:pt x="4461" y="5240"/>
                    <a:pt x="4556" y="5240"/>
                  </a:cubicBezTo>
                  <a:cubicBezTo>
                    <a:pt x="4682" y="5240"/>
                    <a:pt x="4808" y="5186"/>
                    <a:pt x="4894" y="5082"/>
                  </a:cubicBezTo>
                  <a:lnTo>
                    <a:pt x="5715" y="4079"/>
                  </a:lnTo>
                  <a:cubicBezTo>
                    <a:pt x="5867" y="3897"/>
                    <a:pt x="5867" y="3593"/>
                    <a:pt x="5654" y="3441"/>
                  </a:cubicBezTo>
                  <a:lnTo>
                    <a:pt x="1611" y="97"/>
                  </a:lnTo>
                  <a:cubicBezTo>
                    <a:pt x="1532" y="32"/>
                    <a:pt x="1436"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1412280" y="1466662"/>
              <a:ext cx="168739" cy="151181"/>
            </a:xfrm>
            <a:custGeom>
              <a:avLst/>
              <a:gdLst/>
              <a:ahLst/>
              <a:cxnLst/>
              <a:rect l="l" t="t" r="r" b="b"/>
              <a:pathLst>
                <a:path w="6141" h="5502" extrusionOk="0">
                  <a:moveTo>
                    <a:pt x="1473" y="259"/>
                  </a:moveTo>
                  <a:cubicBezTo>
                    <a:pt x="1540" y="259"/>
                    <a:pt x="1609" y="284"/>
                    <a:pt x="1672" y="335"/>
                  </a:cubicBezTo>
                  <a:lnTo>
                    <a:pt x="5715" y="3678"/>
                  </a:lnTo>
                  <a:cubicBezTo>
                    <a:pt x="5867" y="3800"/>
                    <a:pt x="5867" y="4012"/>
                    <a:pt x="5776" y="4134"/>
                  </a:cubicBezTo>
                  <a:lnTo>
                    <a:pt x="4925" y="5137"/>
                  </a:lnTo>
                  <a:cubicBezTo>
                    <a:pt x="4894" y="5198"/>
                    <a:pt x="4803" y="5259"/>
                    <a:pt x="4712" y="5259"/>
                  </a:cubicBezTo>
                  <a:cubicBezTo>
                    <a:pt x="4651" y="5259"/>
                    <a:pt x="4560" y="5228"/>
                    <a:pt x="4499" y="5198"/>
                  </a:cubicBezTo>
                  <a:lnTo>
                    <a:pt x="426" y="1824"/>
                  </a:lnTo>
                  <a:cubicBezTo>
                    <a:pt x="305" y="1733"/>
                    <a:pt x="274" y="1520"/>
                    <a:pt x="396" y="1398"/>
                  </a:cubicBezTo>
                  <a:lnTo>
                    <a:pt x="1216" y="395"/>
                  </a:lnTo>
                  <a:cubicBezTo>
                    <a:pt x="1287" y="307"/>
                    <a:pt x="1379" y="259"/>
                    <a:pt x="1473" y="259"/>
                  </a:cubicBezTo>
                  <a:close/>
                  <a:moveTo>
                    <a:pt x="1399" y="0"/>
                  </a:moveTo>
                  <a:cubicBezTo>
                    <a:pt x="1247" y="31"/>
                    <a:pt x="1125" y="91"/>
                    <a:pt x="1004" y="213"/>
                  </a:cubicBezTo>
                  <a:lnTo>
                    <a:pt x="183" y="1216"/>
                  </a:lnTo>
                  <a:cubicBezTo>
                    <a:pt x="1" y="1459"/>
                    <a:pt x="31" y="1793"/>
                    <a:pt x="274" y="2006"/>
                  </a:cubicBezTo>
                  <a:lnTo>
                    <a:pt x="4317" y="5380"/>
                  </a:lnTo>
                  <a:cubicBezTo>
                    <a:pt x="4438" y="5441"/>
                    <a:pt x="4560" y="5502"/>
                    <a:pt x="4681" y="5502"/>
                  </a:cubicBezTo>
                  <a:lnTo>
                    <a:pt x="4742" y="5502"/>
                  </a:lnTo>
                  <a:cubicBezTo>
                    <a:pt x="4894" y="5471"/>
                    <a:pt x="5016" y="5411"/>
                    <a:pt x="5107" y="5289"/>
                  </a:cubicBezTo>
                  <a:lnTo>
                    <a:pt x="5958" y="4286"/>
                  </a:lnTo>
                  <a:cubicBezTo>
                    <a:pt x="6140" y="4043"/>
                    <a:pt x="6110" y="3678"/>
                    <a:pt x="5867" y="3496"/>
                  </a:cubicBezTo>
                  <a:lnTo>
                    <a:pt x="1824" y="152"/>
                  </a:lnTo>
                  <a:cubicBezTo>
                    <a:pt x="1703" y="31"/>
                    <a:pt x="1551" y="0"/>
                    <a:pt x="1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1350483" y="1561707"/>
              <a:ext cx="149533" cy="133980"/>
            </a:xfrm>
            <a:custGeom>
              <a:avLst/>
              <a:gdLst/>
              <a:ahLst/>
              <a:cxnLst/>
              <a:rect l="l" t="t" r="r" b="b"/>
              <a:pathLst>
                <a:path w="5442" h="4876" extrusionOk="0">
                  <a:moveTo>
                    <a:pt x="1341" y="0"/>
                  </a:moveTo>
                  <a:cubicBezTo>
                    <a:pt x="1215" y="0"/>
                    <a:pt x="1090" y="55"/>
                    <a:pt x="1003" y="158"/>
                  </a:cubicBezTo>
                  <a:lnTo>
                    <a:pt x="152" y="1161"/>
                  </a:lnTo>
                  <a:cubicBezTo>
                    <a:pt x="0" y="1344"/>
                    <a:pt x="31" y="1648"/>
                    <a:pt x="213" y="1800"/>
                  </a:cubicBezTo>
                  <a:lnTo>
                    <a:pt x="3861" y="4778"/>
                  </a:lnTo>
                  <a:cubicBezTo>
                    <a:pt x="3939" y="4844"/>
                    <a:pt x="4035" y="4876"/>
                    <a:pt x="4131" y="4876"/>
                  </a:cubicBezTo>
                  <a:cubicBezTo>
                    <a:pt x="4257" y="4876"/>
                    <a:pt x="4382" y="4821"/>
                    <a:pt x="4468" y="4718"/>
                  </a:cubicBezTo>
                  <a:lnTo>
                    <a:pt x="5289" y="3745"/>
                  </a:lnTo>
                  <a:cubicBezTo>
                    <a:pt x="5441" y="3532"/>
                    <a:pt x="5441" y="3259"/>
                    <a:pt x="5259" y="3107"/>
                  </a:cubicBezTo>
                  <a:lnTo>
                    <a:pt x="1611" y="97"/>
                  </a:lnTo>
                  <a:cubicBezTo>
                    <a:pt x="1532" y="32"/>
                    <a:pt x="1437"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1347131" y="1557695"/>
              <a:ext cx="155385" cy="142004"/>
            </a:xfrm>
            <a:custGeom>
              <a:avLst/>
              <a:gdLst/>
              <a:ahLst/>
              <a:cxnLst/>
              <a:rect l="l" t="t" r="r" b="b"/>
              <a:pathLst>
                <a:path w="5655" h="5168" extrusionOk="0">
                  <a:moveTo>
                    <a:pt x="1448" y="272"/>
                  </a:moveTo>
                  <a:cubicBezTo>
                    <a:pt x="1519" y="272"/>
                    <a:pt x="1589" y="295"/>
                    <a:pt x="1642" y="335"/>
                  </a:cubicBezTo>
                  <a:lnTo>
                    <a:pt x="5290" y="3344"/>
                  </a:lnTo>
                  <a:cubicBezTo>
                    <a:pt x="5350" y="3405"/>
                    <a:pt x="5381" y="3465"/>
                    <a:pt x="5411" y="3557"/>
                  </a:cubicBezTo>
                  <a:cubicBezTo>
                    <a:pt x="5411" y="3648"/>
                    <a:pt x="5381" y="3739"/>
                    <a:pt x="5320" y="3800"/>
                  </a:cubicBezTo>
                  <a:lnTo>
                    <a:pt x="4499" y="4803"/>
                  </a:lnTo>
                  <a:cubicBezTo>
                    <a:pt x="4431" y="4871"/>
                    <a:pt x="4344" y="4911"/>
                    <a:pt x="4253" y="4911"/>
                  </a:cubicBezTo>
                  <a:cubicBezTo>
                    <a:pt x="4182" y="4911"/>
                    <a:pt x="4110" y="4886"/>
                    <a:pt x="4043" y="4833"/>
                  </a:cubicBezTo>
                  <a:lnTo>
                    <a:pt x="426" y="1824"/>
                  </a:lnTo>
                  <a:cubicBezTo>
                    <a:pt x="274" y="1733"/>
                    <a:pt x="274" y="1520"/>
                    <a:pt x="396" y="1398"/>
                  </a:cubicBezTo>
                  <a:lnTo>
                    <a:pt x="1217" y="395"/>
                  </a:lnTo>
                  <a:cubicBezTo>
                    <a:pt x="1268" y="310"/>
                    <a:pt x="1358" y="272"/>
                    <a:pt x="1448" y="272"/>
                  </a:cubicBezTo>
                  <a:close/>
                  <a:moveTo>
                    <a:pt x="1399" y="0"/>
                  </a:moveTo>
                  <a:cubicBezTo>
                    <a:pt x="1247" y="31"/>
                    <a:pt x="1095" y="91"/>
                    <a:pt x="1004" y="213"/>
                  </a:cubicBezTo>
                  <a:lnTo>
                    <a:pt x="183" y="1216"/>
                  </a:lnTo>
                  <a:cubicBezTo>
                    <a:pt x="1" y="1459"/>
                    <a:pt x="31" y="1824"/>
                    <a:pt x="274" y="2037"/>
                  </a:cubicBezTo>
                  <a:lnTo>
                    <a:pt x="3891" y="5016"/>
                  </a:lnTo>
                  <a:cubicBezTo>
                    <a:pt x="4013" y="5107"/>
                    <a:pt x="4135" y="5168"/>
                    <a:pt x="4256" y="5168"/>
                  </a:cubicBezTo>
                  <a:cubicBezTo>
                    <a:pt x="4408" y="5137"/>
                    <a:pt x="4560" y="5076"/>
                    <a:pt x="4682" y="4955"/>
                  </a:cubicBezTo>
                  <a:lnTo>
                    <a:pt x="5502" y="3952"/>
                  </a:lnTo>
                  <a:cubicBezTo>
                    <a:pt x="5594" y="3830"/>
                    <a:pt x="5654" y="3678"/>
                    <a:pt x="5624" y="3526"/>
                  </a:cubicBezTo>
                  <a:cubicBezTo>
                    <a:pt x="5624" y="3374"/>
                    <a:pt x="5533" y="3253"/>
                    <a:pt x="5442" y="3161"/>
                  </a:cubicBezTo>
                  <a:lnTo>
                    <a:pt x="1794" y="152"/>
                  </a:lnTo>
                  <a:cubicBezTo>
                    <a:pt x="1703" y="31"/>
                    <a:pt x="1551" y="0"/>
                    <a:pt x="1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1359661" y="1539368"/>
              <a:ext cx="160386" cy="143790"/>
            </a:xfrm>
            <a:custGeom>
              <a:avLst/>
              <a:gdLst/>
              <a:ahLst/>
              <a:cxnLst/>
              <a:rect l="l" t="t" r="r" b="b"/>
              <a:pathLst>
                <a:path w="5837" h="5233" extrusionOk="0">
                  <a:moveTo>
                    <a:pt x="1304" y="0"/>
                  </a:moveTo>
                  <a:cubicBezTo>
                    <a:pt x="1181" y="0"/>
                    <a:pt x="1058" y="62"/>
                    <a:pt x="973" y="181"/>
                  </a:cubicBezTo>
                  <a:lnTo>
                    <a:pt x="153" y="1154"/>
                  </a:lnTo>
                  <a:cubicBezTo>
                    <a:pt x="1" y="1336"/>
                    <a:pt x="1" y="1610"/>
                    <a:pt x="183" y="1762"/>
                  </a:cubicBezTo>
                  <a:lnTo>
                    <a:pt x="4256" y="5135"/>
                  </a:lnTo>
                  <a:cubicBezTo>
                    <a:pt x="4335" y="5201"/>
                    <a:pt x="4431" y="5233"/>
                    <a:pt x="4526" y="5233"/>
                  </a:cubicBezTo>
                  <a:cubicBezTo>
                    <a:pt x="4652" y="5233"/>
                    <a:pt x="4778" y="5178"/>
                    <a:pt x="4864" y="5075"/>
                  </a:cubicBezTo>
                  <a:lnTo>
                    <a:pt x="5685" y="4072"/>
                  </a:lnTo>
                  <a:cubicBezTo>
                    <a:pt x="5837" y="3889"/>
                    <a:pt x="5837" y="3616"/>
                    <a:pt x="5654" y="3464"/>
                  </a:cubicBezTo>
                  <a:lnTo>
                    <a:pt x="1581" y="120"/>
                  </a:lnTo>
                  <a:cubicBezTo>
                    <a:pt x="1500" y="39"/>
                    <a:pt x="1402" y="0"/>
                    <a:pt x="1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1355484" y="1536098"/>
              <a:ext cx="168739" cy="150247"/>
            </a:xfrm>
            <a:custGeom>
              <a:avLst/>
              <a:gdLst/>
              <a:ahLst/>
              <a:cxnLst/>
              <a:rect l="l" t="t" r="r" b="b"/>
              <a:pathLst>
                <a:path w="6141" h="5468" extrusionOk="0">
                  <a:moveTo>
                    <a:pt x="1448" y="268"/>
                  </a:moveTo>
                  <a:cubicBezTo>
                    <a:pt x="1519" y="268"/>
                    <a:pt x="1589" y="291"/>
                    <a:pt x="1642" y="330"/>
                  </a:cubicBezTo>
                  <a:lnTo>
                    <a:pt x="5715" y="3674"/>
                  </a:lnTo>
                  <a:cubicBezTo>
                    <a:pt x="5776" y="3735"/>
                    <a:pt x="5806" y="3826"/>
                    <a:pt x="5837" y="3887"/>
                  </a:cubicBezTo>
                  <a:cubicBezTo>
                    <a:pt x="5837" y="3978"/>
                    <a:pt x="5806" y="4069"/>
                    <a:pt x="5745" y="4130"/>
                  </a:cubicBezTo>
                  <a:lnTo>
                    <a:pt x="4925" y="5133"/>
                  </a:lnTo>
                  <a:cubicBezTo>
                    <a:pt x="4870" y="5206"/>
                    <a:pt x="4770" y="5247"/>
                    <a:pt x="4673" y="5247"/>
                  </a:cubicBezTo>
                  <a:cubicBezTo>
                    <a:pt x="4609" y="5247"/>
                    <a:pt x="4547" y="5230"/>
                    <a:pt x="4499" y="5194"/>
                  </a:cubicBezTo>
                  <a:lnTo>
                    <a:pt x="426" y="1820"/>
                  </a:lnTo>
                  <a:cubicBezTo>
                    <a:pt x="274" y="1698"/>
                    <a:pt x="274" y="1516"/>
                    <a:pt x="396" y="1394"/>
                  </a:cubicBezTo>
                  <a:lnTo>
                    <a:pt x="1216" y="391"/>
                  </a:lnTo>
                  <a:cubicBezTo>
                    <a:pt x="1268" y="305"/>
                    <a:pt x="1358" y="268"/>
                    <a:pt x="1448" y="268"/>
                  </a:cubicBezTo>
                  <a:close/>
                  <a:moveTo>
                    <a:pt x="1469" y="0"/>
                  </a:moveTo>
                  <a:cubicBezTo>
                    <a:pt x="1302" y="0"/>
                    <a:pt x="1138" y="70"/>
                    <a:pt x="1034" y="209"/>
                  </a:cubicBezTo>
                  <a:lnTo>
                    <a:pt x="183" y="1212"/>
                  </a:lnTo>
                  <a:cubicBezTo>
                    <a:pt x="1" y="1455"/>
                    <a:pt x="31" y="1789"/>
                    <a:pt x="274" y="2002"/>
                  </a:cubicBezTo>
                  <a:lnTo>
                    <a:pt x="4317" y="5346"/>
                  </a:lnTo>
                  <a:cubicBezTo>
                    <a:pt x="4438" y="5437"/>
                    <a:pt x="4560" y="5467"/>
                    <a:pt x="4682" y="5467"/>
                  </a:cubicBezTo>
                  <a:cubicBezTo>
                    <a:pt x="4864" y="5467"/>
                    <a:pt x="5016" y="5406"/>
                    <a:pt x="5138" y="5285"/>
                  </a:cubicBezTo>
                  <a:lnTo>
                    <a:pt x="5958" y="4282"/>
                  </a:lnTo>
                  <a:cubicBezTo>
                    <a:pt x="6141" y="4039"/>
                    <a:pt x="6110" y="3674"/>
                    <a:pt x="5897" y="3491"/>
                  </a:cubicBezTo>
                  <a:lnTo>
                    <a:pt x="1824" y="118"/>
                  </a:lnTo>
                  <a:cubicBezTo>
                    <a:pt x="1720" y="39"/>
                    <a:pt x="1594" y="0"/>
                    <a:pt x="1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1293687" y="1630181"/>
              <a:ext cx="149533" cy="134008"/>
            </a:xfrm>
            <a:custGeom>
              <a:avLst/>
              <a:gdLst/>
              <a:ahLst/>
              <a:cxnLst/>
              <a:rect l="l" t="t" r="r" b="b"/>
              <a:pathLst>
                <a:path w="5442" h="4877" extrusionOk="0">
                  <a:moveTo>
                    <a:pt x="1316" y="1"/>
                  </a:moveTo>
                  <a:cubicBezTo>
                    <a:pt x="1185" y="1"/>
                    <a:pt x="1059" y="55"/>
                    <a:pt x="973" y="159"/>
                  </a:cubicBezTo>
                  <a:lnTo>
                    <a:pt x="152" y="1162"/>
                  </a:lnTo>
                  <a:cubicBezTo>
                    <a:pt x="0" y="1344"/>
                    <a:pt x="31" y="1648"/>
                    <a:pt x="213" y="1800"/>
                  </a:cubicBezTo>
                  <a:lnTo>
                    <a:pt x="3830" y="4779"/>
                  </a:lnTo>
                  <a:cubicBezTo>
                    <a:pt x="3922" y="4844"/>
                    <a:pt x="4026" y="4876"/>
                    <a:pt x="4125" y="4876"/>
                  </a:cubicBezTo>
                  <a:cubicBezTo>
                    <a:pt x="4257" y="4876"/>
                    <a:pt x="4382" y="4822"/>
                    <a:pt x="4469" y="4718"/>
                  </a:cubicBezTo>
                  <a:lnTo>
                    <a:pt x="5289" y="3745"/>
                  </a:lnTo>
                  <a:cubicBezTo>
                    <a:pt x="5441" y="3533"/>
                    <a:pt x="5411" y="3259"/>
                    <a:pt x="5228" y="3107"/>
                  </a:cubicBezTo>
                  <a:lnTo>
                    <a:pt x="1611" y="98"/>
                  </a:lnTo>
                  <a:cubicBezTo>
                    <a:pt x="1519" y="32"/>
                    <a:pt x="1416" y="1"/>
                    <a:pt x="1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1290335" y="1627131"/>
              <a:ext cx="157886" cy="141042"/>
            </a:xfrm>
            <a:custGeom>
              <a:avLst/>
              <a:gdLst/>
              <a:ahLst/>
              <a:cxnLst/>
              <a:rect l="l" t="t" r="r" b="b"/>
              <a:pathLst>
                <a:path w="5746" h="5133" extrusionOk="0">
                  <a:moveTo>
                    <a:pt x="1460" y="239"/>
                  </a:moveTo>
                  <a:cubicBezTo>
                    <a:pt x="1521" y="239"/>
                    <a:pt x="1581" y="270"/>
                    <a:pt x="1642" y="330"/>
                  </a:cubicBezTo>
                  <a:lnTo>
                    <a:pt x="5290" y="3309"/>
                  </a:lnTo>
                  <a:cubicBezTo>
                    <a:pt x="5411" y="3431"/>
                    <a:pt x="5442" y="3644"/>
                    <a:pt x="5320" y="3765"/>
                  </a:cubicBezTo>
                  <a:lnTo>
                    <a:pt x="4499" y="4768"/>
                  </a:lnTo>
                  <a:cubicBezTo>
                    <a:pt x="4431" y="4836"/>
                    <a:pt x="4344" y="4876"/>
                    <a:pt x="4253" y="4876"/>
                  </a:cubicBezTo>
                  <a:cubicBezTo>
                    <a:pt x="4183" y="4876"/>
                    <a:pt x="4110" y="4852"/>
                    <a:pt x="4043" y="4799"/>
                  </a:cubicBezTo>
                  <a:lnTo>
                    <a:pt x="426" y="1820"/>
                  </a:lnTo>
                  <a:cubicBezTo>
                    <a:pt x="366" y="1759"/>
                    <a:pt x="305" y="1668"/>
                    <a:pt x="305" y="1607"/>
                  </a:cubicBezTo>
                  <a:cubicBezTo>
                    <a:pt x="305" y="1516"/>
                    <a:pt x="335" y="1425"/>
                    <a:pt x="366" y="1364"/>
                  </a:cubicBezTo>
                  <a:lnTo>
                    <a:pt x="1217" y="361"/>
                  </a:lnTo>
                  <a:cubicBezTo>
                    <a:pt x="1277" y="300"/>
                    <a:pt x="1369" y="239"/>
                    <a:pt x="1460" y="239"/>
                  </a:cubicBezTo>
                  <a:close/>
                  <a:moveTo>
                    <a:pt x="1478" y="0"/>
                  </a:moveTo>
                  <a:cubicBezTo>
                    <a:pt x="1317" y="0"/>
                    <a:pt x="1156" y="70"/>
                    <a:pt x="1034" y="209"/>
                  </a:cubicBezTo>
                  <a:lnTo>
                    <a:pt x="214" y="1212"/>
                  </a:lnTo>
                  <a:cubicBezTo>
                    <a:pt x="1" y="1425"/>
                    <a:pt x="31" y="1789"/>
                    <a:pt x="274" y="2002"/>
                  </a:cubicBezTo>
                  <a:lnTo>
                    <a:pt x="3891" y="5011"/>
                  </a:lnTo>
                  <a:cubicBezTo>
                    <a:pt x="4013" y="5072"/>
                    <a:pt x="4135" y="5133"/>
                    <a:pt x="4256" y="5133"/>
                  </a:cubicBezTo>
                  <a:cubicBezTo>
                    <a:pt x="4439" y="5133"/>
                    <a:pt x="4591" y="5042"/>
                    <a:pt x="4682" y="4920"/>
                  </a:cubicBezTo>
                  <a:lnTo>
                    <a:pt x="5533" y="3917"/>
                  </a:lnTo>
                  <a:cubicBezTo>
                    <a:pt x="5746" y="3674"/>
                    <a:pt x="5685" y="3309"/>
                    <a:pt x="5472" y="3127"/>
                  </a:cubicBezTo>
                  <a:lnTo>
                    <a:pt x="1825" y="118"/>
                  </a:lnTo>
                  <a:cubicBezTo>
                    <a:pt x="1720" y="40"/>
                    <a:pt x="1599" y="0"/>
                    <a:pt x="14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1302040" y="1608474"/>
              <a:ext cx="161210" cy="143460"/>
            </a:xfrm>
            <a:custGeom>
              <a:avLst/>
              <a:gdLst/>
              <a:ahLst/>
              <a:cxnLst/>
              <a:rect l="l" t="t" r="r" b="b"/>
              <a:pathLst>
                <a:path w="5867" h="5221" extrusionOk="0">
                  <a:moveTo>
                    <a:pt x="1341" y="0"/>
                  </a:moveTo>
                  <a:cubicBezTo>
                    <a:pt x="1215" y="0"/>
                    <a:pt x="1090" y="55"/>
                    <a:pt x="1003" y="158"/>
                  </a:cubicBezTo>
                  <a:lnTo>
                    <a:pt x="183" y="1161"/>
                  </a:lnTo>
                  <a:cubicBezTo>
                    <a:pt x="0" y="1344"/>
                    <a:pt x="31" y="1617"/>
                    <a:pt x="243" y="1800"/>
                  </a:cubicBezTo>
                  <a:lnTo>
                    <a:pt x="4286" y="5113"/>
                  </a:lnTo>
                  <a:cubicBezTo>
                    <a:pt x="4370" y="5182"/>
                    <a:pt x="4472" y="5220"/>
                    <a:pt x="4574" y="5220"/>
                  </a:cubicBezTo>
                  <a:cubicBezTo>
                    <a:pt x="4694" y="5220"/>
                    <a:pt x="4812" y="5167"/>
                    <a:pt x="4894" y="5052"/>
                  </a:cubicBezTo>
                  <a:lnTo>
                    <a:pt x="5715" y="4079"/>
                  </a:lnTo>
                  <a:cubicBezTo>
                    <a:pt x="5867" y="3867"/>
                    <a:pt x="5867" y="3593"/>
                    <a:pt x="5654" y="3441"/>
                  </a:cubicBezTo>
                  <a:lnTo>
                    <a:pt x="1611" y="98"/>
                  </a:lnTo>
                  <a:cubicBezTo>
                    <a:pt x="1532" y="32"/>
                    <a:pt x="1437"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1300364" y="1605066"/>
              <a:ext cx="167063" cy="150604"/>
            </a:xfrm>
            <a:custGeom>
              <a:avLst/>
              <a:gdLst/>
              <a:ahLst/>
              <a:cxnLst/>
              <a:rect l="l" t="t" r="r" b="b"/>
              <a:pathLst>
                <a:path w="6080" h="5481" extrusionOk="0">
                  <a:moveTo>
                    <a:pt x="1397" y="238"/>
                  </a:moveTo>
                  <a:cubicBezTo>
                    <a:pt x="1464" y="238"/>
                    <a:pt x="1530" y="262"/>
                    <a:pt x="1581" y="313"/>
                  </a:cubicBezTo>
                  <a:lnTo>
                    <a:pt x="5654" y="3656"/>
                  </a:lnTo>
                  <a:cubicBezTo>
                    <a:pt x="5776" y="3778"/>
                    <a:pt x="5806" y="3960"/>
                    <a:pt x="5685" y="4112"/>
                  </a:cubicBezTo>
                  <a:lnTo>
                    <a:pt x="4864" y="5115"/>
                  </a:lnTo>
                  <a:cubicBezTo>
                    <a:pt x="4803" y="5176"/>
                    <a:pt x="4742" y="5206"/>
                    <a:pt x="4651" y="5237"/>
                  </a:cubicBezTo>
                  <a:cubicBezTo>
                    <a:pt x="4560" y="5237"/>
                    <a:pt x="4499" y="5206"/>
                    <a:pt x="4438" y="5146"/>
                  </a:cubicBezTo>
                  <a:lnTo>
                    <a:pt x="365" y="1802"/>
                  </a:lnTo>
                  <a:cubicBezTo>
                    <a:pt x="304" y="1741"/>
                    <a:pt x="244" y="1681"/>
                    <a:pt x="244" y="1589"/>
                  </a:cubicBezTo>
                  <a:cubicBezTo>
                    <a:pt x="244" y="1498"/>
                    <a:pt x="274" y="1437"/>
                    <a:pt x="335" y="1346"/>
                  </a:cubicBezTo>
                  <a:lnTo>
                    <a:pt x="1156" y="374"/>
                  </a:lnTo>
                  <a:cubicBezTo>
                    <a:pt x="1209" y="285"/>
                    <a:pt x="1303" y="238"/>
                    <a:pt x="1397" y="238"/>
                  </a:cubicBezTo>
                  <a:close/>
                  <a:moveTo>
                    <a:pt x="1417" y="0"/>
                  </a:moveTo>
                  <a:cubicBezTo>
                    <a:pt x="1247" y="0"/>
                    <a:pt x="1079" y="80"/>
                    <a:pt x="973" y="222"/>
                  </a:cubicBezTo>
                  <a:lnTo>
                    <a:pt x="122" y="1194"/>
                  </a:lnTo>
                  <a:cubicBezTo>
                    <a:pt x="31" y="1316"/>
                    <a:pt x="1" y="1468"/>
                    <a:pt x="1" y="1620"/>
                  </a:cubicBezTo>
                  <a:cubicBezTo>
                    <a:pt x="31" y="1772"/>
                    <a:pt x="92" y="1893"/>
                    <a:pt x="213" y="1985"/>
                  </a:cubicBezTo>
                  <a:lnTo>
                    <a:pt x="4256" y="5358"/>
                  </a:lnTo>
                  <a:cubicBezTo>
                    <a:pt x="4378" y="5419"/>
                    <a:pt x="4499" y="5480"/>
                    <a:pt x="4621" y="5480"/>
                  </a:cubicBezTo>
                  <a:lnTo>
                    <a:pt x="4681" y="5480"/>
                  </a:lnTo>
                  <a:cubicBezTo>
                    <a:pt x="4833" y="5450"/>
                    <a:pt x="4955" y="5389"/>
                    <a:pt x="5046" y="5267"/>
                  </a:cubicBezTo>
                  <a:lnTo>
                    <a:pt x="5897" y="4264"/>
                  </a:lnTo>
                  <a:cubicBezTo>
                    <a:pt x="6080" y="4021"/>
                    <a:pt x="6049" y="3687"/>
                    <a:pt x="5806" y="3474"/>
                  </a:cubicBezTo>
                  <a:lnTo>
                    <a:pt x="1763" y="130"/>
                  </a:lnTo>
                  <a:cubicBezTo>
                    <a:pt x="1662" y="41"/>
                    <a:pt x="1539" y="0"/>
                    <a:pt x="1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1251922" y="1717175"/>
              <a:ext cx="153709" cy="85263"/>
            </a:xfrm>
            <a:custGeom>
              <a:avLst/>
              <a:gdLst/>
              <a:ahLst/>
              <a:cxnLst/>
              <a:rect l="l" t="t" r="r" b="b"/>
              <a:pathLst>
                <a:path w="5594" h="3103" extrusionOk="0">
                  <a:moveTo>
                    <a:pt x="417" y="1"/>
                  </a:moveTo>
                  <a:cubicBezTo>
                    <a:pt x="318" y="1"/>
                    <a:pt x="220" y="34"/>
                    <a:pt x="122" y="93"/>
                  </a:cubicBezTo>
                  <a:cubicBezTo>
                    <a:pt x="31" y="245"/>
                    <a:pt x="1" y="427"/>
                    <a:pt x="1" y="640"/>
                  </a:cubicBezTo>
                  <a:lnTo>
                    <a:pt x="1" y="2646"/>
                  </a:lnTo>
                  <a:cubicBezTo>
                    <a:pt x="1" y="2889"/>
                    <a:pt x="183" y="3102"/>
                    <a:pt x="426" y="3102"/>
                  </a:cubicBezTo>
                  <a:lnTo>
                    <a:pt x="5168" y="3102"/>
                  </a:lnTo>
                  <a:cubicBezTo>
                    <a:pt x="5411" y="3102"/>
                    <a:pt x="5593" y="2889"/>
                    <a:pt x="5593" y="2646"/>
                  </a:cubicBezTo>
                  <a:lnTo>
                    <a:pt x="5593" y="2099"/>
                  </a:lnTo>
                  <a:cubicBezTo>
                    <a:pt x="5593" y="2069"/>
                    <a:pt x="5563" y="2038"/>
                    <a:pt x="5472" y="2008"/>
                  </a:cubicBezTo>
                  <a:cubicBezTo>
                    <a:pt x="5381" y="1947"/>
                    <a:pt x="5289" y="1917"/>
                    <a:pt x="5168" y="1886"/>
                  </a:cubicBezTo>
                  <a:lnTo>
                    <a:pt x="578" y="32"/>
                  </a:lnTo>
                  <a:cubicBezTo>
                    <a:pt x="524" y="11"/>
                    <a:pt x="470" y="1"/>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1248597" y="1714234"/>
              <a:ext cx="159534" cy="91528"/>
            </a:xfrm>
            <a:custGeom>
              <a:avLst/>
              <a:gdLst/>
              <a:ahLst/>
              <a:cxnLst/>
              <a:rect l="l" t="t" r="r" b="b"/>
              <a:pathLst>
                <a:path w="5806" h="3331" extrusionOk="0">
                  <a:moveTo>
                    <a:pt x="520" y="241"/>
                  </a:moveTo>
                  <a:cubicBezTo>
                    <a:pt x="568" y="241"/>
                    <a:pt x="618" y="248"/>
                    <a:pt x="669" y="261"/>
                  </a:cubicBezTo>
                  <a:lnTo>
                    <a:pt x="5258" y="2085"/>
                  </a:lnTo>
                  <a:cubicBezTo>
                    <a:pt x="5350" y="2115"/>
                    <a:pt x="5441" y="2176"/>
                    <a:pt x="5532" y="2237"/>
                  </a:cubicBezTo>
                  <a:lnTo>
                    <a:pt x="5593" y="2267"/>
                  </a:lnTo>
                  <a:lnTo>
                    <a:pt x="5593" y="2753"/>
                  </a:lnTo>
                  <a:cubicBezTo>
                    <a:pt x="5593" y="2936"/>
                    <a:pt x="5441" y="3088"/>
                    <a:pt x="5258" y="3088"/>
                  </a:cubicBezTo>
                  <a:lnTo>
                    <a:pt x="547" y="3088"/>
                  </a:lnTo>
                  <a:cubicBezTo>
                    <a:pt x="395" y="3088"/>
                    <a:pt x="243" y="2936"/>
                    <a:pt x="243" y="2753"/>
                  </a:cubicBezTo>
                  <a:lnTo>
                    <a:pt x="243" y="717"/>
                  </a:lnTo>
                  <a:cubicBezTo>
                    <a:pt x="243" y="565"/>
                    <a:pt x="274" y="413"/>
                    <a:pt x="334" y="291"/>
                  </a:cubicBezTo>
                  <a:cubicBezTo>
                    <a:pt x="388" y="256"/>
                    <a:pt x="452" y="241"/>
                    <a:pt x="520" y="241"/>
                  </a:cubicBezTo>
                  <a:close/>
                  <a:moveTo>
                    <a:pt x="540" y="1"/>
                  </a:moveTo>
                  <a:cubicBezTo>
                    <a:pt x="412" y="1"/>
                    <a:pt x="284" y="28"/>
                    <a:pt x="182" y="109"/>
                  </a:cubicBezTo>
                  <a:lnTo>
                    <a:pt x="152" y="109"/>
                  </a:lnTo>
                  <a:lnTo>
                    <a:pt x="152" y="139"/>
                  </a:lnTo>
                  <a:cubicBezTo>
                    <a:pt x="30" y="322"/>
                    <a:pt x="0" y="534"/>
                    <a:pt x="0" y="747"/>
                  </a:cubicBezTo>
                  <a:lnTo>
                    <a:pt x="0" y="2753"/>
                  </a:lnTo>
                  <a:cubicBezTo>
                    <a:pt x="0" y="3057"/>
                    <a:pt x="243" y="3331"/>
                    <a:pt x="547" y="3331"/>
                  </a:cubicBezTo>
                  <a:lnTo>
                    <a:pt x="5258" y="3331"/>
                  </a:lnTo>
                  <a:cubicBezTo>
                    <a:pt x="5562" y="3300"/>
                    <a:pt x="5806" y="3088"/>
                    <a:pt x="5806" y="2784"/>
                  </a:cubicBezTo>
                  <a:lnTo>
                    <a:pt x="5806" y="2206"/>
                  </a:lnTo>
                  <a:cubicBezTo>
                    <a:pt x="5806" y="2115"/>
                    <a:pt x="5714" y="2054"/>
                    <a:pt x="5623" y="2024"/>
                  </a:cubicBezTo>
                  <a:cubicBezTo>
                    <a:pt x="5562" y="1993"/>
                    <a:pt x="5441" y="1933"/>
                    <a:pt x="5319" y="1872"/>
                  </a:cubicBezTo>
                  <a:lnTo>
                    <a:pt x="729" y="18"/>
                  </a:lnTo>
                  <a:cubicBezTo>
                    <a:pt x="669" y="8"/>
                    <a:pt x="605" y="1"/>
                    <a:pt x="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1244420" y="1682690"/>
              <a:ext cx="168712" cy="97188"/>
            </a:xfrm>
            <a:custGeom>
              <a:avLst/>
              <a:gdLst/>
              <a:ahLst/>
              <a:cxnLst/>
              <a:rect l="l" t="t" r="r" b="b"/>
              <a:pathLst>
                <a:path w="6140" h="3537" extrusionOk="0">
                  <a:moveTo>
                    <a:pt x="1382" y="0"/>
                  </a:moveTo>
                  <a:cubicBezTo>
                    <a:pt x="1164" y="0"/>
                    <a:pt x="874" y="160"/>
                    <a:pt x="638" y="467"/>
                  </a:cubicBezTo>
                  <a:lnTo>
                    <a:pt x="0" y="1226"/>
                  </a:lnTo>
                  <a:lnTo>
                    <a:pt x="0" y="2746"/>
                  </a:lnTo>
                  <a:cubicBezTo>
                    <a:pt x="0" y="2959"/>
                    <a:pt x="30" y="3172"/>
                    <a:pt x="122" y="3354"/>
                  </a:cubicBezTo>
                  <a:cubicBezTo>
                    <a:pt x="122" y="3385"/>
                    <a:pt x="152" y="3415"/>
                    <a:pt x="182" y="3445"/>
                  </a:cubicBezTo>
                  <a:lnTo>
                    <a:pt x="243" y="3506"/>
                  </a:lnTo>
                  <a:cubicBezTo>
                    <a:pt x="304" y="3506"/>
                    <a:pt x="365" y="3537"/>
                    <a:pt x="426" y="3537"/>
                  </a:cubicBezTo>
                  <a:lnTo>
                    <a:pt x="5714" y="3537"/>
                  </a:lnTo>
                  <a:cubicBezTo>
                    <a:pt x="5775" y="3537"/>
                    <a:pt x="5836" y="3506"/>
                    <a:pt x="5866" y="3506"/>
                  </a:cubicBezTo>
                  <a:lnTo>
                    <a:pt x="5958" y="3445"/>
                  </a:lnTo>
                  <a:lnTo>
                    <a:pt x="6140" y="3445"/>
                  </a:lnTo>
                  <a:lnTo>
                    <a:pt x="6140" y="3415"/>
                  </a:lnTo>
                  <a:lnTo>
                    <a:pt x="5806" y="3141"/>
                  </a:lnTo>
                  <a:lnTo>
                    <a:pt x="1550" y="41"/>
                  </a:lnTo>
                  <a:cubicBezTo>
                    <a:pt x="1502" y="14"/>
                    <a:pt x="1445"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1240244" y="1678019"/>
              <a:ext cx="177917" cy="105211"/>
            </a:xfrm>
            <a:custGeom>
              <a:avLst/>
              <a:gdLst/>
              <a:ahLst/>
              <a:cxnLst/>
              <a:rect l="l" t="t" r="r" b="b"/>
              <a:pathLst>
                <a:path w="6475" h="3829" extrusionOk="0">
                  <a:moveTo>
                    <a:pt x="1506" y="242"/>
                  </a:moveTo>
                  <a:cubicBezTo>
                    <a:pt x="1549" y="242"/>
                    <a:pt x="1585" y="252"/>
                    <a:pt x="1611" y="272"/>
                  </a:cubicBezTo>
                  <a:lnTo>
                    <a:pt x="5866" y="3372"/>
                  </a:lnTo>
                  <a:lnTo>
                    <a:pt x="6018" y="3494"/>
                  </a:lnTo>
                  <a:lnTo>
                    <a:pt x="5958" y="3524"/>
                  </a:lnTo>
                  <a:cubicBezTo>
                    <a:pt x="5927" y="3524"/>
                    <a:pt x="5897" y="3555"/>
                    <a:pt x="5836" y="3555"/>
                  </a:cubicBezTo>
                  <a:lnTo>
                    <a:pt x="578" y="3555"/>
                  </a:lnTo>
                  <a:cubicBezTo>
                    <a:pt x="547" y="3555"/>
                    <a:pt x="486" y="3524"/>
                    <a:pt x="456" y="3524"/>
                  </a:cubicBezTo>
                  <a:lnTo>
                    <a:pt x="426" y="3524"/>
                  </a:lnTo>
                  <a:cubicBezTo>
                    <a:pt x="395" y="3494"/>
                    <a:pt x="395" y="3494"/>
                    <a:pt x="395" y="3463"/>
                  </a:cubicBezTo>
                  <a:cubicBezTo>
                    <a:pt x="304" y="3281"/>
                    <a:pt x="274" y="3099"/>
                    <a:pt x="274" y="2886"/>
                  </a:cubicBezTo>
                  <a:lnTo>
                    <a:pt x="274" y="1396"/>
                  </a:lnTo>
                  <a:lnTo>
                    <a:pt x="851" y="637"/>
                  </a:lnTo>
                  <a:cubicBezTo>
                    <a:pt x="1090" y="374"/>
                    <a:pt x="1348" y="242"/>
                    <a:pt x="1506" y="242"/>
                  </a:cubicBezTo>
                  <a:close/>
                  <a:moveTo>
                    <a:pt x="6140" y="3615"/>
                  </a:moveTo>
                  <a:lnTo>
                    <a:pt x="6170" y="3707"/>
                  </a:lnTo>
                  <a:lnTo>
                    <a:pt x="6140" y="3676"/>
                  </a:lnTo>
                  <a:lnTo>
                    <a:pt x="6140" y="3615"/>
                  </a:lnTo>
                  <a:close/>
                  <a:moveTo>
                    <a:pt x="1508" y="1"/>
                  </a:moveTo>
                  <a:cubicBezTo>
                    <a:pt x="1256" y="1"/>
                    <a:pt x="931" y="187"/>
                    <a:pt x="669" y="515"/>
                  </a:cubicBezTo>
                  <a:lnTo>
                    <a:pt x="30" y="1305"/>
                  </a:lnTo>
                  <a:lnTo>
                    <a:pt x="30" y="2886"/>
                  </a:lnTo>
                  <a:cubicBezTo>
                    <a:pt x="0" y="3129"/>
                    <a:pt x="61" y="3372"/>
                    <a:pt x="152" y="3585"/>
                  </a:cubicBezTo>
                  <a:cubicBezTo>
                    <a:pt x="182" y="3646"/>
                    <a:pt x="213" y="3676"/>
                    <a:pt x="274" y="3707"/>
                  </a:cubicBezTo>
                  <a:cubicBezTo>
                    <a:pt x="304" y="3737"/>
                    <a:pt x="334" y="3767"/>
                    <a:pt x="365" y="3767"/>
                  </a:cubicBezTo>
                  <a:cubicBezTo>
                    <a:pt x="426" y="3798"/>
                    <a:pt x="517" y="3828"/>
                    <a:pt x="578" y="3828"/>
                  </a:cubicBezTo>
                  <a:lnTo>
                    <a:pt x="5836" y="3828"/>
                  </a:lnTo>
                  <a:cubicBezTo>
                    <a:pt x="5927" y="3828"/>
                    <a:pt x="5988" y="3798"/>
                    <a:pt x="6079" y="3767"/>
                  </a:cubicBezTo>
                  <a:cubicBezTo>
                    <a:pt x="6110" y="3767"/>
                    <a:pt x="6140" y="3737"/>
                    <a:pt x="6170" y="3737"/>
                  </a:cubicBezTo>
                  <a:lnTo>
                    <a:pt x="6231" y="3737"/>
                  </a:lnTo>
                  <a:cubicBezTo>
                    <a:pt x="6292" y="3737"/>
                    <a:pt x="6383" y="3676"/>
                    <a:pt x="6414" y="3615"/>
                  </a:cubicBezTo>
                  <a:lnTo>
                    <a:pt x="6474" y="3524"/>
                  </a:lnTo>
                  <a:lnTo>
                    <a:pt x="6383" y="3463"/>
                  </a:lnTo>
                  <a:lnTo>
                    <a:pt x="6018" y="3190"/>
                  </a:lnTo>
                  <a:lnTo>
                    <a:pt x="1763" y="89"/>
                  </a:lnTo>
                  <a:cubicBezTo>
                    <a:pt x="1695" y="30"/>
                    <a:pt x="1607" y="1"/>
                    <a:pt x="15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1251922" y="1831646"/>
              <a:ext cx="153709" cy="60148"/>
            </a:xfrm>
            <a:custGeom>
              <a:avLst/>
              <a:gdLst/>
              <a:ahLst/>
              <a:cxnLst/>
              <a:rect l="l" t="t" r="r" b="b"/>
              <a:pathLst>
                <a:path w="5594" h="2189" extrusionOk="0">
                  <a:moveTo>
                    <a:pt x="426" y="0"/>
                  </a:moveTo>
                  <a:cubicBezTo>
                    <a:pt x="183" y="0"/>
                    <a:pt x="1" y="182"/>
                    <a:pt x="1" y="456"/>
                  </a:cubicBezTo>
                  <a:lnTo>
                    <a:pt x="1" y="1733"/>
                  </a:lnTo>
                  <a:cubicBezTo>
                    <a:pt x="1" y="1976"/>
                    <a:pt x="183" y="2189"/>
                    <a:pt x="426" y="2189"/>
                  </a:cubicBezTo>
                  <a:lnTo>
                    <a:pt x="5137" y="2189"/>
                  </a:lnTo>
                  <a:cubicBezTo>
                    <a:pt x="5381" y="2189"/>
                    <a:pt x="5593" y="1976"/>
                    <a:pt x="5593" y="1733"/>
                  </a:cubicBezTo>
                  <a:lnTo>
                    <a:pt x="5593" y="456"/>
                  </a:lnTo>
                  <a:cubicBezTo>
                    <a:pt x="5593" y="182"/>
                    <a:pt x="5381" y="0"/>
                    <a:pt x="5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1248597" y="1828294"/>
              <a:ext cx="160359" cy="66853"/>
            </a:xfrm>
            <a:custGeom>
              <a:avLst/>
              <a:gdLst/>
              <a:ahLst/>
              <a:cxnLst/>
              <a:rect l="l" t="t" r="r" b="b"/>
              <a:pathLst>
                <a:path w="5836" h="2433" extrusionOk="0">
                  <a:moveTo>
                    <a:pt x="5258" y="244"/>
                  </a:moveTo>
                  <a:cubicBezTo>
                    <a:pt x="5441" y="244"/>
                    <a:pt x="5593" y="396"/>
                    <a:pt x="5593" y="578"/>
                  </a:cubicBezTo>
                  <a:lnTo>
                    <a:pt x="5593" y="1855"/>
                  </a:lnTo>
                  <a:cubicBezTo>
                    <a:pt x="5593" y="2037"/>
                    <a:pt x="5441" y="2189"/>
                    <a:pt x="5258" y="2189"/>
                  </a:cubicBezTo>
                  <a:lnTo>
                    <a:pt x="547" y="2189"/>
                  </a:lnTo>
                  <a:cubicBezTo>
                    <a:pt x="395" y="2189"/>
                    <a:pt x="243" y="2037"/>
                    <a:pt x="243" y="1855"/>
                  </a:cubicBezTo>
                  <a:lnTo>
                    <a:pt x="243" y="578"/>
                  </a:lnTo>
                  <a:cubicBezTo>
                    <a:pt x="243" y="396"/>
                    <a:pt x="395" y="244"/>
                    <a:pt x="547" y="244"/>
                  </a:cubicBezTo>
                  <a:close/>
                  <a:moveTo>
                    <a:pt x="547" y="0"/>
                  </a:moveTo>
                  <a:cubicBezTo>
                    <a:pt x="243" y="0"/>
                    <a:pt x="0" y="244"/>
                    <a:pt x="0" y="578"/>
                  </a:cubicBezTo>
                  <a:lnTo>
                    <a:pt x="0" y="1855"/>
                  </a:lnTo>
                  <a:cubicBezTo>
                    <a:pt x="0" y="2159"/>
                    <a:pt x="243" y="2432"/>
                    <a:pt x="547" y="2432"/>
                  </a:cubicBezTo>
                  <a:lnTo>
                    <a:pt x="5258" y="2432"/>
                  </a:lnTo>
                  <a:cubicBezTo>
                    <a:pt x="5593" y="2432"/>
                    <a:pt x="5836" y="2159"/>
                    <a:pt x="5836" y="1855"/>
                  </a:cubicBezTo>
                  <a:lnTo>
                    <a:pt x="5836" y="578"/>
                  </a:lnTo>
                  <a:cubicBezTo>
                    <a:pt x="5836" y="244"/>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1244420" y="1809087"/>
              <a:ext cx="168712" cy="60148"/>
            </a:xfrm>
            <a:custGeom>
              <a:avLst/>
              <a:gdLst/>
              <a:ahLst/>
              <a:cxnLst/>
              <a:rect l="l" t="t" r="r" b="b"/>
              <a:pathLst>
                <a:path w="6140" h="2189" extrusionOk="0">
                  <a:moveTo>
                    <a:pt x="426" y="0"/>
                  </a:moveTo>
                  <a:cubicBezTo>
                    <a:pt x="182" y="0"/>
                    <a:pt x="0" y="213"/>
                    <a:pt x="0" y="456"/>
                  </a:cubicBezTo>
                  <a:lnTo>
                    <a:pt x="0" y="1733"/>
                  </a:lnTo>
                  <a:cubicBezTo>
                    <a:pt x="0" y="1976"/>
                    <a:pt x="182" y="2189"/>
                    <a:pt x="426" y="2189"/>
                  </a:cubicBezTo>
                  <a:lnTo>
                    <a:pt x="5684" y="2189"/>
                  </a:lnTo>
                  <a:cubicBezTo>
                    <a:pt x="5927" y="2189"/>
                    <a:pt x="6140" y="1976"/>
                    <a:pt x="6140" y="1733"/>
                  </a:cubicBezTo>
                  <a:lnTo>
                    <a:pt x="6140" y="456"/>
                  </a:lnTo>
                  <a:cubicBezTo>
                    <a:pt x="6140" y="213"/>
                    <a:pt x="5927"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1240244" y="1805735"/>
              <a:ext cx="176241" cy="66853"/>
            </a:xfrm>
            <a:custGeom>
              <a:avLst/>
              <a:gdLst/>
              <a:ahLst/>
              <a:cxnLst/>
              <a:rect l="l" t="t" r="r" b="b"/>
              <a:pathLst>
                <a:path w="6414" h="2433" extrusionOk="0">
                  <a:moveTo>
                    <a:pt x="5836" y="244"/>
                  </a:moveTo>
                  <a:cubicBezTo>
                    <a:pt x="6018" y="244"/>
                    <a:pt x="6170" y="396"/>
                    <a:pt x="6170" y="578"/>
                  </a:cubicBezTo>
                  <a:lnTo>
                    <a:pt x="6170" y="1855"/>
                  </a:lnTo>
                  <a:cubicBezTo>
                    <a:pt x="6170" y="2037"/>
                    <a:pt x="6018" y="2189"/>
                    <a:pt x="5836" y="2189"/>
                  </a:cubicBezTo>
                  <a:lnTo>
                    <a:pt x="578" y="2189"/>
                  </a:lnTo>
                  <a:cubicBezTo>
                    <a:pt x="395" y="2189"/>
                    <a:pt x="274" y="2037"/>
                    <a:pt x="274" y="1855"/>
                  </a:cubicBezTo>
                  <a:lnTo>
                    <a:pt x="274" y="578"/>
                  </a:lnTo>
                  <a:cubicBezTo>
                    <a:pt x="274" y="396"/>
                    <a:pt x="395" y="244"/>
                    <a:pt x="578" y="244"/>
                  </a:cubicBezTo>
                  <a:close/>
                  <a:moveTo>
                    <a:pt x="578" y="1"/>
                  </a:moveTo>
                  <a:cubicBezTo>
                    <a:pt x="274" y="1"/>
                    <a:pt x="0" y="244"/>
                    <a:pt x="30" y="578"/>
                  </a:cubicBezTo>
                  <a:lnTo>
                    <a:pt x="30" y="1855"/>
                  </a:lnTo>
                  <a:cubicBezTo>
                    <a:pt x="0" y="2159"/>
                    <a:pt x="274" y="2432"/>
                    <a:pt x="578" y="2432"/>
                  </a:cubicBezTo>
                  <a:lnTo>
                    <a:pt x="5836" y="2432"/>
                  </a:lnTo>
                  <a:cubicBezTo>
                    <a:pt x="6170" y="2432"/>
                    <a:pt x="6414" y="2159"/>
                    <a:pt x="6414" y="1855"/>
                  </a:cubicBezTo>
                  <a:lnTo>
                    <a:pt x="6414" y="578"/>
                  </a:lnTo>
                  <a:cubicBezTo>
                    <a:pt x="6414" y="24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1251922" y="1921003"/>
              <a:ext cx="153709" cy="60148"/>
            </a:xfrm>
            <a:custGeom>
              <a:avLst/>
              <a:gdLst/>
              <a:ahLst/>
              <a:cxnLst/>
              <a:rect l="l" t="t" r="r" b="b"/>
              <a:pathLst>
                <a:path w="5594" h="2189" extrusionOk="0">
                  <a:moveTo>
                    <a:pt x="426" y="0"/>
                  </a:moveTo>
                  <a:cubicBezTo>
                    <a:pt x="183" y="0"/>
                    <a:pt x="1" y="183"/>
                    <a:pt x="1" y="426"/>
                  </a:cubicBezTo>
                  <a:lnTo>
                    <a:pt x="1" y="1733"/>
                  </a:lnTo>
                  <a:cubicBezTo>
                    <a:pt x="1" y="1976"/>
                    <a:pt x="183" y="2189"/>
                    <a:pt x="426" y="2189"/>
                  </a:cubicBezTo>
                  <a:lnTo>
                    <a:pt x="5137" y="2189"/>
                  </a:lnTo>
                  <a:cubicBezTo>
                    <a:pt x="5411" y="2189"/>
                    <a:pt x="5593" y="1976"/>
                    <a:pt x="5593" y="1733"/>
                  </a:cubicBezTo>
                  <a:lnTo>
                    <a:pt x="5593" y="426"/>
                  </a:lnTo>
                  <a:cubicBezTo>
                    <a:pt x="5593" y="183"/>
                    <a:pt x="5381" y="0"/>
                    <a:pt x="5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1248597" y="1917650"/>
              <a:ext cx="160359" cy="66853"/>
            </a:xfrm>
            <a:custGeom>
              <a:avLst/>
              <a:gdLst/>
              <a:ahLst/>
              <a:cxnLst/>
              <a:rect l="l" t="t" r="r" b="b"/>
              <a:pathLst>
                <a:path w="5836" h="2433" extrusionOk="0">
                  <a:moveTo>
                    <a:pt x="5258" y="244"/>
                  </a:moveTo>
                  <a:cubicBezTo>
                    <a:pt x="5441" y="244"/>
                    <a:pt x="5593" y="366"/>
                    <a:pt x="5593" y="548"/>
                  </a:cubicBezTo>
                  <a:lnTo>
                    <a:pt x="5593" y="1855"/>
                  </a:lnTo>
                  <a:cubicBezTo>
                    <a:pt x="5593" y="2037"/>
                    <a:pt x="5441" y="2159"/>
                    <a:pt x="5258" y="2159"/>
                  </a:cubicBezTo>
                  <a:lnTo>
                    <a:pt x="547" y="2159"/>
                  </a:lnTo>
                  <a:cubicBezTo>
                    <a:pt x="395" y="2159"/>
                    <a:pt x="243" y="2037"/>
                    <a:pt x="243" y="1855"/>
                  </a:cubicBezTo>
                  <a:lnTo>
                    <a:pt x="243" y="548"/>
                  </a:lnTo>
                  <a:cubicBezTo>
                    <a:pt x="243" y="366"/>
                    <a:pt x="395" y="244"/>
                    <a:pt x="547" y="244"/>
                  </a:cubicBezTo>
                  <a:close/>
                  <a:moveTo>
                    <a:pt x="547" y="1"/>
                  </a:moveTo>
                  <a:cubicBezTo>
                    <a:pt x="243" y="1"/>
                    <a:pt x="0" y="244"/>
                    <a:pt x="0" y="548"/>
                  </a:cubicBezTo>
                  <a:lnTo>
                    <a:pt x="0" y="1855"/>
                  </a:lnTo>
                  <a:cubicBezTo>
                    <a:pt x="0" y="2159"/>
                    <a:pt x="243" y="2402"/>
                    <a:pt x="547" y="2432"/>
                  </a:cubicBezTo>
                  <a:lnTo>
                    <a:pt x="5258" y="2432"/>
                  </a:lnTo>
                  <a:cubicBezTo>
                    <a:pt x="5593" y="2402"/>
                    <a:pt x="5836" y="2159"/>
                    <a:pt x="5836" y="1855"/>
                  </a:cubicBezTo>
                  <a:lnTo>
                    <a:pt x="5836" y="548"/>
                  </a:lnTo>
                  <a:cubicBezTo>
                    <a:pt x="5836" y="244"/>
                    <a:pt x="5593" y="1"/>
                    <a:pt x="5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2"/>
            <p:cNvSpPr/>
            <p:nvPr/>
          </p:nvSpPr>
          <p:spPr>
            <a:xfrm>
              <a:off x="1244420" y="1898444"/>
              <a:ext cx="168712" cy="60176"/>
            </a:xfrm>
            <a:custGeom>
              <a:avLst/>
              <a:gdLst/>
              <a:ahLst/>
              <a:cxnLst/>
              <a:rect l="l" t="t" r="r" b="b"/>
              <a:pathLst>
                <a:path w="6140" h="2190" extrusionOk="0">
                  <a:moveTo>
                    <a:pt x="426" y="1"/>
                  </a:moveTo>
                  <a:cubicBezTo>
                    <a:pt x="182" y="1"/>
                    <a:pt x="0" y="213"/>
                    <a:pt x="0" y="426"/>
                  </a:cubicBezTo>
                  <a:lnTo>
                    <a:pt x="0" y="1733"/>
                  </a:lnTo>
                  <a:cubicBezTo>
                    <a:pt x="0" y="1976"/>
                    <a:pt x="182" y="2159"/>
                    <a:pt x="426" y="2189"/>
                  </a:cubicBezTo>
                  <a:lnTo>
                    <a:pt x="5684" y="2189"/>
                  </a:lnTo>
                  <a:cubicBezTo>
                    <a:pt x="5927" y="2189"/>
                    <a:pt x="6140" y="1976"/>
                    <a:pt x="6140" y="1733"/>
                  </a:cubicBezTo>
                  <a:lnTo>
                    <a:pt x="6140" y="426"/>
                  </a:lnTo>
                  <a:cubicBezTo>
                    <a:pt x="6140" y="21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2"/>
            <p:cNvSpPr/>
            <p:nvPr/>
          </p:nvSpPr>
          <p:spPr>
            <a:xfrm>
              <a:off x="1240244" y="1895119"/>
              <a:ext cx="176241" cy="66825"/>
            </a:xfrm>
            <a:custGeom>
              <a:avLst/>
              <a:gdLst/>
              <a:ahLst/>
              <a:cxnLst/>
              <a:rect l="l" t="t" r="r" b="b"/>
              <a:pathLst>
                <a:path w="6414" h="2432" extrusionOk="0">
                  <a:moveTo>
                    <a:pt x="5836" y="243"/>
                  </a:moveTo>
                  <a:cubicBezTo>
                    <a:pt x="6018" y="243"/>
                    <a:pt x="6170" y="395"/>
                    <a:pt x="6170" y="547"/>
                  </a:cubicBezTo>
                  <a:lnTo>
                    <a:pt x="6170" y="1854"/>
                  </a:lnTo>
                  <a:cubicBezTo>
                    <a:pt x="6170" y="2037"/>
                    <a:pt x="6018" y="2158"/>
                    <a:pt x="5836" y="2189"/>
                  </a:cubicBezTo>
                  <a:lnTo>
                    <a:pt x="578" y="2189"/>
                  </a:lnTo>
                  <a:cubicBezTo>
                    <a:pt x="395" y="2158"/>
                    <a:pt x="274" y="2037"/>
                    <a:pt x="274" y="1854"/>
                  </a:cubicBezTo>
                  <a:lnTo>
                    <a:pt x="274" y="547"/>
                  </a:lnTo>
                  <a:cubicBezTo>
                    <a:pt x="274" y="395"/>
                    <a:pt x="395" y="243"/>
                    <a:pt x="578" y="243"/>
                  </a:cubicBezTo>
                  <a:close/>
                  <a:moveTo>
                    <a:pt x="578" y="0"/>
                  </a:moveTo>
                  <a:cubicBezTo>
                    <a:pt x="274" y="0"/>
                    <a:pt x="0" y="243"/>
                    <a:pt x="30" y="547"/>
                  </a:cubicBezTo>
                  <a:lnTo>
                    <a:pt x="30" y="1854"/>
                  </a:lnTo>
                  <a:cubicBezTo>
                    <a:pt x="0" y="2158"/>
                    <a:pt x="274" y="2432"/>
                    <a:pt x="578" y="2432"/>
                  </a:cubicBezTo>
                  <a:lnTo>
                    <a:pt x="5836" y="2432"/>
                  </a:lnTo>
                  <a:cubicBezTo>
                    <a:pt x="6170" y="2432"/>
                    <a:pt x="6414" y="2158"/>
                    <a:pt x="6414" y="1854"/>
                  </a:cubicBezTo>
                  <a:lnTo>
                    <a:pt x="6414" y="547"/>
                  </a:lnTo>
                  <a:cubicBezTo>
                    <a:pt x="6414" y="243"/>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2"/>
            <p:cNvSpPr/>
            <p:nvPr/>
          </p:nvSpPr>
          <p:spPr>
            <a:xfrm>
              <a:off x="1251922" y="2010277"/>
              <a:ext cx="153709" cy="59406"/>
            </a:xfrm>
            <a:custGeom>
              <a:avLst/>
              <a:gdLst/>
              <a:ahLst/>
              <a:cxnLst/>
              <a:rect l="l" t="t" r="r" b="b"/>
              <a:pathLst>
                <a:path w="5594" h="2162" extrusionOk="0">
                  <a:moveTo>
                    <a:pt x="380" y="1"/>
                  </a:moveTo>
                  <a:cubicBezTo>
                    <a:pt x="160" y="1"/>
                    <a:pt x="1" y="202"/>
                    <a:pt x="1" y="429"/>
                  </a:cubicBezTo>
                  <a:lnTo>
                    <a:pt x="1" y="1736"/>
                  </a:lnTo>
                  <a:cubicBezTo>
                    <a:pt x="1" y="1979"/>
                    <a:pt x="183" y="2162"/>
                    <a:pt x="426" y="2162"/>
                  </a:cubicBezTo>
                  <a:lnTo>
                    <a:pt x="5137" y="2162"/>
                  </a:lnTo>
                  <a:cubicBezTo>
                    <a:pt x="5381" y="2162"/>
                    <a:pt x="5593" y="1979"/>
                    <a:pt x="5593" y="1736"/>
                  </a:cubicBezTo>
                  <a:lnTo>
                    <a:pt x="5593" y="429"/>
                  </a:lnTo>
                  <a:cubicBezTo>
                    <a:pt x="5593" y="202"/>
                    <a:pt x="5407" y="1"/>
                    <a:pt x="5184" y="1"/>
                  </a:cubicBezTo>
                  <a:cubicBezTo>
                    <a:pt x="5169" y="1"/>
                    <a:pt x="5153" y="2"/>
                    <a:pt x="5137" y="4"/>
                  </a:cubicBezTo>
                  <a:lnTo>
                    <a:pt x="426" y="4"/>
                  </a:lnTo>
                  <a:cubicBezTo>
                    <a:pt x="410" y="2"/>
                    <a:pt x="395"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2"/>
            <p:cNvSpPr/>
            <p:nvPr/>
          </p:nvSpPr>
          <p:spPr>
            <a:xfrm>
              <a:off x="1248597" y="2007035"/>
              <a:ext cx="160359" cy="66001"/>
            </a:xfrm>
            <a:custGeom>
              <a:avLst/>
              <a:gdLst/>
              <a:ahLst/>
              <a:cxnLst/>
              <a:rect l="l" t="t" r="r" b="b"/>
              <a:pathLst>
                <a:path w="5836" h="2402" extrusionOk="0">
                  <a:moveTo>
                    <a:pt x="5258" y="243"/>
                  </a:moveTo>
                  <a:cubicBezTo>
                    <a:pt x="5441" y="243"/>
                    <a:pt x="5593" y="365"/>
                    <a:pt x="5593" y="547"/>
                  </a:cubicBezTo>
                  <a:lnTo>
                    <a:pt x="5593" y="1854"/>
                  </a:lnTo>
                  <a:cubicBezTo>
                    <a:pt x="5593" y="2006"/>
                    <a:pt x="5441" y="2158"/>
                    <a:pt x="5258" y="2158"/>
                  </a:cubicBezTo>
                  <a:lnTo>
                    <a:pt x="547" y="2158"/>
                  </a:lnTo>
                  <a:cubicBezTo>
                    <a:pt x="395" y="2158"/>
                    <a:pt x="243" y="2006"/>
                    <a:pt x="243" y="1854"/>
                  </a:cubicBezTo>
                  <a:lnTo>
                    <a:pt x="243" y="547"/>
                  </a:lnTo>
                  <a:cubicBezTo>
                    <a:pt x="243" y="365"/>
                    <a:pt x="395" y="243"/>
                    <a:pt x="547" y="243"/>
                  </a:cubicBezTo>
                  <a:close/>
                  <a:moveTo>
                    <a:pt x="547" y="0"/>
                  </a:moveTo>
                  <a:cubicBezTo>
                    <a:pt x="243" y="0"/>
                    <a:pt x="0" y="243"/>
                    <a:pt x="0" y="547"/>
                  </a:cubicBezTo>
                  <a:lnTo>
                    <a:pt x="0" y="1854"/>
                  </a:lnTo>
                  <a:cubicBezTo>
                    <a:pt x="0" y="2158"/>
                    <a:pt x="243" y="2401"/>
                    <a:pt x="547" y="2401"/>
                  </a:cubicBezTo>
                  <a:lnTo>
                    <a:pt x="5258" y="2401"/>
                  </a:lnTo>
                  <a:cubicBezTo>
                    <a:pt x="5593" y="2401"/>
                    <a:pt x="5836" y="2158"/>
                    <a:pt x="5836" y="1854"/>
                  </a:cubicBezTo>
                  <a:lnTo>
                    <a:pt x="5836" y="547"/>
                  </a:lnTo>
                  <a:cubicBezTo>
                    <a:pt x="5836" y="243"/>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2"/>
            <p:cNvSpPr/>
            <p:nvPr/>
          </p:nvSpPr>
          <p:spPr>
            <a:xfrm>
              <a:off x="1244420" y="1987800"/>
              <a:ext cx="168712" cy="59351"/>
            </a:xfrm>
            <a:custGeom>
              <a:avLst/>
              <a:gdLst/>
              <a:ahLst/>
              <a:cxnLst/>
              <a:rect l="l" t="t" r="r" b="b"/>
              <a:pathLst>
                <a:path w="6140" h="2160" extrusionOk="0">
                  <a:moveTo>
                    <a:pt x="426" y="1"/>
                  </a:moveTo>
                  <a:cubicBezTo>
                    <a:pt x="182" y="1"/>
                    <a:pt x="0" y="183"/>
                    <a:pt x="0" y="427"/>
                  </a:cubicBezTo>
                  <a:lnTo>
                    <a:pt x="0" y="1734"/>
                  </a:lnTo>
                  <a:cubicBezTo>
                    <a:pt x="0" y="1977"/>
                    <a:pt x="182" y="2159"/>
                    <a:pt x="426" y="2159"/>
                  </a:cubicBezTo>
                  <a:lnTo>
                    <a:pt x="5684" y="2159"/>
                  </a:lnTo>
                  <a:cubicBezTo>
                    <a:pt x="5927" y="2159"/>
                    <a:pt x="6140" y="1977"/>
                    <a:pt x="6140" y="1734"/>
                  </a:cubicBezTo>
                  <a:lnTo>
                    <a:pt x="6140" y="427"/>
                  </a:lnTo>
                  <a:cubicBezTo>
                    <a:pt x="6140" y="18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2"/>
            <p:cNvSpPr/>
            <p:nvPr/>
          </p:nvSpPr>
          <p:spPr>
            <a:xfrm>
              <a:off x="1240244" y="1984476"/>
              <a:ext cx="176241" cy="66853"/>
            </a:xfrm>
            <a:custGeom>
              <a:avLst/>
              <a:gdLst/>
              <a:ahLst/>
              <a:cxnLst/>
              <a:rect l="l" t="t" r="r" b="b"/>
              <a:pathLst>
                <a:path w="6414" h="2433" extrusionOk="0">
                  <a:moveTo>
                    <a:pt x="5836" y="213"/>
                  </a:moveTo>
                  <a:cubicBezTo>
                    <a:pt x="6018" y="213"/>
                    <a:pt x="6170" y="365"/>
                    <a:pt x="6170" y="548"/>
                  </a:cubicBezTo>
                  <a:lnTo>
                    <a:pt x="6170" y="1824"/>
                  </a:lnTo>
                  <a:cubicBezTo>
                    <a:pt x="6170" y="2007"/>
                    <a:pt x="6018" y="2159"/>
                    <a:pt x="5836" y="2159"/>
                  </a:cubicBezTo>
                  <a:lnTo>
                    <a:pt x="578" y="2159"/>
                  </a:lnTo>
                  <a:cubicBezTo>
                    <a:pt x="395" y="2159"/>
                    <a:pt x="274" y="2007"/>
                    <a:pt x="274" y="1855"/>
                  </a:cubicBezTo>
                  <a:lnTo>
                    <a:pt x="274" y="548"/>
                  </a:lnTo>
                  <a:cubicBezTo>
                    <a:pt x="274" y="365"/>
                    <a:pt x="395" y="244"/>
                    <a:pt x="578" y="244"/>
                  </a:cubicBezTo>
                  <a:lnTo>
                    <a:pt x="5836" y="213"/>
                  </a:lnTo>
                  <a:close/>
                  <a:moveTo>
                    <a:pt x="578" y="0"/>
                  </a:moveTo>
                  <a:cubicBezTo>
                    <a:pt x="274" y="0"/>
                    <a:pt x="0" y="244"/>
                    <a:pt x="30" y="548"/>
                  </a:cubicBezTo>
                  <a:lnTo>
                    <a:pt x="30" y="1855"/>
                  </a:lnTo>
                  <a:cubicBezTo>
                    <a:pt x="0" y="2159"/>
                    <a:pt x="274" y="2402"/>
                    <a:pt x="578" y="2432"/>
                  </a:cubicBezTo>
                  <a:lnTo>
                    <a:pt x="5836" y="2432"/>
                  </a:lnTo>
                  <a:cubicBezTo>
                    <a:pt x="6170" y="2402"/>
                    <a:pt x="6414" y="2159"/>
                    <a:pt x="6414" y="1855"/>
                  </a:cubicBezTo>
                  <a:lnTo>
                    <a:pt x="6414" y="548"/>
                  </a:lnTo>
                  <a:cubicBezTo>
                    <a:pt x="6414" y="244"/>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2"/>
            <p:cNvSpPr/>
            <p:nvPr/>
          </p:nvSpPr>
          <p:spPr>
            <a:xfrm>
              <a:off x="1251922" y="2098892"/>
              <a:ext cx="153709" cy="60176"/>
            </a:xfrm>
            <a:custGeom>
              <a:avLst/>
              <a:gdLst/>
              <a:ahLst/>
              <a:cxnLst/>
              <a:rect l="l" t="t" r="r" b="b"/>
              <a:pathLst>
                <a:path w="5594" h="2190" extrusionOk="0">
                  <a:moveTo>
                    <a:pt x="426" y="1"/>
                  </a:moveTo>
                  <a:cubicBezTo>
                    <a:pt x="183" y="1"/>
                    <a:pt x="1" y="213"/>
                    <a:pt x="1" y="457"/>
                  </a:cubicBezTo>
                  <a:lnTo>
                    <a:pt x="1" y="1764"/>
                  </a:lnTo>
                  <a:cubicBezTo>
                    <a:pt x="1" y="2007"/>
                    <a:pt x="183" y="2189"/>
                    <a:pt x="426" y="2189"/>
                  </a:cubicBezTo>
                  <a:lnTo>
                    <a:pt x="5137" y="2189"/>
                  </a:lnTo>
                  <a:cubicBezTo>
                    <a:pt x="5381" y="2189"/>
                    <a:pt x="5593" y="2007"/>
                    <a:pt x="5593" y="1764"/>
                  </a:cubicBezTo>
                  <a:lnTo>
                    <a:pt x="5593" y="457"/>
                  </a:lnTo>
                  <a:cubicBezTo>
                    <a:pt x="5593" y="213"/>
                    <a:pt x="5381"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2"/>
            <p:cNvSpPr/>
            <p:nvPr/>
          </p:nvSpPr>
          <p:spPr>
            <a:xfrm>
              <a:off x="1248597" y="2096392"/>
              <a:ext cx="160359" cy="66001"/>
            </a:xfrm>
            <a:custGeom>
              <a:avLst/>
              <a:gdLst/>
              <a:ahLst/>
              <a:cxnLst/>
              <a:rect l="l" t="t" r="r" b="b"/>
              <a:pathLst>
                <a:path w="5836" h="2402" extrusionOk="0">
                  <a:moveTo>
                    <a:pt x="5258" y="213"/>
                  </a:moveTo>
                  <a:cubicBezTo>
                    <a:pt x="5441" y="213"/>
                    <a:pt x="5593" y="365"/>
                    <a:pt x="5593" y="548"/>
                  </a:cubicBezTo>
                  <a:lnTo>
                    <a:pt x="5593" y="1855"/>
                  </a:lnTo>
                  <a:cubicBezTo>
                    <a:pt x="5593" y="2007"/>
                    <a:pt x="5441" y="2159"/>
                    <a:pt x="5258" y="2159"/>
                  </a:cubicBezTo>
                  <a:lnTo>
                    <a:pt x="547" y="2159"/>
                  </a:lnTo>
                  <a:cubicBezTo>
                    <a:pt x="395" y="2159"/>
                    <a:pt x="243" y="2007"/>
                    <a:pt x="243" y="1855"/>
                  </a:cubicBezTo>
                  <a:lnTo>
                    <a:pt x="243" y="548"/>
                  </a:lnTo>
                  <a:cubicBezTo>
                    <a:pt x="243" y="365"/>
                    <a:pt x="395" y="213"/>
                    <a:pt x="547" y="213"/>
                  </a:cubicBezTo>
                  <a:close/>
                  <a:moveTo>
                    <a:pt x="547" y="0"/>
                  </a:moveTo>
                  <a:cubicBezTo>
                    <a:pt x="243" y="0"/>
                    <a:pt x="0" y="244"/>
                    <a:pt x="0" y="548"/>
                  </a:cubicBezTo>
                  <a:lnTo>
                    <a:pt x="0" y="1855"/>
                  </a:lnTo>
                  <a:cubicBezTo>
                    <a:pt x="0" y="2159"/>
                    <a:pt x="243" y="2402"/>
                    <a:pt x="547" y="2402"/>
                  </a:cubicBezTo>
                  <a:lnTo>
                    <a:pt x="5258" y="2402"/>
                  </a:lnTo>
                  <a:cubicBezTo>
                    <a:pt x="5593" y="2402"/>
                    <a:pt x="5836" y="2159"/>
                    <a:pt x="5836" y="1855"/>
                  </a:cubicBezTo>
                  <a:lnTo>
                    <a:pt x="5836" y="548"/>
                  </a:lnTo>
                  <a:cubicBezTo>
                    <a:pt x="5836" y="244"/>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2"/>
            <p:cNvSpPr/>
            <p:nvPr/>
          </p:nvSpPr>
          <p:spPr>
            <a:xfrm>
              <a:off x="1244420" y="2077185"/>
              <a:ext cx="168712" cy="59324"/>
            </a:xfrm>
            <a:custGeom>
              <a:avLst/>
              <a:gdLst/>
              <a:ahLst/>
              <a:cxnLst/>
              <a:rect l="l" t="t" r="r" b="b"/>
              <a:pathLst>
                <a:path w="6140" h="2159" extrusionOk="0">
                  <a:moveTo>
                    <a:pt x="426" y="0"/>
                  </a:moveTo>
                  <a:cubicBezTo>
                    <a:pt x="182" y="0"/>
                    <a:pt x="0" y="183"/>
                    <a:pt x="0" y="426"/>
                  </a:cubicBezTo>
                  <a:lnTo>
                    <a:pt x="0" y="1733"/>
                  </a:lnTo>
                  <a:cubicBezTo>
                    <a:pt x="0" y="1976"/>
                    <a:pt x="182" y="2158"/>
                    <a:pt x="426" y="2158"/>
                  </a:cubicBezTo>
                  <a:lnTo>
                    <a:pt x="5684" y="2158"/>
                  </a:lnTo>
                  <a:cubicBezTo>
                    <a:pt x="5927" y="2158"/>
                    <a:pt x="6140" y="1976"/>
                    <a:pt x="6140" y="1733"/>
                  </a:cubicBezTo>
                  <a:lnTo>
                    <a:pt x="6140" y="426"/>
                  </a:lnTo>
                  <a:cubicBezTo>
                    <a:pt x="6140" y="183"/>
                    <a:pt x="5927"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2"/>
            <p:cNvSpPr/>
            <p:nvPr/>
          </p:nvSpPr>
          <p:spPr>
            <a:xfrm>
              <a:off x="1240244" y="2073008"/>
              <a:ext cx="176241" cy="66825"/>
            </a:xfrm>
            <a:custGeom>
              <a:avLst/>
              <a:gdLst/>
              <a:ahLst/>
              <a:cxnLst/>
              <a:rect l="l" t="t" r="r" b="b"/>
              <a:pathLst>
                <a:path w="6414" h="2432" extrusionOk="0">
                  <a:moveTo>
                    <a:pt x="5836" y="274"/>
                  </a:moveTo>
                  <a:cubicBezTo>
                    <a:pt x="6018" y="274"/>
                    <a:pt x="6170" y="395"/>
                    <a:pt x="6170" y="578"/>
                  </a:cubicBezTo>
                  <a:lnTo>
                    <a:pt x="6170" y="1885"/>
                  </a:lnTo>
                  <a:cubicBezTo>
                    <a:pt x="6170" y="2037"/>
                    <a:pt x="6018" y="2189"/>
                    <a:pt x="5836" y="2189"/>
                  </a:cubicBezTo>
                  <a:lnTo>
                    <a:pt x="578" y="2189"/>
                  </a:lnTo>
                  <a:cubicBezTo>
                    <a:pt x="395" y="2189"/>
                    <a:pt x="274" y="2037"/>
                    <a:pt x="274" y="1885"/>
                  </a:cubicBezTo>
                  <a:lnTo>
                    <a:pt x="274" y="578"/>
                  </a:lnTo>
                  <a:cubicBezTo>
                    <a:pt x="274" y="395"/>
                    <a:pt x="395" y="274"/>
                    <a:pt x="578" y="274"/>
                  </a:cubicBezTo>
                  <a:close/>
                  <a:moveTo>
                    <a:pt x="578" y="0"/>
                  </a:moveTo>
                  <a:cubicBezTo>
                    <a:pt x="274" y="0"/>
                    <a:pt x="0" y="274"/>
                    <a:pt x="30" y="578"/>
                  </a:cubicBezTo>
                  <a:lnTo>
                    <a:pt x="30" y="1885"/>
                  </a:lnTo>
                  <a:cubicBezTo>
                    <a:pt x="0" y="2189"/>
                    <a:pt x="274" y="2432"/>
                    <a:pt x="578" y="2432"/>
                  </a:cubicBezTo>
                  <a:lnTo>
                    <a:pt x="5836" y="2432"/>
                  </a:lnTo>
                  <a:cubicBezTo>
                    <a:pt x="6170" y="2432"/>
                    <a:pt x="6414" y="2189"/>
                    <a:pt x="6414" y="1885"/>
                  </a:cubicBezTo>
                  <a:lnTo>
                    <a:pt x="6414" y="578"/>
                  </a:lnTo>
                  <a:cubicBezTo>
                    <a:pt x="6414" y="274"/>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2"/>
            <p:cNvSpPr/>
            <p:nvPr/>
          </p:nvSpPr>
          <p:spPr>
            <a:xfrm>
              <a:off x="1251922" y="2188249"/>
              <a:ext cx="153709" cy="60176"/>
            </a:xfrm>
            <a:custGeom>
              <a:avLst/>
              <a:gdLst/>
              <a:ahLst/>
              <a:cxnLst/>
              <a:rect l="l" t="t" r="r" b="b"/>
              <a:pathLst>
                <a:path w="5594" h="2190" extrusionOk="0">
                  <a:moveTo>
                    <a:pt x="426" y="1"/>
                  </a:moveTo>
                  <a:cubicBezTo>
                    <a:pt x="183" y="1"/>
                    <a:pt x="1" y="183"/>
                    <a:pt x="1" y="457"/>
                  </a:cubicBezTo>
                  <a:lnTo>
                    <a:pt x="1" y="1733"/>
                  </a:lnTo>
                  <a:cubicBezTo>
                    <a:pt x="1" y="1977"/>
                    <a:pt x="183" y="2189"/>
                    <a:pt x="426" y="2189"/>
                  </a:cubicBezTo>
                  <a:lnTo>
                    <a:pt x="5137" y="2189"/>
                  </a:lnTo>
                  <a:cubicBezTo>
                    <a:pt x="5381" y="2189"/>
                    <a:pt x="5593" y="1977"/>
                    <a:pt x="5593" y="1733"/>
                  </a:cubicBezTo>
                  <a:lnTo>
                    <a:pt x="5593" y="457"/>
                  </a:lnTo>
                  <a:cubicBezTo>
                    <a:pt x="5593" y="183"/>
                    <a:pt x="5381"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2"/>
            <p:cNvSpPr/>
            <p:nvPr/>
          </p:nvSpPr>
          <p:spPr>
            <a:xfrm>
              <a:off x="1248597" y="2184924"/>
              <a:ext cx="160359" cy="66825"/>
            </a:xfrm>
            <a:custGeom>
              <a:avLst/>
              <a:gdLst/>
              <a:ahLst/>
              <a:cxnLst/>
              <a:rect l="l" t="t" r="r" b="b"/>
              <a:pathLst>
                <a:path w="5836" h="2432" extrusionOk="0">
                  <a:moveTo>
                    <a:pt x="5258" y="244"/>
                  </a:moveTo>
                  <a:cubicBezTo>
                    <a:pt x="5441" y="244"/>
                    <a:pt x="5593" y="395"/>
                    <a:pt x="5593" y="578"/>
                  </a:cubicBezTo>
                  <a:lnTo>
                    <a:pt x="5593" y="1854"/>
                  </a:lnTo>
                  <a:cubicBezTo>
                    <a:pt x="5593" y="2037"/>
                    <a:pt x="5441" y="2189"/>
                    <a:pt x="5258" y="2189"/>
                  </a:cubicBezTo>
                  <a:lnTo>
                    <a:pt x="547" y="2189"/>
                  </a:lnTo>
                  <a:cubicBezTo>
                    <a:pt x="395" y="2189"/>
                    <a:pt x="243" y="2037"/>
                    <a:pt x="243" y="1854"/>
                  </a:cubicBezTo>
                  <a:lnTo>
                    <a:pt x="243" y="578"/>
                  </a:lnTo>
                  <a:cubicBezTo>
                    <a:pt x="243" y="395"/>
                    <a:pt x="395" y="244"/>
                    <a:pt x="547" y="244"/>
                  </a:cubicBezTo>
                  <a:close/>
                  <a:moveTo>
                    <a:pt x="547" y="0"/>
                  </a:moveTo>
                  <a:cubicBezTo>
                    <a:pt x="243" y="0"/>
                    <a:pt x="0" y="244"/>
                    <a:pt x="0" y="578"/>
                  </a:cubicBezTo>
                  <a:lnTo>
                    <a:pt x="0" y="1854"/>
                  </a:lnTo>
                  <a:cubicBezTo>
                    <a:pt x="0" y="2189"/>
                    <a:pt x="243" y="2432"/>
                    <a:pt x="547" y="2432"/>
                  </a:cubicBezTo>
                  <a:lnTo>
                    <a:pt x="5258" y="2432"/>
                  </a:lnTo>
                  <a:cubicBezTo>
                    <a:pt x="5593" y="2432"/>
                    <a:pt x="5836" y="2158"/>
                    <a:pt x="5836" y="1854"/>
                  </a:cubicBezTo>
                  <a:lnTo>
                    <a:pt x="5836" y="578"/>
                  </a:lnTo>
                  <a:cubicBezTo>
                    <a:pt x="5836" y="244"/>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2"/>
            <p:cNvSpPr/>
            <p:nvPr/>
          </p:nvSpPr>
          <p:spPr>
            <a:xfrm>
              <a:off x="1244420" y="2165717"/>
              <a:ext cx="168712" cy="60148"/>
            </a:xfrm>
            <a:custGeom>
              <a:avLst/>
              <a:gdLst/>
              <a:ahLst/>
              <a:cxnLst/>
              <a:rect l="l" t="t" r="r" b="b"/>
              <a:pathLst>
                <a:path w="6140" h="2189" extrusionOk="0">
                  <a:moveTo>
                    <a:pt x="426" y="0"/>
                  </a:moveTo>
                  <a:cubicBezTo>
                    <a:pt x="182" y="31"/>
                    <a:pt x="0" y="213"/>
                    <a:pt x="0" y="456"/>
                  </a:cubicBezTo>
                  <a:lnTo>
                    <a:pt x="0" y="1763"/>
                  </a:lnTo>
                  <a:cubicBezTo>
                    <a:pt x="0" y="1976"/>
                    <a:pt x="182" y="2189"/>
                    <a:pt x="426" y="2189"/>
                  </a:cubicBezTo>
                  <a:lnTo>
                    <a:pt x="5684" y="2189"/>
                  </a:lnTo>
                  <a:cubicBezTo>
                    <a:pt x="5927" y="2189"/>
                    <a:pt x="6140" y="2006"/>
                    <a:pt x="6140" y="1763"/>
                  </a:cubicBezTo>
                  <a:lnTo>
                    <a:pt x="6140" y="456"/>
                  </a:lnTo>
                  <a:cubicBezTo>
                    <a:pt x="6140" y="213"/>
                    <a:pt x="5927" y="31"/>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2"/>
            <p:cNvSpPr/>
            <p:nvPr/>
          </p:nvSpPr>
          <p:spPr>
            <a:xfrm>
              <a:off x="1240244" y="2162365"/>
              <a:ext cx="176241" cy="66853"/>
            </a:xfrm>
            <a:custGeom>
              <a:avLst/>
              <a:gdLst/>
              <a:ahLst/>
              <a:cxnLst/>
              <a:rect l="l" t="t" r="r" b="b"/>
              <a:pathLst>
                <a:path w="6414" h="2433" extrusionOk="0">
                  <a:moveTo>
                    <a:pt x="5836" y="244"/>
                  </a:moveTo>
                  <a:cubicBezTo>
                    <a:pt x="6018" y="244"/>
                    <a:pt x="6170" y="396"/>
                    <a:pt x="6170" y="578"/>
                  </a:cubicBezTo>
                  <a:lnTo>
                    <a:pt x="6170" y="1855"/>
                  </a:lnTo>
                  <a:cubicBezTo>
                    <a:pt x="6170" y="2037"/>
                    <a:pt x="6018" y="2189"/>
                    <a:pt x="5836" y="2189"/>
                  </a:cubicBezTo>
                  <a:lnTo>
                    <a:pt x="578" y="2189"/>
                  </a:lnTo>
                  <a:cubicBezTo>
                    <a:pt x="395" y="2189"/>
                    <a:pt x="274" y="2037"/>
                    <a:pt x="274" y="1855"/>
                  </a:cubicBezTo>
                  <a:lnTo>
                    <a:pt x="274" y="578"/>
                  </a:lnTo>
                  <a:cubicBezTo>
                    <a:pt x="274" y="396"/>
                    <a:pt x="395" y="244"/>
                    <a:pt x="578" y="244"/>
                  </a:cubicBezTo>
                  <a:close/>
                  <a:moveTo>
                    <a:pt x="578" y="1"/>
                  </a:moveTo>
                  <a:cubicBezTo>
                    <a:pt x="274" y="1"/>
                    <a:pt x="0" y="274"/>
                    <a:pt x="30" y="578"/>
                  </a:cubicBezTo>
                  <a:lnTo>
                    <a:pt x="30" y="1885"/>
                  </a:lnTo>
                  <a:cubicBezTo>
                    <a:pt x="0" y="2189"/>
                    <a:pt x="274" y="2432"/>
                    <a:pt x="578" y="2432"/>
                  </a:cubicBezTo>
                  <a:lnTo>
                    <a:pt x="5836" y="2432"/>
                  </a:lnTo>
                  <a:cubicBezTo>
                    <a:pt x="6170" y="2432"/>
                    <a:pt x="6414" y="2189"/>
                    <a:pt x="6414" y="1885"/>
                  </a:cubicBezTo>
                  <a:lnTo>
                    <a:pt x="6414" y="578"/>
                  </a:lnTo>
                  <a:cubicBezTo>
                    <a:pt x="6414" y="27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2"/>
            <p:cNvSpPr/>
            <p:nvPr/>
          </p:nvSpPr>
          <p:spPr>
            <a:xfrm>
              <a:off x="1251922" y="2277633"/>
              <a:ext cx="153709" cy="60148"/>
            </a:xfrm>
            <a:custGeom>
              <a:avLst/>
              <a:gdLst/>
              <a:ahLst/>
              <a:cxnLst/>
              <a:rect l="l" t="t" r="r" b="b"/>
              <a:pathLst>
                <a:path w="5594" h="2189" extrusionOk="0">
                  <a:moveTo>
                    <a:pt x="426" y="0"/>
                  </a:moveTo>
                  <a:cubicBezTo>
                    <a:pt x="183" y="0"/>
                    <a:pt x="1" y="213"/>
                    <a:pt x="1" y="456"/>
                  </a:cubicBezTo>
                  <a:lnTo>
                    <a:pt x="1" y="1763"/>
                  </a:lnTo>
                  <a:cubicBezTo>
                    <a:pt x="1" y="2006"/>
                    <a:pt x="183" y="2189"/>
                    <a:pt x="426" y="2189"/>
                  </a:cubicBezTo>
                  <a:lnTo>
                    <a:pt x="5137" y="2189"/>
                  </a:lnTo>
                  <a:cubicBezTo>
                    <a:pt x="5381" y="2189"/>
                    <a:pt x="5593" y="2006"/>
                    <a:pt x="5593" y="1763"/>
                  </a:cubicBezTo>
                  <a:lnTo>
                    <a:pt x="5593" y="456"/>
                  </a:lnTo>
                  <a:cubicBezTo>
                    <a:pt x="5593" y="213"/>
                    <a:pt x="5381" y="0"/>
                    <a:pt x="5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2"/>
            <p:cNvSpPr/>
            <p:nvPr/>
          </p:nvSpPr>
          <p:spPr>
            <a:xfrm>
              <a:off x="1248597" y="2274281"/>
              <a:ext cx="160359" cy="66853"/>
            </a:xfrm>
            <a:custGeom>
              <a:avLst/>
              <a:gdLst/>
              <a:ahLst/>
              <a:cxnLst/>
              <a:rect l="l" t="t" r="r" b="b"/>
              <a:pathLst>
                <a:path w="5836" h="2433" extrusionOk="0">
                  <a:moveTo>
                    <a:pt x="5289" y="244"/>
                  </a:moveTo>
                  <a:cubicBezTo>
                    <a:pt x="5441" y="244"/>
                    <a:pt x="5593" y="396"/>
                    <a:pt x="5593" y="578"/>
                  </a:cubicBezTo>
                  <a:lnTo>
                    <a:pt x="5593" y="1885"/>
                  </a:lnTo>
                  <a:cubicBezTo>
                    <a:pt x="5593" y="2037"/>
                    <a:pt x="5441" y="2189"/>
                    <a:pt x="5258" y="2189"/>
                  </a:cubicBezTo>
                  <a:lnTo>
                    <a:pt x="547" y="2189"/>
                  </a:lnTo>
                  <a:cubicBezTo>
                    <a:pt x="395" y="2189"/>
                    <a:pt x="243" y="2037"/>
                    <a:pt x="243" y="1885"/>
                  </a:cubicBezTo>
                  <a:lnTo>
                    <a:pt x="243" y="578"/>
                  </a:lnTo>
                  <a:cubicBezTo>
                    <a:pt x="243" y="396"/>
                    <a:pt x="395" y="244"/>
                    <a:pt x="547" y="244"/>
                  </a:cubicBezTo>
                  <a:close/>
                  <a:moveTo>
                    <a:pt x="547" y="1"/>
                  </a:moveTo>
                  <a:cubicBezTo>
                    <a:pt x="243" y="1"/>
                    <a:pt x="0" y="274"/>
                    <a:pt x="0" y="578"/>
                  </a:cubicBezTo>
                  <a:lnTo>
                    <a:pt x="0" y="1885"/>
                  </a:lnTo>
                  <a:cubicBezTo>
                    <a:pt x="0" y="2189"/>
                    <a:pt x="243" y="2432"/>
                    <a:pt x="547" y="2432"/>
                  </a:cubicBezTo>
                  <a:lnTo>
                    <a:pt x="5258" y="2432"/>
                  </a:lnTo>
                  <a:cubicBezTo>
                    <a:pt x="5562" y="2432"/>
                    <a:pt x="5836" y="2189"/>
                    <a:pt x="5836" y="1885"/>
                  </a:cubicBezTo>
                  <a:lnTo>
                    <a:pt x="5836" y="578"/>
                  </a:lnTo>
                  <a:cubicBezTo>
                    <a:pt x="5836" y="274"/>
                    <a:pt x="5593" y="1"/>
                    <a:pt x="5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2"/>
            <p:cNvSpPr/>
            <p:nvPr/>
          </p:nvSpPr>
          <p:spPr>
            <a:xfrm>
              <a:off x="1244420" y="2255074"/>
              <a:ext cx="168712" cy="60176"/>
            </a:xfrm>
            <a:custGeom>
              <a:avLst/>
              <a:gdLst/>
              <a:ahLst/>
              <a:cxnLst/>
              <a:rect l="l" t="t" r="r" b="b"/>
              <a:pathLst>
                <a:path w="6140" h="2190" extrusionOk="0">
                  <a:moveTo>
                    <a:pt x="426" y="1"/>
                  </a:moveTo>
                  <a:cubicBezTo>
                    <a:pt x="182" y="1"/>
                    <a:pt x="0" y="213"/>
                    <a:pt x="0" y="457"/>
                  </a:cubicBezTo>
                  <a:lnTo>
                    <a:pt x="0" y="1733"/>
                  </a:lnTo>
                  <a:cubicBezTo>
                    <a:pt x="0" y="1976"/>
                    <a:pt x="182" y="2189"/>
                    <a:pt x="426" y="2189"/>
                  </a:cubicBezTo>
                  <a:lnTo>
                    <a:pt x="5684" y="2189"/>
                  </a:lnTo>
                  <a:cubicBezTo>
                    <a:pt x="5927" y="2189"/>
                    <a:pt x="6140" y="1976"/>
                    <a:pt x="6140" y="1733"/>
                  </a:cubicBezTo>
                  <a:lnTo>
                    <a:pt x="6140" y="457"/>
                  </a:lnTo>
                  <a:cubicBezTo>
                    <a:pt x="6140" y="21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2"/>
            <p:cNvSpPr/>
            <p:nvPr/>
          </p:nvSpPr>
          <p:spPr>
            <a:xfrm>
              <a:off x="1240244" y="2251749"/>
              <a:ext cx="176241" cy="66825"/>
            </a:xfrm>
            <a:custGeom>
              <a:avLst/>
              <a:gdLst/>
              <a:ahLst/>
              <a:cxnLst/>
              <a:rect l="l" t="t" r="r" b="b"/>
              <a:pathLst>
                <a:path w="6414" h="2432" extrusionOk="0">
                  <a:moveTo>
                    <a:pt x="5836" y="243"/>
                  </a:moveTo>
                  <a:cubicBezTo>
                    <a:pt x="6018" y="243"/>
                    <a:pt x="6170" y="395"/>
                    <a:pt x="6170" y="578"/>
                  </a:cubicBezTo>
                  <a:lnTo>
                    <a:pt x="6170" y="1854"/>
                  </a:lnTo>
                  <a:cubicBezTo>
                    <a:pt x="6170" y="2037"/>
                    <a:pt x="6018" y="2188"/>
                    <a:pt x="5836" y="2188"/>
                  </a:cubicBezTo>
                  <a:lnTo>
                    <a:pt x="578" y="2188"/>
                  </a:lnTo>
                  <a:cubicBezTo>
                    <a:pt x="395" y="2188"/>
                    <a:pt x="274" y="2037"/>
                    <a:pt x="274" y="1854"/>
                  </a:cubicBezTo>
                  <a:lnTo>
                    <a:pt x="274" y="578"/>
                  </a:lnTo>
                  <a:cubicBezTo>
                    <a:pt x="274" y="395"/>
                    <a:pt x="395" y="243"/>
                    <a:pt x="578" y="243"/>
                  </a:cubicBezTo>
                  <a:close/>
                  <a:moveTo>
                    <a:pt x="578" y="0"/>
                  </a:moveTo>
                  <a:cubicBezTo>
                    <a:pt x="274" y="0"/>
                    <a:pt x="0" y="243"/>
                    <a:pt x="30" y="578"/>
                  </a:cubicBezTo>
                  <a:lnTo>
                    <a:pt x="30" y="1854"/>
                  </a:lnTo>
                  <a:cubicBezTo>
                    <a:pt x="0" y="2158"/>
                    <a:pt x="274" y="2432"/>
                    <a:pt x="578" y="2432"/>
                  </a:cubicBezTo>
                  <a:lnTo>
                    <a:pt x="5836" y="2432"/>
                  </a:lnTo>
                  <a:cubicBezTo>
                    <a:pt x="6170" y="2432"/>
                    <a:pt x="6414" y="2158"/>
                    <a:pt x="6414" y="1854"/>
                  </a:cubicBezTo>
                  <a:lnTo>
                    <a:pt x="6414" y="578"/>
                  </a:lnTo>
                  <a:cubicBezTo>
                    <a:pt x="6414" y="243"/>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2"/>
            <p:cNvSpPr/>
            <p:nvPr/>
          </p:nvSpPr>
          <p:spPr>
            <a:xfrm>
              <a:off x="1251922" y="2367759"/>
              <a:ext cx="153709" cy="59406"/>
            </a:xfrm>
            <a:custGeom>
              <a:avLst/>
              <a:gdLst/>
              <a:ahLst/>
              <a:cxnLst/>
              <a:rect l="l" t="t" r="r" b="b"/>
              <a:pathLst>
                <a:path w="5594" h="2162" extrusionOk="0">
                  <a:moveTo>
                    <a:pt x="385" y="0"/>
                  </a:moveTo>
                  <a:cubicBezTo>
                    <a:pt x="187" y="0"/>
                    <a:pt x="1" y="199"/>
                    <a:pt x="1" y="398"/>
                  </a:cubicBezTo>
                  <a:lnTo>
                    <a:pt x="1" y="1705"/>
                  </a:lnTo>
                  <a:cubicBezTo>
                    <a:pt x="1" y="1948"/>
                    <a:pt x="183" y="2161"/>
                    <a:pt x="426" y="2161"/>
                  </a:cubicBezTo>
                  <a:lnTo>
                    <a:pt x="5137" y="2161"/>
                  </a:lnTo>
                  <a:cubicBezTo>
                    <a:pt x="5381" y="2161"/>
                    <a:pt x="5593" y="1979"/>
                    <a:pt x="5593" y="1736"/>
                  </a:cubicBezTo>
                  <a:lnTo>
                    <a:pt x="5593" y="429"/>
                  </a:lnTo>
                  <a:cubicBezTo>
                    <a:pt x="5593" y="185"/>
                    <a:pt x="5381" y="3"/>
                    <a:pt x="5137" y="3"/>
                  </a:cubicBezTo>
                  <a:lnTo>
                    <a:pt x="426" y="3"/>
                  </a:lnTo>
                  <a:cubicBezTo>
                    <a:pt x="412" y="1"/>
                    <a:pt x="399" y="0"/>
                    <a:pt x="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2"/>
            <p:cNvSpPr/>
            <p:nvPr/>
          </p:nvSpPr>
          <p:spPr>
            <a:xfrm>
              <a:off x="1248597" y="2363665"/>
              <a:ext cx="160359" cy="66825"/>
            </a:xfrm>
            <a:custGeom>
              <a:avLst/>
              <a:gdLst/>
              <a:ahLst/>
              <a:cxnLst/>
              <a:rect l="l" t="t" r="r" b="b"/>
              <a:pathLst>
                <a:path w="5836" h="2432" extrusionOk="0">
                  <a:moveTo>
                    <a:pt x="5258" y="243"/>
                  </a:moveTo>
                  <a:cubicBezTo>
                    <a:pt x="5441" y="243"/>
                    <a:pt x="5593" y="365"/>
                    <a:pt x="5593" y="547"/>
                  </a:cubicBezTo>
                  <a:lnTo>
                    <a:pt x="5593" y="1854"/>
                  </a:lnTo>
                  <a:cubicBezTo>
                    <a:pt x="5593" y="2037"/>
                    <a:pt x="5441" y="2158"/>
                    <a:pt x="5258" y="2158"/>
                  </a:cubicBezTo>
                  <a:lnTo>
                    <a:pt x="547" y="2158"/>
                  </a:lnTo>
                  <a:cubicBezTo>
                    <a:pt x="395" y="2158"/>
                    <a:pt x="243" y="2037"/>
                    <a:pt x="243" y="1854"/>
                  </a:cubicBezTo>
                  <a:lnTo>
                    <a:pt x="243" y="547"/>
                  </a:lnTo>
                  <a:cubicBezTo>
                    <a:pt x="243" y="365"/>
                    <a:pt x="395" y="243"/>
                    <a:pt x="547" y="243"/>
                  </a:cubicBezTo>
                  <a:close/>
                  <a:moveTo>
                    <a:pt x="547" y="0"/>
                  </a:moveTo>
                  <a:cubicBezTo>
                    <a:pt x="243" y="0"/>
                    <a:pt x="0" y="243"/>
                    <a:pt x="0" y="547"/>
                  </a:cubicBezTo>
                  <a:lnTo>
                    <a:pt x="0" y="1854"/>
                  </a:lnTo>
                  <a:cubicBezTo>
                    <a:pt x="0" y="2158"/>
                    <a:pt x="243" y="2401"/>
                    <a:pt x="547" y="2432"/>
                  </a:cubicBezTo>
                  <a:lnTo>
                    <a:pt x="5258" y="2432"/>
                  </a:lnTo>
                  <a:cubicBezTo>
                    <a:pt x="5593" y="2401"/>
                    <a:pt x="5836" y="2158"/>
                    <a:pt x="5836" y="1854"/>
                  </a:cubicBezTo>
                  <a:lnTo>
                    <a:pt x="5836" y="547"/>
                  </a:lnTo>
                  <a:cubicBezTo>
                    <a:pt x="5836" y="243"/>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2"/>
            <p:cNvSpPr/>
            <p:nvPr/>
          </p:nvSpPr>
          <p:spPr>
            <a:xfrm>
              <a:off x="1244420" y="2344431"/>
              <a:ext cx="168712" cy="60176"/>
            </a:xfrm>
            <a:custGeom>
              <a:avLst/>
              <a:gdLst/>
              <a:ahLst/>
              <a:cxnLst/>
              <a:rect l="l" t="t" r="r" b="b"/>
              <a:pathLst>
                <a:path w="6140" h="2190" extrusionOk="0">
                  <a:moveTo>
                    <a:pt x="426" y="1"/>
                  </a:moveTo>
                  <a:cubicBezTo>
                    <a:pt x="182" y="1"/>
                    <a:pt x="0" y="214"/>
                    <a:pt x="0" y="457"/>
                  </a:cubicBezTo>
                  <a:lnTo>
                    <a:pt x="0" y="1733"/>
                  </a:lnTo>
                  <a:cubicBezTo>
                    <a:pt x="0" y="1977"/>
                    <a:pt x="182" y="2189"/>
                    <a:pt x="426" y="2189"/>
                  </a:cubicBezTo>
                  <a:lnTo>
                    <a:pt x="5684" y="2189"/>
                  </a:lnTo>
                  <a:cubicBezTo>
                    <a:pt x="5927" y="2189"/>
                    <a:pt x="6140" y="2007"/>
                    <a:pt x="6140" y="1764"/>
                  </a:cubicBezTo>
                  <a:lnTo>
                    <a:pt x="6140" y="457"/>
                  </a:lnTo>
                  <a:cubicBezTo>
                    <a:pt x="6140" y="214"/>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2"/>
            <p:cNvSpPr/>
            <p:nvPr/>
          </p:nvSpPr>
          <p:spPr>
            <a:xfrm>
              <a:off x="1240244" y="2341106"/>
              <a:ext cx="176241" cy="66825"/>
            </a:xfrm>
            <a:custGeom>
              <a:avLst/>
              <a:gdLst/>
              <a:ahLst/>
              <a:cxnLst/>
              <a:rect l="l" t="t" r="r" b="b"/>
              <a:pathLst>
                <a:path w="6414" h="2432" extrusionOk="0">
                  <a:moveTo>
                    <a:pt x="578" y="243"/>
                  </a:moveTo>
                  <a:lnTo>
                    <a:pt x="5836" y="274"/>
                  </a:lnTo>
                  <a:cubicBezTo>
                    <a:pt x="6018" y="274"/>
                    <a:pt x="6170" y="395"/>
                    <a:pt x="6170" y="578"/>
                  </a:cubicBezTo>
                  <a:lnTo>
                    <a:pt x="6170" y="1854"/>
                  </a:lnTo>
                  <a:cubicBezTo>
                    <a:pt x="6170" y="2037"/>
                    <a:pt x="6018" y="2189"/>
                    <a:pt x="5836" y="2189"/>
                  </a:cubicBezTo>
                  <a:lnTo>
                    <a:pt x="578" y="2189"/>
                  </a:lnTo>
                  <a:cubicBezTo>
                    <a:pt x="395" y="2189"/>
                    <a:pt x="274" y="2037"/>
                    <a:pt x="274" y="1854"/>
                  </a:cubicBezTo>
                  <a:lnTo>
                    <a:pt x="274" y="578"/>
                  </a:lnTo>
                  <a:cubicBezTo>
                    <a:pt x="274" y="395"/>
                    <a:pt x="395" y="243"/>
                    <a:pt x="578" y="243"/>
                  </a:cubicBezTo>
                  <a:close/>
                  <a:moveTo>
                    <a:pt x="578" y="0"/>
                  </a:moveTo>
                  <a:cubicBezTo>
                    <a:pt x="274" y="0"/>
                    <a:pt x="0" y="274"/>
                    <a:pt x="30" y="578"/>
                  </a:cubicBezTo>
                  <a:lnTo>
                    <a:pt x="30" y="1854"/>
                  </a:lnTo>
                  <a:cubicBezTo>
                    <a:pt x="0" y="2158"/>
                    <a:pt x="274" y="2432"/>
                    <a:pt x="578" y="2432"/>
                  </a:cubicBezTo>
                  <a:lnTo>
                    <a:pt x="5836" y="2432"/>
                  </a:lnTo>
                  <a:cubicBezTo>
                    <a:pt x="6140" y="2432"/>
                    <a:pt x="6414" y="2189"/>
                    <a:pt x="6414" y="1885"/>
                  </a:cubicBezTo>
                  <a:lnTo>
                    <a:pt x="6414" y="578"/>
                  </a:lnTo>
                  <a:cubicBezTo>
                    <a:pt x="6414" y="274"/>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2"/>
            <p:cNvSpPr/>
            <p:nvPr/>
          </p:nvSpPr>
          <p:spPr>
            <a:xfrm>
              <a:off x="1251922" y="2456347"/>
              <a:ext cx="153709" cy="59324"/>
            </a:xfrm>
            <a:custGeom>
              <a:avLst/>
              <a:gdLst/>
              <a:ahLst/>
              <a:cxnLst/>
              <a:rect l="l" t="t" r="r" b="b"/>
              <a:pathLst>
                <a:path w="5594" h="2159" extrusionOk="0">
                  <a:moveTo>
                    <a:pt x="426" y="1"/>
                  </a:moveTo>
                  <a:cubicBezTo>
                    <a:pt x="183" y="1"/>
                    <a:pt x="1" y="183"/>
                    <a:pt x="1" y="426"/>
                  </a:cubicBezTo>
                  <a:lnTo>
                    <a:pt x="1" y="1733"/>
                  </a:lnTo>
                  <a:cubicBezTo>
                    <a:pt x="1" y="1977"/>
                    <a:pt x="183" y="2159"/>
                    <a:pt x="426" y="2159"/>
                  </a:cubicBezTo>
                  <a:lnTo>
                    <a:pt x="5137" y="2159"/>
                  </a:lnTo>
                  <a:cubicBezTo>
                    <a:pt x="5381" y="2159"/>
                    <a:pt x="5593" y="1977"/>
                    <a:pt x="5593" y="1733"/>
                  </a:cubicBezTo>
                  <a:lnTo>
                    <a:pt x="5593" y="426"/>
                  </a:lnTo>
                  <a:cubicBezTo>
                    <a:pt x="5593" y="183"/>
                    <a:pt x="5381"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2"/>
            <p:cNvSpPr/>
            <p:nvPr/>
          </p:nvSpPr>
          <p:spPr>
            <a:xfrm>
              <a:off x="1248597" y="2453022"/>
              <a:ext cx="160359" cy="66825"/>
            </a:xfrm>
            <a:custGeom>
              <a:avLst/>
              <a:gdLst/>
              <a:ahLst/>
              <a:cxnLst/>
              <a:rect l="l" t="t" r="r" b="b"/>
              <a:pathLst>
                <a:path w="5836" h="2432" extrusionOk="0">
                  <a:moveTo>
                    <a:pt x="5258" y="243"/>
                  </a:moveTo>
                  <a:cubicBezTo>
                    <a:pt x="5441" y="243"/>
                    <a:pt x="5593" y="365"/>
                    <a:pt x="5593" y="547"/>
                  </a:cubicBezTo>
                  <a:lnTo>
                    <a:pt x="5593" y="1854"/>
                  </a:lnTo>
                  <a:cubicBezTo>
                    <a:pt x="5593" y="2037"/>
                    <a:pt x="5441" y="2158"/>
                    <a:pt x="5258" y="2158"/>
                  </a:cubicBezTo>
                  <a:lnTo>
                    <a:pt x="547" y="2158"/>
                  </a:lnTo>
                  <a:cubicBezTo>
                    <a:pt x="395" y="2158"/>
                    <a:pt x="243" y="2037"/>
                    <a:pt x="243" y="1854"/>
                  </a:cubicBezTo>
                  <a:lnTo>
                    <a:pt x="243" y="547"/>
                  </a:lnTo>
                  <a:cubicBezTo>
                    <a:pt x="243" y="365"/>
                    <a:pt x="395" y="243"/>
                    <a:pt x="547" y="243"/>
                  </a:cubicBezTo>
                  <a:close/>
                  <a:moveTo>
                    <a:pt x="547" y="0"/>
                  </a:moveTo>
                  <a:cubicBezTo>
                    <a:pt x="243" y="0"/>
                    <a:pt x="0" y="243"/>
                    <a:pt x="0" y="547"/>
                  </a:cubicBezTo>
                  <a:lnTo>
                    <a:pt x="0" y="1854"/>
                  </a:lnTo>
                  <a:cubicBezTo>
                    <a:pt x="0" y="2158"/>
                    <a:pt x="243" y="2402"/>
                    <a:pt x="547" y="2432"/>
                  </a:cubicBezTo>
                  <a:lnTo>
                    <a:pt x="5258" y="2432"/>
                  </a:lnTo>
                  <a:cubicBezTo>
                    <a:pt x="5593" y="2402"/>
                    <a:pt x="5836" y="2158"/>
                    <a:pt x="5836" y="1854"/>
                  </a:cubicBezTo>
                  <a:lnTo>
                    <a:pt x="5836" y="547"/>
                  </a:lnTo>
                  <a:cubicBezTo>
                    <a:pt x="5836" y="243"/>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2"/>
            <p:cNvSpPr/>
            <p:nvPr/>
          </p:nvSpPr>
          <p:spPr>
            <a:xfrm>
              <a:off x="1244420" y="2433815"/>
              <a:ext cx="168712" cy="60148"/>
            </a:xfrm>
            <a:custGeom>
              <a:avLst/>
              <a:gdLst/>
              <a:ahLst/>
              <a:cxnLst/>
              <a:rect l="l" t="t" r="r" b="b"/>
              <a:pathLst>
                <a:path w="6140" h="2189" extrusionOk="0">
                  <a:moveTo>
                    <a:pt x="426" y="0"/>
                  </a:moveTo>
                  <a:cubicBezTo>
                    <a:pt x="182" y="0"/>
                    <a:pt x="0" y="183"/>
                    <a:pt x="0" y="426"/>
                  </a:cubicBezTo>
                  <a:lnTo>
                    <a:pt x="0" y="1733"/>
                  </a:lnTo>
                  <a:cubicBezTo>
                    <a:pt x="0" y="1976"/>
                    <a:pt x="182" y="2158"/>
                    <a:pt x="426" y="2189"/>
                  </a:cubicBezTo>
                  <a:lnTo>
                    <a:pt x="5684" y="2189"/>
                  </a:lnTo>
                  <a:cubicBezTo>
                    <a:pt x="5927" y="2189"/>
                    <a:pt x="6140" y="1976"/>
                    <a:pt x="6140" y="1733"/>
                  </a:cubicBezTo>
                  <a:lnTo>
                    <a:pt x="6140" y="426"/>
                  </a:lnTo>
                  <a:cubicBezTo>
                    <a:pt x="6140" y="183"/>
                    <a:pt x="5927"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2"/>
            <p:cNvSpPr/>
            <p:nvPr/>
          </p:nvSpPr>
          <p:spPr>
            <a:xfrm>
              <a:off x="1240244" y="2430463"/>
              <a:ext cx="176241" cy="66853"/>
            </a:xfrm>
            <a:custGeom>
              <a:avLst/>
              <a:gdLst/>
              <a:ahLst/>
              <a:cxnLst/>
              <a:rect l="l" t="t" r="r" b="b"/>
              <a:pathLst>
                <a:path w="6414" h="2433" extrusionOk="0">
                  <a:moveTo>
                    <a:pt x="5836" y="244"/>
                  </a:moveTo>
                  <a:cubicBezTo>
                    <a:pt x="6018" y="244"/>
                    <a:pt x="6170" y="396"/>
                    <a:pt x="6170" y="548"/>
                  </a:cubicBezTo>
                  <a:lnTo>
                    <a:pt x="6170" y="1855"/>
                  </a:lnTo>
                  <a:cubicBezTo>
                    <a:pt x="6170" y="2037"/>
                    <a:pt x="6018" y="2159"/>
                    <a:pt x="5836" y="2189"/>
                  </a:cubicBezTo>
                  <a:lnTo>
                    <a:pt x="578" y="2189"/>
                  </a:lnTo>
                  <a:cubicBezTo>
                    <a:pt x="395" y="2159"/>
                    <a:pt x="274" y="2037"/>
                    <a:pt x="274" y="1855"/>
                  </a:cubicBezTo>
                  <a:lnTo>
                    <a:pt x="274" y="548"/>
                  </a:lnTo>
                  <a:cubicBezTo>
                    <a:pt x="274" y="396"/>
                    <a:pt x="395" y="244"/>
                    <a:pt x="578" y="244"/>
                  </a:cubicBezTo>
                  <a:close/>
                  <a:moveTo>
                    <a:pt x="578" y="1"/>
                  </a:moveTo>
                  <a:cubicBezTo>
                    <a:pt x="274" y="1"/>
                    <a:pt x="0" y="244"/>
                    <a:pt x="30" y="548"/>
                  </a:cubicBezTo>
                  <a:lnTo>
                    <a:pt x="30" y="1855"/>
                  </a:lnTo>
                  <a:cubicBezTo>
                    <a:pt x="0" y="2159"/>
                    <a:pt x="274" y="2432"/>
                    <a:pt x="578" y="2432"/>
                  </a:cubicBezTo>
                  <a:lnTo>
                    <a:pt x="5836" y="2432"/>
                  </a:lnTo>
                  <a:cubicBezTo>
                    <a:pt x="6170" y="2432"/>
                    <a:pt x="6414" y="2159"/>
                    <a:pt x="6414" y="1855"/>
                  </a:cubicBezTo>
                  <a:lnTo>
                    <a:pt x="6414" y="548"/>
                  </a:lnTo>
                  <a:cubicBezTo>
                    <a:pt x="6414" y="24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2"/>
            <p:cNvSpPr/>
            <p:nvPr/>
          </p:nvSpPr>
          <p:spPr>
            <a:xfrm>
              <a:off x="1251097" y="2544879"/>
              <a:ext cx="155358" cy="74574"/>
            </a:xfrm>
            <a:custGeom>
              <a:avLst/>
              <a:gdLst/>
              <a:ahLst/>
              <a:cxnLst/>
              <a:rect l="l" t="t" r="r" b="b"/>
              <a:pathLst>
                <a:path w="5654" h="2714" extrusionOk="0">
                  <a:moveTo>
                    <a:pt x="456" y="1"/>
                  </a:moveTo>
                  <a:cubicBezTo>
                    <a:pt x="213" y="1"/>
                    <a:pt x="31" y="214"/>
                    <a:pt x="31" y="457"/>
                  </a:cubicBezTo>
                  <a:cubicBezTo>
                    <a:pt x="0" y="1034"/>
                    <a:pt x="61" y="1581"/>
                    <a:pt x="122" y="2159"/>
                  </a:cubicBezTo>
                  <a:cubicBezTo>
                    <a:pt x="152" y="2311"/>
                    <a:pt x="213" y="2463"/>
                    <a:pt x="335" y="2584"/>
                  </a:cubicBezTo>
                  <a:cubicBezTo>
                    <a:pt x="410" y="2660"/>
                    <a:pt x="505" y="2714"/>
                    <a:pt x="604" y="2714"/>
                  </a:cubicBezTo>
                  <a:cubicBezTo>
                    <a:pt x="626" y="2714"/>
                    <a:pt x="647" y="2711"/>
                    <a:pt x="669" y="2706"/>
                  </a:cubicBezTo>
                  <a:lnTo>
                    <a:pt x="5259" y="1642"/>
                  </a:lnTo>
                  <a:cubicBezTo>
                    <a:pt x="5380" y="1612"/>
                    <a:pt x="5471" y="1581"/>
                    <a:pt x="5532" y="1521"/>
                  </a:cubicBezTo>
                  <a:cubicBezTo>
                    <a:pt x="5623" y="1460"/>
                    <a:pt x="5654" y="1399"/>
                    <a:pt x="5654" y="1338"/>
                  </a:cubicBezTo>
                  <a:cubicBezTo>
                    <a:pt x="5623" y="1217"/>
                    <a:pt x="5623" y="1095"/>
                    <a:pt x="5623" y="1004"/>
                  </a:cubicBezTo>
                  <a:lnTo>
                    <a:pt x="5623" y="457"/>
                  </a:lnTo>
                  <a:cubicBezTo>
                    <a:pt x="5623" y="183"/>
                    <a:pt x="5411" y="1"/>
                    <a:pt x="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2"/>
            <p:cNvSpPr/>
            <p:nvPr/>
          </p:nvSpPr>
          <p:spPr>
            <a:xfrm>
              <a:off x="1247745" y="2541555"/>
              <a:ext cx="162062" cy="81031"/>
            </a:xfrm>
            <a:custGeom>
              <a:avLst/>
              <a:gdLst/>
              <a:ahLst/>
              <a:cxnLst/>
              <a:rect l="l" t="t" r="r" b="b"/>
              <a:pathLst>
                <a:path w="5898" h="2949" extrusionOk="0">
                  <a:moveTo>
                    <a:pt x="5320" y="274"/>
                  </a:moveTo>
                  <a:cubicBezTo>
                    <a:pt x="5472" y="274"/>
                    <a:pt x="5624" y="426"/>
                    <a:pt x="5624" y="608"/>
                  </a:cubicBezTo>
                  <a:lnTo>
                    <a:pt x="5624" y="760"/>
                  </a:lnTo>
                  <a:lnTo>
                    <a:pt x="5624" y="1155"/>
                  </a:lnTo>
                  <a:lnTo>
                    <a:pt x="5624" y="1186"/>
                  </a:lnTo>
                  <a:cubicBezTo>
                    <a:pt x="5624" y="1307"/>
                    <a:pt x="5624" y="1398"/>
                    <a:pt x="5654" y="1490"/>
                  </a:cubicBezTo>
                  <a:cubicBezTo>
                    <a:pt x="5654" y="1520"/>
                    <a:pt x="5624" y="1550"/>
                    <a:pt x="5593" y="1550"/>
                  </a:cubicBezTo>
                  <a:cubicBezTo>
                    <a:pt x="5533" y="1611"/>
                    <a:pt x="5441" y="1642"/>
                    <a:pt x="5350" y="1672"/>
                  </a:cubicBezTo>
                  <a:lnTo>
                    <a:pt x="760" y="2736"/>
                  </a:lnTo>
                  <a:cubicBezTo>
                    <a:pt x="669" y="2736"/>
                    <a:pt x="578" y="2705"/>
                    <a:pt x="548" y="2645"/>
                  </a:cubicBezTo>
                  <a:cubicBezTo>
                    <a:pt x="426" y="2523"/>
                    <a:pt x="365" y="2402"/>
                    <a:pt x="365" y="2250"/>
                  </a:cubicBezTo>
                  <a:cubicBezTo>
                    <a:pt x="305" y="1733"/>
                    <a:pt x="274" y="1186"/>
                    <a:pt x="274" y="669"/>
                  </a:cubicBezTo>
                  <a:lnTo>
                    <a:pt x="274" y="578"/>
                  </a:lnTo>
                  <a:cubicBezTo>
                    <a:pt x="274" y="395"/>
                    <a:pt x="426" y="274"/>
                    <a:pt x="578" y="274"/>
                  </a:cubicBezTo>
                  <a:close/>
                  <a:moveTo>
                    <a:pt x="578" y="0"/>
                  </a:moveTo>
                  <a:cubicBezTo>
                    <a:pt x="274" y="0"/>
                    <a:pt x="1" y="274"/>
                    <a:pt x="1" y="578"/>
                  </a:cubicBezTo>
                  <a:lnTo>
                    <a:pt x="1" y="669"/>
                  </a:lnTo>
                  <a:cubicBezTo>
                    <a:pt x="1" y="1216"/>
                    <a:pt x="31" y="1763"/>
                    <a:pt x="122" y="2310"/>
                  </a:cubicBezTo>
                  <a:cubicBezTo>
                    <a:pt x="122" y="2493"/>
                    <a:pt x="213" y="2675"/>
                    <a:pt x="365" y="2797"/>
                  </a:cubicBezTo>
                  <a:cubicBezTo>
                    <a:pt x="457" y="2918"/>
                    <a:pt x="578" y="2949"/>
                    <a:pt x="730" y="2949"/>
                  </a:cubicBezTo>
                  <a:lnTo>
                    <a:pt x="791" y="2949"/>
                  </a:lnTo>
                  <a:lnTo>
                    <a:pt x="5381" y="1915"/>
                  </a:lnTo>
                  <a:cubicBezTo>
                    <a:pt x="5502" y="1885"/>
                    <a:pt x="5624" y="1824"/>
                    <a:pt x="5715" y="1763"/>
                  </a:cubicBezTo>
                  <a:cubicBezTo>
                    <a:pt x="5837" y="1672"/>
                    <a:pt x="5897" y="1581"/>
                    <a:pt x="5867" y="1459"/>
                  </a:cubicBezTo>
                  <a:cubicBezTo>
                    <a:pt x="5867" y="1368"/>
                    <a:pt x="5837" y="1277"/>
                    <a:pt x="5837" y="1186"/>
                  </a:cubicBezTo>
                  <a:lnTo>
                    <a:pt x="5837" y="1125"/>
                  </a:lnTo>
                  <a:lnTo>
                    <a:pt x="5837" y="730"/>
                  </a:lnTo>
                  <a:lnTo>
                    <a:pt x="5837" y="578"/>
                  </a:lnTo>
                  <a:cubicBezTo>
                    <a:pt x="5837" y="274"/>
                    <a:pt x="5593" y="0"/>
                    <a:pt x="5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2"/>
            <p:cNvSpPr/>
            <p:nvPr/>
          </p:nvSpPr>
          <p:spPr>
            <a:xfrm>
              <a:off x="1244420" y="2523172"/>
              <a:ext cx="168712" cy="66001"/>
            </a:xfrm>
            <a:custGeom>
              <a:avLst/>
              <a:gdLst/>
              <a:ahLst/>
              <a:cxnLst/>
              <a:rect l="l" t="t" r="r" b="b"/>
              <a:pathLst>
                <a:path w="6140" h="2402" extrusionOk="0">
                  <a:moveTo>
                    <a:pt x="426" y="1"/>
                  </a:moveTo>
                  <a:cubicBezTo>
                    <a:pt x="182" y="1"/>
                    <a:pt x="0" y="183"/>
                    <a:pt x="0" y="426"/>
                  </a:cubicBezTo>
                  <a:lnTo>
                    <a:pt x="0" y="1764"/>
                  </a:lnTo>
                  <a:cubicBezTo>
                    <a:pt x="0" y="2128"/>
                    <a:pt x="243" y="2402"/>
                    <a:pt x="456" y="2402"/>
                  </a:cubicBezTo>
                  <a:lnTo>
                    <a:pt x="5714" y="1946"/>
                  </a:lnTo>
                  <a:cubicBezTo>
                    <a:pt x="5958" y="1915"/>
                    <a:pt x="6140" y="1824"/>
                    <a:pt x="6140" y="1703"/>
                  </a:cubicBezTo>
                  <a:lnTo>
                    <a:pt x="6140" y="426"/>
                  </a:lnTo>
                  <a:cubicBezTo>
                    <a:pt x="6140" y="18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2"/>
            <p:cNvSpPr/>
            <p:nvPr/>
          </p:nvSpPr>
          <p:spPr>
            <a:xfrm>
              <a:off x="1240244" y="2519820"/>
              <a:ext cx="176241" cy="72705"/>
            </a:xfrm>
            <a:custGeom>
              <a:avLst/>
              <a:gdLst/>
              <a:ahLst/>
              <a:cxnLst/>
              <a:rect l="l" t="t" r="r" b="b"/>
              <a:pathLst>
                <a:path w="6414" h="2646" extrusionOk="0">
                  <a:moveTo>
                    <a:pt x="5836" y="244"/>
                  </a:moveTo>
                  <a:cubicBezTo>
                    <a:pt x="6018" y="244"/>
                    <a:pt x="6140" y="396"/>
                    <a:pt x="6140" y="578"/>
                  </a:cubicBezTo>
                  <a:lnTo>
                    <a:pt x="6140" y="1825"/>
                  </a:lnTo>
                  <a:cubicBezTo>
                    <a:pt x="6079" y="1916"/>
                    <a:pt x="5958" y="1946"/>
                    <a:pt x="5836" y="1946"/>
                  </a:cubicBezTo>
                  <a:lnTo>
                    <a:pt x="578" y="2402"/>
                  </a:lnTo>
                  <a:cubicBezTo>
                    <a:pt x="547" y="2402"/>
                    <a:pt x="486" y="2372"/>
                    <a:pt x="426" y="2341"/>
                  </a:cubicBezTo>
                  <a:cubicBezTo>
                    <a:pt x="334" y="2220"/>
                    <a:pt x="243" y="2037"/>
                    <a:pt x="274" y="1886"/>
                  </a:cubicBezTo>
                  <a:lnTo>
                    <a:pt x="274" y="548"/>
                  </a:lnTo>
                  <a:cubicBezTo>
                    <a:pt x="274" y="396"/>
                    <a:pt x="395" y="244"/>
                    <a:pt x="578" y="244"/>
                  </a:cubicBezTo>
                  <a:close/>
                  <a:moveTo>
                    <a:pt x="578" y="1"/>
                  </a:moveTo>
                  <a:cubicBezTo>
                    <a:pt x="274" y="1"/>
                    <a:pt x="0" y="244"/>
                    <a:pt x="0" y="548"/>
                  </a:cubicBezTo>
                  <a:lnTo>
                    <a:pt x="0" y="1886"/>
                  </a:lnTo>
                  <a:cubicBezTo>
                    <a:pt x="0" y="2129"/>
                    <a:pt x="122" y="2341"/>
                    <a:pt x="274" y="2524"/>
                  </a:cubicBezTo>
                  <a:cubicBezTo>
                    <a:pt x="365" y="2585"/>
                    <a:pt x="456" y="2645"/>
                    <a:pt x="578" y="2645"/>
                  </a:cubicBezTo>
                  <a:lnTo>
                    <a:pt x="638" y="2645"/>
                  </a:lnTo>
                  <a:lnTo>
                    <a:pt x="5866" y="2189"/>
                  </a:lnTo>
                  <a:cubicBezTo>
                    <a:pt x="6049" y="2189"/>
                    <a:pt x="6231" y="2129"/>
                    <a:pt x="6353" y="2007"/>
                  </a:cubicBezTo>
                  <a:cubicBezTo>
                    <a:pt x="6383" y="1946"/>
                    <a:pt x="6414" y="1886"/>
                    <a:pt x="6414" y="1825"/>
                  </a:cubicBezTo>
                  <a:lnTo>
                    <a:pt x="6414" y="548"/>
                  </a:lnTo>
                  <a:cubicBezTo>
                    <a:pt x="6414" y="24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2"/>
            <p:cNvSpPr/>
            <p:nvPr/>
          </p:nvSpPr>
          <p:spPr>
            <a:xfrm>
              <a:off x="1275305" y="2605192"/>
              <a:ext cx="152033" cy="125242"/>
            </a:xfrm>
            <a:custGeom>
              <a:avLst/>
              <a:gdLst/>
              <a:ahLst/>
              <a:cxnLst/>
              <a:rect l="l" t="t" r="r" b="b"/>
              <a:pathLst>
                <a:path w="5533" h="4558" extrusionOk="0">
                  <a:moveTo>
                    <a:pt x="4856" y="0"/>
                  </a:moveTo>
                  <a:cubicBezTo>
                    <a:pt x="4774" y="0"/>
                    <a:pt x="4680" y="17"/>
                    <a:pt x="4590" y="55"/>
                  </a:cubicBezTo>
                  <a:lnTo>
                    <a:pt x="274" y="1940"/>
                  </a:lnTo>
                  <a:cubicBezTo>
                    <a:pt x="31" y="2031"/>
                    <a:pt x="1" y="2426"/>
                    <a:pt x="153" y="2700"/>
                  </a:cubicBezTo>
                  <a:cubicBezTo>
                    <a:pt x="305" y="3003"/>
                    <a:pt x="426" y="3277"/>
                    <a:pt x="639" y="3520"/>
                  </a:cubicBezTo>
                  <a:cubicBezTo>
                    <a:pt x="852" y="3794"/>
                    <a:pt x="1004" y="4067"/>
                    <a:pt x="1216" y="4280"/>
                  </a:cubicBezTo>
                  <a:cubicBezTo>
                    <a:pt x="1374" y="4457"/>
                    <a:pt x="1569" y="4557"/>
                    <a:pt x="1736" y="4557"/>
                  </a:cubicBezTo>
                  <a:cubicBezTo>
                    <a:pt x="1828" y="4557"/>
                    <a:pt x="1912" y="4527"/>
                    <a:pt x="1976" y="4462"/>
                  </a:cubicBezTo>
                  <a:lnTo>
                    <a:pt x="5320" y="1119"/>
                  </a:lnTo>
                  <a:cubicBezTo>
                    <a:pt x="5472" y="967"/>
                    <a:pt x="5533" y="724"/>
                    <a:pt x="5472" y="633"/>
                  </a:cubicBezTo>
                  <a:cubicBezTo>
                    <a:pt x="5381" y="572"/>
                    <a:pt x="5320" y="481"/>
                    <a:pt x="5259" y="389"/>
                  </a:cubicBezTo>
                  <a:cubicBezTo>
                    <a:pt x="5198" y="298"/>
                    <a:pt x="5138" y="207"/>
                    <a:pt x="5077" y="86"/>
                  </a:cubicBezTo>
                  <a:cubicBezTo>
                    <a:pt x="5059" y="33"/>
                    <a:pt x="4970" y="0"/>
                    <a:pt x="4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2"/>
            <p:cNvSpPr/>
            <p:nvPr/>
          </p:nvSpPr>
          <p:spPr>
            <a:xfrm>
              <a:off x="1272804" y="2601813"/>
              <a:ext cx="159562" cy="131865"/>
            </a:xfrm>
            <a:custGeom>
              <a:avLst/>
              <a:gdLst/>
              <a:ahLst/>
              <a:cxnLst/>
              <a:rect l="l" t="t" r="r" b="b"/>
              <a:pathLst>
                <a:path w="5807" h="4799" extrusionOk="0">
                  <a:moveTo>
                    <a:pt x="4955" y="239"/>
                  </a:moveTo>
                  <a:cubicBezTo>
                    <a:pt x="5016" y="239"/>
                    <a:pt x="5077" y="269"/>
                    <a:pt x="5077" y="269"/>
                  </a:cubicBezTo>
                  <a:lnTo>
                    <a:pt x="5168" y="421"/>
                  </a:lnTo>
                  <a:lnTo>
                    <a:pt x="5259" y="573"/>
                  </a:lnTo>
                  <a:cubicBezTo>
                    <a:pt x="5289" y="604"/>
                    <a:pt x="5320" y="664"/>
                    <a:pt x="5320" y="695"/>
                  </a:cubicBezTo>
                  <a:cubicBezTo>
                    <a:pt x="5381" y="756"/>
                    <a:pt x="5411" y="786"/>
                    <a:pt x="5472" y="847"/>
                  </a:cubicBezTo>
                  <a:cubicBezTo>
                    <a:pt x="5472" y="968"/>
                    <a:pt x="5411" y="1090"/>
                    <a:pt x="5320" y="1151"/>
                  </a:cubicBezTo>
                  <a:lnTo>
                    <a:pt x="1976" y="4494"/>
                  </a:lnTo>
                  <a:cubicBezTo>
                    <a:pt x="1946" y="4525"/>
                    <a:pt x="1885" y="4555"/>
                    <a:pt x="1824" y="4555"/>
                  </a:cubicBezTo>
                  <a:cubicBezTo>
                    <a:pt x="1672" y="4525"/>
                    <a:pt x="1520" y="4464"/>
                    <a:pt x="1399" y="4312"/>
                  </a:cubicBezTo>
                  <a:cubicBezTo>
                    <a:pt x="1247" y="4160"/>
                    <a:pt x="1125" y="3947"/>
                    <a:pt x="973" y="3765"/>
                  </a:cubicBezTo>
                  <a:lnTo>
                    <a:pt x="821" y="3582"/>
                  </a:lnTo>
                  <a:cubicBezTo>
                    <a:pt x="669" y="3339"/>
                    <a:pt x="487" y="3066"/>
                    <a:pt x="335" y="2762"/>
                  </a:cubicBezTo>
                  <a:cubicBezTo>
                    <a:pt x="274" y="2640"/>
                    <a:pt x="244" y="2458"/>
                    <a:pt x="274" y="2306"/>
                  </a:cubicBezTo>
                  <a:cubicBezTo>
                    <a:pt x="304" y="2245"/>
                    <a:pt x="335" y="2184"/>
                    <a:pt x="396" y="2184"/>
                  </a:cubicBezTo>
                  <a:lnTo>
                    <a:pt x="4712" y="300"/>
                  </a:lnTo>
                  <a:cubicBezTo>
                    <a:pt x="4803" y="269"/>
                    <a:pt x="4864" y="239"/>
                    <a:pt x="4955" y="239"/>
                  </a:cubicBezTo>
                  <a:close/>
                  <a:moveTo>
                    <a:pt x="4968" y="1"/>
                  </a:moveTo>
                  <a:cubicBezTo>
                    <a:pt x="4869" y="1"/>
                    <a:pt x="4758" y="28"/>
                    <a:pt x="4651" y="87"/>
                  </a:cubicBezTo>
                  <a:lnTo>
                    <a:pt x="304" y="1941"/>
                  </a:lnTo>
                  <a:cubicBezTo>
                    <a:pt x="213" y="2002"/>
                    <a:pt x="122" y="2093"/>
                    <a:pt x="61" y="2215"/>
                  </a:cubicBezTo>
                  <a:cubicBezTo>
                    <a:pt x="0" y="2458"/>
                    <a:pt x="31" y="2671"/>
                    <a:pt x="122" y="2883"/>
                  </a:cubicBezTo>
                  <a:cubicBezTo>
                    <a:pt x="304" y="3187"/>
                    <a:pt x="487" y="3491"/>
                    <a:pt x="639" y="3734"/>
                  </a:cubicBezTo>
                  <a:cubicBezTo>
                    <a:pt x="700" y="3795"/>
                    <a:pt x="730" y="3856"/>
                    <a:pt x="791" y="3917"/>
                  </a:cubicBezTo>
                  <a:cubicBezTo>
                    <a:pt x="912" y="4130"/>
                    <a:pt x="1064" y="4312"/>
                    <a:pt x="1247" y="4494"/>
                  </a:cubicBezTo>
                  <a:cubicBezTo>
                    <a:pt x="1368" y="4677"/>
                    <a:pt x="1611" y="4798"/>
                    <a:pt x="1824" y="4798"/>
                  </a:cubicBezTo>
                  <a:cubicBezTo>
                    <a:pt x="1946" y="4798"/>
                    <a:pt x="2067" y="4768"/>
                    <a:pt x="2159" y="4677"/>
                  </a:cubicBezTo>
                  <a:lnTo>
                    <a:pt x="5502" y="1333"/>
                  </a:lnTo>
                  <a:cubicBezTo>
                    <a:pt x="5684" y="1151"/>
                    <a:pt x="5806" y="847"/>
                    <a:pt x="5654" y="664"/>
                  </a:cubicBezTo>
                  <a:cubicBezTo>
                    <a:pt x="5624" y="634"/>
                    <a:pt x="5593" y="604"/>
                    <a:pt x="5563" y="543"/>
                  </a:cubicBezTo>
                  <a:cubicBezTo>
                    <a:pt x="5532" y="512"/>
                    <a:pt x="5502" y="482"/>
                    <a:pt x="5472" y="452"/>
                  </a:cubicBezTo>
                  <a:lnTo>
                    <a:pt x="5381" y="300"/>
                  </a:lnTo>
                  <a:cubicBezTo>
                    <a:pt x="5350" y="269"/>
                    <a:pt x="5320" y="209"/>
                    <a:pt x="5289" y="178"/>
                  </a:cubicBezTo>
                  <a:cubicBezTo>
                    <a:pt x="5252" y="67"/>
                    <a:pt x="5125" y="1"/>
                    <a:pt x="4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2"/>
            <p:cNvSpPr/>
            <p:nvPr/>
          </p:nvSpPr>
          <p:spPr>
            <a:xfrm>
              <a:off x="1255274" y="2591646"/>
              <a:ext cx="171240" cy="118758"/>
            </a:xfrm>
            <a:custGeom>
              <a:avLst/>
              <a:gdLst/>
              <a:ahLst/>
              <a:cxnLst/>
              <a:rect l="l" t="t" r="r" b="b"/>
              <a:pathLst>
                <a:path w="6232" h="4322" extrusionOk="0">
                  <a:moveTo>
                    <a:pt x="5638" y="1"/>
                  </a:moveTo>
                  <a:cubicBezTo>
                    <a:pt x="5569" y="1"/>
                    <a:pt x="5492" y="11"/>
                    <a:pt x="5411" y="31"/>
                  </a:cubicBezTo>
                  <a:lnTo>
                    <a:pt x="335" y="1430"/>
                  </a:lnTo>
                  <a:cubicBezTo>
                    <a:pt x="122" y="1490"/>
                    <a:pt x="0" y="1825"/>
                    <a:pt x="122" y="2189"/>
                  </a:cubicBezTo>
                  <a:lnTo>
                    <a:pt x="304" y="2645"/>
                  </a:lnTo>
                  <a:lnTo>
                    <a:pt x="517" y="3101"/>
                  </a:lnTo>
                  <a:cubicBezTo>
                    <a:pt x="669" y="3405"/>
                    <a:pt x="821" y="3679"/>
                    <a:pt x="1003" y="3952"/>
                  </a:cubicBezTo>
                  <a:cubicBezTo>
                    <a:pt x="1133" y="4191"/>
                    <a:pt x="1356" y="4321"/>
                    <a:pt x="1550" y="4321"/>
                  </a:cubicBezTo>
                  <a:cubicBezTo>
                    <a:pt x="1629" y="4321"/>
                    <a:pt x="1702" y="4300"/>
                    <a:pt x="1763" y="4256"/>
                  </a:cubicBezTo>
                  <a:lnTo>
                    <a:pt x="5927" y="1095"/>
                  </a:lnTo>
                  <a:cubicBezTo>
                    <a:pt x="6140" y="943"/>
                    <a:pt x="6231" y="761"/>
                    <a:pt x="6170" y="639"/>
                  </a:cubicBezTo>
                  <a:cubicBezTo>
                    <a:pt x="6110" y="579"/>
                    <a:pt x="6079" y="487"/>
                    <a:pt x="6019" y="396"/>
                  </a:cubicBezTo>
                  <a:lnTo>
                    <a:pt x="5958" y="244"/>
                  </a:lnTo>
                  <a:lnTo>
                    <a:pt x="5897" y="123"/>
                  </a:lnTo>
                  <a:cubicBezTo>
                    <a:pt x="5877" y="42"/>
                    <a:pt x="5775"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2"/>
            <p:cNvSpPr/>
            <p:nvPr/>
          </p:nvSpPr>
          <p:spPr>
            <a:xfrm>
              <a:off x="1253598" y="2587991"/>
              <a:ext cx="177092" cy="125627"/>
            </a:xfrm>
            <a:custGeom>
              <a:avLst/>
              <a:gdLst/>
              <a:ahLst/>
              <a:cxnLst/>
              <a:rect l="l" t="t" r="r" b="b"/>
              <a:pathLst>
                <a:path w="6445" h="4572" extrusionOk="0">
                  <a:moveTo>
                    <a:pt x="5715" y="256"/>
                  </a:moveTo>
                  <a:cubicBezTo>
                    <a:pt x="5745" y="256"/>
                    <a:pt x="5806" y="256"/>
                    <a:pt x="5836" y="286"/>
                  </a:cubicBezTo>
                  <a:lnTo>
                    <a:pt x="5897" y="438"/>
                  </a:lnTo>
                  <a:cubicBezTo>
                    <a:pt x="5928" y="499"/>
                    <a:pt x="5958" y="529"/>
                    <a:pt x="5958" y="560"/>
                  </a:cubicBezTo>
                  <a:cubicBezTo>
                    <a:pt x="5988" y="620"/>
                    <a:pt x="6019" y="712"/>
                    <a:pt x="6080" y="772"/>
                  </a:cubicBezTo>
                  <a:lnTo>
                    <a:pt x="6110" y="833"/>
                  </a:lnTo>
                  <a:cubicBezTo>
                    <a:pt x="6140" y="863"/>
                    <a:pt x="6080" y="985"/>
                    <a:pt x="5928" y="1107"/>
                  </a:cubicBezTo>
                  <a:lnTo>
                    <a:pt x="1733" y="4298"/>
                  </a:lnTo>
                  <a:cubicBezTo>
                    <a:pt x="1672" y="4329"/>
                    <a:pt x="1611" y="4329"/>
                    <a:pt x="1551" y="4329"/>
                  </a:cubicBezTo>
                  <a:cubicBezTo>
                    <a:pt x="1368" y="4268"/>
                    <a:pt x="1247" y="4177"/>
                    <a:pt x="1155" y="4025"/>
                  </a:cubicBezTo>
                  <a:lnTo>
                    <a:pt x="1125" y="3964"/>
                  </a:lnTo>
                  <a:cubicBezTo>
                    <a:pt x="973" y="3721"/>
                    <a:pt x="821" y="3447"/>
                    <a:pt x="699" y="3174"/>
                  </a:cubicBezTo>
                  <a:lnTo>
                    <a:pt x="487" y="2748"/>
                  </a:lnTo>
                  <a:lnTo>
                    <a:pt x="304" y="2262"/>
                  </a:lnTo>
                  <a:cubicBezTo>
                    <a:pt x="244" y="2110"/>
                    <a:pt x="244" y="1958"/>
                    <a:pt x="304" y="1806"/>
                  </a:cubicBezTo>
                  <a:cubicBezTo>
                    <a:pt x="335" y="1745"/>
                    <a:pt x="365" y="1684"/>
                    <a:pt x="426" y="1684"/>
                  </a:cubicBezTo>
                  <a:lnTo>
                    <a:pt x="5502" y="286"/>
                  </a:lnTo>
                  <a:cubicBezTo>
                    <a:pt x="5563" y="256"/>
                    <a:pt x="5624" y="256"/>
                    <a:pt x="5715" y="256"/>
                  </a:cubicBezTo>
                  <a:close/>
                  <a:moveTo>
                    <a:pt x="5709" y="1"/>
                  </a:moveTo>
                  <a:cubicBezTo>
                    <a:pt x="5626" y="1"/>
                    <a:pt x="5535" y="15"/>
                    <a:pt x="5441" y="43"/>
                  </a:cubicBezTo>
                  <a:lnTo>
                    <a:pt x="396" y="1441"/>
                  </a:lnTo>
                  <a:cubicBezTo>
                    <a:pt x="244" y="1471"/>
                    <a:pt x="152" y="1563"/>
                    <a:pt x="92" y="1684"/>
                  </a:cubicBezTo>
                  <a:cubicBezTo>
                    <a:pt x="0" y="1897"/>
                    <a:pt x="0" y="2140"/>
                    <a:pt x="92" y="2353"/>
                  </a:cubicBezTo>
                  <a:lnTo>
                    <a:pt x="274" y="2839"/>
                  </a:lnTo>
                  <a:lnTo>
                    <a:pt x="487" y="3295"/>
                  </a:lnTo>
                  <a:cubicBezTo>
                    <a:pt x="608" y="3569"/>
                    <a:pt x="760" y="3842"/>
                    <a:pt x="943" y="4116"/>
                  </a:cubicBezTo>
                  <a:lnTo>
                    <a:pt x="973" y="4177"/>
                  </a:lnTo>
                  <a:cubicBezTo>
                    <a:pt x="1095" y="4359"/>
                    <a:pt x="1277" y="4511"/>
                    <a:pt x="1520" y="4572"/>
                  </a:cubicBezTo>
                  <a:lnTo>
                    <a:pt x="1611" y="4572"/>
                  </a:lnTo>
                  <a:cubicBezTo>
                    <a:pt x="1703" y="4572"/>
                    <a:pt x="1794" y="4541"/>
                    <a:pt x="1885" y="4481"/>
                  </a:cubicBezTo>
                  <a:lnTo>
                    <a:pt x="6080" y="1319"/>
                  </a:lnTo>
                  <a:cubicBezTo>
                    <a:pt x="6353" y="1137"/>
                    <a:pt x="6444" y="894"/>
                    <a:pt x="6353" y="712"/>
                  </a:cubicBezTo>
                  <a:cubicBezTo>
                    <a:pt x="6323" y="681"/>
                    <a:pt x="6292" y="651"/>
                    <a:pt x="6292" y="620"/>
                  </a:cubicBezTo>
                  <a:cubicBezTo>
                    <a:pt x="6262" y="590"/>
                    <a:pt x="6231" y="529"/>
                    <a:pt x="6201" y="468"/>
                  </a:cubicBezTo>
                  <a:cubicBezTo>
                    <a:pt x="6171" y="408"/>
                    <a:pt x="6171" y="377"/>
                    <a:pt x="6140" y="347"/>
                  </a:cubicBezTo>
                  <a:lnTo>
                    <a:pt x="6080" y="195"/>
                  </a:lnTo>
                  <a:cubicBezTo>
                    <a:pt x="6038" y="69"/>
                    <a:pt x="5894" y="1"/>
                    <a:pt x="5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2"/>
            <p:cNvSpPr/>
            <p:nvPr/>
          </p:nvSpPr>
          <p:spPr>
            <a:xfrm>
              <a:off x="1357160" y="2639677"/>
              <a:ext cx="111119" cy="155797"/>
            </a:xfrm>
            <a:custGeom>
              <a:avLst/>
              <a:gdLst/>
              <a:ahLst/>
              <a:cxnLst/>
              <a:rect l="l" t="t" r="r" b="b"/>
              <a:pathLst>
                <a:path w="4044" h="5670" extrusionOk="0">
                  <a:moveTo>
                    <a:pt x="3194" y="0"/>
                  </a:moveTo>
                  <a:cubicBezTo>
                    <a:pt x="3089" y="0"/>
                    <a:pt x="2927" y="109"/>
                    <a:pt x="2827" y="259"/>
                  </a:cubicBezTo>
                  <a:lnTo>
                    <a:pt x="152" y="4150"/>
                  </a:lnTo>
                  <a:cubicBezTo>
                    <a:pt x="0" y="4363"/>
                    <a:pt x="152" y="4697"/>
                    <a:pt x="456" y="4879"/>
                  </a:cubicBezTo>
                  <a:cubicBezTo>
                    <a:pt x="730" y="5031"/>
                    <a:pt x="1034" y="5183"/>
                    <a:pt x="1307" y="5305"/>
                  </a:cubicBezTo>
                  <a:cubicBezTo>
                    <a:pt x="1611" y="5426"/>
                    <a:pt x="1915" y="5548"/>
                    <a:pt x="2219" y="5639"/>
                  </a:cubicBezTo>
                  <a:cubicBezTo>
                    <a:pt x="2301" y="5660"/>
                    <a:pt x="2382" y="5669"/>
                    <a:pt x="2458" y="5669"/>
                  </a:cubicBezTo>
                  <a:cubicBezTo>
                    <a:pt x="2719" y="5669"/>
                    <a:pt x="2925" y="5554"/>
                    <a:pt x="2949" y="5366"/>
                  </a:cubicBezTo>
                  <a:lnTo>
                    <a:pt x="3982" y="776"/>
                  </a:lnTo>
                  <a:cubicBezTo>
                    <a:pt x="4043" y="533"/>
                    <a:pt x="3982" y="320"/>
                    <a:pt x="3861" y="290"/>
                  </a:cubicBezTo>
                  <a:lnTo>
                    <a:pt x="3557" y="168"/>
                  </a:lnTo>
                  <a:cubicBezTo>
                    <a:pt x="3466" y="138"/>
                    <a:pt x="3344" y="77"/>
                    <a:pt x="3253" y="16"/>
                  </a:cubicBezTo>
                  <a:cubicBezTo>
                    <a:pt x="3237" y="5"/>
                    <a:pt x="3217" y="0"/>
                    <a:pt x="3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2"/>
            <p:cNvSpPr/>
            <p:nvPr/>
          </p:nvSpPr>
          <p:spPr>
            <a:xfrm>
              <a:off x="1356336" y="2635692"/>
              <a:ext cx="115268" cy="163134"/>
            </a:xfrm>
            <a:custGeom>
              <a:avLst/>
              <a:gdLst/>
              <a:ahLst/>
              <a:cxnLst/>
              <a:rect l="l" t="t" r="r" b="b"/>
              <a:pathLst>
                <a:path w="4195" h="5937" extrusionOk="0">
                  <a:moveTo>
                    <a:pt x="3222" y="283"/>
                  </a:moveTo>
                  <a:cubicBezTo>
                    <a:pt x="3283" y="313"/>
                    <a:pt x="3344" y="343"/>
                    <a:pt x="3404" y="374"/>
                  </a:cubicBezTo>
                  <a:cubicBezTo>
                    <a:pt x="3435" y="404"/>
                    <a:pt x="3496" y="404"/>
                    <a:pt x="3526" y="435"/>
                  </a:cubicBezTo>
                  <a:lnTo>
                    <a:pt x="3708" y="495"/>
                  </a:lnTo>
                  <a:lnTo>
                    <a:pt x="3860" y="556"/>
                  </a:lnTo>
                  <a:cubicBezTo>
                    <a:pt x="3921" y="678"/>
                    <a:pt x="3921" y="799"/>
                    <a:pt x="3891" y="890"/>
                  </a:cubicBezTo>
                  <a:lnTo>
                    <a:pt x="2857" y="5511"/>
                  </a:lnTo>
                  <a:cubicBezTo>
                    <a:pt x="2857" y="5541"/>
                    <a:pt x="2796" y="5602"/>
                    <a:pt x="2766" y="5632"/>
                  </a:cubicBezTo>
                  <a:cubicBezTo>
                    <a:pt x="2672" y="5670"/>
                    <a:pt x="2567" y="5696"/>
                    <a:pt x="2464" y="5696"/>
                  </a:cubicBezTo>
                  <a:cubicBezTo>
                    <a:pt x="2400" y="5696"/>
                    <a:pt x="2338" y="5686"/>
                    <a:pt x="2280" y="5663"/>
                  </a:cubicBezTo>
                  <a:cubicBezTo>
                    <a:pt x="1976" y="5571"/>
                    <a:pt x="1672" y="5450"/>
                    <a:pt x="1398" y="5359"/>
                  </a:cubicBezTo>
                  <a:lnTo>
                    <a:pt x="1155" y="5237"/>
                  </a:lnTo>
                  <a:cubicBezTo>
                    <a:pt x="942" y="5146"/>
                    <a:pt x="760" y="5055"/>
                    <a:pt x="547" y="4933"/>
                  </a:cubicBezTo>
                  <a:cubicBezTo>
                    <a:pt x="426" y="4842"/>
                    <a:pt x="304" y="4720"/>
                    <a:pt x="243" y="4538"/>
                  </a:cubicBezTo>
                  <a:cubicBezTo>
                    <a:pt x="243" y="4477"/>
                    <a:pt x="243" y="4416"/>
                    <a:pt x="274" y="4386"/>
                  </a:cubicBezTo>
                  <a:lnTo>
                    <a:pt x="2948" y="495"/>
                  </a:lnTo>
                  <a:cubicBezTo>
                    <a:pt x="3040" y="343"/>
                    <a:pt x="3222" y="283"/>
                    <a:pt x="3222" y="283"/>
                  </a:cubicBezTo>
                  <a:close/>
                  <a:moveTo>
                    <a:pt x="3243" y="1"/>
                  </a:moveTo>
                  <a:cubicBezTo>
                    <a:pt x="3076" y="1"/>
                    <a:pt x="2878" y="153"/>
                    <a:pt x="2736" y="343"/>
                  </a:cubicBezTo>
                  <a:lnTo>
                    <a:pt x="91" y="4204"/>
                  </a:lnTo>
                  <a:cubicBezTo>
                    <a:pt x="0" y="4325"/>
                    <a:pt x="0" y="4477"/>
                    <a:pt x="30" y="4599"/>
                  </a:cubicBezTo>
                  <a:cubicBezTo>
                    <a:pt x="91" y="4811"/>
                    <a:pt x="243" y="5024"/>
                    <a:pt x="426" y="5115"/>
                  </a:cubicBezTo>
                  <a:cubicBezTo>
                    <a:pt x="638" y="5237"/>
                    <a:pt x="851" y="5359"/>
                    <a:pt x="1064" y="5450"/>
                  </a:cubicBezTo>
                  <a:lnTo>
                    <a:pt x="1307" y="5571"/>
                  </a:lnTo>
                  <a:cubicBezTo>
                    <a:pt x="1611" y="5693"/>
                    <a:pt x="1915" y="5784"/>
                    <a:pt x="2219" y="5906"/>
                  </a:cubicBezTo>
                  <a:cubicBezTo>
                    <a:pt x="2310" y="5936"/>
                    <a:pt x="2401" y="5936"/>
                    <a:pt x="2492" y="5936"/>
                  </a:cubicBezTo>
                  <a:cubicBezTo>
                    <a:pt x="2644" y="5936"/>
                    <a:pt x="2766" y="5906"/>
                    <a:pt x="2888" y="5815"/>
                  </a:cubicBezTo>
                  <a:cubicBezTo>
                    <a:pt x="3009" y="5754"/>
                    <a:pt x="3100" y="5663"/>
                    <a:pt x="3131" y="5541"/>
                  </a:cubicBezTo>
                  <a:lnTo>
                    <a:pt x="4134" y="921"/>
                  </a:lnTo>
                  <a:cubicBezTo>
                    <a:pt x="4195" y="769"/>
                    <a:pt x="4164" y="586"/>
                    <a:pt x="4073" y="435"/>
                  </a:cubicBezTo>
                  <a:cubicBezTo>
                    <a:pt x="4073" y="374"/>
                    <a:pt x="4012" y="343"/>
                    <a:pt x="3951" y="313"/>
                  </a:cubicBezTo>
                  <a:lnTo>
                    <a:pt x="3800" y="252"/>
                  </a:lnTo>
                  <a:cubicBezTo>
                    <a:pt x="3739" y="252"/>
                    <a:pt x="3708" y="222"/>
                    <a:pt x="3648" y="191"/>
                  </a:cubicBezTo>
                  <a:cubicBezTo>
                    <a:pt x="3617" y="161"/>
                    <a:pt x="3556" y="161"/>
                    <a:pt x="3496" y="131"/>
                  </a:cubicBezTo>
                  <a:cubicBezTo>
                    <a:pt x="3465" y="100"/>
                    <a:pt x="3404" y="100"/>
                    <a:pt x="3374" y="39"/>
                  </a:cubicBezTo>
                  <a:cubicBezTo>
                    <a:pt x="3334" y="13"/>
                    <a:pt x="3290" y="1"/>
                    <a:pt x="3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2"/>
            <p:cNvSpPr/>
            <p:nvPr/>
          </p:nvSpPr>
          <p:spPr>
            <a:xfrm>
              <a:off x="1327924" y="2627779"/>
              <a:ext cx="132002" cy="163931"/>
            </a:xfrm>
            <a:custGeom>
              <a:avLst/>
              <a:gdLst/>
              <a:ahLst/>
              <a:cxnLst/>
              <a:rect l="l" t="t" r="r" b="b"/>
              <a:pathLst>
                <a:path w="4804" h="5966" extrusionOk="0">
                  <a:moveTo>
                    <a:pt x="4081" y="1"/>
                  </a:moveTo>
                  <a:cubicBezTo>
                    <a:pt x="3982" y="1"/>
                    <a:pt x="3846" y="69"/>
                    <a:pt x="3709" y="206"/>
                  </a:cubicBezTo>
                  <a:lnTo>
                    <a:pt x="153" y="4096"/>
                  </a:lnTo>
                  <a:cubicBezTo>
                    <a:pt x="1" y="4248"/>
                    <a:pt x="61" y="4613"/>
                    <a:pt x="365" y="4856"/>
                  </a:cubicBezTo>
                  <a:cubicBezTo>
                    <a:pt x="639" y="5039"/>
                    <a:pt x="912" y="5221"/>
                    <a:pt x="1186" y="5403"/>
                  </a:cubicBezTo>
                  <a:lnTo>
                    <a:pt x="1581" y="5677"/>
                  </a:lnTo>
                  <a:lnTo>
                    <a:pt x="2037" y="5890"/>
                  </a:lnTo>
                  <a:cubicBezTo>
                    <a:pt x="2151" y="5942"/>
                    <a:pt x="2269" y="5965"/>
                    <a:pt x="2378" y="5965"/>
                  </a:cubicBezTo>
                  <a:cubicBezTo>
                    <a:pt x="2589" y="5965"/>
                    <a:pt x="2767" y="5878"/>
                    <a:pt x="2827" y="5738"/>
                  </a:cubicBezTo>
                  <a:lnTo>
                    <a:pt x="4712" y="814"/>
                  </a:lnTo>
                  <a:cubicBezTo>
                    <a:pt x="4803" y="601"/>
                    <a:pt x="4773" y="388"/>
                    <a:pt x="4682" y="327"/>
                  </a:cubicBezTo>
                  <a:lnTo>
                    <a:pt x="4530" y="267"/>
                  </a:lnTo>
                  <a:lnTo>
                    <a:pt x="4408" y="175"/>
                  </a:lnTo>
                  <a:cubicBezTo>
                    <a:pt x="4317" y="145"/>
                    <a:pt x="4226" y="84"/>
                    <a:pt x="4165" y="23"/>
                  </a:cubicBezTo>
                  <a:cubicBezTo>
                    <a:pt x="4142" y="8"/>
                    <a:pt x="4114" y="1"/>
                    <a:pt x="4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2"/>
            <p:cNvSpPr/>
            <p:nvPr/>
          </p:nvSpPr>
          <p:spPr>
            <a:xfrm>
              <a:off x="1325424" y="2624097"/>
              <a:ext cx="137003" cy="171377"/>
            </a:xfrm>
            <a:custGeom>
              <a:avLst/>
              <a:gdLst/>
              <a:ahLst/>
              <a:cxnLst/>
              <a:rect l="l" t="t" r="r" b="b"/>
              <a:pathLst>
                <a:path w="4986" h="6237" extrusionOk="0">
                  <a:moveTo>
                    <a:pt x="4143" y="254"/>
                  </a:moveTo>
                  <a:lnTo>
                    <a:pt x="4225" y="309"/>
                  </a:lnTo>
                  <a:cubicBezTo>
                    <a:pt x="4256" y="370"/>
                    <a:pt x="4317" y="401"/>
                    <a:pt x="4408" y="431"/>
                  </a:cubicBezTo>
                  <a:lnTo>
                    <a:pt x="4560" y="522"/>
                  </a:lnTo>
                  <a:lnTo>
                    <a:pt x="4681" y="583"/>
                  </a:lnTo>
                  <a:cubicBezTo>
                    <a:pt x="4712" y="583"/>
                    <a:pt x="4742" y="735"/>
                    <a:pt x="4681" y="917"/>
                  </a:cubicBezTo>
                  <a:lnTo>
                    <a:pt x="2797" y="5841"/>
                  </a:lnTo>
                  <a:cubicBezTo>
                    <a:pt x="2766" y="5872"/>
                    <a:pt x="2736" y="5933"/>
                    <a:pt x="2675" y="5963"/>
                  </a:cubicBezTo>
                  <a:cubicBezTo>
                    <a:pt x="2608" y="5974"/>
                    <a:pt x="2546" y="5981"/>
                    <a:pt x="2486" y="5981"/>
                  </a:cubicBezTo>
                  <a:cubicBezTo>
                    <a:pt x="2382" y="5981"/>
                    <a:pt x="2285" y="5960"/>
                    <a:pt x="2189" y="5902"/>
                  </a:cubicBezTo>
                  <a:lnTo>
                    <a:pt x="1733" y="5689"/>
                  </a:lnTo>
                  <a:lnTo>
                    <a:pt x="1307" y="5446"/>
                  </a:lnTo>
                  <a:cubicBezTo>
                    <a:pt x="1034" y="5264"/>
                    <a:pt x="760" y="5081"/>
                    <a:pt x="517" y="4869"/>
                  </a:cubicBezTo>
                  <a:cubicBezTo>
                    <a:pt x="396" y="4778"/>
                    <a:pt x="304" y="4626"/>
                    <a:pt x="274" y="4474"/>
                  </a:cubicBezTo>
                  <a:cubicBezTo>
                    <a:pt x="244" y="4413"/>
                    <a:pt x="274" y="4352"/>
                    <a:pt x="335" y="4291"/>
                  </a:cubicBezTo>
                  <a:lnTo>
                    <a:pt x="3861" y="431"/>
                  </a:lnTo>
                  <a:cubicBezTo>
                    <a:pt x="3946" y="345"/>
                    <a:pt x="4032" y="286"/>
                    <a:pt x="4143" y="254"/>
                  </a:cubicBezTo>
                  <a:close/>
                  <a:moveTo>
                    <a:pt x="4151" y="1"/>
                  </a:moveTo>
                  <a:cubicBezTo>
                    <a:pt x="4009" y="1"/>
                    <a:pt x="3835" y="91"/>
                    <a:pt x="3678" y="249"/>
                  </a:cubicBezTo>
                  <a:lnTo>
                    <a:pt x="122" y="4139"/>
                  </a:lnTo>
                  <a:cubicBezTo>
                    <a:pt x="31" y="4230"/>
                    <a:pt x="0" y="4382"/>
                    <a:pt x="0" y="4504"/>
                  </a:cubicBezTo>
                  <a:cubicBezTo>
                    <a:pt x="31" y="4747"/>
                    <a:pt x="183" y="4960"/>
                    <a:pt x="396" y="5112"/>
                  </a:cubicBezTo>
                  <a:cubicBezTo>
                    <a:pt x="639" y="5294"/>
                    <a:pt x="912" y="5477"/>
                    <a:pt x="1186" y="5659"/>
                  </a:cubicBezTo>
                  <a:lnTo>
                    <a:pt x="1642" y="5933"/>
                  </a:lnTo>
                  <a:lnTo>
                    <a:pt x="2067" y="6145"/>
                  </a:lnTo>
                  <a:cubicBezTo>
                    <a:pt x="2189" y="6206"/>
                    <a:pt x="2341" y="6237"/>
                    <a:pt x="2493" y="6237"/>
                  </a:cubicBezTo>
                  <a:cubicBezTo>
                    <a:pt x="2584" y="6237"/>
                    <a:pt x="2645" y="6206"/>
                    <a:pt x="2736" y="6176"/>
                  </a:cubicBezTo>
                  <a:cubicBezTo>
                    <a:pt x="2858" y="6115"/>
                    <a:pt x="2949" y="6024"/>
                    <a:pt x="3010" y="5902"/>
                  </a:cubicBezTo>
                  <a:lnTo>
                    <a:pt x="4894" y="978"/>
                  </a:lnTo>
                  <a:cubicBezTo>
                    <a:pt x="4985" y="705"/>
                    <a:pt x="4955" y="431"/>
                    <a:pt x="4803" y="340"/>
                  </a:cubicBezTo>
                  <a:cubicBezTo>
                    <a:pt x="4742" y="309"/>
                    <a:pt x="4712" y="309"/>
                    <a:pt x="4651" y="279"/>
                  </a:cubicBezTo>
                  <a:lnTo>
                    <a:pt x="4529" y="188"/>
                  </a:lnTo>
                  <a:cubicBezTo>
                    <a:pt x="4469" y="157"/>
                    <a:pt x="4408" y="127"/>
                    <a:pt x="4377" y="97"/>
                  </a:cubicBezTo>
                  <a:lnTo>
                    <a:pt x="4286" y="36"/>
                  </a:lnTo>
                  <a:cubicBezTo>
                    <a:pt x="4246" y="12"/>
                    <a:pt x="4201" y="1"/>
                    <a:pt x="4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2"/>
            <p:cNvSpPr/>
            <p:nvPr/>
          </p:nvSpPr>
          <p:spPr>
            <a:xfrm>
              <a:off x="1478254" y="2651794"/>
              <a:ext cx="63501" cy="153709"/>
            </a:xfrm>
            <a:custGeom>
              <a:avLst/>
              <a:gdLst/>
              <a:ahLst/>
              <a:cxnLst/>
              <a:rect l="l" t="t" r="r" b="b"/>
              <a:pathLst>
                <a:path w="2311" h="5594" extrusionOk="0">
                  <a:moveTo>
                    <a:pt x="578" y="0"/>
                  </a:moveTo>
                  <a:cubicBezTo>
                    <a:pt x="274" y="0"/>
                    <a:pt x="244" y="183"/>
                    <a:pt x="214" y="426"/>
                  </a:cubicBezTo>
                  <a:lnTo>
                    <a:pt x="31" y="5137"/>
                  </a:lnTo>
                  <a:cubicBezTo>
                    <a:pt x="1" y="5381"/>
                    <a:pt x="366" y="5593"/>
                    <a:pt x="578" y="5593"/>
                  </a:cubicBezTo>
                  <a:lnTo>
                    <a:pt x="1855" y="5593"/>
                  </a:lnTo>
                  <a:cubicBezTo>
                    <a:pt x="2098" y="5593"/>
                    <a:pt x="2311" y="5381"/>
                    <a:pt x="2311" y="5137"/>
                  </a:cubicBezTo>
                  <a:lnTo>
                    <a:pt x="2311" y="426"/>
                  </a:lnTo>
                  <a:cubicBezTo>
                    <a:pt x="2311" y="183"/>
                    <a:pt x="2098"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2"/>
            <p:cNvSpPr/>
            <p:nvPr/>
          </p:nvSpPr>
          <p:spPr>
            <a:xfrm>
              <a:off x="1475753" y="2648387"/>
              <a:ext cx="69353" cy="160441"/>
            </a:xfrm>
            <a:custGeom>
              <a:avLst/>
              <a:gdLst/>
              <a:ahLst/>
              <a:cxnLst/>
              <a:rect l="l" t="t" r="r" b="b"/>
              <a:pathLst>
                <a:path w="2524" h="5839" extrusionOk="0">
                  <a:moveTo>
                    <a:pt x="1946" y="246"/>
                  </a:moveTo>
                  <a:cubicBezTo>
                    <a:pt x="2128" y="246"/>
                    <a:pt x="2250" y="368"/>
                    <a:pt x="2250" y="550"/>
                  </a:cubicBezTo>
                  <a:lnTo>
                    <a:pt x="2250" y="5261"/>
                  </a:lnTo>
                  <a:cubicBezTo>
                    <a:pt x="2250" y="5444"/>
                    <a:pt x="2128" y="5565"/>
                    <a:pt x="1946" y="5565"/>
                  </a:cubicBezTo>
                  <a:lnTo>
                    <a:pt x="639" y="5565"/>
                  </a:lnTo>
                  <a:cubicBezTo>
                    <a:pt x="517" y="5565"/>
                    <a:pt x="396" y="5505"/>
                    <a:pt x="305" y="5413"/>
                  </a:cubicBezTo>
                  <a:cubicBezTo>
                    <a:pt x="244" y="5383"/>
                    <a:pt x="244" y="5322"/>
                    <a:pt x="244" y="5261"/>
                  </a:cubicBezTo>
                  <a:lnTo>
                    <a:pt x="426" y="550"/>
                  </a:lnTo>
                  <a:cubicBezTo>
                    <a:pt x="426" y="307"/>
                    <a:pt x="487" y="246"/>
                    <a:pt x="639" y="246"/>
                  </a:cubicBezTo>
                  <a:close/>
                  <a:moveTo>
                    <a:pt x="1992" y="1"/>
                  </a:moveTo>
                  <a:cubicBezTo>
                    <a:pt x="1977" y="1"/>
                    <a:pt x="1962" y="1"/>
                    <a:pt x="1946" y="3"/>
                  </a:cubicBezTo>
                  <a:lnTo>
                    <a:pt x="669" y="3"/>
                  </a:lnTo>
                  <a:cubicBezTo>
                    <a:pt x="244" y="3"/>
                    <a:pt x="183" y="337"/>
                    <a:pt x="183" y="550"/>
                  </a:cubicBezTo>
                  <a:lnTo>
                    <a:pt x="1" y="5231"/>
                  </a:lnTo>
                  <a:cubicBezTo>
                    <a:pt x="1" y="5353"/>
                    <a:pt x="31" y="5505"/>
                    <a:pt x="122" y="5596"/>
                  </a:cubicBezTo>
                  <a:cubicBezTo>
                    <a:pt x="274" y="5717"/>
                    <a:pt x="457" y="5808"/>
                    <a:pt x="639" y="5839"/>
                  </a:cubicBezTo>
                  <a:lnTo>
                    <a:pt x="1946" y="5839"/>
                  </a:lnTo>
                  <a:cubicBezTo>
                    <a:pt x="2250" y="5839"/>
                    <a:pt x="2523" y="5565"/>
                    <a:pt x="2523" y="5261"/>
                  </a:cubicBezTo>
                  <a:lnTo>
                    <a:pt x="2523" y="550"/>
                  </a:lnTo>
                  <a:cubicBezTo>
                    <a:pt x="2523" y="262"/>
                    <a:pt x="2277" y="1"/>
                    <a:pt x="19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2"/>
            <p:cNvSpPr/>
            <p:nvPr/>
          </p:nvSpPr>
          <p:spPr>
            <a:xfrm>
              <a:off x="1444841" y="2644183"/>
              <a:ext cx="74382" cy="168822"/>
            </a:xfrm>
            <a:custGeom>
              <a:avLst/>
              <a:gdLst/>
              <a:ahLst/>
              <a:cxnLst/>
              <a:rect l="l" t="t" r="r" b="b"/>
              <a:pathLst>
                <a:path w="2707" h="6144" extrusionOk="0">
                  <a:moveTo>
                    <a:pt x="1251" y="1"/>
                  </a:moveTo>
                  <a:cubicBezTo>
                    <a:pt x="1139" y="1"/>
                    <a:pt x="1032" y="174"/>
                    <a:pt x="1004" y="399"/>
                  </a:cubicBezTo>
                  <a:lnTo>
                    <a:pt x="62" y="5566"/>
                  </a:lnTo>
                  <a:cubicBezTo>
                    <a:pt x="1" y="5809"/>
                    <a:pt x="275" y="6053"/>
                    <a:pt x="670" y="6113"/>
                  </a:cubicBezTo>
                  <a:lnTo>
                    <a:pt x="1156" y="6144"/>
                  </a:lnTo>
                  <a:lnTo>
                    <a:pt x="2250" y="6144"/>
                  </a:lnTo>
                  <a:cubicBezTo>
                    <a:pt x="2493" y="6144"/>
                    <a:pt x="2676" y="5931"/>
                    <a:pt x="2706" y="5718"/>
                  </a:cubicBezTo>
                  <a:lnTo>
                    <a:pt x="2706" y="460"/>
                  </a:lnTo>
                  <a:cubicBezTo>
                    <a:pt x="2706" y="217"/>
                    <a:pt x="2493" y="4"/>
                    <a:pt x="2250" y="4"/>
                  </a:cubicBezTo>
                  <a:lnTo>
                    <a:pt x="1278" y="4"/>
                  </a:lnTo>
                  <a:cubicBezTo>
                    <a:pt x="1269" y="2"/>
                    <a:pt x="1260" y="1"/>
                    <a:pt x="1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2"/>
            <p:cNvSpPr/>
            <p:nvPr/>
          </p:nvSpPr>
          <p:spPr>
            <a:xfrm>
              <a:off x="1442341" y="2640089"/>
              <a:ext cx="80207" cy="176268"/>
            </a:xfrm>
            <a:custGeom>
              <a:avLst/>
              <a:gdLst/>
              <a:ahLst/>
              <a:cxnLst/>
              <a:rect l="l" t="t" r="r" b="b"/>
              <a:pathLst>
                <a:path w="2919" h="6415" extrusionOk="0">
                  <a:moveTo>
                    <a:pt x="2341" y="275"/>
                  </a:moveTo>
                  <a:cubicBezTo>
                    <a:pt x="2524" y="275"/>
                    <a:pt x="2645" y="396"/>
                    <a:pt x="2676" y="578"/>
                  </a:cubicBezTo>
                  <a:lnTo>
                    <a:pt x="2676" y="5867"/>
                  </a:lnTo>
                  <a:cubicBezTo>
                    <a:pt x="2645" y="6019"/>
                    <a:pt x="2524" y="6171"/>
                    <a:pt x="2341" y="6171"/>
                  </a:cubicBezTo>
                  <a:lnTo>
                    <a:pt x="1703" y="6171"/>
                  </a:lnTo>
                  <a:lnTo>
                    <a:pt x="761" y="6110"/>
                  </a:lnTo>
                  <a:cubicBezTo>
                    <a:pt x="578" y="6110"/>
                    <a:pt x="426" y="6019"/>
                    <a:pt x="305" y="5898"/>
                  </a:cubicBezTo>
                  <a:cubicBezTo>
                    <a:pt x="274" y="5837"/>
                    <a:pt x="244" y="5776"/>
                    <a:pt x="274" y="5746"/>
                  </a:cubicBezTo>
                  <a:lnTo>
                    <a:pt x="1186" y="548"/>
                  </a:lnTo>
                  <a:cubicBezTo>
                    <a:pt x="1247" y="366"/>
                    <a:pt x="1308" y="275"/>
                    <a:pt x="1369" y="275"/>
                  </a:cubicBezTo>
                  <a:close/>
                  <a:moveTo>
                    <a:pt x="1369" y="1"/>
                  </a:moveTo>
                  <a:cubicBezTo>
                    <a:pt x="1308" y="1"/>
                    <a:pt x="1247" y="31"/>
                    <a:pt x="1217" y="62"/>
                  </a:cubicBezTo>
                  <a:cubicBezTo>
                    <a:pt x="1065" y="183"/>
                    <a:pt x="973" y="335"/>
                    <a:pt x="943" y="518"/>
                  </a:cubicBezTo>
                  <a:lnTo>
                    <a:pt x="31" y="5685"/>
                  </a:lnTo>
                  <a:cubicBezTo>
                    <a:pt x="1" y="5807"/>
                    <a:pt x="31" y="5928"/>
                    <a:pt x="122" y="6050"/>
                  </a:cubicBezTo>
                  <a:cubicBezTo>
                    <a:pt x="274" y="6232"/>
                    <a:pt x="487" y="6354"/>
                    <a:pt x="730" y="6384"/>
                  </a:cubicBezTo>
                  <a:lnTo>
                    <a:pt x="1217" y="6384"/>
                  </a:lnTo>
                  <a:lnTo>
                    <a:pt x="2341" y="6414"/>
                  </a:lnTo>
                  <a:cubicBezTo>
                    <a:pt x="2676" y="6414"/>
                    <a:pt x="2919" y="6171"/>
                    <a:pt x="2919" y="5837"/>
                  </a:cubicBezTo>
                  <a:lnTo>
                    <a:pt x="2919" y="578"/>
                  </a:lnTo>
                  <a:cubicBezTo>
                    <a:pt x="2919" y="275"/>
                    <a:pt x="2676" y="1"/>
                    <a:pt x="2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2"/>
            <p:cNvSpPr/>
            <p:nvPr/>
          </p:nvSpPr>
          <p:spPr>
            <a:xfrm>
              <a:off x="1570963" y="2651712"/>
              <a:ext cx="60176" cy="153792"/>
            </a:xfrm>
            <a:custGeom>
              <a:avLst/>
              <a:gdLst/>
              <a:ahLst/>
              <a:cxnLst/>
              <a:rect l="l" t="t" r="r" b="b"/>
              <a:pathLst>
                <a:path w="2190" h="5597" extrusionOk="0">
                  <a:moveTo>
                    <a:pt x="380" y="1"/>
                  </a:moveTo>
                  <a:cubicBezTo>
                    <a:pt x="160" y="1"/>
                    <a:pt x="1" y="201"/>
                    <a:pt x="1" y="429"/>
                  </a:cubicBezTo>
                  <a:lnTo>
                    <a:pt x="1" y="5140"/>
                  </a:lnTo>
                  <a:cubicBezTo>
                    <a:pt x="1" y="5384"/>
                    <a:pt x="183" y="5596"/>
                    <a:pt x="426" y="5596"/>
                  </a:cubicBezTo>
                  <a:lnTo>
                    <a:pt x="1733" y="5596"/>
                  </a:lnTo>
                  <a:cubicBezTo>
                    <a:pt x="1976" y="5596"/>
                    <a:pt x="2189" y="5384"/>
                    <a:pt x="2189" y="5140"/>
                  </a:cubicBezTo>
                  <a:lnTo>
                    <a:pt x="2189" y="429"/>
                  </a:lnTo>
                  <a:cubicBezTo>
                    <a:pt x="2189" y="201"/>
                    <a:pt x="2003" y="1"/>
                    <a:pt x="1780" y="1"/>
                  </a:cubicBezTo>
                  <a:cubicBezTo>
                    <a:pt x="1764" y="1"/>
                    <a:pt x="1749" y="2"/>
                    <a:pt x="1733" y="3"/>
                  </a:cubicBezTo>
                  <a:lnTo>
                    <a:pt x="426" y="3"/>
                  </a:lnTo>
                  <a:cubicBezTo>
                    <a:pt x="411" y="2"/>
                    <a:pt x="395"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2"/>
            <p:cNvSpPr/>
            <p:nvPr/>
          </p:nvSpPr>
          <p:spPr>
            <a:xfrm>
              <a:off x="1567638" y="2648387"/>
              <a:ext cx="66001" cy="160441"/>
            </a:xfrm>
            <a:custGeom>
              <a:avLst/>
              <a:gdLst/>
              <a:ahLst/>
              <a:cxnLst/>
              <a:rect l="l" t="t" r="r" b="b"/>
              <a:pathLst>
                <a:path w="2402" h="5839" extrusionOk="0">
                  <a:moveTo>
                    <a:pt x="1854" y="246"/>
                  </a:moveTo>
                  <a:cubicBezTo>
                    <a:pt x="2037" y="246"/>
                    <a:pt x="2158" y="368"/>
                    <a:pt x="2158" y="550"/>
                  </a:cubicBezTo>
                  <a:lnTo>
                    <a:pt x="2158" y="5261"/>
                  </a:lnTo>
                  <a:cubicBezTo>
                    <a:pt x="2158" y="5444"/>
                    <a:pt x="2037" y="5565"/>
                    <a:pt x="1854" y="5565"/>
                  </a:cubicBezTo>
                  <a:lnTo>
                    <a:pt x="547" y="5565"/>
                  </a:lnTo>
                  <a:cubicBezTo>
                    <a:pt x="534" y="5568"/>
                    <a:pt x="521" y="5569"/>
                    <a:pt x="508" y="5569"/>
                  </a:cubicBezTo>
                  <a:cubicBezTo>
                    <a:pt x="370" y="5569"/>
                    <a:pt x="243" y="5428"/>
                    <a:pt x="243" y="5261"/>
                  </a:cubicBezTo>
                  <a:lnTo>
                    <a:pt x="243" y="550"/>
                  </a:lnTo>
                  <a:cubicBezTo>
                    <a:pt x="243" y="368"/>
                    <a:pt x="395" y="246"/>
                    <a:pt x="547" y="246"/>
                  </a:cubicBezTo>
                  <a:close/>
                  <a:moveTo>
                    <a:pt x="501" y="1"/>
                  </a:moveTo>
                  <a:cubicBezTo>
                    <a:pt x="219" y="1"/>
                    <a:pt x="0" y="262"/>
                    <a:pt x="0" y="550"/>
                  </a:cubicBezTo>
                  <a:lnTo>
                    <a:pt x="0" y="5261"/>
                  </a:lnTo>
                  <a:cubicBezTo>
                    <a:pt x="0" y="5565"/>
                    <a:pt x="243" y="5839"/>
                    <a:pt x="547" y="5839"/>
                  </a:cubicBezTo>
                  <a:lnTo>
                    <a:pt x="1854" y="5839"/>
                  </a:lnTo>
                  <a:cubicBezTo>
                    <a:pt x="2158" y="5839"/>
                    <a:pt x="2401" y="5565"/>
                    <a:pt x="2401" y="5261"/>
                  </a:cubicBezTo>
                  <a:lnTo>
                    <a:pt x="2401" y="550"/>
                  </a:lnTo>
                  <a:cubicBezTo>
                    <a:pt x="2401" y="262"/>
                    <a:pt x="2183" y="1"/>
                    <a:pt x="1900" y="1"/>
                  </a:cubicBezTo>
                  <a:cubicBezTo>
                    <a:pt x="1885" y="1"/>
                    <a:pt x="1870" y="1"/>
                    <a:pt x="1854" y="3"/>
                  </a:cubicBezTo>
                  <a:lnTo>
                    <a:pt x="547" y="3"/>
                  </a:lnTo>
                  <a:cubicBezTo>
                    <a:pt x="532" y="1"/>
                    <a:pt x="516"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1548431"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2"/>
            <p:cNvSpPr/>
            <p:nvPr/>
          </p:nvSpPr>
          <p:spPr>
            <a:xfrm>
              <a:off x="1545079"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0" y="275"/>
                    <a:pt x="0" y="578"/>
                  </a:cubicBezTo>
                  <a:lnTo>
                    <a:pt x="0" y="5867"/>
                  </a:lnTo>
                  <a:cubicBezTo>
                    <a:pt x="0" y="6171"/>
                    <a:pt x="244" y="6414"/>
                    <a:pt x="57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2"/>
            <p:cNvSpPr/>
            <p:nvPr/>
          </p:nvSpPr>
          <p:spPr>
            <a:xfrm>
              <a:off x="1660347" y="2651794"/>
              <a:ext cx="59324" cy="153709"/>
            </a:xfrm>
            <a:custGeom>
              <a:avLst/>
              <a:gdLst/>
              <a:ahLst/>
              <a:cxnLst/>
              <a:rect l="l" t="t" r="r" b="b"/>
              <a:pathLst>
                <a:path w="2159" h="5594" extrusionOk="0">
                  <a:moveTo>
                    <a:pt x="426" y="0"/>
                  </a:moveTo>
                  <a:cubicBezTo>
                    <a:pt x="182" y="0"/>
                    <a:pt x="0" y="183"/>
                    <a:pt x="0" y="426"/>
                  </a:cubicBezTo>
                  <a:lnTo>
                    <a:pt x="0" y="5137"/>
                  </a:lnTo>
                  <a:cubicBezTo>
                    <a:pt x="0" y="5381"/>
                    <a:pt x="182" y="5593"/>
                    <a:pt x="42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1656995" y="2648387"/>
              <a:ext cx="66001" cy="160441"/>
            </a:xfrm>
            <a:custGeom>
              <a:avLst/>
              <a:gdLst/>
              <a:ahLst/>
              <a:cxnLst/>
              <a:rect l="l" t="t" r="r" b="b"/>
              <a:pathLst>
                <a:path w="2402" h="5839" extrusionOk="0">
                  <a:moveTo>
                    <a:pt x="1855" y="246"/>
                  </a:moveTo>
                  <a:cubicBezTo>
                    <a:pt x="2037" y="246"/>
                    <a:pt x="2159" y="368"/>
                    <a:pt x="2159" y="550"/>
                  </a:cubicBezTo>
                  <a:lnTo>
                    <a:pt x="2159" y="5261"/>
                  </a:lnTo>
                  <a:cubicBezTo>
                    <a:pt x="2159" y="5444"/>
                    <a:pt x="2037" y="5565"/>
                    <a:pt x="1855" y="5565"/>
                  </a:cubicBezTo>
                  <a:lnTo>
                    <a:pt x="548" y="5565"/>
                  </a:lnTo>
                  <a:cubicBezTo>
                    <a:pt x="365" y="5565"/>
                    <a:pt x="244" y="5444"/>
                    <a:pt x="244" y="5261"/>
                  </a:cubicBezTo>
                  <a:lnTo>
                    <a:pt x="244" y="550"/>
                  </a:lnTo>
                  <a:cubicBezTo>
                    <a:pt x="244" y="368"/>
                    <a:pt x="365" y="246"/>
                    <a:pt x="548" y="246"/>
                  </a:cubicBezTo>
                  <a:close/>
                  <a:moveTo>
                    <a:pt x="501" y="1"/>
                  </a:moveTo>
                  <a:cubicBezTo>
                    <a:pt x="219" y="1"/>
                    <a:pt x="1" y="262"/>
                    <a:pt x="1" y="550"/>
                  </a:cubicBezTo>
                  <a:lnTo>
                    <a:pt x="1" y="5261"/>
                  </a:lnTo>
                  <a:cubicBezTo>
                    <a:pt x="1" y="5565"/>
                    <a:pt x="244" y="5839"/>
                    <a:pt x="548" y="5839"/>
                  </a:cubicBezTo>
                  <a:lnTo>
                    <a:pt x="1855" y="5839"/>
                  </a:lnTo>
                  <a:cubicBezTo>
                    <a:pt x="2159" y="5839"/>
                    <a:pt x="2402" y="5565"/>
                    <a:pt x="2402" y="5261"/>
                  </a:cubicBezTo>
                  <a:lnTo>
                    <a:pt x="2402" y="550"/>
                  </a:lnTo>
                  <a:cubicBezTo>
                    <a:pt x="2402" y="262"/>
                    <a:pt x="2183" y="1"/>
                    <a:pt x="1901" y="1"/>
                  </a:cubicBezTo>
                  <a:cubicBezTo>
                    <a:pt x="1886" y="1"/>
                    <a:pt x="1870" y="1"/>
                    <a:pt x="1855" y="3"/>
                  </a:cubicBezTo>
                  <a:lnTo>
                    <a:pt x="548" y="3"/>
                  </a:lnTo>
                  <a:cubicBezTo>
                    <a:pt x="532" y="1"/>
                    <a:pt x="517"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1637788" y="2643441"/>
              <a:ext cx="60148" cy="169564"/>
            </a:xfrm>
            <a:custGeom>
              <a:avLst/>
              <a:gdLst/>
              <a:ahLst/>
              <a:cxnLst/>
              <a:rect l="l" t="t" r="r" b="b"/>
              <a:pathLst>
                <a:path w="2189" h="6171" extrusionOk="0">
                  <a:moveTo>
                    <a:pt x="426" y="1"/>
                  </a:moveTo>
                  <a:cubicBezTo>
                    <a:pt x="183" y="1"/>
                    <a:pt x="0" y="213"/>
                    <a:pt x="0" y="456"/>
                  </a:cubicBezTo>
                  <a:lnTo>
                    <a:pt x="0" y="5715"/>
                  </a:lnTo>
                  <a:cubicBezTo>
                    <a:pt x="0" y="5958"/>
                    <a:pt x="183" y="6171"/>
                    <a:pt x="426" y="6171"/>
                  </a:cubicBezTo>
                  <a:lnTo>
                    <a:pt x="1733" y="6171"/>
                  </a:lnTo>
                  <a:cubicBezTo>
                    <a:pt x="1976" y="6171"/>
                    <a:pt x="2158" y="5958"/>
                    <a:pt x="2189" y="5715"/>
                  </a:cubicBezTo>
                  <a:lnTo>
                    <a:pt x="2189" y="456"/>
                  </a:lnTo>
                  <a:cubicBezTo>
                    <a:pt x="2158"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1634436" y="2640089"/>
              <a:ext cx="66853" cy="176268"/>
            </a:xfrm>
            <a:custGeom>
              <a:avLst/>
              <a:gdLst/>
              <a:ahLst/>
              <a:cxnLst/>
              <a:rect l="l" t="t" r="r" b="b"/>
              <a:pathLst>
                <a:path w="2433" h="6415" extrusionOk="0">
                  <a:moveTo>
                    <a:pt x="1855" y="275"/>
                  </a:moveTo>
                  <a:cubicBezTo>
                    <a:pt x="2037" y="275"/>
                    <a:pt x="2159" y="396"/>
                    <a:pt x="2159" y="578"/>
                  </a:cubicBezTo>
                  <a:lnTo>
                    <a:pt x="2159" y="5867"/>
                  </a:lnTo>
                  <a:cubicBezTo>
                    <a:pt x="2159" y="6019"/>
                    <a:pt x="2037" y="6171"/>
                    <a:pt x="1855" y="6171"/>
                  </a:cubicBezTo>
                  <a:lnTo>
                    <a:pt x="548" y="6171"/>
                  </a:lnTo>
                  <a:cubicBezTo>
                    <a:pt x="366" y="6171"/>
                    <a:pt x="244" y="6019"/>
                    <a:pt x="244" y="5867"/>
                  </a:cubicBezTo>
                  <a:lnTo>
                    <a:pt x="244" y="578"/>
                  </a:lnTo>
                  <a:cubicBezTo>
                    <a:pt x="244" y="426"/>
                    <a:pt x="366" y="275"/>
                    <a:pt x="548" y="275"/>
                  </a:cubicBezTo>
                  <a:close/>
                  <a:moveTo>
                    <a:pt x="548" y="1"/>
                  </a:moveTo>
                  <a:cubicBezTo>
                    <a:pt x="244" y="1"/>
                    <a:pt x="1" y="275"/>
                    <a:pt x="1" y="578"/>
                  </a:cubicBezTo>
                  <a:lnTo>
                    <a:pt x="1" y="5867"/>
                  </a:lnTo>
                  <a:cubicBezTo>
                    <a:pt x="1" y="6171"/>
                    <a:pt x="244" y="6414"/>
                    <a:pt x="548" y="6414"/>
                  </a:cubicBezTo>
                  <a:lnTo>
                    <a:pt x="1855" y="6414"/>
                  </a:lnTo>
                  <a:cubicBezTo>
                    <a:pt x="2159" y="6414"/>
                    <a:pt x="2432" y="6171"/>
                    <a:pt x="2432" y="5837"/>
                  </a:cubicBezTo>
                  <a:lnTo>
                    <a:pt x="243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1748880" y="2651712"/>
              <a:ext cx="60148" cy="153792"/>
            </a:xfrm>
            <a:custGeom>
              <a:avLst/>
              <a:gdLst/>
              <a:ahLst/>
              <a:cxnLst/>
              <a:rect l="l" t="t" r="r" b="b"/>
              <a:pathLst>
                <a:path w="2189" h="5597" extrusionOk="0">
                  <a:moveTo>
                    <a:pt x="409" y="1"/>
                  </a:moveTo>
                  <a:cubicBezTo>
                    <a:pt x="186" y="1"/>
                    <a:pt x="0" y="201"/>
                    <a:pt x="0" y="429"/>
                  </a:cubicBezTo>
                  <a:lnTo>
                    <a:pt x="0" y="5140"/>
                  </a:lnTo>
                  <a:cubicBezTo>
                    <a:pt x="0" y="5384"/>
                    <a:pt x="213" y="5596"/>
                    <a:pt x="456" y="5596"/>
                  </a:cubicBezTo>
                  <a:lnTo>
                    <a:pt x="1763" y="5596"/>
                  </a:lnTo>
                  <a:cubicBezTo>
                    <a:pt x="2006" y="5596"/>
                    <a:pt x="2189" y="5384"/>
                    <a:pt x="2189" y="5140"/>
                  </a:cubicBezTo>
                  <a:lnTo>
                    <a:pt x="2189" y="429"/>
                  </a:lnTo>
                  <a:cubicBezTo>
                    <a:pt x="2189" y="201"/>
                    <a:pt x="2029" y="1"/>
                    <a:pt x="1809" y="1"/>
                  </a:cubicBezTo>
                  <a:cubicBezTo>
                    <a:pt x="1794" y="1"/>
                    <a:pt x="1779" y="2"/>
                    <a:pt x="1763" y="3"/>
                  </a:cubicBezTo>
                  <a:lnTo>
                    <a:pt x="456" y="3"/>
                  </a:lnTo>
                  <a:cubicBezTo>
                    <a:pt x="440" y="2"/>
                    <a:pt x="425"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745527" y="2648387"/>
              <a:ext cx="66853" cy="160441"/>
            </a:xfrm>
            <a:custGeom>
              <a:avLst/>
              <a:gdLst/>
              <a:ahLst/>
              <a:cxnLst/>
              <a:rect l="l" t="t" r="r" b="b"/>
              <a:pathLst>
                <a:path w="2433" h="5839" extrusionOk="0">
                  <a:moveTo>
                    <a:pt x="1885" y="246"/>
                  </a:moveTo>
                  <a:cubicBezTo>
                    <a:pt x="2037" y="246"/>
                    <a:pt x="2189" y="368"/>
                    <a:pt x="2189" y="550"/>
                  </a:cubicBezTo>
                  <a:lnTo>
                    <a:pt x="2189" y="5261"/>
                  </a:lnTo>
                  <a:cubicBezTo>
                    <a:pt x="2189" y="5428"/>
                    <a:pt x="2062" y="5569"/>
                    <a:pt x="1924" y="5569"/>
                  </a:cubicBezTo>
                  <a:cubicBezTo>
                    <a:pt x="1911" y="5569"/>
                    <a:pt x="1898" y="5568"/>
                    <a:pt x="1885" y="5565"/>
                  </a:cubicBezTo>
                  <a:lnTo>
                    <a:pt x="578" y="5565"/>
                  </a:lnTo>
                  <a:cubicBezTo>
                    <a:pt x="396" y="5565"/>
                    <a:pt x="244" y="5444"/>
                    <a:pt x="244" y="5261"/>
                  </a:cubicBezTo>
                  <a:lnTo>
                    <a:pt x="244" y="550"/>
                  </a:lnTo>
                  <a:cubicBezTo>
                    <a:pt x="244" y="368"/>
                    <a:pt x="396" y="246"/>
                    <a:pt x="578" y="246"/>
                  </a:cubicBezTo>
                  <a:close/>
                  <a:moveTo>
                    <a:pt x="532" y="1"/>
                  </a:moveTo>
                  <a:cubicBezTo>
                    <a:pt x="247"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1" y="1"/>
                    <a:pt x="188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726321" y="2643441"/>
              <a:ext cx="60148" cy="169564"/>
            </a:xfrm>
            <a:custGeom>
              <a:avLst/>
              <a:gdLst/>
              <a:ahLst/>
              <a:cxnLst/>
              <a:rect l="l" t="t" r="r" b="b"/>
              <a:pathLst>
                <a:path w="2189" h="6171" extrusionOk="0">
                  <a:moveTo>
                    <a:pt x="456" y="1"/>
                  </a:moveTo>
                  <a:cubicBezTo>
                    <a:pt x="213" y="1"/>
                    <a:pt x="0" y="213"/>
                    <a:pt x="31" y="456"/>
                  </a:cubicBezTo>
                  <a:lnTo>
                    <a:pt x="31" y="5715"/>
                  </a:lnTo>
                  <a:cubicBezTo>
                    <a:pt x="0" y="5958"/>
                    <a:pt x="213" y="6171"/>
                    <a:pt x="456" y="6171"/>
                  </a:cubicBezTo>
                  <a:lnTo>
                    <a:pt x="1763" y="6171"/>
                  </a:lnTo>
                  <a:cubicBezTo>
                    <a:pt x="2006" y="6171"/>
                    <a:pt x="2189" y="5958"/>
                    <a:pt x="2189" y="5715"/>
                  </a:cubicBezTo>
                  <a:lnTo>
                    <a:pt x="2189" y="456"/>
                  </a:lnTo>
                  <a:cubicBezTo>
                    <a:pt x="2189" y="213"/>
                    <a:pt x="2006" y="1"/>
                    <a:pt x="1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723820" y="2640089"/>
              <a:ext cx="66825" cy="176268"/>
            </a:xfrm>
            <a:custGeom>
              <a:avLst/>
              <a:gdLst/>
              <a:ahLst/>
              <a:cxnLst/>
              <a:rect l="l" t="t" r="r" b="b"/>
              <a:pathLst>
                <a:path w="2432" h="6415" extrusionOk="0">
                  <a:moveTo>
                    <a:pt x="1854" y="275"/>
                  </a:moveTo>
                  <a:cubicBezTo>
                    <a:pt x="2006" y="275"/>
                    <a:pt x="2158" y="396"/>
                    <a:pt x="2158" y="578"/>
                  </a:cubicBezTo>
                  <a:lnTo>
                    <a:pt x="2158" y="5867"/>
                  </a:lnTo>
                  <a:cubicBezTo>
                    <a:pt x="2158" y="6019"/>
                    <a:pt x="2006" y="6171"/>
                    <a:pt x="1854" y="6171"/>
                  </a:cubicBezTo>
                  <a:lnTo>
                    <a:pt x="547" y="6171"/>
                  </a:lnTo>
                  <a:cubicBezTo>
                    <a:pt x="365" y="6171"/>
                    <a:pt x="243" y="6019"/>
                    <a:pt x="243" y="5867"/>
                  </a:cubicBezTo>
                  <a:lnTo>
                    <a:pt x="243" y="578"/>
                  </a:lnTo>
                  <a:cubicBezTo>
                    <a:pt x="243" y="426"/>
                    <a:pt x="365" y="275"/>
                    <a:pt x="547" y="275"/>
                  </a:cubicBezTo>
                  <a:close/>
                  <a:moveTo>
                    <a:pt x="547" y="1"/>
                  </a:moveTo>
                  <a:cubicBezTo>
                    <a:pt x="243" y="1"/>
                    <a:pt x="0" y="275"/>
                    <a:pt x="0" y="578"/>
                  </a:cubicBezTo>
                  <a:lnTo>
                    <a:pt x="0" y="5867"/>
                  </a:lnTo>
                  <a:cubicBezTo>
                    <a:pt x="0" y="6171"/>
                    <a:pt x="243" y="6414"/>
                    <a:pt x="547" y="6414"/>
                  </a:cubicBezTo>
                  <a:lnTo>
                    <a:pt x="1854" y="6414"/>
                  </a:lnTo>
                  <a:cubicBezTo>
                    <a:pt x="2158" y="6414"/>
                    <a:pt x="2432" y="6171"/>
                    <a:pt x="2401" y="5837"/>
                  </a:cubicBezTo>
                  <a:lnTo>
                    <a:pt x="2401" y="578"/>
                  </a:lnTo>
                  <a:cubicBezTo>
                    <a:pt x="2401"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1838236" y="2651794"/>
              <a:ext cx="60148" cy="153709"/>
            </a:xfrm>
            <a:custGeom>
              <a:avLst/>
              <a:gdLst/>
              <a:ahLst/>
              <a:cxnLst/>
              <a:rect l="l" t="t" r="r" b="b"/>
              <a:pathLst>
                <a:path w="2189" h="5594" extrusionOk="0">
                  <a:moveTo>
                    <a:pt x="456" y="0"/>
                  </a:moveTo>
                  <a:cubicBezTo>
                    <a:pt x="213" y="0"/>
                    <a:pt x="0" y="183"/>
                    <a:pt x="0" y="426"/>
                  </a:cubicBezTo>
                  <a:lnTo>
                    <a:pt x="0" y="5137"/>
                  </a:lnTo>
                  <a:cubicBezTo>
                    <a:pt x="0" y="5381"/>
                    <a:pt x="213" y="5593"/>
                    <a:pt x="45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1834884"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396" y="5565"/>
                    <a:pt x="244" y="5444"/>
                    <a:pt x="244" y="5261"/>
                  </a:cubicBezTo>
                  <a:lnTo>
                    <a:pt x="244" y="550"/>
                  </a:lnTo>
                  <a:cubicBezTo>
                    <a:pt x="244" y="368"/>
                    <a:pt x="396" y="246"/>
                    <a:pt x="578" y="246"/>
                  </a:cubicBezTo>
                  <a:close/>
                  <a:moveTo>
                    <a:pt x="532" y="1"/>
                  </a:moveTo>
                  <a:cubicBezTo>
                    <a:pt x="247" y="1"/>
                    <a:pt x="1" y="262"/>
                    <a:pt x="1" y="550"/>
                  </a:cubicBezTo>
                  <a:lnTo>
                    <a:pt x="1" y="5261"/>
                  </a:lnTo>
                  <a:cubicBezTo>
                    <a:pt x="1" y="5565"/>
                    <a:pt x="244" y="5839"/>
                    <a:pt x="578" y="5839"/>
                  </a:cubicBezTo>
                  <a:lnTo>
                    <a:pt x="1855" y="5839"/>
                  </a:lnTo>
                  <a:cubicBezTo>
                    <a:pt x="2189" y="5839"/>
                    <a:pt x="2432" y="5565"/>
                    <a:pt x="2432" y="5261"/>
                  </a:cubicBezTo>
                  <a:lnTo>
                    <a:pt x="2432" y="550"/>
                  </a:lnTo>
                  <a:cubicBezTo>
                    <a:pt x="2432" y="262"/>
                    <a:pt x="2214" y="1"/>
                    <a:pt x="1906" y="1"/>
                  </a:cubicBezTo>
                  <a:cubicBezTo>
                    <a:pt x="1889" y="1"/>
                    <a:pt x="1872" y="1"/>
                    <a:pt x="1855" y="3"/>
                  </a:cubicBezTo>
                  <a:lnTo>
                    <a:pt x="578" y="3"/>
                  </a:lnTo>
                  <a:cubicBezTo>
                    <a:pt x="563"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1815677" y="2643441"/>
              <a:ext cx="60176" cy="169564"/>
            </a:xfrm>
            <a:custGeom>
              <a:avLst/>
              <a:gdLst/>
              <a:ahLst/>
              <a:cxnLst/>
              <a:rect l="l" t="t" r="r" b="b"/>
              <a:pathLst>
                <a:path w="2190" h="6171" extrusionOk="0">
                  <a:moveTo>
                    <a:pt x="457" y="1"/>
                  </a:moveTo>
                  <a:cubicBezTo>
                    <a:pt x="213" y="1"/>
                    <a:pt x="1" y="213"/>
                    <a:pt x="1" y="456"/>
                  </a:cubicBezTo>
                  <a:lnTo>
                    <a:pt x="1" y="5715"/>
                  </a:lnTo>
                  <a:cubicBezTo>
                    <a:pt x="1" y="5958"/>
                    <a:pt x="213"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1812353" y="2640089"/>
              <a:ext cx="66825" cy="176268"/>
            </a:xfrm>
            <a:custGeom>
              <a:avLst/>
              <a:gdLst/>
              <a:ahLst/>
              <a:cxnLst/>
              <a:rect l="l" t="t" r="r" b="b"/>
              <a:pathLst>
                <a:path w="2432" h="6415" extrusionOk="0">
                  <a:moveTo>
                    <a:pt x="1885" y="275"/>
                  </a:moveTo>
                  <a:cubicBezTo>
                    <a:pt x="2037" y="275"/>
                    <a:pt x="2189" y="396"/>
                    <a:pt x="2189" y="578"/>
                  </a:cubicBezTo>
                  <a:lnTo>
                    <a:pt x="2189" y="5867"/>
                  </a:lnTo>
                  <a:cubicBezTo>
                    <a:pt x="2189" y="6019"/>
                    <a:pt x="2037" y="6171"/>
                    <a:pt x="1885" y="6171"/>
                  </a:cubicBezTo>
                  <a:lnTo>
                    <a:pt x="578" y="6171"/>
                  </a:lnTo>
                  <a:cubicBezTo>
                    <a:pt x="395" y="6171"/>
                    <a:pt x="243" y="6019"/>
                    <a:pt x="243" y="5867"/>
                  </a:cubicBezTo>
                  <a:lnTo>
                    <a:pt x="243" y="578"/>
                  </a:lnTo>
                  <a:cubicBezTo>
                    <a:pt x="243" y="426"/>
                    <a:pt x="395" y="275"/>
                    <a:pt x="578" y="275"/>
                  </a:cubicBezTo>
                  <a:close/>
                  <a:moveTo>
                    <a:pt x="578" y="1"/>
                  </a:moveTo>
                  <a:cubicBezTo>
                    <a:pt x="274" y="1"/>
                    <a:pt x="0" y="275"/>
                    <a:pt x="0" y="578"/>
                  </a:cubicBezTo>
                  <a:lnTo>
                    <a:pt x="0" y="5867"/>
                  </a:lnTo>
                  <a:cubicBezTo>
                    <a:pt x="0"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1927593" y="2651794"/>
              <a:ext cx="60176" cy="153709"/>
            </a:xfrm>
            <a:custGeom>
              <a:avLst/>
              <a:gdLst/>
              <a:ahLst/>
              <a:cxnLst/>
              <a:rect l="l" t="t" r="r" b="b"/>
              <a:pathLst>
                <a:path w="2190" h="5594" extrusionOk="0">
                  <a:moveTo>
                    <a:pt x="457" y="0"/>
                  </a:moveTo>
                  <a:cubicBezTo>
                    <a:pt x="213" y="0"/>
                    <a:pt x="1" y="183"/>
                    <a:pt x="1" y="426"/>
                  </a:cubicBezTo>
                  <a:lnTo>
                    <a:pt x="1" y="5137"/>
                  </a:lnTo>
                  <a:cubicBezTo>
                    <a:pt x="1" y="5381"/>
                    <a:pt x="213" y="5593"/>
                    <a:pt x="457"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1924268" y="2648387"/>
              <a:ext cx="66825" cy="160441"/>
            </a:xfrm>
            <a:custGeom>
              <a:avLst/>
              <a:gdLst/>
              <a:ahLst/>
              <a:cxnLst/>
              <a:rect l="l" t="t" r="r" b="b"/>
              <a:pathLst>
                <a:path w="2432" h="5839" extrusionOk="0">
                  <a:moveTo>
                    <a:pt x="1854" y="246"/>
                  </a:moveTo>
                  <a:cubicBezTo>
                    <a:pt x="2037" y="246"/>
                    <a:pt x="2189" y="368"/>
                    <a:pt x="2189" y="550"/>
                  </a:cubicBezTo>
                  <a:lnTo>
                    <a:pt x="2189" y="5261"/>
                  </a:lnTo>
                  <a:cubicBezTo>
                    <a:pt x="2189" y="5444"/>
                    <a:pt x="2037" y="5565"/>
                    <a:pt x="1854" y="5565"/>
                  </a:cubicBezTo>
                  <a:lnTo>
                    <a:pt x="578" y="5565"/>
                  </a:lnTo>
                  <a:cubicBezTo>
                    <a:pt x="395" y="5565"/>
                    <a:pt x="243" y="5444"/>
                    <a:pt x="243" y="5261"/>
                  </a:cubicBezTo>
                  <a:lnTo>
                    <a:pt x="243" y="550"/>
                  </a:lnTo>
                  <a:cubicBezTo>
                    <a:pt x="243" y="368"/>
                    <a:pt x="395" y="246"/>
                    <a:pt x="578" y="246"/>
                  </a:cubicBezTo>
                  <a:close/>
                  <a:moveTo>
                    <a:pt x="527" y="1"/>
                  </a:moveTo>
                  <a:cubicBezTo>
                    <a:pt x="219" y="1"/>
                    <a:pt x="0" y="262"/>
                    <a:pt x="0" y="550"/>
                  </a:cubicBezTo>
                  <a:lnTo>
                    <a:pt x="0" y="5261"/>
                  </a:lnTo>
                  <a:cubicBezTo>
                    <a:pt x="0" y="5565"/>
                    <a:pt x="243" y="5839"/>
                    <a:pt x="578" y="5839"/>
                  </a:cubicBezTo>
                  <a:lnTo>
                    <a:pt x="1854" y="5839"/>
                  </a:lnTo>
                  <a:cubicBezTo>
                    <a:pt x="2189" y="5839"/>
                    <a:pt x="2432" y="5565"/>
                    <a:pt x="2432" y="5261"/>
                  </a:cubicBezTo>
                  <a:lnTo>
                    <a:pt x="2432" y="550"/>
                  </a:lnTo>
                  <a:cubicBezTo>
                    <a:pt x="2432" y="262"/>
                    <a:pt x="2186" y="1"/>
                    <a:pt x="1901" y="1"/>
                  </a:cubicBezTo>
                  <a:cubicBezTo>
                    <a:pt x="1885" y="1"/>
                    <a:pt x="1870" y="1"/>
                    <a:pt x="1854" y="3"/>
                  </a:cubicBezTo>
                  <a:lnTo>
                    <a:pt x="578" y="3"/>
                  </a:lnTo>
                  <a:cubicBezTo>
                    <a:pt x="561" y="1"/>
                    <a:pt x="544"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1905062"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1901709"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74" y="1"/>
                    <a:pt x="0" y="275"/>
                    <a:pt x="0" y="578"/>
                  </a:cubicBezTo>
                  <a:lnTo>
                    <a:pt x="0" y="5867"/>
                  </a:lnTo>
                  <a:cubicBezTo>
                    <a:pt x="0" y="6171"/>
                    <a:pt x="274" y="6414"/>
                    <a:pt x="578" y="6414"/>
                  </a:cubicBezTo>
                  <a:lnTo>
                    <a:pt x="1855" y="6414"/>
                  </a:lnTo>
                  <a:cubicBezTo>
                    <a:pt x="2189" y="6414"/>
                    <a:pt x="2432" y="6171"/>
                    <a:pt x="2432" y="5837"/>
                  </a:cubicBezTo>
                  <a:lnTo>
                    <a:pt x="2432" y="578"/>
                  </a:lnTo>
                  <a:cubicBezTo>
                    <a:pt x="2432" y="275"/>
                    <a:pt x="218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016126" y="2651712"/>
              <a:ext cx="60176" cy="153792"/>
            </a:xfrm>
            <a:custGeom>
              <a:avLst/>
              <a:gdLst/>
              <a:ahLst/>
              <a:cxnLst/>
              <a:rect l="l" t="t" r="r" b="b"/>
              <a:pathLst>
                <a:path w="2190" h="5597" extrusionOk="0">
                  <a:moveTo>
                    <a:pt x="410" y="1"/>
                  </a:moveTo>
                  <a:cubicBezTo>
                    <a:pt x="187" y="1"/>
                    <a:pt x="1" y="201"/>
                    <a:pt x="1" y="429"/>
                  </a:cubicBezTo>
                  <a:lnTo>
                    <a:pt x="1" y="5140"/>
                  </a:lnTo>
                  <a:cubicBezTo>
                    <a:pt x="1" y="5384"/>
                    <a:pt x="213" y="5596"/>
                    <a:pt x="457" y="5596"/>
                  </a:cubicBezTo>
                  <a:lnTo>
                    <a:pt x="1764" y="5596"/>
                  </a:lnTo>
                  <a:cubicBezTo>
                    <a:pt x="2007" y="5566"/>
                    <a:pt x="2189" y="5384"/>
                    <a:pt x="2189" y="5140"/>
                  </a:cubicBezTo>
                  <a:lnTo>
                    <a:pt x="2189" y="429"/>
                  </a:lnTo>
                  <a:cubicBezTo>
                    <a:pt x="2189" y="201"/>
                    <a:pt x="2029" y="1"/>
                    <a:pt x="1810" y="1"/>
                  </a:cubicBezTo>
                  <a:cubicBezTo>
                    <a:pt x="1795" y="1"/>
                    <a:pt x="1779" y="2"/>
                    <a:pt x="1764" y="3"/>
                  </a:cubicBezTo>
                  <a:lnTo>
                    <a:pt x="457"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012801"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44"/>
                    <a:pt x="2037" y="5565"/>
                    <a:pt x="1885" y="5565"/>
                  </a:cubicBezTo>
                  <a:lnTo>
                    <a:pt x="578" y="5565"/>
                  </a:lnTo>
                  <a:cubicBezTo>
                    <a:pt x="562" y="5568"/>
                    <a:pt x="546" y="5569"/>
                    <a:pt x="531" y="5569"/>
                  </a:cubicBezTo>
                  <a:cubicBezTo>
                    <a:pt x="370" y="5569"/>
                    <a:pt x="243" y="5428"/>
                    <a:pt x="243" y="5261"/>
                  </a:cubicBezTo>
                  <a:lnTo>
                    <a:pt x="243" y="550"/>
                  </a:lnTo>
                  <a:cubicBezTo>
                    <a:pt x="243"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08"/>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1994419"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1991066"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1" y="275"/>
                    <a:pt x="1" y="578"/>
                  </a:cubicBezTo>
                  <a:lnTo>
                    <a:pt x="1" y="5867"/>
                  </a:lnTo>
                  <a:cubicBezTo>
                    <a:pt x="1" y="6171"/>
                    <a:pt x="244" y="6414"/>
                    <a:pt x="578" y="6414"/>
                  </a:cubicBezTo>
                  <a:lnTo>
                    <a:pt x="1855" y="6414"/>
                  </a:lnTo>
                  <a:cubicBezTo>
                    <a:pt x="218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106334" y="2651794"/>
              <a:ext cx="60148" cy="153709"/>
            </a:xfrm>
            <a:custGeom>
              <a:avLst/>
              <a:gdLst/>
              <a:ahLst/>
              <a:cxnLst/>
              <a:rect l="l" t="t" r="r" b="b"/>
              <a:pathLst>
                <a:path w="2189" h="5594" extrusionOk="0">
                  <a:moveTo>
                    <a:pt x="426" y="0"/>
                  </a:moveTo>
                  <a:cubicBezTo>
                    <a:pt x="183" y="0"/>
                    <a:pt x="0" y="183"/>
                    <a:pt x="0" y="426"/>
                  </a:cubicBezTo>
                  <a:lnTo>
                    <a:pt x="0" y="5137"/>
                  </a:lnTo>
                  <a:cubicBezTo>
                    <a:pt x="0" y="5381"/>
                    <a:pt x="183" y="5593"/>
                    <a:pt x="42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102982" y="2648387"/>
              <a:ext cx="66853" cy="160441"/>
            </a:xfrm>
            <a:custGeom>
              <a:avLst/>
              <a:gdLst/>
              <a:ahLst/>
              <a:cxnLst/>
              <a:rect l="l" t="t" r="r" b="b"/>
              <a:pathLst>
                <a:path w="2433" h="5839" extrusionOk="0">
                  <a:moveTo>
                    <a:pt x="1855" y="246"/>
                  </a:moveTo>
                  <a:cubicBezTo>
                    <a:pt x="2037" y="246"/>
                    <a:pt x="2159" y="368"/>
                    <a:pt x="2189" y="550"/>
                  </a:cubicBezTo>
                  <a:lnTo>
                    <a:pt x="2189" y="5261"/>
                  </a:lnTo>
                  <a:cubicBezTo>
                    <a:pt x="2159" y="5444"/>
                    <a:pt x="2037" y="5565"/>
                    <a:pt x="1855" y="5565"/>
                  </a:cubicBezTo>
                  <a:lnTo>
                    <a:pt x="548" y="5565"/>
                  </a:lnTo>
                  <a:cubicBezTo>
                    <a:pt x="396" y="5565"/>
                    <a:pt x="244" y="5444"/>
                    <a:pt x="244" y="5261"/>
                  </a:cubicBezTo>
                  <a:lnTo>
                    <a:pt x="244" y="550"/>
                  </a:lnTo>
                  <a:cubicBezTo>
                    <a:pt x="244" y="368"/>
                    <a:pt x="396" y="246"/>
                    <a:pt x="548" y="246"/>
                  </a:cubicBezTo>
                  <a:close/>
                  <a:moveTo>
                    <a:pt x="502" y="1"/>
                  </a:moveTo>
                  <a:cubicBezTo>
                    <a:pt x="220" y="1"/>
                    <a:pt x="1" y="262"/>
                    <a:pt x="1" y="550"/>
                  </a:cubicBezTo>
                  <a:lnTo>
                    <a:pt x="1" y="5261"/>
                  </a:lnTo>
                  <a:cubicBezTo>
                    <a:pt x="1" y="5565"/>
                    <a:pt x="244" y="5839"/>
                    <a:pt x="548" y="5839"/>
                  </a:cubicBezTo>
                  <a:lnTo>
                    <a:pt x="1855" y="5839"/>
                  </a:lnTo>
                  <a:cubicBezTo>
                    <a:pt x="2159" y="5839"/>
                    <a:pt x="2432" y="5565"/>
                    <a:pt x="2432" y="5261"/>
                  </a:cubicBezTo>
                  <a:lnTo>
                    <a:pt x="2432" y="550"/>
                  </a:lnTo>
                  <a:cubicBezTo>
                    <a:pt x="2432" y="262"/>
                    <a:pt x="2186" y="1"/>
                    <a:pt x="1901" y="1"/>
                  </a:cubicBezTo>
                  <a:cubicBezTo>
                    <a:pt x="1886" y="1"/>
                    <a:pt x="1871" y="1"/>
                    <a:pt x="1855" y="3"/>
                  </a:cubicBezTo>
                  <a:lnTo>
                    <a:pt x="548" y="3"/>
                  </a:lnTo>
                  <a:cubicBezTo>
                    <a:pt x="532" y="1"/>
                    <a:pt x="517" y="1"/>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083775" y="2643441"/>
              <a:ext cx="60176" cy="169564"/>
            </a:xfrm>
            <a:custGeom>
              <a:avLst/>
              <a:gdLst/>
              <a:ahLst/>
              <a:cxnLst/>
              <a:rect l="l" t="t" r="r" b="b"/>
              <a:pathLst>
                <a:path w="2190" h="6171" extrusionOk="0">
                  <a:moveTo>
                    <a:pt x="426" y="1"/>
                  </a:moveTo>
                  <a:cubicBezTo>
                    <a:pt x="183" y="1"/>
                    <a:pt x="1" y="213"/>
                    <a:pt x="1" y="456"/>
                  </a:cubicBezTo>
                  <a:lnTo>
                    <a:pt x="1" y="5715"/>
                  </a:lnTo>
                  <a:cubicBezTo>
                    <a:pt x="1" y="5958"/>
                    <a:pt x="183" y="6171"/>
                    <a:pt x="42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080451" y="2640089"/>
              <a:ext cx="66825" cy="176268"/>
            </a:xfrm>
            <a:custGeom>
              <a:avLst/>
              <a:gdLst/>
              <a:ahLst/>
              <a:cxnLst/>
              <a:rect l="l" t="t" r="r" b="b"/>
              <a:pathLst>
                <a:path w="2432" h="6415" extrusionOk="0">
                  <a:moveTo>
                    <a:pt x="1854" y="275"/>
                  </a:moveTo>
                  <a:cubicBezTo>
                    <a:pt x="2037" y="275"/>
                    <a:pt x="2158" y="396"/>
                    <a:pt x="2189" y="578"/>
                  </a:cubicBezTo>
                  <a:lnTo>
                    <a:pt x="2189" y="5867"/>
                  </a:lnTo>
                  <a:cubicBezTo>
                    <a:pt x="2158" y="6019"/>
                    <a:pt x="2037" y="6171"/>
                    <a:pt x="1854" y="6171"/>
                  </a:cubicBezTo>
                  <a:lnTo>
                    <a:pt x="547" y="6171"/>
                  </a:lnTo>
                  <a:cubicBezTo>
                    <a:pt x="395" y="6171"/>
                    <a:pt x="243" y="6019"/>
                    <a:pt x="243" y="5867"/>
                  </a:cubicBezTo>
                  <a:lnTo>
                    <a:pt x="243" y="578"/>
                  </a:lnTo>
                  <a:cubicBezTo>
                    <a:pt x="243" y="426"/>
                    <a:pt x="395" y="275"/>
                    <a:pt x="547" y="275"/>
                  </a:cubicBezTo>
                  <a:close/>
                  <a:moveTo>
                    <a:pt x="547" y="1"/>
                  </a:moveTo>
                  <a:cubicBezTo>
                    <a:pt x="243" y="1"/>
                    <a:pt x="0" y="275"/>
                    <a:pt x="0" y="578"/>
                  </a:cubicBezTo>
                  <a:lnTo>
                    <a:pt x="0" y="5867"/>
                  </a:lnTo>
                  <a:cubicBezTo>
                    <a:pt x="0" y="6171"/>
                    <a:pt x="243" y="6414"/>
                    <a:pt x="547"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194867" y="2651712"/>
              <a:ext cx="60148" cy="153792"/>
            </a:xfrm>
            <a:custGeom>
              <a:avLst/>
              <a:gdLst/>
              <a:ahLst/>
              <a:cxnLst/>
              <a:rect l="l" t="t" r="r" b="b"/>
              <a:pathLst>
                <a:path w="2189" h="5597" extrusionOk="0">
                  <a:moveTo>
                    <a:pt x="410" y="1"/>
                  </a:moveTo>
                  <a:cubicBezTo>
                    <a:pt x="187" y="1"/>
                    <a:pt x="2" y="201"/>
                    <a:pt x="31" y="429"/>
                  </a:cubicBezTo>
                  <a:lnTo>
                    <a:pt x="31" y="5140"/>
                  </a:lnTo>
                  <a:cubicBezTo>
                    <a:pt x="0" y="5384"/>
                    <a:pt x="213" y="5596"/>
                    <a:pt x="456" y="5596"/>
                  </a:cubicBezTo>
                  <a:lnTo>
                    <a:pt x="1763" y="5596"/>
                  </a:lnTo>
                  <a:cubicBezTo>
                    <a:pt x="2006" y="5596"/>
                    <a:pt x="2189" y="5384"/>
                    <a:pt x="2189" y="5140"/>
                  </a:cubicBezTo>
                  <a:lnTo>
                    <a:pt x="2189" y="429"/>
                  </a:lnTo>
                  <a:cubicBezTo>
                    <a:pt x="2189" y="201"/>
                    <a:pt x="2029" y="1"/>
                    <a:pt x="1809" y="1"/>
                  </a:cubicBezTo>
                  <a:cubicBezTo>
                    <a:pt x="1794" y="1"/>
                    <a:pt x="1779" y="2"/>
                    <a:pt x="1763" y="3"/>
                  </a:cubicBezTo>
                  <a:lnTo>
                    <a:pt x="456"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191515" y="2648387"/>
              <a:ext cx="66853" cy="160441"/>
            </a:xfrm>
            <a:custGeom>
              <a:avLst/>
              <a:gdLst/>
              <a:ahLst/>
              <a:cxnLst/>
              <a:rect l="l" t="t" r="r" b="b"/>
              <a:pathLst>
                <a:path w="2433" h="5839" extrusionOk="0">
                  <a:moveTo>
                    <a:pt x="1885" y="246"/>
                  </a:moveTo>
                  <a:cubicBezTo>
                    <a:pt x="2037" y="246"/>
                    <a:pt x="2189" y="368"/>
                    <a:pt x="2189" y="550"/>
                  </a:cubicBezTo>
                  <a:lnTo>
                    <a:pt x="2189" y="5261"/>
                  </a:lnTo>
                  <a:cubicBezTo>
                    <a:pt x="2189" y="5428"/>
                    <a:pt x="2062" y="5569"/>
                    <a:pt x="1925" y="5569"/>
                  </a:cubicBezTo>
                  <a:cubicBezTo>
                    <a:pt x="1912" y="5569"/>
                    <a:pt x="1898" y="5568"/>
                    <a:pt x="1885" y="5565"/>
                  </a:cubicBezTo>
                  <a:lnTo>
                    <a:pt x="578" y="5565"/>
                  </a:lnTo>
                  <a:cubicBezTo>
                    <a:pt x="396" y="5565"/>
                    <a:pt x="274" y="5444"/>
                    <a:pt x="274" y="5261"/>
                  </a:cubicBezTo>
                  <a:lnTo>
                    <a:pt x="274" y="550"/>
                  </a:lnTo>
                  <a:cubicBezTo>
                    <a:pt x="274" y="368"/>
                    <a:pt x="396" y="246"/>
                    <a:pt x="578" y="246"/>
                  </a:cubicBezTo>
                  <a:close/>
                  <a:moveTo>
                    <a:pt x="532" y="1"/>
                  </a:moveTo>
                  <a:cubicBezTo>
                    <a:pt x="250" y="1"/>
                    <a:pt x="30" y="262"/>
                    <a:pt x="1" y="550"/>
                  </a:cubicBezTo>
                  <a:lnTo>
                    <a:pt x="1" y="5261"/>
                  </a:lnTo>
                  <a:cubicBezTo>
                    <a:pt x="1" y="5565"/>
                    <a:pt x="274" y="5839"/>
                    <a:pt x="578" y="5839"/>
                  </a:cubicBezTo>
                  <a:lnTo>
                    <a:pt x="1885" y="5839"/>
                  </a:lnTo>
                  <a:cubicBezTo>
                    <a:pt x="2189" y="5839"/>
                    <a:pt x="2432" y="5565"/>
                    <a:pt x="2432" y="5261"/>
                  </a:cubicBezTo>
                  <a:lnTo>
                    <a:pt x="2432" y="550"/>
                  </a:lnTo>
                  <a:cubicBezTo>
                    <a:pt x="2432" y="262"/>
                    <a:pt x="2213" y="1"/>
                    <a:pt x="1931" y="1"/>
                  </a:cubicBezTo>
                  <a:cubicBezTo>
                    <a:pt x="1916" y="1"/>
                    <a:pt x="1901" y="1"/>
                    <a:pt x="1885" y="3"/>
                  </a:cubicBezTo>
                  <a:lnTo>
                    <a:pt x="578" y="3"/>
                  </a:lnTo>
                  <a:cubicBezTo>
                    <a:pt x="563"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173160" y="2643441"/>
              <a:ext cx="60148" cy="169564"/>
            </a:xfrm>
            <a:custGeom>
              <a:avLst/>
              <a:gdLst/>
              <a:ahLst/>
              <a:cxnLst/>
              <a:rect l="l" t="t" r="r" b="b"/>
              <a:pathLst>
                <a:path w="2189" h="6171" extrusionOk="0">
                  <a:moveTo>
                    <a:pt x="456" y="1"/>
                  </a:moveTo>
                  <a:cubicBezTo>
                    <a:pt x="182" y="1"/>
                    <a:pt x="0" y="213"/>
                    <a:pt x="0" y="456"/>
                  </a:cubicBezTo>
                  <a:lnTo>
                    <a:pt x="0" y="5715"/>
                  </a:lnTo>
                  <a:cubicBezTo>
                    <a:pt x="0" y="5958"/>
                    <a:pt x="182"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69807" y="2640089"/>
              <a:ext cx="66853" cy="176268"/>
            </a:xfrm>
            <a:custGeom>
              <a:avLst/>
              <a:gdLst/>
              <a:ahLst/>
              <a:cxnLst/>
              <a:rect l="l" t="t" r="r" b="b"/>
              <a:pathLst>
                <a:path w="2433" h="6415" extrusionOk="0">
                  <a:moveTo>
                    <a:pt x="1855" y="275"/>
                  </a:moveTo>
                  <a:cubicBezTo>
                    <a:pt x="2037" y="275"/>
                    <a:pt x="2189" y="396"/>
                    <a:pt x="2189" y="578"/>
                  </a:cubicBezTo>
                  <a:lnTo>
                    <a:pt x="2189" y="5837"/>
                  </a:lnTo>
                  <a:cubicBezTo>
                    <a:pt x="2189" y="6019"/>
                    <a:pt x="2037" y="6171"/>
                    <a:pt x="1855" y="6171"/>
                  </a:cubicBezTo>
                  <a:lnTo>
                    <a:pt x="578" y="6171"/>
                  </a:lnTo>
                  <a:cubicBezTo>
                    <a:pt x="396" y="6171"/>
                    <a:pt x="244" y="6019"/>
                    <a:pt x="244" y="5837"/>
                  </a:cubicBezTo>
                  <a:lnTo>
                    <a:pt x="244" y="578"/>
                  </a:lnTo>
                  <a:cubicBezTo>
                    <a:pt x="244" y="396"/>
                    <a:pt x="396" y="275"/>
                    <a:pt x="578" y="275"/>
                  </a:cubicBezTo>
                  <a:close/>
                  <a:moveTo>
                    <a:pt x="578" y="1"/>
                  </a:moveTo>
                  <a:cubicBezTo>
                    <a:pt x="244" y="1"/>
                    <a:pt x="0" y="275"/>
                    <a:pt x="0" y="578"/>
                  </a:cubicBezTo>
                  <a:lnTo>
                    <a:pt x="0" y="5867"/>
                  </a:lnTo>
                  <a:cubicBezTo>
                    <a:pt x="0" y="6171"/>
                    <a:pt x="244" y="6414"/>
                    <a:pt x="57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284224" y="2651794"/>
              <a:ext cx="60176" cy="153709"/>
            </a:xfrm>
            <a:custGeom>
              <a:avLst/>
              <a:gdLst/>
              <a:ahLst/>
              <a:cxnLst/>
              <a:rect l="l" t="t" r="r" b="b"/>
              <a:pathLst>
                <a:path w="2190" h="5594" extrusionOk="0">
                  <a:moveTo>
                    <a:pt x="457" y="0"/>
                  </a:moveTo>
                  <a:cubicBezTo>
                    <a:pt x="213" y="0"/>
                    <a:pt x="1" y="183"/>
                    <a:pt x="1" y="426"/>
                  </a:cubicBezTo>
                  <a:lnTo>
                    <a:pt x="1" y="5137"/>
                  </a:lnTo>
                  <a:cubicBezTo>
                    <a:pt x="1" y="5381"/>
                    <a:pt x="213" y="5593"/>
                    <a:pt x="457" y="5593"/>
                  </a:cubicBezTo>
                  <a:lnTo>
                    <a:pt x="1764" y="5593"/>
                  </a:lnTo>
                  <a:cubicBezTo>
                    <a:pt x="2007" y="5593"/>
                    <a:pt x="2189" y="5381"/>
                    <a:pt x="2189" y="5137"/>
                  </a:cubicBezTo>
                  <a:lnTo>
                    <a:pt x="2189" y="426"/>
                  </a:lnTo>
                  <a:cubicBezTo>
                    <a:pt x="2189" y="183"/>
                    <a:pt x="2007"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2280899"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44"/>
                    <a:pt x="2037" y="5565"/>
                    <a:pt x="1885" y="5565"/>
                  </a:cubicBezTo>
                  <a:lnTo>
                    <a:pt x="578" y="5565"/>
                  </a:lnTo>
                  <a:cubicBezTo>
                    <a:pt x="395" y="5565"/>
                    <a:pt x="243" y="5444"/>
                    <a:pt x="243" y="5261"/>
                  </a:cubicBezTo>
                  <a:lnTo>
                    <a:pt x="243" y="550"/>
                  </a:lnTo>
                  <a:cubicBezTo>
                    <a:pt x="243"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2261665" y="2643441"/>
              <a:ext cx="60176" cy="169564"/>
            </a:xfrm>
            <a:custGeom>
              <a:avLst/>
              <a:gdLst/>
              <a:ahLst/>
              <a:cxnLst/>
              <a:rect l="l" t="t" r="r" b="b"/>
              <a:pathLst>
                <a:path w="2190" h="6171" extrusionOk="0">
                  <a:moveTo>
                    <a:pt x="457" y="1"/>
                  </a:moveTo>
                  <a:cubicBezTo>
                    <a:pt x="214" y="1"/>
                    <a:pt x="1" y="213"/>
                    <a:pt x="31" y="456"/>
                  </a:cubicBezTo>
                  <a:lnTo>
                    <a:pt x="31" y="5715"/>
                  </a:lnTo>
                  <a:cubicBezTo>
                    <a:pt x="1" y="5958"/>
                    <a:pt x="214"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2258340" y="2640089"/>
              <a:ext cx="66853" cy="176268"/>
            </a:xfrm>
            <a:custGeom>
              <a:avLst/>
              <a:gdLst/>
              <a:ahLst/>
              <a:cxnLst/>
              <a:rect l="l" t="t" r="r" b="b"/>
              <a:pathLst>
                <a:path w="2433" h="6415" extrusionOk="0">
                  <a:moveTo>
                    <a:pt x="1885" y="275"/>
                  </a:moveTo>
                  <a:cubicBezTo>
                    <a:pt x="2037" y="275"/>
                    <a:pt x="2189" y="396"/>
                    <a:pt x="2189" y="578"/>
                  </a:cubicBezTo>
                  <a:lnTo>
                    <a:pt x="2189" y="5867"/>
                  </a:lnTo>
                  <a:cubicBezTo>
                    <a:pt x="2189" y="6019"/>
                    <a:pt x="2037" y="6171"/>
                    <a:pt x="1885" y="6171"/>
                  </a:cubicBezTo>
                  <a:lnTo>
                    <a:pt x="578" y="6171"/>
                  </a:lnTo>
                  <a:cubicBezTo>
                    <a:pt x="396" y="6171"/>
                    <a:pt x="274" y="6019"/>
                    <a:pt x="274" y="5867"/>
                  </a:cubicBezTo>
                  <a:lnTo>
                    <a:pt x="274" y="578"/>
                  </a:lnTo>
                  <a:cubicBezTo>
                    <a:pt x="274" y="426"/>
                    <a:pt x="396" y="275"/>
                    <a:pt x="578" y="275"/>
                  </a:cubicBezTo>
                  <a:close/>
                  <a:moveTo>
                    <a:pt x="578" y="1"/>
                  </a:moveTo>
                  <a:cubicBezTo>
                    <a:pt x="274" y="1"/>
                    <a:pt x="0" y="275"/>
                    <a:pt x="0" y="578"/>
                  </a:cubicBezTo>
                  <a:lnTo>
                    <a:pt x="0" y="5867"/>
                  </a:lnTo>
                  <a:cubicBezTo>
                    <a:pt x="0"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2373608" y="2651794"/>
              <a:ext cx="60148" cy="153709"/>
            </a:xfrm>
            <a:custGeom>
              <a:avLst/>
              <a:gdLst/>
              <a:ahLst/>
              <a:cxnLst/>
              <a:rect l="l" t="t" r="r" b="b"/>
              <a:pathLst>
                <a:path w="2189" h="5594" extrusionOk="0">
                  <a:moveTo>
                    <a:pt x="456" y="0"/>
                  </a:moveTo>
                  <a:cubicBezTo>
                    <a:pt x="213" y="0"/>
                    <a:pt x="0" y="183"/>
                    <a:pt x="0" y="426"/>
                  </a:cubicBezTo>
                  <a:lnTo>
                    <a:pt x="0" y="5137"/>
                  </a:lnTo>
                  <a:cubicBezTo>
                    <a:pt x="0" y="5381"/>
                    <a:pt x="213" y="5593"/>
                    <a:pt x="45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370256"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396" y="5565"/>
                    <a:pt x="244" y="5444"/>
                    <a:pt x="244" y="5261"/>
                  </a:cubicBezTo>
                  <a:lnTo>
                    <a:pt x="244" y="550"/>
                  </a:lnTo>
                  <a:cubicBezTo>
                    <a:pt x="244" y="368"/>
                    <a:pt x="396" y="246"/>
                    <a:pt x="578" y="246"/>
                  </a:cubicBezTo>
                  <a:close/>
                  <a:moveTo>
                    <a:pt x="532" y="1"/>
                  </a:moveTo>
                  <a:cubicBezTo>
                    <a:pt x="247" y="1"/>
                    <a:pt x="0" y="262"/>
                    <a:pt x="0" y="550"/>
                  </a:cubicBezTo>
                  <a:lnTo>
                    <a:pt x="0" y="5261"/>
                  </a:lnTo>
                  <a:cubicBezTo>
                    <a:pt x="0" y="5565"/>
                    <a:pt x="244" y="5839"/>
                    <a:pt x="578" y="5839"/>
                  </a:cubicBezTo>
                  <a:lnTo>
                    <a:pt x="1855" y="5839"/>
                  </a:lnTo>
                  <a:cubicBezTo>
                    <a:pt x="2189" y="5839"/>
                    <a:pt x="2432" y="5565"/>
                    <a:pt x="2432" y="5261"/>
                  </a:cubicBezTo>
                  <a:lnTo>
                    <a:pt x="2432" y="550"/>
                  </a:lnTo>
                  <a:cubicBezTo>
                    <a:pt x="2432" y="262"/>
                    <a:pt x="2213" y="1"/>
                    <a:pt x="1905" y="1"/>
                  </a:cubicBezTo>
                  <a:cubicBezTo>
                    <a:pt x="1889" y="1"/>
                    <a:pt x="1872" y="1"/>
                    <a:pt x="185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351049"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63" y="6171"/>
                  </a:lnTo>
                  <a:cubicBezTo>
                    <a:pt x="1976" y="6171"/>
                    <a:pt x="2189" y="5958"/>
                    <a:pt x="2189" y="5715"/>
                  </a:cubicBezTo>
                  <a:lnTo>
                    <a:pt x="2189" y="456"/>
                  </a:lnTo>
                  <a:cubicBezTo>
                    <a:pt x="2189" y="213"/>
                    <a:pt x="2006" y="1"/>
                    <a:pt x="1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47697" y="2640089"/>
              <a:ext cx="66853" cy="176268"/>
            </a:xfrm>
            <a:custGeom>
              <a:avLst/>
              <a:gdLst/>
              <a:ahLst/>
              <a:cxnLst/>
              <a:rect l="l" t="t" r="r" b="b"/>
              <a:pathLst>
                <a:path w="2433" h="6415" extrusionOk="0">
                  <a:moveTo>
                    <a:pt x="1885" y="275"/>
                  </a:moveTo>
                  <a:cubicBezTo>
                    <a:pt x="2037" y="275"/>
                    <a:pt x="2189" y="396"/>
                    <a:pt x="2189" y="578"/>
                  </a:cubicBezTo>
                  <a:lnTo>
                    <a:pt x="2189" y="5867"/>
                  </a:lnTo>
                  <a:cubicBezTo>
                    <a:pt x="2189" y="6019"/>
                    <a:pt x="2037" y="6171"/>
                    <a:pt x="1885" y="6171"/>
                  </a:cubicBezTo>
                  <a:lnTo>
                    <a:pt x="578" y="6171"/>
                  </a:lnTo>
                  <a:cubicBezTo>
                    <a:pt x="396" y="6171"/>
                    <a:pt x="244" y="6019"/>
                    <a:pt x="244" y="5867"/>
                  </a:cubicBezTo>
                  <a:lnTo>
                    <a:pt x="244" y="578"/>
                  </a:lnTo>
                  <a:cubicBezTo>
                    <a:pt x="244" y="426"/>
                    <a:pt x="396" y="275"/>
                    <a:pt x="578" y="275"/>
                  </a:cubicBezTo>
                  <a:close/>
                  <a:moveTo>
                    <a:pt x="578" y="1"/>
                  </a:moveTo>
                  <a:cubicBezTo>
                    <a:pt x="274" y="1"/>
                    <a:pt x="1" y="275"/>
                    <a:pt x="1" y="578"/>
                  </a:cubicBezTo>
                  <a:lnTo>
                    <a:pt x="1" y="5867"/>
                  </a:lnTo>
                  <a:cubicBezTo>
                    <a:pt x="1"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462965" y="2651712"/>
              <a:ext cx="60148" cy="153792"/>
            </a:xfrm>
            <a:custGeom>
              <a:avLst/>
              <a:gdLst/>
              <a:ahLst/>
              <a:cxnLst/>
              <a:rect l="l" t="t" r="r" b="b"/>
              <a:pathLst>
                <a:path w="2189" h="5597" extrusionOk="0">
                  <a:moveTo>
                    <a:pt x="410" y="1"/>
                  </a:moveTo>
                  <a:cubicBezTo>
                    <a:pt x="187" y="1"/>
                    <a:pt x="0" y="201"/>
                    <a:pt x="0" y="429"/>
                  </a:cubicBezTo>
                  <a:lnTo>
                    <a:pt x="0" y="5140"/>
                  </a:lnTo>
                  <a:cubicBezTo>
                    <a:pt x="0" y="5384"/>
                    <a:pt x="213" y="5596"/>
                    <a:pt x="456" y="5596"/>
                  </a:cubicBezTo>
                  <a:lnTo>
                    <a:pt x="1733" y="5596"/>
                  </a:lnTo>
                  <a:cubicBezTo>
                    <a:pt x="1976" y="5596"/>
                    <a:pt x="2189" y="5384"/>
                    <a:pt x="2189" y="5140"/>
                  </a:cubicBezTo>
                  <a:lnTo>
                    <a:pt x="2189" y="429"/>
                  </a:lnTo>
                  <a:cubicBezTo>
                    <a:pt x="2189" y="201"/>
                    <a:pt x="2003" y="1"/>
                    <a:pt x="1779" y="1"/>
                  </a:cubicBezTo>
                  <a:cubicBezTo>
                    <a:pt x="1764" y="1"/>
                    <a:pt x="1749" y="2"/>
                    <a:pt x="1733" y="3"/>
                  </a:cubicBezTo>
                  <a:lnTo>
                    <a:pt x="456"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459613"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563" y="5568"/>
                    <a:pt x="547" y="5569"/>
                    <a:pt x="532" y="5569"/>
                  </a:cubicBezTo>
                  <a:cubicBezTo>
                    <a:pt x="371" y="5569"/>
                    <a:pt x="244" y="5428"/>
                    <a:pt x="244" y="5261"/>
                  </a:cubicBezTo>
                  <a:lnTo>
                    <a:pt x="244" y="550"/>
                  </a:lnTo>
                  <a:cubicBezTo>
                    <a:pt x="244" y="368"/>
                    <a:pt x="396" y="246"/>
                    <a:pt x="578" y="246"/>
                  </a:cubicBezTo>
                  <a:close/>
                  <a:moveTo>
                    <a:pt x="528" y="1"/>
                  </a:moveTo>
                  <a:cubicBezTo>
                    <a:pt x="220" y="1"/>
                    <a:pt x="1" y="262"/>
                    <a:pt x="1" y="550"/>
                  </a:cubicBezTo>
                  <a:lnTo>
                    <a:pt x="1" y="5261"/>
                  </a:lnTo>
                  <a:cubicBezTo>
                    <a:pt x="1" y="5565"/>
                    <a:pt x="244" y="5839"/>
                    <a:pt x="578" y="5839"/>
                  </a:cubicBezTo>
                  <a:lnTo>
                    <a:pt x="1855" y="5839"/>
                  </a:lnTo>
                  <a:cubicBezTo>
                    <a:pt x="2159" y="5839"/>
                    <a:pt x="2432" y="5565"/>
                    <a:pt x="2432" y="5261"/>
                  </a:cubicBezTo>
                  <a:lnTo>
                    <a:pt x="2432" y="550"/>
                  </a:lnTo>
                  <a:cubicBezTo>
                    <a:pt x="2432" y="262"/>
                    <a:pt x="2186" y="1"/>
                    <a:pt x="1901" y="1"/>
                  </a:cubicBezTo>
                  <a:cubicBezTo>
                    <a:pt x="1886" y="1"/>
                    <a:pt x="1870" y="1"/>
                    <a:pt x="1855" y="3"/>
                  </a:cubicBezTo>
                  <a:lnTo>
                    <a:pt x="578" y="3"/>
                  </a:lnTo>
                  <a:cubicBezTo>
                    <a:pt x="561" y="1"/>
                    <a:pt x="5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440406" y="2643441"/>
              <a:ext cx="60176" cy="169564"/>
            </a:xfrm>
            <a:custGeom>
              <a:avLst/>
              <a:gdLst/>
              <a:ahLst/>
              <a:cxnLst/>
              <a:rect l="l" t="t" r="r" b="b"/>
              <a:pathLst>
                <a:path w="2190" h="6171" extrusionOk="0">
                  <a:moveTo>
                    <a:pt x="457" y="1"/>
                  </a:moveTo>
                  <a:cubicBezTo>
                    <a:pt x="183" y="1"/>
                    <a:pt x="1" y="213"/>
                    <a:pt x="1" y="456"/>
                  </a:cubicBezTo>
                  <a:lnTo>
                    <a:pt x="1" y="5715"/>
                  </a:lnTo>
                  <a:cubicBezTo>
                    <a:pt x="1" y="5958"/>
                    <a:pt x="183" y="6171"/>
                    <a:pt x="457"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437081" y="2640089"/>
              <a:ext cx="66825" cy="176268"/>
            </a:xfrm>
            <a:custGeom>
              <a:avLst/>
              <a:gdLst/>
              <a:ahLst/>
              <a:cxnLst/>
              <a:rect l="l" t="t" r="r" b="b"/>
              <a:pathLst>
                <a:path w="2432" h="6415" extrusionOk="0">
                  <a:moveTo>
                    <a:pt x="1854" y="275"/>
                  </a:moveTo>
                  <a:cubicBezTo>
                    <a:pt x="2037" y="275"/>
                    <a:pt x="2189" y="396"/>
                    <a:pt x="2189" y="578"/>
                  </a:cubicBezTo>
                  <a:lnTo>
                    <a:pt x="2189" y="5867"/>
                  </a:lnTo>
                  <a:cubicBezTo>
                    <a:pt x="2189" y="6019"/>
                    <a:pt x="2037" y="6171"/>
                    <a:pt x="1854" y="6171"/>
                  </a:cubicBezTo>
                  <a:lnTo>
                    <a:pt x="578" y="6171"/>
                  </a:lnTo>
                  <a:cubicBezTo>
                    <a:pt x="395" y="6171"/>
                    <a:pt x="243" y="6019"/>
                    <a:pt x="243" y="5867"/>
                  </a:cubicBezTo>
                  <a:lnTo>
                    <a:pt x="243" y="578"/>
                  </a:lnTo>
                  <a:cubicBezTo>
                    <a:pt x="243" y="426"/>
                    <a:pt x="395" y="275"/>
                    <a:pt x="578" y="275"/>
                  </a:cubicBezTo>
                  <a:close/>
                  <a:moveTo>
                    <a:pt x="578" y="1"/>
                  </a:moveTo>
                  <a:cubicBezTo>
                    <a:pt x="243" y="1"/>
                    <a:pt x="0" y="275"/>
                    <a:pt x="0" y="578"/>
                  </a:cubicBezTo>
                  <a:lnTo>
                    <a:pt x="0" y="5867"/>
                  </a:lnTo>
                  <a:cubicBezTo>
                    <a:pt x="0" y="6171"/>
                    <a:pt x="243" y="6414"/>
                    <a:pt x="578"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552322" y="2651794"/>
              <a:ext cx="60176" cy="153709"/>
            </a:xfrm>
            <a:custGeom>
              <a:avLst/>
              <a:gdLst/>
              <a:ahLst/>
              <a:cxnLst/>
              <a:rect l="l" t="t" r="r" b="b"/>
              <a:pathLst>
                <a:path w="2190" h="5594" extrusionOk="0">
                  <a:moveTo>
                    <a:pt x="426" y="0"/>
                  </a:moveTo>
                  <a:cubicBezTo>
                    <a:pt x="183" y="0"/>
                    <a:pt x="1" y="183"/>
                    <a:pt x="1" y="426"/>
                  </a:cubicBezTo>
                  <a:lnTo>
                    <a:pt x="1" y="5137"/>
                  </a:lnTo>
                  <a:cubicBezTo>
                    <a:pt x="1" y="5381"/>
                    <a:pt x="183" y="5593"/>
                    <a:pt x="42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548997" y="2648387"/>
              <a:ext cx="66825" cy="160441"/>
            </a:xfrm>
            <a:custGeom>
              <a:avLst/>
              <a:gdLst/>
              <a:ahLst/>
              <a:cxnLst/>
              <a:rect l="l" t="t" r="r" b="b"/>
              <a:pathLst>
                <a:path w="2432" h="5839" extrusionOk="0">
                  <a:moveTo>
                    <a:pt x="1854" y="246"/>
                  </a:moveTo>
                  <a:cubicBezTo>
                    <a:pt x="2037" y="246"/>
                    <a:pt x="2158" y="368"/>
                    <a:pt x="2189" y="550"/>
                  </a:cubicBezTo>
                  <a:lnTo>
                    <a:pt x="2189" y="5261"/>
                  </a:lnTo>
                  <a:cubicBezTo>
                    <a:pt x="2158" y="5444"/>
                    <a:pt x="2037" y="5565"/>
                    <a:pt x="1854" y="5565"/>
                  </a:cubicBezTo>
                  <a:lnTo>
                    <a:pt x="547" y="5565"/>
                  </a:lnTo>
                  <a:cubicBezTo>
                    <a:pt x="395" y="5565"/>
                    <a:pt x="243" y="5444"/>
                    <a:pt x="243" y="5261"/>
                  </a:cubicBezTo>
                  <a:lnTo>
                    <a:pt x="243" y="550"/>
                  </a:lnTo>
                  <a:cubicBezTo>
                    <a:pt x="243" y="368"/>
                    <a:pt x="395" y="246"/>
                    <a:pt x="547" y="246"/>
                  </a:cubicBezTo>
                  <a:close/>
                  <a:moveTo>
                    <a:pt x="501" y="1"/>
                  </a:moveTo>
                  <a:cubicBezTo>
                    <a:pt x="219" y="1"/>
                    <a:pt x="0" y="262"/>
                    <a:pt x="0" y="550"/>
                  </a:cubicBezTo>
                  <a:lnTo>
                    <a:pt x="0" y="5261"/>
                  </a:lnTo>
                  <a:cubicBezTo>
                    <a:pt x="0" y="5565"/>
                    <a:pt x="243" y="5839"/>
                    <a:pt x="547" y="5839"/>
                  </a:cubicBezTo>
                  <a:lnTo>
                    <a:pt x="1854" y="5839"/>
                  </a:lnTo>
                  <a:cubicBezTo>
                    <a:pt x="2158" y="5839"/>
                    <a:pt x="2432" y="5565"/>
                    <a:pt x="2432" y="5261"/>
                  </a:cubicBezTo>
                  <a:lnTo>
                    <a:pt x="2432" y="550"/>
                  </a:lnTo>
                  <a:cubicBezTo>
                    <a:pt x="2432" y="262"/>
                    <a:pt x="2185" y="1"/>
                    <a:pt x="1901" y="1"/>
                  </a:cubicBezTo>
                  <a:cubicBezTo>
                    <a:pt x="1885" y="1"/>
                    <a:pt x="1870" y="1"/>
                    <a:pt x="1854" y="3"/>
                  </a:cubicBezTo>
                  <a:lnTo>
                    <a:pt x="547" y="3"/>
                  </a:lnTo>
                  <a:cubicBezTo>
                    <a:pt x="532" y="1"/>
                    <a:pt x="516"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529790" y="2643441"/>
              <a:ext cx="60148" cy="169564"/>
            </a:xfrm>
            <a:custGeom>
              <a:avLst/>
              <a:gdLst/>
              <a:ahLst/>
              <a:cxnLst/>
              <a:rect l="l" t="t" r="r" b="b"/>
              <a:pathLst>
                <a:path w="2189" h="6171" extrusionOk="0">
                  <a:moveTo>
                    <a:pt x="456" y="1"/>
                  </a:moveTo>
                  <a:cubicBezTo>
                    <a:pt x="182" y="1"/>
                    <a:pt x="0" y="213"/>
                    <a:pt x="0" y="456"/>
                  </a:cubicBezTo>
                  <a:lnTo>
                    <a:pt x="0" y="5715"/>
                  </a:lnTo>
                  <a:cubicBezTo>
                    <a:pt x="0" y="5958"/>
                    <a:pt x="182"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526438"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0" y="275"/>
                    <a:pt x="0" y="578"/>
                  </a:cubicBezTo>
                  <a:lnTo>
                    <a:pt x="0" y="5867"/>
                  </a:lnTo>
                  <a:cubicBezTo>
                    <a:pt x="0" y="6171"/>
                    <a:pt x="244" y="6414"/>
                    <a:pt x="578" y="6414"/>
                  </a:cubicBezTo>
                  <a:lnTo>
                    <a:pt x="1855" y="6414"/>
                  </a:lnTo>
                  <a:cubicBezTo>
                    <a:pt x="218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641706" y="2651712"/>
              <a:ext cx="59324" cy="153792"/>
            </a:xfrm>
            <a:custGeom>
              <a:avLst/>
              <a:gdLst/>
              <a:ahLst/>
              <a:cxnLst/>
              <a:rect l="l" t="t" r="r" b="b"/>
              <a:pathLst>
                <a:path w="2159" h="5597" extrusionOk="0">
                  <a:moveTo>
                    <a:pt x="379" y="1"/>
                  </a:moveTo>
                  <a:cubicBezTo>
                    <a:pt x="160" y="1"/>
                    <a:pt x="0" y="201"/>
                    <a:pt x="0" y="429"/>
                  </a:cubicBezTo>
                  <a:lnTo>
                    <a:pt x="0" y="5140"/>
                  </a:lnTo>
                  <a:cubicBezTo>
                    <a:pt x="0" y="5384"/>
                    <a:pt x="182" y="5596"/>
                    <a:pt x="426" y="5596"/>
                  </a:cubicBezTo>
                  <a:lnTo>
                    <a:pt x="1733" y="5596"/>
                  </a:lnTo>
                  <a:cubicBezTo>
                    <a:pt x="1976" y="5596"/>
                    <a:pt x="2158" y="5384"/>
                    <a:pt x="2158" y="5140"/>
                  </a:cubicBezTo>
                  <a:lnTo>
                    <a:pt x="2158" y="429"/>
                  </a:lnTo>
                  <a:cubicBezTo>
                    <a:pt x="2158" y="201"/>
                    <a:pt x="1998" y="1"/>
                    <a:pt x="1779" y="1"/>
                  </a:cubicBezTo>
                  <a:cubicBezTo>
                    <a:pt x="1764" y="1"/>
                    <a:pt x="1748" y="2"/>
                    <a:pt x="1733" y="3"/>
                  </a:cubicBezTo>
                  <a:lnTo>
                    <a:pt x="426" y="3"/>
                  </a:lnTo>
                  <a:cubicBezTo>
                    <a:pt x="410" y="2"/>
                    <a:pt x="395"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638354" y="2648387"/>
              <a:ext cx="66853" cy="160441"/>
            </a:xfrm>
            <a:custGeom>
              <a:avLst/>
              <a:gdLst/>
              <a:ahLst/>
              <a:cxnLst/>
              <a:rect l="l" t="t" r="r" b="b"/>
              <a:pathLst>
                <a:path w="2433" h="5839" extrusionOk="0">
                  <a:moveTo>
                    <a:pt x="1855" y="246"/>
                  </a:moveTo>
                  <a:cubicBezTo>
                    <a:pt x="2037" y="246"/>
                    <a:pt x="2159" y="368"/>
                    <a:pt x="2159" y="550"/>
                  </a:cubicBezTo>
                  <a:lnTo>
                    <a:pt x="2159" y="5261"/>
                  </a:lnTo>
                  <a:cubicBezTo>
                    <a:pt x="2159" y="5444"/>
                    <a:pt x="2037" y="5565"/>
                    <a:pt x="1855" y="5565"/>
                  </a:cubicBezTo>
                  <a:lnTo>
                    <a:pt x="548" y="5565"/>
                  </a:lnTo>
                  <a:cubicBezTo>
                    <a:pt x="365" y="5565"/>
                    <a:pt x="244" y="5444"/>
                    <a:pt x="244" y="5261"/>
                  </a:cubicBezTo>
                  <a:lnTo>
                    <a:pt x="244" y="550"/>
                  </a:lnTo>
                  <a:cubicBezTo>
                    <a:pt x="244" y="368"/>
                    <a:pt x="365" y="246"/>
                    <a:pt x="548" y="246"/>
                  </a:cubicBezTo>
                  <a:close/>
                  <a:moveTo>
                    <a:pt x="501" y="1"/>
                  </a:moveTo>
                  <a:cubicBezTo>
                    <a:pt x="219" y="1"/>
                    <a:pt x="0" y="262"/>
                    <a:pt x="0" y="550"/>
                  </a:cubicBezTo>
                  <a:lnTo>
                    <a:pt x="0" y="5261"/>
                  </a:lnTo>
                  <a:cubicBezTo>
                    <a:pt x="0" y="5565"/>
                    <a:pt x="244" y="5839"/>
                    <a:pt x="548" y="5839"/>
                  </a:cubicBezTo>
                  <a:lnTo>
                    <a:pt x="1855" y="5839"/>
                  </a:lnTo>
                  <a:cubicBezTo>
                    <a:pt x="2159" y="5839"/>
                    <a:pt x="2402" y="5565"/>
                    <a:pt x="2432" y="5261"/>
                  </a:cubicBezTo>
                  <a:lnTo>
                    <a:pt x="2432" y="550"/>
                  </a:lnTo>
                  <a:cubicBezTo>
                    <a:pt x="2403" y="262"/>
                    <a:pt x="2183" y="1"/>
                    <a:pt x="1901" y="1"/>
                  </a:cubicBezTo>
                  <a:cubicBezTo>
                    <a:pt x="1886" y="1"/>
                    <a:pt x="1870" y="1"/>
                    <a:pt x="1855" y="3"/>
                  </a:cubicBezTo>
                  <a:lnTo>
                    <a:pt x="548" y="3"/>
                  </a:lnTo>
                  <a:cubicBezTo>
                    <a:pt x="532" y="1"/>
                    <a:pt x="517"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19147" y="2643441"/>
              <a:ext cx="60148" cy="169564"/>
            </a:xfrm>
            <a:custGeom>
              <a:avLst/>
              <a:gdLst/>
              <a:ahLst/>
              <a:cxnLst/>
              <a:rect l="l" t="t" r="r" b="b"/>
              <a:pathLst>
                <a:path w="2189" h="6171" extrusionOk="0">
                  <a:moveTo>
                    <a:pt x="426" y="1"/>
                  </a:moveTo>
                  <a:cubicBezTo>
                    <a:pt x="183" y="1"/>
                    <a:pt x="0" y="213"/>
                    <a:pt x="0" y="456"/>
                  </a:cubicBezTo>
                  <a:lnTo>
                    <a:pt x="0" y="5715"/>
                  </a:lnTo>
                  <a:cubicBezTo>
                    <a:pt x="0" y="5958"/>
                    <a:pt x="183" y="6171"/>
                    <a:pt x="42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15795" y="2640089"/>
              <a:ext cx="66853" cy="176268"/>
            </a:xfrm>
            <a:custGeom>
              <a:avLst/>
              <a:gdLst/>
              <a:ahLst/>
              <a:cxnLst/>
              <a:rect l="l" t="t" r="r" b="b"/>
              <a:pathLst>
                <a:path w="2433" h="6415" extrusionOk="0">
                  <a:moveTo>
                    <a:pt x="1855" y="275"/>
                  </a:moveTo>
                  <a:cubicBezTo>
                    <a:pt x="2037" y="275"/>
                    <a:pt x="2159" y="396"/>
                    <a:pt x="2189" y="578"/>
                  </a:cubicBezTo>
                  <a:lnTo>
                    <a:pt x="2189" y="5867"/>
                  </a:lnTo>
                  <a:cubicBezTo>
                    <a:pt x="2159" y="6019"/>
                    <a:pt x="2037" y="6171"/>
                    <a:pt x="1855" y="6171"/>
                  </a:cubicBezTo>
                  <a:lnTo>
                    <a:pt x="548" y="6171"/>
                  </a:lnTo>
                  <a:cubicBezTo>
                    <a:pt x="396" y="6171"/>
                    <a:pt x="244" y="6019"/>
                    <a:pt x="244" y="5867"/>
                  </a:cubicBezTo>
                  <a:lnTo>
                    <a:pt x="244" y="578"/>
                  </a:lnTo>
                  <a:cubicBezTo>
                    <a:pt x="244" y="426"/>
                    <a:pt x="396" y="275"/>
                    <a:pt x="548" y="275"/>
                  </a:cubicBezTo>
                  <a:close/>
                  <a:moveTo>
                    <a:pt x="548" y="1"/>
                  </a:moveTo>
                  <a:cubicBezTo>
                    <a:pt x="244" y="1"/>
                    <a:pt x="1" y="275"/>
                    <a:pt x="1" y="578"/>
                  </a:cubicBezTo>
                  <a:lnTo>
                    <a:pt x="1" y="5867"/>
                  </a:lnTo>
                  <a:cubicBezTo>
                    <a:pt x="1" y="6171"/>
                    <a:pt x="244" y="6414"/>
                    <a:pt x="54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2"/>
            <p:cNvSpPr/>
            <p:nvPr/>
          </p:nvSpPr>
          <p:spPr>
            <a:xfrm>
              <a:off x="2730211" y="2651794"/>
              <a:ext cx="60176" cy="153709"/>
            </a:xfrm>
            <a:custGeom>
              <a:avLst/>
              <a:gdLst/>
              <a:ahLst/>
              <a:cxnLst/>
              <a:rect l="l" t="t" r="r" b="b"/>
              <a:pathLst>
                <a:path w="2190" h="5594" extrusionOk="0">
                  <a:moveTo>
                    <a:pt x="457" y="0"/>
                  </a:moveTo>
                  <a:cubicBezTo>
                    <a:pt x="214" y="0"/>
                    <a:pt x="1" y="183"/>
                    <a:pt x="31" y="426"/>
                  </a:cubicBezTo>
                  <a:lnTo>
                    <a:pt x="31" y="5137"/>
                  </a:lnTo>
                  <a:cubicBezTo>
                    <a:pt x="31" y="5381"/>
                    <a:pt x="214" y="5593"/>
                    <a:pt x="457" y="5593"/>
                  </a:cubicBezTo>
                  <a:lnTo>
                    <a:pt x="1764" y="5593"/>
                  </a:lnTo>
                  <a:cubicBezTo>
                    <a:pt x="2007" y="5593"/>
                    <a:pt x="2189" y="5381"/>
                    <a:pt x="2189" y="5137"/>
                  </a:cubicBezTo>
                  <a:lnTo>
                    <a:pt x="2189" y="426"/>
                  </a:lnTo>
                  <a:cubicBezTo>
                    <a:pt x="2189" y="183"/>
                    <a:pt x="2007"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2"/>
            <p:cNvSpPr/>
            <p:nvPr/>
          </p:nvSpPr>
          <p:spPr>
            <a:xfrm>
              <a:off x="2726886" y="2648387"/>
              <a:ext cx="66853" cy="160441"/>
            </a:xfrm>
            <a:custGeom>
              <a:avLst/>
              <a:gdLst/>
              <a:ahLst/>
              <a:cxnLst/>
              <a:rect l="l" t="t" r="r" b="b"/>
              <a:pathLst>
                <a:path w="2433" h="5839" extrusionOk="0">
                  <a:moveTo>
                    <a:pt x="1885" y="246"/>
                  </a:moveTo>
                  <a:cubicBezTo>
                    <a:pt x="2037" y="246"/>
                    <a:pt x="2189" y="368"/>
                    <a:pt x="2189" y="550"/>
                  </a:cubicBezTo>
                  <a:lnTo>
                    <a:pt x="2189" y="5261"/>
                  </a:lnTo>
                  <a:cubicBezTo>
                    <a:pt x="2189" y="5444"/>
                    <a:pt x="2037" y="5565"/>
                    <a:pt x="1885" y="5565"/>
                  </a:cubicBezTo>
                  <a:lnTo>
                    <a:pt x="578" y="5565"/>
                  </a:lnTo>
                  <a:cubicBezTo>
                    <a:pt x="396" y="5565"/>
                    <a:pt x="274" y="5444"/>
                    <a:pt x="274" y="5261"/>
                  </a:cubicBezTo>
                  <a:lnTo>
                    <a:pt x="274" y="550"/>
                  </a:lnTo>
                  <a:cubicBezTo>
                    <a:pt x="274" y="368"/>
                    <a:pt x="396" y="246"/>
                    <a:pt x="578" y="246"/>
                  </a:cubicBezTo>
                  <a:close/>
                  <a:moveTo>
                    <a:pt x="532" y="1"/>
                  </a:moveTo>
                  <a:cubicBezTo>
                    <a:pt x="247"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0" y="1"/>
                    <a:pt x="188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2708504" y="2643441"/>
              <a:ext cx="59324" cy="169564"/>
            </a:xfrm>
            <a:custGeom>
              <a:avLst/>
              <a:gdLst/>
              <a:ahLst/>
              <a:cxnLst/>
              <a:rect l="l" t="t" r="r" b="b"/>
              <a:pathLst>
                <a:path w="2159" h="6171" extrusionOk="0">
                  <a:moveTo>
                    <a:pt x="426" y="1"/>
                  </a:moveTo>
                  <a:cubicBezTo>
                    <a:pt x="183" y="1"/>
                    <a:pt x="1" y="213"/>
                    <a:pt x="1" y="456"/>
                  </a:cubicBezTo>
                  <a:lnTo>
                    <a:pt x="1" y="5715"/>
                  </a:lnTo>
                  <a:cubicBezTo>
                    <a:pt x="1" y="5958"/>
                    <a:pt x="183" y="6171"/>
                    <a:pt x="426" y="6171"/>
                  </a:cubicBezTo>
                  <a:lnTo>
                    <a:pt x="1733" y="6171"/>
                  </a:lnTo>
                  <a:cubicBezTo>
                    <a:pt x="1976" y="6171"/>
                    <a:pt x="2159" y="5958"/>
                    <a:pt x="2159" y="5715"/>
                  </a:cubicBezTo>
                  <a:lnTo>
                    <a:pt x="2159" y="456"/>
                  </a:lnTo>
                  <a:cubicBezTo>
                    <a:pt x="215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2705179" y="2640089"/>
              <a:ext cx="66825" cy="176268"/>
            </a:xfrm>
            <a:custGeom>
              <a:avLst/>
              <a:gdLst/>
              <a:ahLst/>
              <a:cxnLst/>
              <a:rect l="l" t="t" r="r" b="b"/>
              <a:pathLst>
                <a:path w="2432" h="6415" extrusionOk="0">
                  <a:moveTo>
                    <a:pt x="1854" y="275"/>
                  </a:moveTo>
                  <a:cubicBezTo>
                    <a:pt x="2037" y="275"/>
                    <a:pt x="2158" y="396"/>
                    <a:pt x="2158" y="578"/>
                  </a:cubicBezTo>
                  <a:lnTo>
                    <a:pt x="2158" y="5867"/>
                  </a:lnTo>
                  <a:cubicBezTo>
                    <a:pt x="2158" y="6019"/>
                    <a:pt x="2037" y="6171"/>
                    <a:pt x="1854" y="6171"/>
                  </a:cubicBezTo>
                  <a:lnTo>
                    <a:pt x="547" y="6171"/>
                  </a:lnTo>
                  <a:cubicBezTo>
                    <a:pt x="365" y="6171"/>
                    <a:pt x="243" y="6019"/>
                    <a:pt x="243" y="5867"/>
                  </a:cubicBezTo>
                  <a:lnTo>
                    <a:pt x="243" y="578"/>
                  </a:lnTo>
                  <a:cubicBezTo>
                    <a:pt x="243" y="426"/>
                    <a:pt x="365" y="275"/>
                    <a:pt x="547" y="275"/>
                  </a:cubicBezTo>
                  <a:close/>
                  <a:moveTo>
                    <a:pt x="547" y="1"/>
                  </a:moveTo>
                  <a:cubicBezTo>
                    <a:pt x="243" y="1"/>
                    <a:pt x="0" y="275"/>
                    <a:pt x="0" y="578"/>
                  </a:cubicBezTo>
                  <a:lnTo>
                    <a:pt x="0" y="5867"/>
                  </a:lnTo>
                  <a:cubicBezTo>
                    <a:pt x="0" y="6171"/>
                    <a:pt x="243" y="6414"/>
                    <a:pt x="547" y="6414"/>
                  </a:cubicBezTo>
                  <a:lnTo>
                    <a:pt x="1854" y="6414"/>
                  </a:lnTo>
                  <a:cubicBezTo>
                    <a:pt x="2158" y="6414"/>
                    <a:pt x="2432" y="6171"/>
                    <a:pt x="2401" y="5837"/>
                  </a:cubicBezTo>
                  <a:lnTo>
                    <a:pt x="2401" y="578"/>
                  </a:lnTo>
                  <a:cubicBezTo>
                    <a:pt x="2401"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2820420" y="2651712"/>
              <a:ext cx="60176" cy="153792"/>
            </a:xfrm>
            <a:custGeom>
              <a:avLst/>
              <a:gdLst/>
              <a:ahLst/>
              <a:cxnLst/>
              <a:rect l="l" t="t" r="r" b="b"/>
              <a:pathLst>
                <a:path w="2190" h="5597" extrusionOk="0">
                  <a:moveTo>
                    <a:pt x="405" y="1"/>
                  </a:moveTo>
                  <a:cubicBezTo>
                    <a:pt x="160" y="1"/>
                    <a:pt x="1" y="201"/>
                    <a:pt x="1" y="429"/>
                  </a:cubicBezTo>
                  <a:lnTo>
                    <a:pt x="1" y="5140"/>
                  </a:lnTo>
                  <a:cubicBezTo>
                    <a:pt x="1" y="5384"/>
                    <a:pt x="183" y="5596"/>
                    <a:pt x="457" y="5596"/>
                  </a:cubicBezTo>
                  <a:lnTo>
                    <a:pt x="1703" y="5596"/>
                  </a:lnTo>
                  <a:cubicBezTo>
                    <a:pt x="1976" y="5596"/>
                    <a:pt x="2189" y="5384"/>
                    <a:pt x="2189" y="5140"/>
                  </a:cubicBezTo>
                  <a:lnTo>
                    <a:pt x="2189" y="429"/>
                  </a:lnTo>
                  <a:cubicBezTo>
                    <a:pt x="2189" y="201"/>
                    <a:pt x="2003" y="1"/>
                    <a:pt x="1780" y="1"/>
                  </a:cubicBezTo>
                  <a:cubicBezTo>
                    <a:pt x="1764" y="1"/>
                    <a:pt x="1749" y="2"/>
                    <a:pt x="1733" y="3"/>
                  </a:cubicBezTo>
                  <a:lnTo>
                    <a:pt x="457" y="3"/>
                  </a:lnTo>
                  <a:cubicBezTo>
                    <a:pt x="439" y="2"/>
                    <a:pt x="422"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2817095" y="2648387"/>
              <a:ext cx="66825" cy="160441"/>
            </a:xfrm>
            <a:custGeom>
              <a:avLst/>
              <a:gdLst/>
              <a:ahLst/>
              <a:cxnLst/>
              <a:rect l="l" t="t" r="r" b="b"/>
              <a:pathLst>
                <a:path w="2432" h="5839" extrusionOk="0">
                  <a:moveTo>
                    <a:pt x="1854" y="246"/>
                  </a:moveTo>
                  <a:cubicBezTo>
                    <a:pt x="2037" y="246"/>
                    <a:pt x="2189" y="368"/>
                    <a:pt x="2189" y="550"/>
                  </a:cubicBezTo>
                  <a:lnTo>
                    <a:pt x="2189" y="5261"/>
                  </a:lnTo>
                  <a:cubicBezTo>
                    <a:pt x="2189" y="5428"/>
                    <a:pt x="2062" y="5569"/>
                    <a:pt x="1901" y="5569"/>
                  </a:cubicBezTo>
                  <a:cubicBezTo>
                    <a:pt x="1886" y="5569"/>
                    <a:pt x="1870" y="5568"/>
                    <a:pt x="1854" y="5565"/>
                  </a:cubicBezTo>
                  <a:lnTo>
                    <a:pt x="578" y="5565"/>
                  </a:lnTo>
                  <a:cubicBezTo>
                    <a:pt x="395" y="5565"/>
                    <a:pt x="243" y="5444"/>
                    <a:pt x="243" y="5261"/>
                  </a:cubicBezTo>
                  <a:lnTo>
                    <a:pt x="243" y="550"/>
                  </a:lnTo>
                  <a:cubicBezTo>
                    <a:pt x="243" y="368"/>
                    <a:pt x="395" y="246"/>
                    <a:pt x="578" y="246"/>
                  </a:cubicBezTo>
                  <a:close/>
                  <a:moveTo>
                    <a:pt x="527" y="1"/>
                  </a:moveTo>
                  <a:cubicBezTo>
                    <a:pt x="219" y="1"/>
                    <a:pt x="0" y="262"/>
                    <a:pt x="0" y="550"/>
                  </a:cubicBezTo>
                  <a:lnTo>
                    <a:pt x="0" y="5261"/>
                  </a:lnTo>
                  <a:cubicBezTo>
                    <a:pt x="0" y="5565"/>
                    <a:pt x="243" y="5839"/>
                    <a:pt x="578" y="5839"/>
                  </a:cubicBezTo>
                  <a:lnTo>
                    <a:pt x="1824" y="5839"/>
                  </a:lnTo>
                  <a:cubicBezTo>
                    <a:pt x="2158" y="5839"/>
                    <a:pt x="2432" y="5596"/>
                    <a:pt x="2432" y="5261"/>
                  </a:cubicBezTo>
                  <a:lnTo>
                    <a:pt x="2432" y="550"/>
                  </a:lnTo>
                  <a:cubicBezTo>
                    <a:pt x="2432" y="262"/>
                    <a:pt x="2186" y="1"/>
                    <a:pt x="1901" y="1"/>
                  </a:cubicBezTo>
                  <a:cubicBezTo>
                    <a:pt x="1885" y="1"/>
                    <a:pt x="1870" y="1"/>
                    <a:pt x="1854" y="3"/>
                  </a:cubicBezTo>
                  <a:lnTo>
                    <a:pt x="578" y="3"/>
                  </a:lnTo>
                  <a:cubicBezTo>
                    <a:pt x="561" y="1"/>
                    <a:pt x="544"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2797036" y="2643441"/>
              <a:ext cx="60176" cy="169564"/>
            </a:xfrm>
            <a:custGeom>
              <a:avLst/>
              <a:gdLst/>
              <a:ahLst/>
              <a:cxnLst/>
              <a:rect l="l" t="t" r="r" b="b"/>
              <a:pathLst>
                <a:path w="2190" h="6171" extrusionOk="0">
                  <a:moveTo>
                    <a:pt x="457" y="1"/>
                  </a:moveTo>
                  <a:cubicBezTo>
                    <a:pt x="213" y="1"/>
                    <a:pt x="1" y="213"/>
                    <a:pt x="1" y="456"/>
                  </a:cubicBezTo>
                  <a:lnTo>
                    <a:pt x="1" y="5715"/>
                  </a:lnTo>
                  <a:cubicBezTo>
                    <a:pt x="1" y="5958"/>
                    <a:pt x="213"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2793712" y="2640089"/>
              <a:ext cx="66825" cy="176268"/>
            </a:xfrm>
            <a:custGeom>
              <a:avLst/>
              <a:gdLst/>
              <a:ahLst/>
              <a:cxnLst/>
              <a:rect l="l" t="t" r="r" b="b"/>
              <a:pathLst>
                <a:path w="2432" h="6415" extrusionOk="0">
                  <a:moveTo>
                    <a:pt x="1885" y="275"/>
                  </a:moveTo>
                  <a:cubicBezTo>
                    <a:pt x="2037" y="275"/>
                    <a:pt x="2189" y="396"/>
                    <a:pt x="2189" y="578"/>
                  </a:cubicBezTo>
                  <a:lnTo>
                    <a:pt x="2189" y="5867"/>
                  </a:lnTo>
                  <a:cubicBezTo>
                    <a:pt x="2189" y="6019"/>
                    <a:pt x="2037" y="6171"/>
                    <a:pt x="1885" y="6171"/>
                  </a:cubicBezTo>
                  <a:lnTo>
                    <a:pt x="578" y="6171"/>
                  </a:lnTo>
                  <a:cubicBezTo>
                    <a:pt x="395" y="6171"/>
                    <a:pt x="243" y="6019"/>
                    <a:pt x="243" y="5867"/>
                  </a:cubicBezTo>
                  <a:lnTo>
                    <a:pt x="243" y="578"/>
                  </a:lnTo>
                  <a:cubicBezTo>
                    <a:pt x="243" y="426"/>
                    <a:pt x="395" y="275"/>
                    <a:pt x="578" y="275"/>
                  </a:cubicBezTo>
                  <a:close/>
                  <a:moveTo>
                    <a:pt x="578" y="1"/>
                  </a:moveTo>
                  <a:cubicBezTo>
                    <a:pt x="274" y="1"/>
                    <a:pt x="0" y="275"/>
                    <a:pt x="0" y="578"/>
                  </a:cubicBezTo>
                  <a:lnTo>
                    <a:pt x="0" y="5867"/>
                  </a:lnTo>
                  <a:cubicBezTo>
                    <a:pt x="0"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2908952" y="2651712"/>
              <a:ext cx="60176" cy="153792"/>
            </a:xfrm>
            <a:custGeom>
              <a:avLst/>
              <a:gdLst/>
              <a:ahLst/>
              <a:cxnLst/>
              <a:rect l="l" t="t" r="r" b="b"/>
              <a:pathLst>
                <a:path w="2190" h="5597" extrusionOk="0">
                  <a:moveTo>
                    <a:pt x="1780" y="1"/>
                  </a:moveTo>
                  <a:cubicBezTo>
                    <a:pt x="1764" y="1"/>
                    <a:pt x="1749" y="2"/>
                    <a:pt x="1733" y="3"/>
                  </a:cubicBezTo>
                  <a:lnTo>
                    <a:pt x="457" y="3"/>
                  </a:lnTo>
                  <a:cubicBezTo>
                    <a:pt x="213" y="3"/>
                    <a:pt x="1" y="186"/>
                    <a:pt x="1" y="429"/>
                  </a:cubicBezTo>
                  <a:lnTo>
                    <a:pt x="1" y="5140"/>
                  </a:lnTo>
                  <a:cubicBezTo>
                    <a:pt x="1" y="5384"/>
                    <a:pt x="213" y="5596"/>
                    <a:pt x="457" y="5596"/>
                  </a:cubicBezTo>
                  <a:lnTo>
                    <a:pt x="1733" y="5596"/>
                  </a:lnTo>
                  <a:cubicBezTo>
                    <a:pt x="1976" y="5596"/>
                    <a:pt x="2189" y="5384"/>
                    <a:pt x="2189" y="5140"/>
                  </a:cubicBezTo>
                  <a:lnTo>
                    <a:pt x="2189" y="429"/>
                  </a:lnTo>
                  <a:cubicBezTo>
                    <a:pt x="2189" y="201"/>
                    <a:pt x="2003"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2905627" y="2648387"/>
              <a:ext cx="66825" cy="160441"/>
            </a:xfrm>
            <a:custGeom>
              <a:avLst/>
              <a:gdLst/>
              <a:ahLst/>
              <a:cxnLst/>
              <a:rect l="l" t="t" r="r" b="b"/>
              <a:pathLst>
                <a:path w="2432" h="5839" extrusionOk="0">
                  <a:moveTo>
                    <a:pt x="1854" y="246"/>
                  </a:moveTo>
                  <a:cubicBezTo>
                    <a:pt x="2037" y="246"/>
                    <a:pt x="2189" y="368"/>
                    <a:pt x="2189" y="550"/>
                  </a:cubicBezTo>
                  <a:lnTo>
                    <a:pt x="2189" y="5261"/>
                  </a:lnTo>
                  <a:cubicBezTo>
                    <a:pt x="2189" y="5444"/>
                    <a:pt x="2037" y="5565"/>
                    <a:pt x="1854" y="5565"/>
                  </a:cubicBezTo>
                  <a:lnTo>
                    <a:pt x="578" y="5565"/>
                  </a:lnTo>
                  <a:cubicBezTo>
                    <a:pt x="395" y="5565"/>
                    <a:pt x="243" y="5444"/>
                    <a:pt x="243" y="5261"/>
                  </a:cubicBezTo>
                  <a:lnTo>
                    <a:pt x="243" y="550"/>
                  </a:lnTo>
                  <a:cubicBezTo>
                    <a:pt x="243" y="368"/>
                    <a:pt x="395" y="246"/>
                    <a:pt x="578" y="246"/>
                  </a:cubicBezTo>
                  <a:close/>
                  <a:moveTo>
                    <a:pt x="527" y="1"/>
                  </a:moveTo>
                  <a:cubicBezTo>
                    <a:pt x="219" y="1"/>
                    <a:pt x="0" y="262"/>
                    <a:pt x="0" y="550"/>
                  </a:cubicBezTo>
                  <a:lnTo>
                    <a:pt x="0" y="5261"/>
                  </a:lnTo>
                  <a:cubicBezTo>
                    <a:pt x="0" y="5565"/>
                    <a:pt x="243" y="5839"/>
                    <a:pt x="578" y="5839"/>
                  </a:cubicBezTo>
                  <a:lnTo>
                    <a:pt x="1854" y="5839"/>
                  </a:lnTo>
                  <a:cubicBezTo>
                    <a:pt x="2189" y="5839"/>
                    <a:pt x="2432" y="5565"/>
                    <a:pt x="2432" y="5261"/>
                  </a:cubicBezTo>
                  <a:lnTo>
                    <a:pt x="2432" y="550"/>
                  </a:lnTo>
                  <a:cubicBezTo>
                    <a:pt x="2432" y="262"/>
                    <a:pt x="2185" y="1"/>
                    <a:pt x="1901" y="1"/>
                  </a:cubicBezTo>
                  <a:cubicBezTo>
                    <a:pt x="1885" y="1"/>
                    <a:pt x="1870" y="1"/>
                    <a:pt x="1854" y="3"/>
                  </a:cubicBezTo>
                  <a:lnTo>
                    <a:pt x="578" y="3"/>
                  </a:lnTo>
                  <a:cubicBezTo>
                    <a:pt x="560" y="1"/>
                    <a:pt x="544"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2886393" y="2643441"/>
              <a:ext cx="60176" cy="169564"/>
            </a:xfrm>
            <a:custGeom>
              <a:avLst/>
              <a:gdLst/>
              <a:ahLst/>
              <a:cxnLst/>
              <a:rect l="l" t="t" r="r" b="b"/>
              <a:pathLst>
                <a:path w="2190" h="6171" extrusionOk="0">
                  <a:moveTo>
                    <a:pt x="457" y="1"/>
                  </a:moveTo>
                  <a:cubicBezTo>
                    <a:pt x="214" y="1"/>
                    <a:pt x="1" y="213"/>
                    <a:pt x="1" y="456"/>
                  </a:cubicBezTo>
                  <a:lnTo>
                    <a:pt x="1" y="5715"/>
                  </a:lnTo>
                  <a:cubicBezTo>
                    <a:pt x="1" y="5958"/>
                    <a:pt x="214" y="6171"/>
                    <a:pt x="457" y="6171"/>
                  </a:cubicBezTo>
                  <a:lnTo>
                    <a:pt x="1734" y="6171"/>
                  </a:lnTo>
                  <a:cubicBezTo>
                    <a:pt x="1977" y="6171"/>
                    <a:pt x="2189" y="5958"/>
                    <a:pt x="2189" y="5715"/>
                  </a:cubicBezTo>
                  <a:lnTo>
                    <a:pt x="2189" y="456"/>
                  </a:lnTo>
                  <a:cubicBezTo>
                    <a:pt x="2189" y="213"/>
                    <a:pt x="1977" y="1"/>
                    <a:pt x="17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2883068"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74" y="1"/>
                    <a:pt x="0" y="275"/>
                    <a:pt x="0" y="578"/>
                  </a:cubicBezTo>
                  <a:lnTo>
                    <a:pt x="0" y="5867"/>
                  </a:lnTo>
                  <a:cubicBezTo>
                    <a:pt x="0" y="6171"/>
                    <a:pt x="274" y="6414"/>
                    <a:pt x="578" y="6414"/>
                  </a:cubicBezTo>
                  <a:lnTo>
                    <a:pt x="1855" y="6414"/>
                  </a:lnTo>
                  <a:cubicBezTo>
                    <a:pt x="2189" y="6414"/>
                    <a:pt x="2432" y="6171"/>
                    <a:pt x="2432" y="5837"/>
                  </a:cubicBezTo>
                  <a:lnTo>
                    <a:pt x="2432" y="578"/>
                  </a:lnTo>
                  <a:cubicBezTo>
                    <a:pt x="2432" y="275"/>
                    <a:pt x="218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2997485" y="2651794"/>
              <a:ext cx="60176" cy="153709"/>
            </a:xfrm>
            <a:custGeom>
              <a:avLst/>
              <a:gdLst/>
              <a:ahLst/>
              <a:cxnLst/>
              <a:rect l="l" t="t" r="r" b="b"/>
              <a:pathLst>
                <a:path w="2190" h="5594" extrusionOk="0">
                  <a:moveTo>
                    <a:pt x="457" y="0"/>
                  </a:moveTo>
                  <a:cubicBezTo>
                    <a:pt x="213" y="0"/>
                    <a:pt x="1" y="183"/>
                    <a:pt x="1" y="426"/>
                  </a:cubicBezTo>
                  <a:lnTo>
                    <a:pt x="1" y="5137"/>
                  </a:lnTo>
                  <a:cubicBezTo>
                    <a:pt x="1" y="5381"/>
                    <a:pt x="213" y="5593"/>
                    <a:pt x="457" y="5593"/>
                  </a:cubicBezTo>
                  <a:lnTo>
                    <a:pt x="1764" y="5593"/>
                  </a:lnTo>
                  <a:cubicBezTo>
                    <a:pt x="2007" y="5563"/>
                    <a:pt x="2189" y="5381"/>
                    <a:pt x="2189" y="5137"/>
                  </a:cubicBezTo>
                  <a:lnTo>
                    <a:pt x="2189" y="426"/>
                  </a:lnTo>
                  <a:cubicBezTo>
                    <a:pt x="2189" y="183"/>
                    <a:pt x="2007"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2994160"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44"/>
                    <a:pt x="2037" y="5565"/>
                    <a:pt x="1885" y="5565"/>
                  </a:cubicBezTo>
                  <a:lnTo>
                    <a:pt x="578" y="5565"/>
                  </a:lnTo>
                  <a:cubicBezTo>
                    <a:pt x="395" y="5565"/>
                    <a:pt x="274" y="5444"/>
                    <a:pt x="274" y="5261"/>
                  </a:cubicBezTo>
                  <a:lnTo>
                    <a:pt x="274" y="550"/>
                  </a:lnTo>
                  <a:cubicBezTo>
                    <a:pt x="274"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08"/>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2975777"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2972425"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1" y="275"/>
                    <a:pt x="1" y="578"/>
                  </a:cubicBezTo>
                  <a:lnTo>
                    <a:pt x="1" y="5867"/>
                  </a:lnTo>
                  <a:cubicBezTo>
                    <a:pt x="1" y="6171"/>
                    <a:pt x="244" y="6414"/>
                    <a:pt x="578" y="6414"/>
                  </a:cubicBezTo>
                  <a:lnTo>
                    <a:pt x="1855" y="6414"/>
                  </a:lnTo>
                  <a:cubicBezTo>
                    <a:pt x="218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3087693" y="2651712"/>
              <a:ext cx="60148" cy="153792"/>
            </a:xfrm>
            <a:custGeom>
              <a:avLst/>
              <a:gdLst/>
              <a:ahLst/>
              <a:cxnLst/>
              <a:rect l="l" t="t" r="r" b="b"/>
              <a:pathLst>
                <a:path w="2189" h="5597" extrusionOk="0">
                  <a:moveTo>
                    <a:pt x="405" y="1"/>
                  </a:moveTo>
                  <a:cubicBezTo>
                    <a:pt x="160" y="1"/>
                    <a:pt x="0" y="201"/>
                    <a:pt x="0" y="429"/>
                  </a:cubicBezTo>
                  <a:lnTo>
                    <a:pt x="0" y="5140"/>
                  </a:lnTo>
                  <a:cubicBezTo>
                    <a:pt x="0" y="5384"/>
                    <a:pt x="183" y="5596"/>
                    <a:pt x="456" y="5596"/>
                  </a:cubicBezTo>
                  <a:lnTo>
                    <a:pt x="1733" y="5596"/>
                  </a:lnTo>
                  <a:cubicBezTo>
                    <a:pt x="1976" y="5596"/>
                    <a:pt x="2189" y="5384"/>
                    <a:pt x="2189" y="5140"/>
                  </a:cubicBezTo>
                  <a:lnTo>
                    <a:pt x="2189" y="429"/>
                  </a:lnTo>
                  <a:cubicBezTo>
                    <a:pt x="2189" y="201"/>
                    <a:pt x="2003" y="1"/>
                    <a:pt x="1779" y="1"/>
                  </a:cubicBezTo>
                  <a:cubicBezTo>
                    <a:pt x="1764" y="1"/>
                    <a:pt x="1749" y="2"/>
                    <a:pt x="1733" y="3"/>
                  </a:cubicBezTo>
                  <a:lnTo>
                    <a:pt x="456" y="3"/>
                  </a:lnTo>
                  <a:cubicBezTo>
                    <a:pt x="439" y="2"/>
                    <a:pt x="42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2"/>
            <p:cNvSpPr/>
            <p:nvPr/>
          </p:nvSpPr>
          <p:spPr>
            <a:xfrm>
              <a:off x="3084341"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563" y="5568"/>
                    <a:pt x="547" y="5569"/>
                    <a:pt x="532" y="5569"/>
                  </a:cubicBezTo>
                  <a:cubicBezTo>
                    <a:pt x="371" y="5569"/>
                    <a:pt x="244" y="5428"/>
                    <a:pt x="244" y="5261"/>
                  </a:cubicBezTo>
                  <a:lnTo>
                    <a:pt x="244" y="550"/>
                  </a:lnTo>
                  <a:cubicBezTo>
                    <a:pt x="244" y="368"/>
                    <a:pt x="396" y="246"/>
                    <a:pt x="578" y="246"/>
                  </a:cubicBezTo>
                  <a:close/>
                  <a:moveTo>
                    <a:pt x="528" y="1"/>
                  </a:moveTo>
                  <a:cubicBezTo>
                    <a:pt x="220" y="1"/>
                    <a:pt x="1" y="262"/>
                    <a:pt x="1" y="550"/>
                  </a:cubicBezTo>
                  <a:lnTo>
                    <a:pt x="1" y="5261"/>
                  </a:lnTo>
                  <a:cubicBezTo>
                    <a:pt x="1" y="5565"/>
                    <a:pt x="244" y="5839"/>
                    <a:pt x="578" y="5839"/>
                  </a:cubicBezTo>
                  <a:lnTo>
                    <a:pt x="1855" y="5839"/>
                  </a:lnTo>
                  <a:cubicBezTo>
                    <a:pt x="2159" y="5839"/>
                    <a:pt x="2432" y="5565"/>
                    <a:pt x="2432" y="5261"/>
                  </a:cubicBezTo>
                  <a:lnTo>
                    <a:pt x="2432" y="550"/>
                  </a:lnTo>
                  <a:cubicBezTo>
                    <a:pt x="2432" y="262"/>
                    <a:pt x="2186" y="1"/>
                    <a:pt x="1901" y="1"/>
                  </a:cubicBezTo>
                  <a:cubicBezTo>
                    <a:pt x="1886" y="1"/>
                    <a:pt x="1870" y="1"/>
                    <a:pt x="1855" y="3"/>
                  </a:cubicBezTo>
                  <a:lnTo>
                    <a:pt x="578" y="3"/>
                  </a:lnTo>
                  <a:cubicBezTo>
                    <a:pt x="561" y="1"/>
                    <a:pt x="5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2"/>
            <p:cNvSpPr/>
            <p:nvPr/>
          </p:nvSpPr>
          <p:spPr>
            <a:xfrm>
              <a:off x="3065134" y="2643441"/>
              <a:ext cx="60176" cy="169564"/>
            </a:xfrm>
            <a:custGeom>
              <a:avLst/>
              <a:gdLst/>
              <a:ahLst/>
              <a:cxnLst/>
              <a:rect l="l" t="t" r="r" b="b"/>
              <a:pathLst>
                <a:path w="2190" h="6171" extrusionOk="0">
                  <a:moveTo>
                    <a:pt x="457" y="1"/>
                  </a:moveTo>
                  <a:cubicBezTo>
                    <a:pt x="183" y="1"/>
                    <a:pt x="1" y="213"/>
                    <a:pt x="1" y="456"/>
                  </a:cubicBezTo>
                  <a:lnTo>
                    <a:pt x="1" y="5715"/>
                  </a:lnTo>
                  <a:cubicBezTo>
                    <a:pt x="1" y="5958"/>
                    <a:pt x="183" y="6171"/>
                    <a:pt x="457"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2"/>
            <p:cNvSpPr/>
            <p:nvPr/>
          </p:nvSpPr>
          <p:spPr>
            <a:xfrm>
              <a:off x="3061809" y="2640089"/>
              <a:ext cx="66825" cy="176268"/>
            </a:xfrm>
            <a:custGeom>
              <a:avLst/>
              <a:gdLst/>
              <a:ahLst/>
              <a:cxnLst/>
              <a:rect l="l" t="t" r="r" b="b"/>
              <a:pathLst>
                <a:path w="2432" h="6415" extrusionOk="0">
                  <a:moveTo>
                    <a:pt x="1854" y="275"/>
                  </a:moveTo>
                  <a:cubicBezTo>
                    <a:pt x="2037" y="275"/>
                    <a:pt x="2189" y="396"/>
                    <a:pt x="2189" y="578"/>
                  </a:cubicBezTo>
                  <a:lnTo>
                    <a:pt x="2189" y="5867"/>
                  </a:lnTo>
                  <a:cubicBezTo>
                    <a:pt x="2189" y="6019"/>
                    <a:pt x="2037" y="6171"/>
                    <a:pt x="1854" y="6171"/>
                  </a:cubicBezTo>
                  <a:lnTo>
                    <a:pt x="578" y="6171"/>
                  </a:lnTo>
                  <a:cubicBezTo>
                    <a:pt x="395" y="6171"/>
                    <a:pt x="243" y="6019"/>
                    <a:pt x="243" y="5867"/>
                  </a:cubicBezTo>
                  <a:lnTo>
                    <a:pt x="243" y="578"/>
                  </a:lnTo>
                  <a:cubicBezTo>
                    <a:pt x="243" y="426"/>
                    <a:pt x="395" y="275"/>
                    <a:pt x="578" y="275"/>
                  </a:cubicBezTo>
                  <a:close/>
                  <a:moveTo>
                    <a:pt x="578" y="1"/>
                  </a:moveTo>
                  <a:cubicBezTo>
                    <a:pt x="243" y="1"/>
                    <a:pt x="0" y="275"/>
                    <a:pt x="0" y="578"/>
                  </a:cubicBezTo>
                  <a:lnTo>
                    <a:pt x="0" y="5867"/>
                  </a:lnTo>
                  <a:cubicBezTo>
                    <a:pt x="0" y="6171"/>
                    <a:pt x="243" y="6414"/>
                    <a:pt x="578"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2"/>
            <p:cNvSpPr/>
            <p:nvPr/>
          </p:nvSpPr>
          <p:spPr>
            <a:xfrm>
              <a:off x="3177050" y="2651794"/>
              <a:ext cx="59324" cy="153709"/>
            </a:xfrm>
            <a:custGeom>
              <a:avLst/>
              <a:gdLst/>
              <a:ahLst/>
              <a:cxnLst/>
              <a:rect l="l" t="t" r="r" b="b"/>
              <a:pathLst>
                <a:path w="2159" h="5594" extrusionOk="0">
                  <a:moveTo>
                    <a:pt x="426" y="0"/>
                  </a:moveTo>
                  <a:cubicBezTo>
                    <a:pt x="183" y="0"/>
                    <a:pt x="1" y="183"/>
                    <a:pt x="1" y="426"/>
                  </a:cubicBezTo>
                  <a:lnTo>
                    <a:pt x="1" y="5137"/>
                  </a:lnTo>
                  <a:cubicBezTo>
                    <a:pt x="1" y="5381"/>
                    <a:pt x="183" y="5593"/>
                    <a:pt x="426" y="5593"/>
                  </a:cubicBezTo>
                  <a:lnTo>
                    <a:pt x="1733" y="5593"/>
                  </a:lnTo>
                  <a:cubicBezTo>
                    <a:pt x="1976" y="5593"/>
                    <a:pt x="2159" y="5381"/>
                    <a:pt x="2159" y="5137"/>
                  </a:cubicBezTo>
                  <a:lnTo>
                    <a:pt x="2159" y="426"/>
                  </a:lnTo>
                  <a:cubicBezTo>
                    <a:pt x="215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2"/>
            <p:cNvSpPr/>
            <p:nvPr/>
          </p:nvSpPr>
          <p:spPr>
            <a:xfrm>
              <a:off x="3173725" y="2648387"/>
              <a:ext cx="66001" cy="160441"/>
            </a:xfrm>
            <a:custGeom>
              <a:avLst/>
              <a:gdLst/>
              <a:ahLst/>
              <a:cxnLst/>
              <a:rect l="l" t="t" r="r" b="b"/>
              <a:pathLst>
                <a:path w="2402" h="5839" extrusionOk="0">
                  <a:moveTo>
                    <a:pt x="1854" y="246"/>
                  </a:moveTo>
                  <a:cubicBezTo>
                    <a:pt x="2037" y="246"/>
                    <a:pt x="2158" y="368"/>
                    <a:pt x="2158" y="550"/>
                  </a:cubicBezTo>
                  <a:lnTo>
                    <a:pt x="2158" y="5261"/>
                  </a:lnTo>
                  <a:cubicBezTo>
                    <a:pt x="2158" y="5444"/>
                    <a:pt x="2037" y="5565"/>
                    <a:pt x="1854" y="5565"/>
                  </a:cubicBezTo>
                  <a:lnTo>
                    <a:pt x="547" y="5565"/>
                  </a:lnTo>
                  <a:cubicBezTo>
                    <a:pt x="365" y="5565"/>
                    <a:pt x="243" y="5444"/>
                    <a:pt x="243" y="5261"/>
                  </a:cubicBezTo>
                  <a:lnTo>
                    <a:pt x="243" y="550"/>
                  </a:lnTo>
                  <a:cubicBezTo>
                    <a:pt x="243" y="368"/>
                    <a:pt x="365" y="246"/>
                    <a:pt x="547" y="246"/>
                  </a:cubicBezTo>
                  <a:close/>
                  <a:moveTo>
                    <a:pt x="501" y="1"/>
                  </a:moveTo>
                  <a:cubicBezTo>
                    <a:pt x="219" y="1"/>
                    <a:pt x="0" y="262"/>
                    <a:pt x="0" y="550"/>
                  </a:cubicBezTo>
                  <a:lnTo>
                    <a:pt x="0" y="5261"/>
                  </a:lnTo>
                  <a:cubicBezTo>
                    <a:pt x="0" y="5565"/>
                    <a:pt x="243" y="5839"/>
                    <a:pt x="547" y="5839"/>
                  </a:cubicBezTo>
                  <a:lnTo>
                    <a:pt x="1854" y="5839"/>
                  </a:lnTo>
                  <a:cubicBezTo>
                    <a:pt x="2158" y="5839"/>
                    <a:pt x="2401" y="5565"/>
                    <a:pt x="2401" y="5261"/>
                  </a:cubicBezTo>
                  <a:lnTo>
                    <a:pt x="2401" y="550"/>
                  </a:lnTo>
                  <a:cubicBezTo>
                    <a:pt x="2401" y="262"/>
                    <a:pt x="2182" y="1"/>
                    <a:pt x="1900" y="1"/>
                  </a:cubicBezTo>
                  <a:cubicBezTo>
                    <a:pt x="1885" y="1"/>
                    <a:pt x="1870" y="1"/>
                    <a:pt x="1854" y="3"/>
                  </a:cubicBezTo>
                  <a:lnTo>
                    <a:pt x="547" y="3"/>
                  </a:lnTo>
                  <a:cubicBezTo>
                    <a:pt x="532" y="1"/>
                    <a:pt x="516"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2"/>
            <p:cNvSpPr/>
            <p:nvPr/>
          </p:nvSpPr>
          <p:spPr>
            <a:xfrm>
              <a:off x="3154491" y="2643441"/>
              <a:ext cx="60176" cy="169564"/>
            </a:xfrm>
            <a:custGeom>
              <a:avLst/>
              <a:gdLst/>
              <a:ahLst/>
              <a:cxnLst/>
              <a:rect l="l" t="t" r="r" b="b"/>
              <a:pathLst>
                <a:path w="2190" h="6171" extrusionOk="0">
                  <a:moveTo>
                    <a:pt x="457" y="1"/>
                  </a:moveTo>
                  <a:cubicBezTo>
                    <a:pt x="183" y="1"/>
                    <a:pt x="1" y="213"/>
                    <a:pt x="1" y="456"/>
                  </a:cubicBezTo>
                  <a:lnTo>
                    <a:pt x="1" y="5715"/>
                  </a:lnTo>
                  <a:cubicBezTo>
                    <a:pt x="1" y="5958"/>
                    <a:pt x="214" y="6171"/>
                    <a:pt x="457" y="6171"/>
                  </a:cubicBezTo>
                  <a:lnTo>
                    <a:pt x="1734" y="6171"/>
                  </a:lnTo>
                  <a:cubicBezTo>
                    <a:pt x="1977" y="6171"/>
                    <a:pt x="2189" y="5958"/>
                    <a:pt x="2189" y="5715"/>
                  </a:cubicBezTo>
                  <a:lnTo>
                    <a:pt x="2189" y="456"/>
                  </a:lnTo>
                  <a:cubicBezTo>
                    <a:pt x="2189" y="213"/>
                    <a:pt x="1977" y="1"/>
                    <a:pt x="17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2"/>
            <p:cNvSpPr/>
            <p:nvPr/>
          </p:nvSpPr>
          <p:spPr>
            <a:xfrm>
              <a:off x="3151166" y="2640089"/>
              <a:ext cx="66853" cy="176268"/>
            </a:xfrm>
            <a:custGeom>
              <a:avLst/>
              <a:gdLst/>
              <a:ahLst/>
              <a:cxnLst/>
              <a:rect l="l" t="t" r="r" b="b"/>
              <a:pathLst>
                <a:path w="2433" h="6415" extrusionOk="0">
                  <a:moveTo>
                    <a:pt x="1855" y="275"/>
                  </a:moveTo>
                  <a:cubicBezTo>
                    <a:pt x="2037" y="275"/>
                    <a:pt x="2189" y="396"/>
                    <a:pt x="2189" y="578"/>
                  </a:cubicBezTo>
                  <a:lnTo>
                    <a:pt x="2189" y="5837"/>
                  </a:lnTo>
                  <a:cubicBezTo>
                    <a:pt x="2189" y="6019"/>
                    <a:pt x="2037" y="6171"/>
                    <a:pt x="1855" y="6171"/>
                  </a:cubicBezTo>
                  <a:lnTo>
                    <a:pt x="578" y="6171"/>
                  </a:lnTo>
                  <a:cubicBezTo>
                    <a:pt x="396" y="6171"/>
                    <a:pt x="244" y="6019"/>
                    <a:pt x="244" y="5837"/>
                  </a:cubicBezTo>
                  <a:lnTo>
                    <a:pt x="244" y="578"/>
                  </a:lnTo>
                  <a:cubicBezTo>
                    <a:pt x="244" y="396"/>
                    <a:pt x="396" y="275"/>
                    <a:pt x="578" y="275"/>
                  </a:cubicBezTo>
                  <a:close/>
                  <a:moveTo>
                    <a:pt x="578" y="1"/>
                  </a:moveTo>
                  <a:cubicBezTo>
                    <a:pt x="244" y="1"/>
                    <a:pt x="0" y="275"/>
                    <a:pt x="0" y="578"/>
                  </a:cubicBezTo>
                  <a:lnTo>
                    <a:pt x="0" y="5867"/>
                  </a:lnTo>
                  <a:cubicBezTo>
                    <a:pt x="0" y="6171"/>
                    <a:pt x="244" y="6414"/>
                    <a:pt x="57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2"/>
            <p:cNvSpPr/>
            <p:nvPr/>
          </p:nvSpPr>
          <p:spPr>
            <a:xfrm>
              <a:off x="3265583" y="2651712"/>
              <a:ext cx="60176" cy="153792"/>
            </a:xfrm>
            <a:custGeom>
              <a:avLst/>
              <a:gdLst/>
              <a:ahLst/>
              <a:cxnLst/>
              <a:rect l="l" t="t" r="r" b="b"/>
              <a:pathLst>
                <a:path w="2190" h="5597" extrusionOk="0">
                  <a:moveTo>
                    <a:pt x="410" y="1"/>
                  </a:moveTo>
                  <a:cubicBezTo>
                    <a:pt x="187" y="1"/>
                    <a:pt x="1" y="201"/>
                    <a:pt x="1" y="429"/>
                  </a:cubicBezTo>
                  <a:lnTo>
                    <a:pt x="1" y="5140"/>
                  </a:lnTo>
                  <a:cubicBezTo>
                    <a:pt x="1" y="5384"/>
                    <a:pt x="213" y="5596"/>
                    <a:pt x="457" y="5596"/>
                  </a:cubicBezTo>
                  <a:lnTo>
                    <a:pt x="1764" y="5596"/>
                  </a:lnTo>
                  <a:cubicBezTo>
                    <a:pt x="2007" y="5596"/>
                    <a:pt x="2189" y="5384"/>
                    <a:pt x="2189" y="5140"/>
                  </a:cubicBezTo>
                  <a:lnTo>
                    <a:pt x="2189" y="429"/>
                  </a:lnTo>
                  <a:cubicBezTo>
                    <a:pt x="2189" y="201"/>
                    <a:pt x="2029" y="1"/>
                    <a:pt x="1810" y="1"/>
                  </a:cubicBezTo>
                  <a:cubicBezTo>
                    <a:pt x="1795" y="1"/>
                    <a:pt x="1779" y="2"/>
                    <a:pt x="1764" y="3"/>
                  </a:cubicBezTo>
                  <a:lnTo>
                    <a:pt x="457"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2"/>
            <p:cNvSpPr/>
            <p:nvPr/>
          </p:nvSpPr>
          <p:spPr>
            <a:xfrm>
              <a:off x="3262258"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28"/>
                    <a:pt x="2062" y="5569"/>
                    <a:pt x="1924" y="5569"/>
                  </a:cubicBezTo>
                  <a:cubicBezTo>
                    <a:pt x="1911" y="5569"/>
                    <a:pt x="1898" y="5568"/>
                    <a:pt x="1885" y="5565"/>
                  </a:cubicBezTo>
                  <a:lnTo>
                    <a:pt x="578" y="5565"/>
                  </a:lnTo>
                  <a:cubicBezTo>
                    <a:pt x="395" y="5565"/>
                    <a:pt x="243" y="5444"/>
                    <a:pt x="274" y="5261"/>
                  </a:cubicBezTo>
                  <a:lnTo>
                    <a:pt x="274" y="550"/>
                  </a:lnTo>
                  <a:cubicBezTo>
                    <a:pt x="243"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2"/>
            <p:cNvSpPr/>
            <p:nvPr/>
          </p:nvSpPr>
          <p:spPr>
            <a:xfrm>
              <a:off x="3243024" y="2643441"/>
              <a:ext cx="60176" cy="169564"/>
            </a:xfrm>
            <a:custGeom>
              <a:avLst/>
              <a:gdLst/>
              <a:ahLst/>
              <a:cxnLst/>
              <a:rect l="l" t="t" r="r" b="b"/>
              <a:pathLst>
                <a:path w="2190" h="6171" extrusionOk="0">
                  <a:moveTo>
                    <a:pt x="457" y="1"/>
                  </a:moveTo>
                  <a:cubicBezTo>
                    <a:pt x="214" y="1"/>
                    <a:pt x="1" y="213"/>
                    <a:pt x="31" y="456"/>
                  </a:cubicBezTo>
                  <a:lnTo>
                    <a:pt x="31" y="5715"/>
                  </a:lnTo>
                  <a:cubicBezTo>
                    <a:pt x="1" y="5958"/>
                    <a:pt x="214"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2"/>
            <p:cNvSpPr/>
            <p:nvPr/>
          </p:nvSpPr>
          <p:spPr>
            <a:xfrm>
              <a:off x="3240523" y="2640089"/>
              <a:ext cx="66853" cy="176268"/>
            </a:xfrm>
            <a:custGeom>
              <a:avLst/>
              <a:gdLst/>
              <a:ahLst/>
              <a:cxnLst/>
              <a:rect l="l" t="t" r="r" b="b"/>
              <a:pathLst>
                <a:path w="2433" h="6415" extrusionOk="0">
                  <a:moveTo>
                    <a:pt x="1855" y="275"/>
                  </a:moveTo>
                  <a:cubicBezTo>
                    <a:pt x="2007" y="275"/>
                    <a:pt x="2159" y="396"/>
                    <a:pt x="2159" y="578"/>
                  </a:cubicBezTo>
                  <a:lnTo>
                    <a:pt x="2159" y="5867"/>
                  </a:lnTo>
                  <a:cubicBezTo>
                    <a:pt x="2159" y="6019"/>
                    <a:pt x="2007" y="6171"/>
                    <a:pt x="1855" y="6171"/>
                  </a:cubicBezTo>
                  <a:lnTo>
                    <a:pt x="548" y="6171"/>
                  </a:lnTo>
                  <a:cubicBezTo>
                    <a:pt x="366" y="6171"/>
                    <a:pt x="244" y="6019"/>
                    <a:pt x="244" y="5867"/>
                  </a:cubicBezTo>
                  <a:lnTo>
                    <a:pt x="244" y="578"/>
                  </a:lnTo>
                  <a:cubicBezTo>
                    <a:pt x="244" y="426"/>
                    <a:pt x="366" y="275"/>
                    <a:pt x="548" y="275"/>
                  </a:cubicBezTo>
                  <a:close/>
                  <a:moveTo>
                    <a:pt x="548" y="1"/>
                  </a:moveTo>
                  <a:cubicBezTo>
                    <a:pt x="244" y="1"/>
                    <a:pt x="1" y="275"/>
                    <a:pt x="1" y="578"/>
                  </a:cubicBezTo>
                  <a:lnTo>
                    <a:pt x="1" y="5867"/>
                  </a:lnTo>
                  <a:cubicBezTo>
                    <a:pt x="1" y="6171"/>
                    <a:pt x="244" y="6414"/>
                    <a:pt x="548" y="6414"/>
                  </a:cubicBezTo>
                  <a:lnTo>
                    <a:pt x="1855" y="6414"/>
                  </a:lnTo>
                  <a:cubicBezTo>
                    <a:pt x="2159" y="6414"/>
                    <a:pt x="2432" y="6171"/>
                    <a:pt x="2402" y="5837"/>
                  </a:cubicBezTo>
                  <a:lnTo>
                    <a:pt x="240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2"/>
            <p:cNvSpPr/>
            <p:nvPr/>
          </p:nvSpPr>
          <p:spPr>
            <a:xfrm>
              <a:off x="3354939" y="2651794"/>
              <a:ext cx="60176" cy="153709"/>
            </a:xfrm>
            <a:custGeom>
              <a:avLst/>
              <a:gdLst/>
              <a:ahLst/>
              <a:cxnLst/>
              <a:rect l="l" t="t" r="r" b="b"/>
              <a:pathLst>
                <a:path w="2190" h="5594" extrusionOk="0">
                  <a:moveTo>
                    <a:pt x="457" y="0"/>
                  </a:moveTo>
                  <a:cubicBezTo>
                    <a:pt x="214" y="0"/>
                    <a:pt x="1" y="183"/>
                    <a:pt x="1" y="426"/>
                  </a:cubicBezTo>
                  <a:lnTo>
                    <a:pt x="1" y="5137"/>
                  </a:lnTo>
                  <a:cubicBezTo>
                    <a:pt x="1" y="5381"/>
                    <a:pt x="214" y="5593"/>
                    <a:pt x="457" y="5593"/>
                  </a:cubicBezTo>
                  <a:lnTo>
                    <a:pt x="1734" y="5593"/>
                  </a:lnTo>
                  <a:cubicBezTo>
                    <a:pt x="1977" y="5593"/>
                    <a:pt x="2189" y="5381"/>
                    <a:pt x="2189" y="5137"/>
                  </a:cubicBezTo>
                  <a:lnTo>
                    <a:pt x="2189" y="426"/>
                  </a:lnTo>
                  <a:cubicBezTo>
                    <a:pt x="2189" y="183"/>
                    <a:pt x="1977" y="0"/>
                    <a:pt x="1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2"/>
            <p:cNvSpPr/>
            <p:nvPr/>
          </p:nvSpPr>
          <p:spPr>
            <a:xfrm>
              <a:off x="3351615"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396" y="5565"/>
                    <a:pt x="244" y="5444"/>
                    <a:pt x="244" y="5261"/>
                  </a:cubicBezTo>
                  <a:lnTo>
                    <a:pt x="244" y="550"/>
                  </a:lnTo>
                  <a:cubicBezTo>
                    <a:pt x="244" y="368"/>
                    <a:pt x="396" y="246"/>
                    <a:pt x="578" y="246"/>
                  </a:cubicBezTo>
                  <a:close/>
                  <a:moveTo>
                    <a:pt x="532" y="1"/>
                  </a:moveTo>
                  <a:cubicBezTo>
                    <a:pt x="247" y="1"/>
                    <a:pt x="0" y="262"/>
                    <a:pt x="0" y="550"/>
                  </a:cubicBezTo>
                  <a:lnTo>
                    <a:pt x="0" y="5261"/>
                  </a:lnTo>
                  <a:cubicBezTo>
                    <a:pt x="0" y="5565"/>
                    <a:pt x="244" y="5839"/>
                    <a:pt x="578" y="5839"/>
                  </a:cubicBezTo>
                  <a:lnTo>
                    <a:pt x="1855" y="5839"/>
                  </a:lnTo>
                  <a:cubicBezTo>
                    <a:pt x="2189" y="5839"/>
                    <a:pt x="2432" y="5565"/>
                    <a:pt x="2432" y="5261"/>
                  </a:cubicBezTo>
                  <a:lnTo>
                    <a:pt x="2432" y="550"/>
                  </a:lnTo>
                  <a:cubicBezTo>
                    <a:pt x="2432" y="262"/>
                    <a:pt x="2213" y="1"/>
                    <a:pt x="1905" y="1"/>
                  </a:cubicBezTo>
                  <a:cubicBezTo>
                    <a:pt x="1889" y="1"/>
                    <a:pt x="1872" y="1"/>
                    <a:pt x="185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2"/>
            <p:cNvSpPr/>
            <p:nvPr/>
          </p:nvSpPr>
          <p:spPr>
            <a:xfrm>
              <a:off x="3332408"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63" y="6171"/>
                  </a:lnTo>
                  <a:cubicBezTo>
                    <a:pt x="2006" y="6171"/>
                    <a:pt x="2189" y="5958"/>
                    <a:pt x="2189" y="5715"/>
                  </a:cubicBezTo>
                  <a:lnTo>
                    <a:pt x="2189" y="456"/>
                  </a:lnTo>
                  <a:cubicBezTo>
                    <a:pt x="2189" y="213"/>
                    <a:pt x="2006" y="1"/>
                    <a:pt x="1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2"/>
            <p:cNvSpPr/>
            <p:nvPr/>
          </p:nvSpPr>
          <p:spPr>
            <a:xfrm>
              <a:off x="3329056" y="2640089"/>
              <a:ext cx="66853" cy="176268"/>
            </a:xfrm>
            <a:custGeom>
              <a:avLst/>
              <a:gdLst/>
              <a:ahLst/>
              <a:cxnLst/>
              <a:rect l="l" t="t" r="r" b="b"/>
              <a:pathLst>
                <a:path w="2433" h="6415" extrusionOk="0">
                  <a:moveTo>
                    <a:pt x="1885" y="275"/>
                  </a:moveTo>
                  <a:cubicBezTo>
                    <a:pt x="2037" y="275"/>
                    <a:pt x="2189" y="396"/>
                    <a:pt x="2189" y="578"/>
                  </a:cubicBezTo>
                  <a:lnTo>
                    <a:pt x="2189" y="5867"/>
                  </a:lnTo>
                  <a:cubicBezTo>
                    <a:pt x="2189" y="6019"/>
                    <a:pt x="2037" y="6171"/>
                    <a:pt x="1885" y="6171"/>
                  </a:cubicBezTo>
                  <a:lnTo>
                    <a:pt x="578" y="6171"/>
                  </a:lnTo>
                  <a:cubicBezTo>
                    <a:pt x="396" y="6171"/>
                    <a:pt x="244" y="6019"/>
                    <a:pt x="244" y="5867"/>
                  </a:cubicBezTo>
                  <a:lnTo>
                    <a:pt x="244" y="578"/>
                  </a:lnTo>
                  <a:cubicBezTo>
                    <a:pt x="244" y="426"/>
                    <a:pt x="396" y="275"/>
                    <a:pt x="578" y="275"/>
                  </a:cubicBezTo>
                  <a:close/>
                  <a:moveTo>
                    <a:pt x="578" y="1"/>
                  </a:moveTo>
                  <a:cubicBezTo>
                    <a:pt x="274" y="1"/>
                    <a:pt x="1" y="275"/>
                    <a:pt x="1" y="578"/>
                  </a:cubicBezTo>
                  <a:lnTo>
                    <a:pt x="1" y="5867"/>
                  </a:lnTo>
                  <a:cubicBezTo>
                    <a:pt x="1"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2"/>
            <p:cNvSpPr/>
            <p:nvPr/>
          </p:nvSpPr>
          <p:spPr>
            <a:xfrm>
              <a:off x="1987741" y="1287289"/>
              <a:ext cx="244742" cy="241197"/>
            </a:xfrm>
            <a:custGeom>
              <a:avLst/>
              <a:gdLst/>
              <a:ahLst/>
              <a:cxnLst/>
              <a:rect l="l" t="t" r="r" b="b"/>
              <a:pathLst>
                <a:path w="8907" h="8778" extrusionOk="0">
                  <a:moveTo>
                    <a:pt x="6205" y="1"/>
                  </a:moveTo>
                  <a:cubicBezTo>
                    <a:pt x="5783" y="1"/>
                    <a:pt x="5365" y="160"/>
                    <a:pt x="5046" y="479"/>
                  </a:cubicBezTo>
                  <a:lnTo>
                    <a:pt x="639" y="4887"/>
                  </a:lnTo>
                  <a:cubicBezTo>
                    <a:pt x="0" y="5556"/>
                    <a:pt x="0" y="6589"/>
                    <a:pt x="639" y="7227"/>
                  </a:cubicBezTo>
                  <a:lnTo>
                    <a:pt x="2158" y="8777"/>
                  </a:lnTo>
                  <a:lnTo>
                    <a:pt x="8906" y="2030"/>
                  </a:lnTo>
                  <a:lnTo>
                    <a:pt x="7386" y="479"/>
                  </a:lnTo>
                  <a:cubicBezTo>
                    <a:pt x="7052" y="160"/>
                    <a:pt x="6626" y="1"/>
                    <a:pt x="6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2"/>
            <p:cNvSpPr/>
            <p:nvPr/>
          </p:nvSpPr>
          <p:spPr>
            <a:xfrm>
              <a:off x="1981889" y="1282068"/>
              <a:ext cx="258096" cy="253095"/>
            </a:xfrm>
            <a:custGeom>
              <a:avLst/>
              <a:gdLst/>
              <a:ahLst/>
              <a:cxnLst/>
              <a:rect l="l" t="t" r="r" b="b"/>
              <a:pathLst>
                <a:path w="9393" h="9211" extrusionOk="0">
                  <a:moveTo>
                    <a:pt x="6414" y="396"/>
                  </a:moveTo>
                  <a:cubicBezTo>
                    <a:pt x="6809" y="396"/>
                    <a:pt x="7174" y="548"/>
                    <a:pt x="7447" y="821"/>
                  </a:cubicBezTo>
                  <a:lnTo>
                    <a:pt x="8846" y="2220"/>
                  </a:lnTo>
                  <a:lnTo>
                    <a:pt x="2371" y="8694"/>
                  </a:lnTo>
                  <a:lnTo>
                    <a:pt x="973" y="7296"/>
                  </a:lnTo>
                  <a:cubicBezTo>
                    <a:pt x="396" y="6718"/>
                    <a:pt x="396" y="5806"/>
                    <a:pt x="973" y="5229"/>
                  </a:cubicBezTo>
                  <a:lnTo>
                    <a:pt x="5380" y="821"/>
                  </a:lnTo>
                  <a:cubicBezTo>
                    <a:pt x="5654" y="548"/>
                    <a:pt x="6019" y="396"/>
                    <a:pt x="6414" y="396"/>
                  </a:cubicBezTo>
                  <a:close/>
                  <a:moveTo>
                    <a:pt x="6429" y="1"/>
                  </a:moveTo>
                  <a:cubicBezTo>
                    <a:pt x="5958" y="1"/>
                    <a:pt x="5487" y="183"/>
                    <a:pt x="5137" y="548"/>
                  </a:cubicBezTo>
                  <a:lnTo>
                    <a:pt x="700" y="4955"/>
                  </a:lnTo>
                  <a:cubicBezTo>
                    <a:pt x="0" y="5685"/>
                    <a:pt x="0" y="6840"/>
                    <a:pt x="700" y="7569"/>
                  </a:cubicBezTo>
                  <a:lnTo>
                    <a:pt x="2371" y="9211"/>
                  </a:lnTo>
                  <a:lnTo>
                    <a:pt x="9393" y="2220"/>
                  </a:lnTo>
                  <a:lnTo>
                    <a:pt x="7721" y="548"/>
                  </a:lnTo>
                  <a:cubicBezTo>
                    <a:pt x="7371" y="183"/>
                    <a:pt x="6900"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2"/>
            <p:cNvSpPr/>
            <p:nvPr/>
          </p:nvSpPr>
          <p:spPr>
            <a:xfrm>
              <a:off x="2173984" y="1335540"/>
              <a:ext cx="267301" cy="335775"/>
            </a:xfrm>
            <a:custGeom>
              <a:avLst/>
              <a:gdLst/>
              <a:ahLst/>
              <a:cxnLst/>
              <a:rect l="l" t="t" r="r" b="b"/>
              <a:pathLst>
                <a:path w="9728" h="12220" extrusionOk="0">
                  <a:moveTo>
                    <a:pt x="3830" y="0"/>
                  </a:moveTo>
                  <a:lnTo>
                    <a:pt x="0" y="3860"/>
                  </a:lnTo>
                  <a:lnTo>
                    <a:pt x="8207" y="12219"/>
                  </a:lnTo>
                  <a:lnTo>
                    <a:pt x="9727" y="10730"/>
                  </a:lnTo>
                  <a:lnTo>
                    <a:pt x="3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2"/>
            <p:cNvSpPr/>
            <p:nvPr/>
          </p:nvSpPr>
          <p:spPr>
            <a:xfrm>
              <a:off x="2166455" y="1327186"/>
              <a:ext cx="280655" cy="351630"/>
            </a:xfrm>
            <a:custGeom>
              <a:avLst/>
              <a:gdLst/>
              <a:ahLst/>
              <a:cxnLst/>
              <a:rect l="l" t="t" r="r" b="b"/>
              <a:pathLst>
                <a:path w="10214" h="12797" extrusionOk="0">
                  <a:moveTo>
                    <a:pt x="4074" y="638"/>
                  </a:moveTo>
                  <a:lnTo>
                    <a:pt x="9758" y="11003"/>
                  </a:lnTo>
                  <a:lnTo>
                    <a:pt x="8512" y="12250"/>
                  </a:lnTo>
                  <a:lnTo>
                    <a:pt x="518" y="4164"/>
                  </a:lnTo>
                  <a:lnTo>
                    <a:pt x="4074" y="638"/>
                  </a:lnTo>
                  <a:close/>
                  <a:moveTo>
                    <a:pt x="4135" y="0"/>
                  </a:moveTo>
                  <a:lnTo>
                    <a:pt x="1" y="4164"/>
                  </a:lnTo>
                  <a:lnTo>
                    <a:pt x="8481" y="12797"/>
                  </a:lnTo>
                  <a:lnTo>
                    <a:pt x="10214" y="11064"/>
                  </a:lnTo>
                  <a:lnTo>
                    <a:pt x="4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2"/>
            <p:cNvSpPr/>
            <p:nvPr/>
          </p:nvSpPr>
          <p:spPr>
            <a:xfrm>
              <a:off x="2047862" y="1461634"/>
              <a:ext cx="335775" cy="267301"/>
            </a:xfrm>
            <a:custGeom>
              <a:avLst/>
              <a:gdLst/>
              <a:ahLst/>
              <a:cxnLst/>
              <a:rect l="l" t="t" r="r" b="b"/>
              <a:pathLst>
                <a:path w="12220" h="9728" extrusionOk="0">
                  <a:moveTo>
                    <a:pt x="3861" y="1"/>
                  </a:moveTo>
                  <a:lnTo>
                    <a:pt x="1" y="3831"/>
                  </a:lnTo>
                  <a:lnTo>
                    <a:pt x="10730" y="9727"/>
                  </a:lnTo>
                  <a:lnTo>
                    <a:pt x="12220" y="8208"/>
                  </a:lnTo>
                  <a:lnTo>
                    <a:pt x="3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2"/>
            <p:cNvSpPr/>
            <p:nvPr/>
          </p:nvSpPr>
          <p:spPr>
            <a:xfrm>
              <a:off x="2039509" y="1454132"/>
              <a:ext cx="351657" cy="280655"/>
            </a:xfrm>
            <a:custGeom>
              <a:avLst/>
              <a:gdLst/>
              <a:ahLst/>
              <a:cxnLst/>
              <a:rect l="l" t="t" r="r" b="b"/>
              <a:pathLst>
                <a:path w="12798" h="10214" extrusionOk="0">
                  <a:moveTo>
                    <a:pt x="4165" y="517"/>
                  </a:moveTo>
                  <a:lnTo>
                    <a:pt x="12250" y="8511"/>
                  </a:lnTo>
                  <a:lnTo>
                    <a:pt x="11004" y="9757"/>
                  </a:lnTo>
                  <a:lnTo>
                    <a:pt x="639" y="4073"/>
                  </a:lnTo>
                  <a:lnTo>
                    <a:pt x="4165" y="517"/>
                  </a:lnTo>
                  <a:close/>
                  <a:moveTo>
                    <a:pt x="4165" y="0"/>
                  </a:moveTo>
                  <a:lnTo>
                    <a:pt x="1" y="4134"/>
                  </a:lnTo>
                  <a:lnTo>
                    <a:pt x="11065" y="10213"/>
                  </a:lnTo>
                  <a:lnTo>
                    <a:pt x="12797" y="8481"/>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2"/>
            <p:cNvSpPr/>
            <p:nvPr/>
          </p:nvSpPr>
          <p:spPr>
            <a:xfrm>
              <a:off x="1996919" y="1292922"/>
              <a:ext cx="302362" cy="302390"/>
            </a:xfrm>
            <a:custGeom>
              <a:avLst/>
              <a:gdLst/>
              <a:ahLst/>
              <a:cxnLst/>
              <a:rect l="l" t="t" r="r" b="b"/>
              <a:pathLst>
                <a:path w="11004" h="11005" extrusionOk="0">
                  <a:moveTo>
                    <a:pt x="9454" y="1"/>
                  </a:moveTo>
                  <a:lnTo>
                    <a:pt x="1" y="9424"/>
                  </a:lnTo>
                  <a:lnTo>
                    <a:pt x="1581" y="11004"/>
                  </a:lnTo>
                  <a:lnTo>
                    <a:pt x="11004" y="1581"/>
                  </a:lnTo>
                  <a:lnTo>
                    <a:pt x="9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2"/>
            <p:cNvSpPr/>
            <p:nvPr/>
          </p:nvSpPr>
          <p:spPr>
            <a:xfrm>
              <a:off x="1990242" y="1285421"/>
              <a:ext cx="316568" cy="317393"/>
            </a:xfrm>
            <a:custGeom>
              <a:avLst/>
              <a:gdLst/>
              <a:ahLst/>
              <a:cxnLst/>
              <a:rect l="l" t="t" r="r" b="b"/>
              <a:pathLst>
                <a:path w="11521" h="11551" extrusionOk="0">
                  <a:moveTo>
                    <a:pt x="9697" y="547"/>
                  </a:moveTo>
                  <a:lnTo>
                    <a:pt x="10973" y="1854"/>
                  </a:lnTo>
                  <a:lnTo>
                    <a:pt x="1824" y="11004"/>
                  </a:lnTo>
                  <a:lnTo>
                    <a:pt x="548" y="9697"/>
                  </a:lnTo>
                  <a:lnTo>
                    <a:pt x="9697" y="547"/>
                  </a:lnTo>
                  <a:close/>
                  <a:moveTo>
                    <a:pt x="9697" y="0"/>
                  </a:moveTo>
                  <a:lnTo>
                    <a:pt x="0" y="9697"/>
                  </a:lnTo>
                  <a:lnTo>
                    <a:pt x="1824" y="11551"/>
                  </a:lnTo>
                  <a:lnTo>
                    <a:pt x="11520" y="1854"/>
                  </a:lnTo>
                  <a:lnTo>
                    <a:pt x="96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F9C0DC5C-CCC3-6222-B59B-82C63564FE58}"/>
              </a:ext>
            </a:extLst>
          </p:cNvPr>
          <p:cNvSpPr txBox="1">
            <a:spLocks/>
          </p:cNvSpPr>
          <p:nvPr/>
        </p:nvSpPr>
        <p:spPr>
          <a:xfrm>
            <a:off x="64496" y="1505127"/>
            <a:ext cx="4044950"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F3F3F3"/>
              </a:buClr>
              <a:buSzPts val="6000"/>
              <a:buFont typeface="MuseoModerno Medium"/>
              <a:buNone/>
              <a:defRPr/>
            </a:pPr>
            <a:r>
              <a:rPr lang="en" sz="6000" dirty="0">
                <a:solidFill>
                  <a:srgbClr val="5D65BB"/>
                </a:solidFill>
                <a:latin typeface="MuseoModerno Medium"/>
                <a:sym typeface="MuseoModerno Medium"/>
              </a:rPr>
              <a:t>05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tx1"/>
                </a:solidFill>
              </a:rPr>
              <a:t>Evaluation</a:t>
            </a:r>
            <a:r>
              <a:rPr lang="en-US" sz="3600" dirty="0"/>
              <a:t> </a:t>
            </a:r>
            <a:r>
              <a:rPr lang="en-US" sz="3600" dirty="0">
                <a:solidFill>
                  <a:schemeClr val="tx1"/>
                </a:solidFill>
              </a:rPr>
              <a:t>and Results</a:t>
            </a:r>
            <a:endParaRPr dirty="0"/>
          </a:p>
        </p:txBody>
      </p:sp>
      <p:sp>
        <p:nvSpPr>
          <p:cNvPr id="3190" name="Google Shape;3190;p69"/>
          <p:cNvSpPr txBox="1"/>
          <p:nvPr/>
        </p:nvSpPr>
        <p:spPr>
          <a:xfrm>
            <a:off x="1220400" y="1299688"/>
            <a:ext cx="714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MuseoModerno Medium"/>
                <a:ea typeface="MuseoModerno Medium"/>
                <a:cs typeface="MuseoModerno Medium"/>
                <a:sym typeface="MuseoModerno Medium"/>
              </a:rPr>
              <a:t>62%</a:t>
            </a:r>
            <a:endParaRPr sz="1800" dirty="0">
              <a:solidFill>
                <a:schemeClr val="accent1"/>
              </a:solidFill>
              <a:latin typeface="MuseoModerno Medium"/>
              <a:ea typeface="MuseoModerno Medium"/>
              <a:cs typeface="MuseoModerno Medium"/>
              <a:sym typeface="MuseoModerno Medium"/>
            </a:endParaRPr>
          </a:p>
        </p:txBody>
      </p:sp>
      <p:sp>
        <p:nvSpPr>
          <p:cNvPr id="3191" name="Google Shape;3191;p69"/>
          <p:cNvSpPr txBox="1"/>
          <p:nvPr/>
        </p:nvSpPr>
        <p:spPr>
          <a:xfrm>
            <a:off x="633000" y="3428736"/>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chemeClr val="dk1"/>
                </a:solidFill>
                <a:latin typeface="MuseoModerno Medium"/>
                <a:ea typeface="MuseoModerno Medium"/>
                <a:cs typeface="MuseoModerno Medium"/>
                <a:sym typeface="MuseoModerno Medium"/>
              </a:rPr>
              <a:t>Accuracy</a:t>
            </a:r>
          </a:p>
        </p:txBody>
      </p:sp>
      <p:sp>
        <p:nvSpPr>
          <p:cNvPr id="3192" name="Google Shape;3192;p69"/>
          <p:cNvSpPr/>
          <p:nvPr/>
        </p:nvSpPr>
        <p:spPr>
          <a:xfrm>
            <a:off x="715531" y="3871168"/>
            <a:ext cx="1889400" cy="1017847"/>
          </a:xfrm>
          <a:prstGeom prst="rect">
            <a:avLst/>
          </a:prstGeom>
          <a:noFill/>
          <a:ln>
            <a:noFill/>
          </a:ln>
        </p:spPr>
        <p:txBody>
          <a:bodyPr spcFirstLastPara="1" wrap="square" lIns="90000" tIns="91425" rIns="160450" bIns="91425" anchor="t" anchorCtr="0">
            <a:noAutofit/>
          </a:bodyPr>
          <a:lstStyle/>
          <a:p>
            <a:pPr marL="0" marR="0" lvl="0" indent="0" algn="ctr" rtl="0">
              <a:spcBef>
                <a:spcPts val="0"/>
              </a:spcBef>
              <a:spcAft>
                <a:spcPts val="0"/>
              </a:spcAft>
              <a:buClr>
                <a:srgbClr val="000000"/>
              </a:buClr>
              <a:buSzPts val="1100"/>
              <a:buFont typeface="Arial"/>
              <a:buNone/>
            </a:pPr>
            <a:r>
              <a:rPr lang="en-US" dirty="0"/>
              <a:t>indicates the proportion of correct predictions</a:t>
            </a:r>
            <a:endParaRPr dirty="0">
              <a:solidFill>
                <a:schemeClr val="dk1"/>
              </a:solidFill>
              <a:latin typeface="Maven Pro"/>
              <a:ea typeface="Maven Pro"/>
              <a:cs typeface="Maven Pro"/>
              <a:sym typeface="Maven Pro"/>
            </a:endParaRPr>
          </a:p>
        </p:txBody>
      </p:sp>
      <p:sp>
        <p:nvSpPr>
          <p:cNvPr id="3193" name="Google Shape;3193;p69"/>
          <p:cNvSpPr/>
          <p:nvPr/>
        </p:nvSpPr>
        <p:spPr>
          <a:xfrm>
            <a:off x="12204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9"/>
          <p:cNvSpPr txBox="1"/>
          <p:nvPr/>
        </p:nvSpPr>
        <p:spPr>
          <a:xfrm>
            <a:off x="2658202" y="3441568"/>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chemeClr val="dk1"/>
                </a:solidFill>
                <a:latin typeface="MuseoModerno Medium"/>
                <a:ea typeface="MuseoModerno Medium"/>
                <a:cs typeface="MuseoModerno Medium"/>
                <a:sym typeface="MuseoModerno Medium"/>
              </a:rPr>
              <a:t>Precision</a:t>
            </a:r>
          </a:p>
        </p:txBody>
      </p:sp>
      <p:sp>
        <p:nvSpPr>
          <p:cNvPr id="3195" name="Google Shape;3195;p69"/>
          <p:cNvSpPr/>
          <p:nvPr/>
        </p:nvSpPr>
        <p:spPr>
          <a:xfrm>
            <a:off x="2551660" y="3874748"/>
            <a:ext cx="2102483" cy="1173291"/>
          </a:xfrm>
          <a:prstGeom prst="rect">
            <a:avLst/>
          </a:prstGeom>
          <a:noFill/>
          <a:ln>
            <a:noFill/>
          </a:ln>
        </p:spPr>
        <p:txBody>
          <a:bodyPr spcFirstLastPara="1" wrap="square" lIns="2743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US" dirty="0"/>
              <a:t>assesses the ratio of true positives to the sum of true and false positives</a:t>
            </a:r>
            <a:endParaRPr dirty="0">
              <a:solidFill>
                <a:schemeClr val="dk1"/>
              </a:solidFill>
              <a:latin typeface="Maven Pro"/>
              <a:ea typeface="Maven Pro"/>
              <a:cs typeface="Maven Pro"/>
              <a:sym typeface="Maven Pro"/>
            </a:endParaRPr>
          </a:p>
        </p:txBody>
      </p:sp>
      <p:sp>
        <p:nvSpPr>
          <p:cNvPr id="3196" name="Google Shape;3196;p69"/>
          <p:cNvSpPr txBox="1"/>
          <p:nvPr/>
        </p:nvSpPr>
        <p:spPr>
          <a:xfrm>
            <a:off x="3216600" y="1299688"/>
            <a:ext cx="714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MuseoModerno Medium"/>
                <a:ea typeface="MuseoModerno Medium"/>
                <a:cs typeface="MuseoModerno Medium"/>
                <a:sym typeface="MuseoModerno Medium"/>
              </a:rPr>
              <a:t>72%</a:t>
            </a:r>
            <a:endParaRPr sz="1800" dirty="0">
              <a:solidFill>
                <a:schemeClr val="accent1"/>
              </a:solidFill>
              <a:latin typeface="MuseoModerno Medium"/>
              <a:ea typeface="MuseoModerno Medium"/>
              <a:cs typeface="MuseoModerno Medium"/>
              <a:sym typeface="MuseoModerno Medium"/>
            </a:endParaRPr>
          </a:p>
        </p:txBody>
      </p:sp>
      <p:sp>
        <p:nvSpPr>
          <p:cNvPr id="3197" name="Google Shape;3197;p69"/>
          <p:cNvSpPr/>
          <p:nvPr/>
        </p:nvSpPr>
        <p:spPr>
          <a:xfrm>
            <a:off x="32166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9"/>
          <p:cNvSpPr txBox="1"/>
          <p:nvPr/>
        </p:nvSpPr>
        <p:spPr>
          <a:xfrm>
            <a:off x="4596405" y="3400169"/>
            <a:ext cx="1889400" cy="4709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chemeClr val="dk1"/>
                </a:solidFill>
                <a:latin typeface="MuseoModerno Medium"/>
                <a:ea typeface="MuseoModerno Medium"/>
                <a:cs typeface="MuseoModerno Medium"/>
                <a:sym typeface="MuseoModerno Medium"/>
              </a:rPr>
              <a:t>Recall</a:t>
            </a:r>
          </a:p>
        </p:txBody>
      </p:sp>
      <p:sp>
        <p:nvSpPr>
          <p:cNvPr id="3199" name="Google Shape;3199;p69"/>
          <p:cNvSpPr/>
          <p:nvPr/>
        </p:nvSpPr>
        <p:spPr>
          <a:xfrm>
            <a:off x="4402864" y="3861416"/>
            <a:ext cx="2421251" cy="766800"/>
          </a:xfrm>
          <a:prstGeom prst="rect">
            <a:avLst/>
          </a:prstGeom>
          <a:noFill/>
          <a:ln>
            <a:noFill/>
          </a:ln>
        </p:spPr>
        <p:txBody>
          <a:bodyPr spcFirstLastPara="1" wrap="square" lIns="2743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US" dirty="0"/>
              <a:t>evaluates the ratio of true positives to the sum of true positives and false negatives.</a:t>
            </a:r>
            <a:endParaRPr dirty="0">
              <a:solidFill>
                <a:schemeClr val="dk1"/>
              </a:solidFill>
              <a:latin typeface="Maven Pro"/>
              <a:ea typeface="Maven Pro"/>
              <a:cs typeface="Maven Pro"/>
              <a:sym typeface="Maven Pro"/>
            </a:endParaRPr>
          </a:p>
        </p:txBody>
      </p:sp>
      <p:sp>
        <p:nvSpPr>
          <p:cNvPr id="3200" name="Google Shape;3200;p69"/>
          <p:cNvSpPr txBox="1"/>
          <p:nvPr/>
        </p:nvSpPr>
        <p:spPr>
          <a:xfrm>
            <a:off x="7080914" y="1437059"/>
            <a:ext cx="970772" cy="32883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MuseoModerno Medium"/>
                <a:ea typeface="MuseoModerno Medium"/>
                <a:cs typeface="MuseoModerno Medium"/>
                <a:sym typeface="MuseoModerno Medium"/>
              </a:rPr>
              <a:t>1.1528</a:t>
            </a:r>
          </a:p>
        </p:txBody>
      </p:sp>
      <p:sp>
        <p:nvSpPr>
          <p:cNvPr id="3201" name="Google Shape;3201;p69"/>
          <p:cNvSpPr/>
          <p:nvPr/>
        </p:nvSpPr>
        <p:spPr>
          <a:xfrm>
            <a:off x="52128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9"/>
          <p:cNvSpPr txBox="1"/>
          <p:nvPr/>
        </p:nvSpPr>
        <p:spPr>
          <a:xfrm>
            <a:off x="6613143" y="3441568"/>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chemeClr val="dk1"/>
                </a:solidFill>
                <a:latin typeface="MuseoModerno Medium"/>
                <a:ea typeface="MuseoModerno Medium"/>
                <a:cs typeface="MuseoModerno Medium"/>
                <a:sym typeface="MuseoModerno Medium"/>
              </a:rPr>
              <a:t>Loss</a:t>
            </a:r>
          </a:p>
        </p:txBody>
      </p:sp>
      <p:sp>
        <p:nvSpPr>
          <p:cNvPr id="3203" name="Google Shape;3203;p69"/>
          <p:cNvSpPr/>
          <p:nvPr/>
        </p:nvSpPr>
        <p:spPr>
          <a:xfrm>
            <a:off x="6524445" y="3806357"/>
            <a:ext cx="1889400" cy="766800"/>
          </a:xfrm>
          <a:prstGeom prst="rect">
            <a:avLst/>
          </a:prstGeom>
          <a:noFill/>
          <a:ln>
            <a:noFill/>
          </a:ln>
        </p:spPr>
        <p:txBody>
          <a:bodyPr spcFirstLastPara="1" wrap="square" lIns="2700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US" dirty="0"/>
              <a:t>measures the difference between predicted and actual values</a:t>
            </a:r>
            <a:endParaRPr dirty="0">
              <a:solidFill>
                <a:schemeClr val="dk1"/>
              </a:solidFill>
              <a:latin typeface="Maven Pro"/>
              <a:ea typeface="Maven Pro"/>
              <a:cs typeface="Maven Pro"/>
              <a:sym typeface="Maven Pro"/>
            </a:endParaRPr>
          </a:p>
        </p:txBody>
      </p:sp>
      <p:sp>
        <p:nvSpPr>
          <p:cNvPr id="3204" name="Google Shape;3204;p69"/>
          <p:cNvSpPr txBox="1"/>
          <p:nvPr/>
        </p:nvSpPr>
        <p:spPr>
          <a:xfrm>
            <a:off x="5212800" y="1377631"/>
            <a:ext cx="714600" cy="3657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MuseoModerno Medium"/>
                <a:ea typeface="MuseoModerno Medium"/>
                <a:cs typeface="MuseoModerno Medium"/>
                <a:sym typeface="MuseoModerno Medium"/>
              </a:rPr>
              <a:t>53%</a:t>
            </a:r>
            <a:endParaRPr sz="1800" dirty="0">
              <a:solidFill>
                <a:schemeClr val="accent1"/>
              </a:solidFill>
              <a:latin typeface="MuseoModerno Medium"/>
              <a:ea typeface="MuseoModerno Medium"/>
              <a:cs typeface="MuseoModerno Medium"/>
              <a:sym typeface="MuseoModerno Medium"/>
            </a:endParaRPr>
          </a:p>
        </p:txBody>
      </p:sp>
      <p:sp>
        <p:nvSpPr>
          <p:cNvPr id="3205" name="Google Shape;3205;p69"/>
          <p:cNvSpPr/>
          <p:nvPr/>
        </p:nvSpPr>
        <p:spPr>
          <a:xfrm>
            <a:off x="72090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9"/>
          <p:cNvSpPr/>
          <p:nvPr/>
        </p:nvSpPr>
        <p:spPr>
          <a:xfrm>
            <a:off x="1220400" y="2387600"/>
            <a:ext cx="714600" cy="82498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9"/>
          <p:cNvSpPr/>
          <p:nvPr/>
        </p:nvSpPr>
        <p:spPr>
          <a:xfrm>
            <a:off x="3216600" y="2213429"/>
            <a:ext cx="714600" cy="999146"/>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9"/>
          <p:cNvSpPr/>
          <p:nvPr/>
        </p:nvSpPr>
        <p:spPr>
          <a:xfrm>
            <a:off x="5212800" y="2489421"/>
            <a:ext cx="714600" cy="723001"/>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9"/>
          <p:cNvSpPr/>
          <p:nvPr/>
        </p:nvSpPr>
        <p:spPr>
          <a:xfrm>
            <a:off x="7209000" y="3156857"/>
            <a:ext cx="714600" cy="55886"/>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40"/>
          <p:cNvGrpSpPr/>
          <p:nvPr/>
        </p:nvGrpSpPr>
        <p:grpSpPr>
          <a:xfrm>
            <a:off x="4652325" y="725655"/>
            <a:ext cx="3713203" cy="3268948"/>
            <a:chOff x="3948400" y="3182900"/>
            <a:chExt cx="2492250" cy="2193925"/>
          </a:xfrm>
        </p:grpSpPr>
        <p:sp>
          <p:nvSpPr>
            <p:cNvPr id="685" name="Google Shape;685;p40"/>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31507639-48FD-0A65-DD24-547E8C64245B}"/>
              </a:ext>
            </a:extLst>
          </p:cNvPr>
          <p:cNvSpPr txBox="1"/>
          <p:nvPr/>
        </p:nvSpPr>
        <p:spPr>
          <a:xfrm>
            <a:off x="438520" y="1910181"/>
            <a:ext cx="4572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3F3F3"/>
              </a:buClr>
              <a:buSzPts val="6000"/>
              <a:buFont typeface="MuseoModerno Medium"/>
              <a:buNone/>
              <a:tabLst/>
              <a:defRPr/>
            </a:pPr>
            <a:r>
              <a:rPr kumimoji="0" lang="en" sz="6000" b="0" i="0" u="none" strike="noStrike" kern="0" cap="none" spc="0" normalizeH="0" baseline="0" noProof="0" dirty="0">
                <a:ln>
                  <a:noFill/>
                </a:ln>
                <a:solidFill>
                  <a:srgbClr val="5D65BB"/>
                </a:solidFill>
                <a:effectLst/>
                <a:uLnTx/>
                <a:uFillTx/>
                <a:latin typeface="MuseoModerno Medium"/>
                <a:sym typeface="MuseoModerno Medium"/>
              </a:rPr>
              <a:t>06</a:t>
            </a:r>
          </a:p>
        </p:txBody>
      </p:sp>
      <p:sp>
        <p:nvSpPr>
          <p:cNvPr id="16" name="Google Shape;1253;p41">
            <a:extLst>
              <a:ext uri="{FF2B5EF4-FFF2-40B4-BE49-F238E27FC236}">
                <a16:creationId xmlns:a16="http://schemas.microsoft.com/office/drawing/2014/main" id="{84CBEB44-99E4-15A2-5328-1932485DF0DA}"/>
              </a:ext>
            </a:extLst>
          </p:cNvPr>
          <p:cNvSpPr txBox="1">
            <a:spLocks noGrp="1"/>
          </p:cNvSpPr>
          <p:nvPr>
            <p:ph type="title"/>
          </p:nvPr>
        </p:nvSpPr>
        <p:spPr>
          <a:xfrm>
            <a:off x="198846" y="2561144"/>
            <a:ext cx="5229897"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a:t>Enhancement</a:t>
            </a:r>
            <a:endParaRPr sz="5000" dirty="0"/>
          </a:p>
        </p:txBody>
      </p:sp>
    </p:spTree>
    <p:extLst>
      <p:ext uri="{BB962C8B-B14F-4D97-AF65-F5344CB8AC3E}">
        <p14:creationId xmlns:p14="http://schemas.microsoft.com/office/powerpoint/2010/main" val="423298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Various Approaches to Improve Training</a:t>
            </a:r>
          </a:p>
        </p:txBody>
      </p:sp>
      <p:sp>
        <p:nvSpPr>
          <p:cNvPr id="1570" name="Google Shape;1570;p45"/>
          <p:cNvSpPr txBox="1">
            <a:spLocks noGrp="1"/>
          </p:cNvSpPr>
          <p:nvPr>
            <p:ph type="subTitle" idx="1"/>
          </p:nvPr>
        </p:nvSpPr>
        <p:spPr>
          <a:xfrm>
            <a:off x="825400" y="3235706"/>
            <a:ext cx="2242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Increase Number of phases and Decrease number of epochs per phase while training.</a:t>
            </a:r>
          </a:p>
        </p:txBody>
      </p:sp>
      <p:sp>
        <p:nvSpPr>
          <p:cNvPr id="1571" name="Google Shape;1571;p45"/>
          <p:cNvSpPr txBox="1">
            <a:spLocks noGrp="1"/>
          </p:cNvSpPr>
          <p:nvPr>
            <p:ph type="subTitle" idx="2"/>
          </p:nvPr>
        </p:nvSpPr>
        <p:spPr>
          <a:xfrm>
            <a:off x="3450744" y="3235706"/>
            <a:ext cx="2242500" cy="101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400" dirty="0">
                <a:latin typeface="Montserrat"/>
                <a:ea typeface="Montserrat"/>
                <a:cs typeface="Montserrat"/>
                <a:sym typeface="Montserrat"/>
              </a:rPr>
              <a:t>Try out a better version of EfficientNet</a:t>
            </a:r>
          </a:p>
        </p:txBody>
      </p:sp>
      <p:sp>
        <p:nvSpPr>
          <p:cNvPr id="1572" name="Google Shape;1572;p45"/>
          <p:cNvSpPr txBox="1">
            <a:spLocks noGrp="1"/>
          </p:cNvSpPr>
          <p:nvPr>
            <p:ph type="subTitle" idx="3"/>
          </p:nvPr>
        </p:nvSpPr>
        <p:spPr>
          <a:xfrm>
            <a:off x="6076094" y="3235706"/>
            <a:ext cx="2242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Montserrat"/>
                <a:ea typeface="Montserrat"/>
                <a:cs typeface="Montserrat"/>
                <a:sym typeface="Montserrat"/>
              </a:rPr>
              <a:t>By filtering out all images which were not detected by face detection algorithm we can make our model more robust</a:t>
            </a:r>
            <a:endParaRPr dirty="0"/>
          </a:p>
        </p:txBody>
      </p:sp>
      <p:sp>
        <p:nvSpPr>
          <p:cNvPr id="1573" name="Google Shape;1573;p45"/>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Change</a:t>
            </a:r>
            <a:endParaRPr dirty="0"/>
          </a:p>
        </p:txBody>
      </p:sp>
      <p:sp>
        <p:nvSpPr>
          <p:cNvPr id="1574" name="Google Shape;1574;p45"/>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Try</a:t>
            </a:r>
          </a:p>
        </p:txBody>
      </p:sp>
      <p:sp>
        <p:nvSpPr>
          <p:cNvPr id="1575" name="Google Shape;1575;p45"/>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Filter</a:t>
            </a:r>
          </a:p>
        </p:txBody>
      </p:sp>
      <p:grpSp>
        <p:nvGrpSpPr>
          <p:cNvPr id="1576" name="Google Shape;1576;p45"/>
          <p:cNvGrpSpPr/>
          <p:nvPr/>
        </p:nvGrpSpPr>
        <p:grpSpPr>
          <a:xfrm>
            <a:off x="7003468" y="2023650"/>
            <a:ext cx="387771" cy="438757"/>
            <a:chOff x="3991244" y="1406324"/>
            <a:chExt cx="387771" cy="438757"/>
          </a:xfrm>
        </p:grpSpPr>
        <p:sp>
          <p:nvSpPr>
            <p:cNvPr id="1577" name="Google Shape;1577;p45"/>
            <p:cNvSpPr/>
            <p:nvPr/>
          </p:nvSpPr>
          <p:spPr>
            <a:xfrm>
              <a:off x="4197848" y="1548762"/>
              <a:ext cx="39615" cy="127522"/>
            </a:xfrm>
            <a:custGeom>
              <a:avLst/>
              <a:gdLst/>
              <a:ahLst/>
              <a:cxnLst/>
              <a:rect l="l" t="t" r="r" b="b"/>
              <a:pathLst>
                <a:path w="1073" h="3454" extrusionOk="0">
                  <a:moveTo>
                    <a:pt x="1" y="0"/>
                  </a:moveTo>
                  <a:lnTo>
                    <a:pt x="1" y="3453"/>
                  </a:lnTo>
                  <a:cubicBezTo>
                    <a:pt x="620" y="3286"/>
                    <a:pt x="1072" y="2739"/>
                    <a:pt x="1072" y="2072"/>
                  </a:cubicBezTo>
                  <a:lnTo>
                    <a:pt x="1072" y="1381"/>
                  </a:lnTo>
                  <a:cubicBezTo>
                    <a:pt x="1072" y="714"/>
                    <a:pt x="620"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a:off x="4132795" y="1548762"/>
              <a:ext cx="39578" cy="127522"/>
            </a:xfrm>
            <a:custGeom>
              <a:avLst/>
              <a:gdLst/>
              <a:ahLst/>
              <a:cxnLst/>
              <a:rect l="l" t="t" r="r" b="b"/>
              <a:pathLst>
                <a:path w="1072" h="3454" extrusionOk="0">
                  <a:moveTo>
                    <a:pt x="1072" y="0"/>
                  </a:moveTo>
                  <a:cubicBezTo>
                    <a:pt x="453" y="167"/>
                    <a:pt x="0" y="714"/>
                    <a:pt x="0" y="1381"/>
                  </a:cubicBezTo>
                  <a:lnTo>
                    <a:pt x="0" y="2072"/>
                  </a:lnTo>
                  <a:cubicBezTo>
                    <a:pt x="0" y="2739"/>
                    <a:pt x="453" y="3286"/>
                    <a:pt x="1072" y="3453"/>
                  </a:cubicBezTo>
                  <a:lnTo>
                    <a:pt x="1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5"/>
            <p:cNvSpPr/>
            <p:nvPr/>
          </p:nvSpPr>
          <p:spPr>
            <a:xfrm>
              <a:off x="4068591" y="1482786"/>
              <a:ext cx="233039" cy="284062"/>
            </a:xfrm>
            <a:custGeom>
              <a:avLst/>
              <a:gdLst/>
              <a:ahLst/>
              <a:cxnLst/>
              <a:rect l="l" t="t" r="r" b="b"/>
              <a:pathLst>
                <a:path w="6312" h="7694" extrusionOk="0">
                  <a:moveTo>
                    <a:pt x="3156" y="1047"/>
                  </a:moveTo>
                  <a:cubicBezTo>
                    <a:pt x="4310" y="1047"/>
                    <a:pt x="5264" y="2006"/>
                    <a:pt x="5264" y="3168"/>
                  </a:cubicBezTo>
                  <a:lnTo>
                    <a:pt x="5264" y="3835"/>
                  </a:lnTo>
                  <a:cubicBezTo>
                    <a:pt x="5264" y="4978"/>
                    <a:pt x="4359" y="5931"/>
                    <a:pt x="3216" y="5978"/>
                  </a:cubicBezTo>
                  <a:cubicBezTo>
                    <a:pt x="3188" y="5979"/>
                    <a:pt x="3160" y="5980"/>
                    <a:pt x="3132" y="5980"/>
                  </a:cubicBezTo>
                  <a:cubicBezTo>
                    <a:pt x="1979" y="5980"/>
                    <a:pt x="1025" y="5022"/>
                    <a:pt x="1025" y="3859"/>
                  </a:cubicBezTo>
                  <a:lnTo>
                    <a:pt x="1025" y="3192"/>
                  </a:lnTo>
                  <a:cubicBezTo>
                    <a:pt x="1025" y="2049"/>
                    <a:pt x="1930" y="1096"/>
                    <a:pt x="3073" y="1049"/>
                  </a:cubicBezTo>
                  <a:cubicBezTo>
                    <a:pt x="3101" y="1048"/>
                    <a:pt x="3129" y="1047"/>
                    <a:pt x="3156" y="1047"/>
                  </a:cubicBezTo>
                  <a:close/>
                  <a:moveTo>
                    <a:pt x="3144" y="1"/>
                  </a:moveTo>
                  <a:cubicBezTo>
                    <a:pt x="1692" y="1"/>
                    <a:pt x="620" y="144"/>
                    <a:pt x="1" y="263"/>
                  </a:cubicBezTo>
                  <a:lnTo>
                    <a:pt x="1" y="3811"/>
                  </a:lnTo>
                  <a:cubicBezTo>
                    <a:pt x="1" y="4764"/>
                    <a:pt x="334" y="5693"/>
                    <a:pt x="953" y="6407"/>
                  </a:cubicBezTo>
                  <a:cubicBezTo>
                    <a:pt x="1525" y="7050"/>
                    <a:pt x="2311" y="7503"/>
                    <a:pt x="3144" y="7693"/>
                  </a:cubicBezTo>
                  <a:cubicBezTo>
                    <a:pt x="4002" y="7503"/>
                    <a:pt x="4764" y="7050"/>
                    <a:pt x="5335" y="6407"/>
                  </a:cubicBezTo>
                  <a:cubicBezTo>
                    <a:pt x="5954" y="5693"/>
                    <a:pt x="6312" y="4764"/>
                    <a:pt x="6312" y="3811"/>
                  </a:cubicBezTo>
                  <a:lnTo>
                    <a:pt x="6312" y="263"/>
                  </a:lnTo>
                  <a:cubicBezTo>
                    <a:pt x="5645" y="144"/>
                    <a:pt x="4621" y="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5"/>
            <p:cNvSpPr/>
            <p:nvPr/>
          </p:nvSpPr>
          <p:spPr>
            <a:xfrm>
              <a:off x="3991244" y="1406324"/>
              <a:ext cx="387771" cy="438757"/>
            </a:xfrm>
            <a:custGeom>
              <a:avLst/>
              <a:gdLst/>
              <a:ahLst/>
              <a:cxnLst/>
              <a:rect l="l" t="t" r="r" b="b"/>
              <a:pathLst>
                <a:path w="10503" h="11884" extrusionOk="0">
                  <a:moveTo>
                    <a:pt x="5239" y="1381"/>
                  </a:moveTo>
                  <a:cubicBezTo>
                    <a:pt x="6954" y="1381"/>
                    <a:pt x="8097" y="1572"/>
                    <a:pt x="8764" y="1715"/>
                  </a:cubicBezTo>
                  <a:lnTo>
                    <a:pt x="8835" y="1715"/>
                  </a:lnTo>
                  <a:lnTo>
                    <a:pt x="9097" y="1786"/>
                  </a:lnTo>
                  <a:lnTo>
                    <a:pt x="9097" y="5882"/>
                  </a:lnTo>
                  <a:cubicBezTo>
                    <a:pt x="9097" y="7002"/>
                    <a:pt x="8692" y="8097"/>
                    <a:pt x="7954" y="8931"/>
                  </a:cubicBezTo>
                  <a:cubicBezTo>
                    <a:pt x="7264" y="9716"/>
                    <a:pt x="6335" y="10264"/>
                    <a:pt x="5311" y="10455"/>
                  </a:cubicBezTo>
                  <a:lnTo>
                    <a:pt x="5239" y="10478"/>
                  </a:lnTo>
                  <a:lnTo>
                    <a:pt x="5168" y="10455"/>
                  </a:lnTo>
                  <a:cubicBezTo>
                    <a:pt x="4144" y="10264"/>
                    <a:pt x="3215" y="9716"/>
                    <a:pt x="2524" y="8931"/>
                  </a:cubicBezTo>
                  <a:cubicBezTo>
                    <a:pt x="1786" y="8097"/>
                    <a:pt x="1381" y="7002"/>
                    <a:pt x="1381" y="5882"/>
                  </a:cubicBezTo>
                  <a:lnTo>
                    <a:pt x="1381" y="1786"/>
                  </a:lnTo>
                  <a:lnTo>
                    <a:pt x="1667" y="1715"/>
                  </a:lnTo>
                  <a:cubicBezTo>
                    <a:pt x="1739" y="1715"/>
                    <a:pt x="1810" y="1691"/>
                    <a:pt x="1881" y="1667"/>
                  </a:cubicBezTo>
                  <a:cubicBezTo>
                    <a:pt x="2524" y="1548"/>
                    <a:pt x="3644" y="1381"/>
                    <a:pt x="5239" y="1381"/>
                  </a:cubicBezTo>
                  <a:close/>
                  <a:moveTo>
                    <a:pt x="5239" y="0"/>
                  </a:moveTo>
                  <a:cubicBezTo>
                    <a:pt x="1715" y="0"/>
                    <a:pt x="238" y="691"/>
                    <a:pt x="191" y="715"/>
                  </a:cubicBezTo>
                  <a:lnTo>
                    <a:pt x="0" y="810"/>
                  </a:lnTo>
                  <a:lnTo>
                    <a:pt x="0" y="5882"/>
                  </a:lnTo>
                  <a:cubicBezTo>
                    <a:pt x="0" y="7335"/>
                    <a:pt x="524" y="8740"/>
                    <a:pt x="1477" y="9859"/>
                  </a:cubicBezTo>
                  <a:cubicBezTo>
                    <a:pt x="2429" y="10955"/>
                    <a:pt x="3763" y="11669"/>
                    <a:pt x="5192" y="11883"/>
                  </a:cubicBezTo>
                  <a:lnTo>
                    <a:pt x="5287" y="11883"/>
                  </a:lnTo>
                  <a:cubicBezTo>
                    <a:pt x="6740" y="11669"/>
                    <a:pt x="8049" y="10955"/>
                    <a:pt x="9002" y="9859"/>
                  </a:cubicBezTo>
                  <a:cubicBezTo>
                    <a:pt x="9955" y="8740"/>
                    <a:pt x="10502" y="7335"/>
                    <a:pt x="10502" y="5882"/>
                  </a:cubicBezTo>
                  <a:lnTo>
                    <a:pt x="10502" y="810"/>
                  </a:lnTo>
                  <a:lnTo>
                    <a:pt x="10288" y="715"/>
                  </a:lnTo>
                  <a:cubicBezTo>
                    <a:pt x="10240" y="691"/>
                    <a:pt x="8764" y="0"/>
                    <a:pt x="5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45"/>
          <p:cNvGrpSpPr/>
          <p:nvPr/>
        </p:nvGrpSpPr>
        <p:grpSpPr>
          <a:xfrm>
            <a:off x="4352620" y="2049143"/>
            <a:ext cx="438757" cy="387771"/>
            <a:chOff x="3287844" y="1406324"/>
            <a:chExt cx="438757" cy="387771"/>
          </a:xfrm>
        </p:grpSpPr>
        <p:sp>
          <p:nvSpPr>
            <p:cNvPr id="1582" name="Google Shape;1582;p45"/>
            <p:cNvSpPr/>
            <p:nvPr/>
          </p:nvSpPr>
          <p:spPr>
            <a:xfrm>
              <a:off x="3429395" y="1586568"/>
              <a:ext cx="155655" cy="130143"/>
            </a:xfrm>
            <a:custGeom>
              <a:avLst/>
              <a:gdLst/>
              <a:ahLst/>
              <a:cxnLst/>
              <a:rect l="l" t="t" r="r" b="b"/>
              <a:pathLst>
                <a:path w="4216" h="3525" extrusionOk="0">
                  <a:moveTo>
                    <a:pt x="1382" y="691"/>
                  </a:moveTo>
                  <a:lnTo>
                    <a:pt x="1382" y="1381"/>
                  </a:lnTo>
                  <a:lnTo>
                    <a:pt x="691" y="1381"/>
                  </a:lnTo>
                  <a:lnTo>
                    <a:pt x="691" y="691"/>
                  </a:lnTo>
                  <a:close/>
                  <a:moveTo>
                    <a:pt x="3525" y="691"/>
                  </a:moveTo>
                  <a:lnTo>
                    <a:pt x="3525" y="1381"/>
                  </a:lnTo>
                  <a:lnTo>
                    <a:pt x="2835" y="1381"/>
                  </a:lnTo>
                  <a:lnTo>
                    <a:pt x="2835" y="691"/>
                  </a:lnTo>
                  <a:close/>
                  <a:moveTo>
                    <a:pt x="3525" y="2072"/>
                  </a:moveTo>
                  <a:lnTo>
                    <a:pt x="3525" y="2786"/>
                  </a:lnTo>
                  <a:lnTo>
                    <a:pt x="691" y="2786"/>
                  </a:lnTo>
                  <a:lnTo>
                    <a:pt x="691" y="2072"/>
                  </a:lnTo>
                  <a:close/>
                  <a:moveTo>
                    <a:pt x="1" y="0"/>
                  </a:moveTo>
                  <a:lnTo>
                    <a:pt x="1" y="3525"/>
                  </a:lnTo>
                  <a:lnTo>
                    <a:pt x="4216" y="3525"/>
                  </a:lnTo>
                  <a:lnTo>
                    <a:pt x="4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5"/>
            <p:cNvSpPr/>
            <p:nvPr/>
          </p:nvSpPr>
          <p:spPr>
            <a:xfrm>
              <a:off x="3287844" y="1509184"/>
              <a:ext cx="438757" cy="284912"/>
            </a:xfrm>
            <a:custGeom>
              <a:avLst/>
              <a:gdLst/>
              <a:ahLst/>
              <a:cxnLst/>
              <a:rect l="l" t="t" r="r" b="b"/>
              <a:pathLst>
                <a:path w="11884" h="7717" extrusionOk="0">
                  <a:moveTo>
                    <a:pt x="8740" y="1382"/>
                  </a:moveTo>
                  <a:lnTo>
                    <a:pt x="8740" y="3501"/>
                  </a:lnTo>
                  <a:lnTo>
                    <a:pt x="9431" y="3501"/>
                  </a:lnTo>
                  <a:lnTo>
                    <a:pt x="9431" y="2811"/>
                  </a:lnTo>
                  <a:lnTo>
                    <a:pt x="10146" y="2811"/>
                  </a:lnTo>
                  <a:lnTo>
                    <a:pt x="10146" y="4882"/>
                  </a:lnTo>
                  <a:lnTo>
                    <a:pt x="9431" y="4882"/>
                  </a:lnTo>
                  <a:lnTo>
                    <a:pt x="9431" y="4192"/>
                  </a:lnTo>
                  <a:lnTo>
                    <a:pt x="8740" y="4192"/>
                  </a:lnTo>
                  <a:lnTo>
                    <a:pt x="8740" y="6311"/>
                  </a:lnTo>
                  <a:lnTo>
                    <a:pt x="3120" y="6311"/>
                  </a:lnTo>
                  <a:lnTo>
                    <a:pt x="3120" y="4192"/>
                  </a:lnTo>
                  <a:lnTo>
                    <a:pt x="2430" y="4192"/>
                  </a:lnTo>
                  <a:lnTo>
                    <a:pt x="2430" y="4882"/>
                  </a:lnTo>
                  <a:lnTo>
                    <a:pt x="1739" y="4882"/>
                  </a:lnTo>
                  <a:lnTo>
                    <a:pt x="1739" y="2811"/>
                  </a:lnTo>
                  <a:lnTo>
                    <a:pt x="2430" y="2811"/>
                  </a:lnTo>
                  <a:lnTo>
                    <a:pt x="2430" y="3501"/>
                  </a:lnTo>
                  <a:lnTo>
                    <a:pt x="3120" y="3501"/>
                  </a:lnTo>
                  <a:lnTo>
                    <a:pt x="3120" y="1382"/>
                  </a:lnTo>
                  <a:close/>
                  <a:moveTo>
                    <a:pt x="1" y="0"/>
                  </a:moveTo>
                  <a:lnTo>
                    <a:pt x="1" y="7716"/>
                  </a:lnTo>
                  <a:lnTo>
                    <a:pt x="11884" y="7716"/>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5"/>
            <p:cNvSpPr/>
            <p:nvPr/>
          </p:nvSpPr>
          <p:spPr>
            <a:xfrm>
              <a:off x="3287844" y="1406324"/>
              <a:ext cx="438757" cy="76498"/>
            </a:xfrm>
            <a:custGeom>
              <a:avLst/>
              <a:gdLst/>
              <a:ahLst/>
              <a:cxnLst/>
              <a:rect l="l" t="t" r="r" b="b"/>
              <a:pathLst>
                <a:path w="11884" h="2072" extrusionOk="0">
                  <a:moveTo>
                    <a:pt x="2072" y="691"/>
                  </a:moveTo>
                  <a:lnTo>
                    <a:pt x="2072" y="1381"/>
                  </a:lnTo>
                  <a:lnTo>
                    <a:pt x="1382" y="1381"/>
                  </a:lnTo>
                  <a:lnTo>
                    <a:pt x="1382" y="691"/>
                  </a:lnTo>
                  <a:close/>
                  <a:moveTo>
                    <a:pt x="3477" y="691"/>
                  </a:moveTo>
                  <a:lnTo>
                    <a:pt x="3477" y="1381"/>
                  </a:lnTo>
                  <a:lnTo>
                    <a:pt x="2787" y="1381"/>
                  </a:lnTo>
                  <a:lnTo>
                    <a:pt x="2787" y="691"/>
                  </a:lnTo>
                  <a:close/>
                  <a:moveTo>
                    <a:pt x="4859" y="691"/>
                  </a:moveTo>
                  <a:lnTo>
                    <a:pt x="4859" y="1381"/>
                  </a:lnTo>
                  <a:lnTo>
                    <a:pt x="4168" y="1381"/>
                  </a:lnTo>
                  <a:lnTo>
                    <a:pt x="4168" y="691"/>
                  </a:lnTo>
                  <a:close/>
                  <a:moveTo>
                    <a:pt x="1" y="0"/>
                  </a:moveTo>
                  <a:lnTo>
                    <a:pt x="1" y="2072"/>
                  </a:lnTo>
                  <a:lnTo>
                    <a:pt x="11884" y="2072"/>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5"/>
          <p:cNvGrpSpPr/>
          <p:nvPr/>
        </p:nvGrpSpPr>
        <p:grpSpPr>
          <a:xfrm>
            <a:off x="1740414" y="2023650"/>
            <a:ext cx="400102" cy="438757"/>
            <a:chOff x="2551032" y="1406324"/>
            <a:chExt cx="400102" cy="438757"/>
          </a:xfrm>
        </p:grpSpPr>
        <p:sp>
          <p:nvSpPr>
            <p:cNvPr id="1586" name="Google Shape;1586;p45"/>
            <p:cNvSpPr/>
            <p:nvPr/>
          </p:nvSpPr>
          <p:spPr>
            <a:xfrm>
              <a:off x="2685568" y="1540824"/>
              <a:ext cx="131029" cy="130180"/>
            </a:xfrm>
            <a:custGeom>
              <a:avLst/>
              <a:gdLst/>
              <a:ahLst/>
              <a:cxnLst/>
              <a:rect l="l" t="t" r="r" b="b"/>
              <a:pathLst>
                <a:path w="3549" h="3526" extrusionOk="0">
                  <a:moveTo>
                    <a:pt x="1406" y="691"/>
                  </a:moveTo>
                  <a:lnTo>
                    <a:pt x="1406" y="1382"/>
                  </a:lnTo>
                  <a:lnTo>
                    <a:pt x="715" y="1382"/>
                  </a:lnTo>
                  <a:lnTo>
                    <a:pt x="715" y="691"/>
                  </a:lnTo>
                  <a:close/>
                  <a:moveTo>
                    <a:pt x="2835" y="691"/>
                  </a:moveTo>
                  <a:lnTo>
                    <a:pt x="2835" y="1382"/>
                  </a:lnTo>
                  <a:lnTo>
                    <a:pt x="2144" y="1382"/>
                  </a:lnTo>
                  <a:lnTo>
                    <a:pt x="2144" y="691"/>
                  </a:lnTo>
                  <a:close/>
                  <a:moveTo>
                    <a:pt x="2835" y="2096"/>
                  </a:moveTo>
                  <a:lnTo>
                    <a:pt x="2835" y="2787"/>
                  </a:lnTo>
                  <a:lnTo>
                    <a:pt x="715" y="2787"/>
                  </a:lnTo>
                  <a:lnTo>
                    <a:pt x="715" y="2096"/>
                  </a:lnTo>
                  <a:close/>
                  <a:moveTo>
                    <a:pt x="1" y="1"/>
                  </a:moveTo>
                  <a:lnTo>
                    <a:pt x="1" y="3525"/>
                  </a:lnTo>
                  <a:lnTo>
                    <a:pt x="3549" y="3525"/>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2551032" y="1406324"/>
              <a:ext cx="400102" cy="438757"/>
            </a:xfrm>
            <a:custGeom>
              <a:avLst/>
              <a:gdLst/>
              <a:ahLst/>
              <a:cxnLst/>
              <a:rect l="l" t="t" r="r" b="b"/>
              <a:pathLst>
                <a:path w="10837" h="11884" extrusionOk="0">
                  <a:moveTo>
                    <a:pt x="7884" y="2929"/>
                  </a:moveTo>
                  <a:lnTo>
                    <a:pt x="7884" y="5049"/>
                  </a:lnTo>
                  <a:lnTo>
                    <a:pt x="8574" y="5049"/>
                  </a:lnTo>
                  <a:lnTo>
                    <a:pt x="8574" y="4358"/>
                  </a:lnTo>
                  <a:lnTo>
                    <a:pt x="9265" y="4358"/>
                  </a:lnTo>
                  <a:lnTo>
                    <a:pt x="9265" y="6454"/>
                  </a:lnTo>
                  <a:lnTo>
                    <a:pt x="8574" y="6454"/>
                  </a:lnTo>
                  <a:lnTo>
                    <a:pt x="8574" y="5739"/>
                  </a:lnTo>
                  <a:lnTo>
                    <a:pt x="7884" y="5739"/>
                  </a:lnTo>
                  <a:lnTo>
                    <a:pt x="7884" y="7859"/>
                  </a:lnTo>
                  <a:lnTo>
                    <a:pt x="2954" y="7859"/>
                  </a:lnTo>
                  <a:lnTo>
                    <a:pt x="2954" y="5739"/>
                  </a:lnTo>
                  <a:lnTo>
                    <a:pt x="2263" y="5739"/>
                  </a:lnTo>
                  <a:lnTo>
                    <a:pt x="2263" y="6454"/>
                  </a:lnTo>
                  <a:lnTo>
                    <a:pt x="1573" y="6454"/>
                  </a:lnTo>
                  <a:lnTo>
                    <a:pt x="1573" y="4358"/>
                  </a:lnTo>
                  <a:lnTo>
                    <a:pt x="2263" y="4358"/>
                  </a:lnTo>
                  <a:lnTo>
                    <a:pt x="2263" y="5049"/>
                  </a:lnTo>
                  <a:lnTo>
                    <a:pt x="2954" y="5049"/>
                  </a:lnTo>
                  <a:lnTo>
                    <a:pt x="2954" y="2929"/>
                  </a:lnTo>
                  <a:close/>
                  <a:moveTo>
                    <a:pt x="5431" y="0"/>
                  </a:moveTo>
                  <a:cubicBezTo>
                    <a:pt x="3978" y="0"/>
                    <a:pt x="2621" y="548"/>
                    <a:pt x="1597" y="1572"/>
                  </a:cubicBezTo>
                  <a:cubicBezTo>
                    <a:pt x="573" y="2596"/>
                    <a:pt x="1" y="3977"/>
                    <a:pt x="1" y="5406"/>
                  </a:cubicBezTo>
                  <a:cubicBezTo>
                    <a:pt x="1" y="6668"/>
                    <a:pt x="453" y="7906"/>
                    <a:pt x="1239" y="8883"/>
                  </a:cubicBezTo>
                  <a:cubicBezTo>
                    <a:pt x="2025" y="9812"/>
                    <a:pt x="3073" y="10455"/>
                    <a:pt x="4264" y="10717"/>
                  </a:cubicBezTo>
                  <a:lnTo>
                    <a:pt x="5431" y="11883"/>
                  </a:lnTo>
                  <a:lnTo>
                    <a:pt x="6598" y="10717"/>
                  </a:lnTo>
                  <a:cubicBezTo>
                    <a:pt x="7765" y="10455"/>
                    <a:pt x="8836" y="9812"/>
                    <a:pt x="9598" y="8883"/>
                  </a:cubicBezTo>
                  <a:cubicBezTo>
                    <a:pt x="10408" y="7906"/>
                    <a:pt x="10837" y="6668"/>
                    <a:pt x="10837" y="5406"/>
                  </a:cubicBezTo>
                  <a:cubicBezTo>
                    <a:pt x="10837" y="3953"/>
                    <a:pt x="10289" y="2596"/>
                    <a:pt x="9265" y="1572"/>
                  </a:cubicBezTo>
                  <a:cubicBezTo>
                    <a:pt x="8241" y="548"/>
                    <a:pt x="6883" y="0"/>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2"/>
        <p:cNvGrpSpPr/>
        <p:nvPr/>
      </p:nvGrpSpPr>
      <p:grpSpPr>
        <a:xfrm>
          <a:off x="0" y="0"/>
          <a:ext cx="0" cy="0"/>
          <a:chOff x="0" y="0"/>
          <a:chExt cx="0" cy="0"/>
        </a:xfrm>
      </p:grpSpPr>
      <p:grpSp>
        <p:nvGrpSpPr>
          <p:cNvPr id="2609" name="Google Shape;2609;p53"/>
          <p:cNvGrpSpPr/>
          <p:nvPr/>
        </p:nvGrpSpPr>
        <p:grpSpPr>
          <a:xfrm>
            <a:off x="7421075" y="539500"/>
            <a:ext cx="1009703" cy="130500"/>
            <a:chOff x="5461400" y="616025"/>
            <a:chExt cx="1009703" cy="130500"/>
          </a:xfrm>
        </p:grpSpPr>
        <p:sp>
          <p:nvSpPr>
            <p:cNvPr id="2610" name="Google Shape;2610;p5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225;p71">
            <a:extLst>
              <a:ext uri="{FF2B5EF4-FFF2-40B4-BE49-F238E27FC236}">
                <a16:creationId xmlns:a16="http://schemas.microsoft.com/office/drawing/2014/main" id="{AA57416A-906E-9DEA-7A6D-6A9749A91A78}"/>
              </a:ext>
            </a:extLst>
          </p:cNvPr>
          <p:cNvSpPr txBox="1">
            <a:spLocks noGrp="1"/>
          </p:cNvSpPr>
          <p:nvPr>
            <p:ph type="title"/>
          </p:nvPr>
        </p:nvSpPr>
        <p:spPr>
          <a:xfrm>
            <a:off x="430008" y="1480894"/>
            <a:ext cx="4151700" cy="11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solidFill>
                  <a:schemeClr val="tx1"/>
                </a:solidFill>
              </a:rPr>
              <a:t>Thanks!</a:t>
            </a:r>
            <a:endParaRPr sz="6600" dirty="0">
              <a:solidFill>
                <a:schemeClr val="tx1"/>
              </a:solidFill>
            </a:endParaRPr>
          </a:p>
        </p:txBody>
      </p:sp>
      <p:sp>
        <p:nvSpPr>
          <p:cNvPr id="18" name="TextBox 17">
            <a:extLst>
              <a:ext uri="{FF2B5EF4-FFF2-40B4-BE49-F238E27FC236}">
                <a16:creationId xmlns:a16="http://schemas.microsoft.com/office/drawing/2014/main" id="{631AF06F-5DFE-FB14-CB7C-D5B42D0C7585}"/>
              </a:ext>
            </a:extLst>
          </p:cNvPr>
          <p:cNvSpPr txBox="1"/>
          <p:nvPr/>
        </p:nvSpPr>
        <p:spPr>
          <a:xfrm>
            <a:off x="512991" y="2837680"/>
            <a:ext cx="4572000" cy="400110"/>
          </a:xfrm>
          <a:prstGeom prst="rect">
            <a:avLst/>
          </a:prstGeom>
          <a:noFill/>
        </p:spPr>
        <p:txBody>
          <a:bodyPr wrap="square">
            <a:spAutoFit/>
          </a:bodyPr>
          <a:lstStyle/>
          <a:p>
            <a:pPr marL="0" lvl="0" indent="0" algn="l" rtl="0">
              <a:spcBef>
                <a:spcPts val="0"/>
              </a:spcBef>
              <a:spcAft>
                <a:spcPts val="0"/>
              </a:spcAft>
              <a:buNone/>
            </a:pPr>
            <a:r>
              <a:rPr lang="en-US" sz="2000" dirty="0">
                <a:latin typeface="MuseoModerno Medium"/>
                <a:ea typeface="MuseoModerno Medium"/>
                <a:cs typeface="MuseoModerno Medium"/>
                <a:sym typeface="MuseoModerno Medium"/>
              </a:rPr>
              <a:t>Do you have any questions?</a:t>
            </a:r>
          </a:p>
        </p:txBody>
      </p:sp>
      <p:grpSp>
        <p:nvGrpSpPr>
          <p:cNvPr id="19" name="Google Shape;3245;p71">
            <a:extLst>
              <a:ext uri="{FF2B5EF4-FFF2-40B4-BE49-F238E27FC236}">
                <a16:creationId xmlns:a16="http://schemas.microsoft.com/office/drawing/2014/main" id="{E92F8975-6E16-9863-690D-158EEC1A91BD}"/>
              </a:ext>
            </a:extLst>
          </p:cNvPr>
          <p:cNvGrpSpPr/>
          <p:nvPr/>
        </p:nvGrpSpPr>
        <p:grpSpPr>
          <a:xfrm>
            <a:off x="4541372" y="1012430"/>
            <a:ext cx="3758906" cy="3504492"/>
            <a:chOff x="1561000" y="353675"/>
            <a:chExt cx="5025275" cy="4685150"/>
          </a:xfrm>
        </p:grpSpPr>
        <p:sp>
          <p:nvSpPr>
            <p:cNvPr id="20" name="Google Shape;3246;p71">
              <a:extLst>
                <a:ext uri="{FF2B5EF4-FFF2-40B4-BE49-F238E27FC236}">
                  <a16:creationId xmlns:a16="http://schemas.microsoft.com/office/drawing/2014/main" id="{D522546D-DB2A-7B7C-31E3-14D913B4A8DF}"/>
                </a:ext>
              </a:extLst>
            </p:cNvPr>
            <p:cNvSpPr/>
            <p:nvPr/>
          </p:nvSpPr>
          <p:spPr>
            <a:xfrm>
              <a:off x="1561000" y="353675"/>
              <a:ext cx="5025275" cy="3994500"/>
            </a:xfrm>
            <a:custGeom>
              <a:avLst/>
              <a:gdLst/>
              <a:ahLst/>
              <a:cxnLst/>
              <a:rect l="l" t="t" r="r" b="b"/>
              <a:pathLst>
                <a:path w="201011" h="159780" extrusionOk="0">
                  <a:moveTo>
                    <a:pt x="114060" y="0"/>
                  </a:moveTo>
                  <a:cubicBezTo>
                    <a:pt x="102605" y="0"/>
                    <a:pt x="87315" y="2281"/>
                    <a:pt x="72118" y="11446"/>
                  </a:cubicBezTo>
                  <a:cubicBezTo>
                    <a:pt x="41863" y="29692"/>
                    <a:pt x="26452" y="63717"/>
                    <a:pt x="13243" y="91003"/>
                  </a:cubicBezTo>
                  <a:cubicBezTo>
                    <a:pt x="0" y="118289"/>
                    <a:pt x="7339" y="145042"/>
                    <a:pt x="30255" y="156250"/>
                  </a:cubicBezTo>
                  <a:cubicBezTo>
                    <a:pt x="35415" y="158781"/>
                    <a:pt x="40212" y="159780"/>
                    <a:pt x="44918" y="159780"/>
                  </a:cubicBezTo>
                  <a:cubicBezTo>
                    <a:pt x="61112" y="159780"/>
                    <a:pt x="76212" y="147947"/>
                    <a:pt x="101206" y="146009"/>
                  </a:cubicBezTo>
                  <a:cubicBezTo>
                    <a:pt x="133496" y="143541"/>
                    <a:pt x="142135" y="147577"/>
                    <a:pt x="169021" y="128663"/>
                  </a:cubicBezTo>
                  <a:cubicBezTo>
                    <a:pt x="195907" y="109783"/>
                    <a:pt x="201010" y="68020"/>
                    <a:pt x="180095" y="38332"/>
                  </a:cubicBezTo>
                  <a:cubicBezTo>
                    <a:pt x="159181" y="8644"/>
                    <a:pt x="132995" y="2239"/>
                    <a:pt x="132995" y="2239"/>
                  </a:cubicBezTo>
                  <a:cubicBezTo>
                    <a:pt x="132995" y="2239"/>
                    <a:pt x="125410" y="0"/>
                    <a:pt x="11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47;p71">
              <a:extLst>
                <a:ext uri="{FF2B5EF4-FFF2-40B4-BE49-F238E27FC236}">
                  <a16:creationId xmlns:a16="http://schemas.microsoft.com/office/drawing/2014/main" id="{314E1DC9-0122-6A6F-2162-08A89A2A7ECB}"/>
                </a:ext>
              </a:extLst>
            </p:cNvPr>
            <p:cNvSpPr/>
            <p:nvPr/>
          </p:nvSpPr>
          <p:spPr>
            <a:xfrm>
              <a:off x="2278175" y="504725"/>
              <a:ext cx="2585200" cy="1552800"/>
            </a:xfrm>
            <a:custGeom>
              <a:avLst/>
              <a:gdLst/>
              <a:ahLst/>
              <a:cxnLst/>
              <a:rect l="l" t="t" r="r" b="b"/>
              <a:pathLst>
                <a:path w="103408" h="62112" fill="none" extrusionOk="0">
                  <a:moveTo>
                    <a:pt x="4537" y="0"/>
                  </a:moveTo>
                  <a:lnTo>
                    <a:pt x="98838" y="0"/>
                  </a:lnTo>
                  <a:cubicBezTo>
                    <a:pt x="101373" y="0"/>
                    <a:pt x="103408" y="2002"/>
                    <a:pt x="103408" y="4537"/>
                  </a:cubicBezTo>
                  <a:lnTo>
                    <a:pt x="103408" y="57541"/>
                  </a:lnTo>
                  <a:cubicBezTo>
                    <a:pt x="103408" y="60076"/>
                    <a:pt x="101373" y="62111"/>
                    <a:pt x="98838" y="62111"/>
                  </a:cubicBezTo>
                  <a:lnTo>
                    <a:pt x="4537" y="62111"/>
                  </a:lnTo>
                  <a:cubicBezTo>
                    <a:pt x="2035" y="62111"/>
                    <a:pt x="0" y="60076"/>
                    <a:pt x="0" y="57541"/>
                  </a:cubicBezTo>
                  <a:lnTo>
                    <a:pt x="0" y="4537"/>
                  </a:lnTo>
                  <a:cubicBezTo>
                    <a:pt x="0" y="2002"/>
                    <a:pt x="2035" y="0"/>
                    <a:pt x="4537" y="0"/>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48;p71">
              <a:extLst>
                <a:ext uri="{FF2B5EF4-FFF2-40B4-BE49-F238E27FC236}">
                  <a16:creationId xmlns:a16="http://schemas.microsoft.com/office/drawing/2014/main" id="{186B8CE0-F0CC-F0E9-5AE5-2FB1BBC284B8}"/>
                </a:ext>
              </a:extLst>
            </p:cNvPr>
            <p:cNvSpPr/>
            <p:nvPr/>
          </p:nvSpPr>
          <p:spPr>
            <a:xfrm>
              <a:off x="2375750" y="1362825"/>
              <a:ext cx="542900" cy="542925"/>
            </a:xfrm>
            <a:custGeom>
              <a:avLst/>
              <a:gdLst/>
              <a:ahLst/>
              <a:cxnLst/>
              <a:rect l="l" t="t" r="r" b="b"/>
              <a:pathLst>
                <a:path w="21716" h="21717" fill="none" extrusionOk="0">
                  <a:moveTo>
                    <a:pt x="14377" y="1969"/>
                  </a:moveTo>
                  <a:cubicBezTo>
                    <a:pt x="19314" y="3903"/>
                    <a:pt x="21716" y="9474"/>
                    <a:pt x="19748" y="14411"/>
                  </a:cubicBezTo>
                  <a:cubicBezTo>
                    <a:pt x="17813" y="19315"/>
                    <a:pt x="12242" y="21716"/>
                    <a:pt x="7305" y="19748"/>
                  </a:cubicBezTo>
                  <a:cubicBezTo>
                    <a:pt x="2402" y="17813"/>
                    <a:pt x="0" y="12243"/>
                    <a:pt x="1968" y="7339"/>
                  </a:cubicBezTo>
                  <a:cubicBezTo>
                    <a:pt x="3903" y="2402"/>
                    <a:pt x="9474" y="1"/>
                    <a:pt x="14377" y="1969"/>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49;p71">
              <a:extLst>
                <a:ext uri="{FF2B5EF4-FFF2-40B4-BE49-F238E27FC236}">
                  <a16:creationId xmlns:a16="http://schemas.microsoft.com/office/drawing/2014/main" id="{DF7504C7-32C4-CF08-9A3F-24AE35B3DF0F}"/>
                </a:ext>
              </a:extLst>
            </p:cNvPr>
            <p:cNvSpPr/>
            <p:nvPr/>
          </p:nvSpPr>
          <p:spPr>
            <a:xfrm>
              <a:off x="2547525" y="1534625"/>
              <a:ext cx="199350" cy="199325"/>
            </a:xfrm>
            <a:custGeom>
              <a:avLst/>
              <a:gdLst/>
              <a:ahLst/>
              <a:cxnLst/>
              <a:rect l="l" t="t" r="r" b="b"/>
              <a:pathLst>
                <a:path w="7974" h="7973" fill="none" extrusionOk="0">
                  <a:moveTo>
                    <a:pt x="7640" y="3403"/>
                  </a:moveTo>
                  <a:cubicBezTo>
                    <a:pt x="7973" y="5404"/>
                    <a:pt x="6605" y="7305"/>
                    <a:pt x="4571" y="7639"/>
                  </a:cubicBezTo>
                  <a:cubicBezTo>
                    <a:pt x="2536" y="7973"/>
                    <a:pt x="635" y="6605"/>
                    <a:pt x="334" y="4570"/>
                  </a:cubicBezTo>
                  <a:cubicBezTo>
                    <a:pt x="1" y="2569"/>
                    <a:pt x="1368" y="667"/>
                    <a:pt x="3370" y="334"/>
                  </a:cubicBezTo>
                  <a:cubicBezTo>
                    <a:pt x="5405" y="0"/>
                    <a:pt x="7306" y="1368"/>
                    <a:pt x="7640" y="3403"/>
                  </a:cubicBezTo>
                  <a:close/>
                </a:path>
              </a:pathLst>
            </a:custGeom>
            <a:noFill/>
            <a:ln w="10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0;p71">
              <a:extLst>
                <a:ext uri="{FF2B5EF4-FFF2-40B4-BE49-F238E27FC236}">
                  <a16:creationId xmlns:a16="http://schemas.microsoft.com/office/drawing/2014/main" id="{4D8863C5-0D24-D75A-617C-B75AD3BA76C5}"/>
                </a:ext>
              </a:extLst>
            </p:cNvPr>
            <p:cNvSpPr/>
            <p:nvPr/>
          </p:nvSpPr>
          <p:spPr>
            <a:xfrm>
              <a:off x="2705975" y="1467900"/>
              <a:ext cx="109275" cy="95925"/>
            </a:xfrm>
            <a:custGeom>
              <a:avLst/>
              <a:gdLst/>
              <a:ahLst/>
              <a:cxnLst/>
              <a:rect l="l" t="t" r="r" b="b"/>
              <a:pathLst>
                <a:path w="4371" h="3837" fill="none" extrusionOk="0">
                  <a:moveTo>
                    <a:pt x="1" y="3837"/>
                  </a:moveTo>
                  <a:lnTo>
                    <a:pt x="4370"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51;p71">
              <a:extLst>
                <a:ext uri="{FF2B5EF4-FFF2-40B4-BE49-F238E27FC236}">
                  <a16:creationId xmlns:a16="http://schemas.microsoft.com/office/drawing/2014/main" id="{EE989B59-517D-02BA-4F07-3C7242BA8B5F}"/>
                </a:ext>
              </a:extLst>
            </p:cNvPr>
            <p:cNvSpPr/>
            <p:nvPr/>
          </p:nvSpPr>
          <p:spPr>
            <a:xfrm>
              <a:off x="2646775" y="1727250"/>
              <a:ext cx="25" cy="146800"/>
            </a:xfrm>
            <a:custGeom>
              <a:avLst/>
              <a:gdLst/>
              <a:ahLst/>
              <a:cxnLst/>
              <a:rect l="l" t="t" r="r" b="b"/>
              <a:pathLst>
                <a:path w="1" h="5872" fill="none" extrusionOk="0">
                  <a:moveTo>
                    <a:pt x="0" y="1"/>
                  </a:moveTo>
                  <a:lnTo>
                    <a:pt x="0" y="5872"/>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52;p71">
              <a:extLst>
                <a:ext uri="{FF2B5EF4-FFF2-40B4-BE49-F238E27FC236}">
                  <a16:creationId xmlns:a16="http://schemas.microsoft.com/office/drawing/2014/main" id="{48843E77-851E-EC42-0867-1C23513E39F1}"/>
                </a:ext>
              </a:extLst>
            </p:cNvPr>
            <p:cNvSpPr/>
            <p:nvPr/>
          </p:nvSpPr>
          <p:spPr>
            <a:xfrm>
              <a:off x="2520850" y="820775"/>
              <a:ext cx="80900" cy="351950"/>
            </a:xfrm>
            <a:custGeom>
              <a:avLst/>
              <a:gdLst/>
              <a:ahLst/>
              <a:cxnLst/>
              <a:rect l="l" t="t" r="r" b="b"/>
              <a:pathLst>
                <a:path w="3236"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53;p71">
              <a:extLst>
                <a:ext uri="{FF2B5EF4-FFF2-40B4-BE49-F238E27FC236}">
                  <a16:creationId xmlns:a16="http://schemas.microsoft.com/office/drawing/2014/main" id="{AFF51242-4663-B3C2-B04C-4ABE4EFBF502}"/>
                </a:ext>
              </a:extLst>
            </p:cNvPr>
            <p:cNvSpPr/>
            <p:nvPr/>
          </p:nvSpPr>
          <p:spPr>
            <a:xfrm>
              <a:off x="2630100" y="959200"/>
              <a:ext cx="80900" cy="213525"/>
            </a:xfrm>
            <a:custGeom>
              <a:avLst/>
              <a:gdLst/>
              <a:ahLst/>
              <a:cxnLst/>
              <a:rect l="l" t="t" r="r" b="b"/>
              <a:pathLst>
                <a:path w="3236" h="8541" fill="none" extrusionOk="0">
                  <a:moveTo>
                    <a:pt x="0" y="1"/>
                  </a:moveTo>
                  <a:lnTo>
                    <a:pt x="3236" y="1"/>
                  </a:lnTo>
                  <a:lnTo>
                    <a:pt x="3236" y="8540"/>
                  </a:lnTo>
                  <a:lnTo>
                    <a:pt x="0" y="8540"/>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4;p71">
              <a:extLst>
                <a:ext uri="{FF2B5EF4-FFF2-40B4-BE49-F238E27FC236}">
                  <a16:creationId xmlns:a16="http://schemas.microsoft.com/office/drawing/2014/main" id="{EF279CFF-B5DC-FCC6-F124-845928E71808}"/>
                </a:ext>
              </a:extLst>
            </p:cNvPr>
            <p:cNvSpPr/>
            <p:nvPr/>
          </p:nvSpPr>
          <p:spPr>
            <a:xfrm>
              <a:off x="2740175" y="729050"/>
              <a:ext cx="80075" cy="443675"/>
            </a:xfrm>
            <a:custGeom>
              <a:avLst/>
              <a:gdLst/>
              <a:ahLst/>
              <a:cxnLst/>
              <a:rect l="l" t="t" r="r" b="b"/>
              <a:pathLst>
                <a:path w="3203" h="17747" fill="none" extrusionOk="0">
                  <a:moveTo>
                    <a:pt x="0" y="0"/>
                  </a:moveTo>
                  <a:lnTo>
                    <a:pt x="3203" y="0"/>
                  </a:lnTo>
                  <a:lnTo>
                    <a:pt x="3203" y="17746"/>
                  </a:lnTo>
                  <a:lnTo>
                    <a:pt x="0" y="17746"/>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55;p71">
              <a:extLst>
                <a:ext uri="{FF2B5EF4-FFF2-40B4-BE49-F238E27FC236}">
                  <a16:creationId xmlns:a16="http://schemas.microsoft.com/office/drawing/2014/main" id="{C1B2C2C1-75B8-4685-B102-931585673685}"/>
                </a:ext>
              </a:extLst>
            </p:cNvPr>
            <p:cNvSpPr/>
            <p:nvPr/>
          </p:nvSpPr>
          <p:spPr>
            <a:xfrm>
              <a:off x="2849425" y="648150"/>
              <a:ext cx="80900" cy="524575"/>
            </a:xfrm>
            <a:custGeom>
              <a:avLst/>
              <a:gdLst/>
              <a:ahLst/>
              <a:cxnLst/>
              <a:rect l="l" t="t" r="r" b="b"/>
              <a:pathLst>
                <a:path w="3236" h="20983" fill="none" extrusionOk="0">
                  <a:moveTo>
                    <a:pt x="0" y="1"/>
                  </a:moveTo>
                  <a:lnTo>
                    <a:pt x="3236" y="1"/>
                  </a:lnTo>
                  <a:lnTo>
                    <a:pt x="3236" y="20982"/>
                  </a:lnTo>
                  <a:lnTo>
                    <a:pt x="0" y="20982"/>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56;p71">
              <a:extLst>
                <a:ext uri="{FF2B5EF4-FFF2-40B4-BE49-F238E27FC236}">
                  <a16:creationId xmlns:a16="http://schemas.microsoft.com/office/drawing/2014/main" id="{ACAA5292-798E-9495-00A2-3F455E6B0679}"/>
                </a:ext>
              </a:extLst>
            </p:cNvPr>
            <p:cNvSpPr/>
            <p:nvPr/>
          </p:nvSpPr>
          <p:spPr>
            <a:xfrm>
              <a:off x="2958650" y="867475"/>
              <a:ext cx="80925" cy="305250"/>
            </a:xfrm>
            <a:custGeom>
              <a:avLst/>
              <a:gdLst/>
              <a:ahLst/>
              <a:cxnLst/>
              <a:rect l="l" t="t" r="r" b="b"/>
              <a:pathLst>
                <a:path w="3237" h="12210" fill="none" extrusionOk="0">
                  <a:moveTo>
                    <a:pt x="1" y="0"/>
                  </a:moveTo>
                  <a:lnTo>
                    <a:pt x="3236" y="0"/>
                  </a:lnTo>
                  <a:lnTo>
                    <a:pt x="3236" y="12209"/>
                  </a:lnTo>
                  <a:lnTo>
                    <a:pt x="1" y="1220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57;p71">
              <a:extLst>
                <a:ext uri="{FF2B5EF4-FFF2-40B4-BE49-F238E27FC236}">
                  <a16:creationId xmlns:a16="http://schemas.microsoft.com/office/drawing/2014/main" id="{8BDA9A46-7F73-8332-19E2-F5B648E52BB1}"/>
                </a:ext>
              </a:extLst>
            </p:cNvPr>
            <p:cNvSpPr/>
            <p:nvPr/>
          </p:nvSpPr>
          <p:spPr>
            <a:xfrm>
              <a:off x="3068725" y="942525"/>
              <a:ext cx="80100" cy="230200"/>
            </a:xfrm>
            <a:custGeom>
              <a:avLst/>
              <a:gdLst/>
              <a:ahLst/>
              <a:cxnLst/>
              <a:rect l="l" t="t" r="r" b="b"/>
              <a:pathLst>
                <a:path w="3204" h="9208" fill="none" extrusionOk="0">
                  <a:moveTo>
                    <a:pt x="1" y="1"/>
                  </a:moveTo>
                  <a:lnTo>
                    <a:pt x="3203" y="1"/>
                  </a:lnTo>
                  <a:lnTo>
                    <a:pt x="3203" y="9207"/>
                  </a:lnTo>
                  <a:lnTo>
                    <a:pt x="1" y="920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58;p71">
              <a:extLst>
                <a:ext uri="{FF2B5EF4-FFF2-40B4-BE49-F238E27FC236}">
                  <a16:creationId xmlns:a16="http://schemas.microsoft.com/office/drawing/2014/main" id="{9B09F744-9D7A-8BE3-97C8-97EFFF23F55F}"/>
                </a:ext>
              </a:extLst>
            </p:cNvPr>
            <p:cNvSpPr/>
            <p:nvPr/>
          </p:nvSpPr>
          <p:spPr>
            <a:xfrm>
              <a:off x="3177975" y="1034250"/>
              <a:ext cx="80925" cy="138475"/>
            </a:xfrm>
            <a:custGeom>
              <a:avLst/>
              <a:gdLst/>
              <a:ahLst/>
              <a:cxnLst/>
              <a:rect l="l" t="t" r="r" b="b"/>
              <a:pathLst>
                <a:path w="3237" h="5539" fill="none" extrusionOk="0">
                  <a:moveTo>
                    <a:pt x="1" y="1"/>
                  </a:moveTo>
                  <a:lnTo>
                    <a:pt x="3236" y="1"/>
                  </a:lnTo>
                  <a:lnTo>
                    <a:pt x="3236" y="5538"/>
                  </a:lnTo>
                  <a:lnTo>
                    <a:pt x="1" y="5538"/>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59;p71">
              <a:extLst>
                <a:ext uri="{FF2B5EF4-FFF2-40B4-BE49-F238E27FC236}">
                  <a16:creationId xmlns:a16="http://schemas.microsoft.com/office/drawing/2014/main" id="{25D7F95A-0A7A-BE6D-3049-F60B89AA723D}"/>
                </a:ext>
              </a:extLst>
            </p:cNvPr>
            <p:cNvSpPr/>
            <p:nvPr/>
          </p:nvSpPr>
          <p:spPr>
            <a:xfrm>
              <a:off x="3287225" y="820775"/>
              <a:ext cx="80925" cy="351950"/>
            </a:xfrm>
            <a:custGeom>
              <a:avLst/>
              <a:gdLst/>
              <a:ahLst/>
              <a:cxnLst/>
              <a:rect l="l" t="t" r="r" b="b"/>
              <a:pathLst>
                <a:path w="3237" h="14078" fill="none" extrusionOk="0">
                  <a:moveTo>
                    <a:pt x="1" y="0"/>
                  </a:moveTo>
                  <a:lnTo>
                    <a:pt x="3236" y="0"/>
                  </a:lnTo>
                  <a:lnTo>
                    <a:pt x="3236" y="14077"/>
                  </a:lnTo>
                  <a:lnTo>
                    <a:pt x="1"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60;p71">
              <a:extLst>
                <a:ext uri="{FF2B5EF4-FFF2-40B4-BE49-F238E27FC236}">
                  <a16:creationId xmlns:a16="http://schemas.microsoft.com/office/drawing/2014/main" id="{8B996AC7-A727-21FB-DC76-1FE3AD8CC944}"/>
                </a:ext>
              </a:extLst>
            </p:cNvPr>
            <p:cNvSpPr/>
            <p:nvPr/>
          </p:nvSpPr>
          <p:spPr>
            <a:xfrm>
              <a:off x="3397300" y="925025"/>
              <a:ext cx="80075" cy="247700"/>
            </a:xfrm>
            <a:custGeom>
              <a:avLst/>
              <a:gdLst/>
              <a:ahLst/>
              <a:cxnLst/>
              <a:rect l="l" t="t" r="r" b="b"/>
              <a:pathLst>
                <a:path w="3203" h="9908" fill="none" extrusionOk="0">
                  <a:moveTo>
                    <a:pt x="1" y="0"/>
                  </a:moveTo>
                  <a:lnTo>
                    <a:pt x="3203" y="0"/>
                  </a:lnTo>
                  <a:lnTo>
                    <a:pt x="3203" y="9907"/>
                  </a:lnTo>
                  <a:lnTo>
                    <a:pt x="1" y="990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61;p71">
              <a:extLst>
                <a:ext uri="{FF2B5EF4-FFF2-40B4-BE49-F238E27FC236}">
                  <a16:creationId xmlns:a16="http://schemas.microsoft.com/office/drawing/2014/main" id="{1FADCD3A-C847-7901-F76E-8905B90B0457}"/>
                </a:ext>
              </a:extLst>
            </p:cNvPr>
            <p:cNvSpPr/>
            <p:nvPr/>
          </p:nvSpPr>
          <p:spPr>
            <a:xfrm>
              <a:off x="3506550" y="820775"/>
              <a:ext cx="80925" cy="351950"/>
            </a:xfrm>
            <a:custGeom>
              <a:avLst/>
              <a:gdLst/>
              <a:ahLst/>
              <a:cxnLst/>
              <a:rect l="l" t="t" r="r" b="b"/>
              <a:pathLst>
                <a:path w="3237"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62;p71">
              <a:extLst>
                <a:ext uri="{FF2B5EF4-FFF2-40B4-BE49-F238E27FC236}">
                  <a16:creationId xmlns:a16="http://schemas.microsoft.com/office/drawing/2014/main" id="{0B068CB2-584B-100B-D24B-33B7247EAFEF}"/>
                </a:ext>
              </a:extLst>
            </p:cNvPr>
            <p:cNvSpPr/>
            <p:nvPr/>
          </p:nvSpPr>
          <p:spPr>
            <a:xfrm>
              <a:off x="3615800" y="1040100"/>
              <a:ext cx="80900" cy="132625"/>
            </a:xfrm>
            <a:custGeom>
              <a:avLst/>
              <a:gdLst/>
              <a:ahLst/>
              <a:cxnLst/>
              <a:rect l="l" t="t" r="r" b="b"/>
              <a:pathLst>
                <a:path w="3236" h="5305" fill="none" extrusionOk="0">
                  <a:moveTo>
                    <a:pt x="0" y="0"/>
                  </a:moveTo>
                  <a:lnTo>
                    <a:pt x="3236" y="0"/>
                  </a:lnTo>
                  <a:lnTo>
                    <a:pt x="3236" y="5304"/>
                  </a:lnTo>
                  <a:lnTo>
                    <a:pt x="0" y="530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63;p71">
              <a:extLst>
                <a:ext uri="{FF2B5EF4-FFF2-40B4-BE49-F238E27FC236}">
                  <a16:creationId xmlns:a16="http://schemas.microsoft.com/office/drawing/2014/main" id="{CBC91835-7AFF-7B1D-39C5-0099CFC242A1}"/>
                </a:ext>
              </a:extLst>
            </p:cNvPr>
            <p:cNvSpPr/>
            <p:nvPr/>
          </p:nvSpPr>
          <p:spPr>
            <a:xfrm>
              <a:off x="3725875" y="820775"/>
              <a:ext cx="80925" cy="351950"/>
            </a:xfrm>
            <a:custGeom>
              <a:avLst/>
              <a:gdLst/>
              <a:ahLst/>
              <a:cxnLst/>
              <a:rect l="l" t="t" r="r" b="b"/>
              <a:pathLst>
                <a:path w="3237"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64;p71">
              <a:extLst>
                <a:ext uri="{FF2B5EF4-FFF2-40B4-BE49-F238E27FC236}">
                  <a16:creationId xmlns:a16="http://schemas.microsoft.com/office/drawing/2014/main" id="{ADADC920-7FD4-743E-76DC-DC706117405A}"/>
                </a:ext>
              </a:extLst>
            </p:cNvPr>
            <p:cNvSpPr/>
            <p:nvPr/>
          </p:nvSpPr>
          <p:spPr>
            <a:xfrm>
              <a:off x="2376575" y="1172700"/>
              <a:ext cx="1722925" cy="25"/>
            </a:xfrm>
            <a:custGeom>
              <a:avLst/>
              <a:gdLst/>
              <a:ahLst/>
              <a:cxnLst/>
              <a:rect l="l" t="t" r="r" b="b"/>
              <a:pathLst>
                <a:path w="68917" h="1" fill="none" extrusionOk="0">
                  <a:moveTo>
                    <a:pt x="1" y="0"/>
                  </a:moveTo>
                  <a:lnTo>
                    <a:pt x="68916"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65;p71">
              <a:extLst>
                <a:ext uri="{FF2B5EF4-FFF2-40B4-BE49-F238E27FC236}">
                  <a16:creationId xmlns:a16="http://schemas.microsoft.com/office/drawing/2014/main" id="{33787085-789A-14AA-70A2-57CA150D97F7}"/>
                </a:ext>
              </a:extLst>
            </p:cNvPr>
            <p:cNvSpPr/>
            <p:nvPr/>
          </p:nvSpPr>
          <p:spPr>
            <a:xfrm>
              <a:off x="3644150" y="1259425"/>
              <a:ext cx="331100" cy="25"/>
            </a:xfrm>
            <a:custGeom>
              <a:avLst/>
              <a:gdLst/>
              <a:ahLst/>
              <a:cxnLst/>
              <a:rect l="l" t="t" r="r" b="b"/>
              <a:pathLst>
                <a:path w="13244" h="1" fill="none" extrusionOk="0">
                  <a:moveTo>
                    <a:pt x="0" y="0"/>
                  </a:moveTo>
                  <a:lnTo>
                    <a:pt x="1324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66;p71">
              <a:extLst>
                <a:ext uri="{FF2B5EF4-FFF2-40B4-BE49-F238E27FC236}">
                  <a16:creationId xmlns:a16="http://schemas.microsoft.com/office/drawing/2014/main" id="{750F19CC-A0EA-A740-9E54-B42E3FC6A8C7}"/>
                </a:ext>
              </a:extLst>
            </p:cNvPr>
            <p:cNvSpPr/>
            <p:nvPr/>
          </p:nvSpPr>
          <p:spPr>
            <a:xfrm>
              <a:off x="3644150" y="1313625"/>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67;p71">
              <a:extLst>
                <a:ext uri="{FF2B5EF4-FFF2-40B4-BE49-F238E27FC236}">
                  <a16:creationId xmlns:a16="http://schemas.microsoft.com/office/drawing/2014/main" id="{D5D38AAD-C1F5-1646-7928-4A9DDB14D907}"/>
                </a:ext>
              </a:extLst>
            </p:cNvPr>
            <p:cNvSpPr/>
            <p:nvPr/>
          </p:nvSpPr>
          <p:spPr>
            <a:xfrm>
              <a:off x="3644150" y="1367825"/>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68;p71">
              <a:extLst>
                <a:ext uri="{FF2B5EF4-FFF2-40B4-BE49-F238E27FC236}">
                  <a16:creationId xmlns:a16="http://schemas.microsoft.com/office/drawing/2014/main" id="{DAC61D42-E3B3-898B-97A6-43F8C1B245DF}"/>
                </a:ext>
              </a:extLst>
            </p:cNvPr>
            <p:cNvSpPr/>
            <p:nvPr/>
          </p:nvSpPr>
          <p:spPr>
            <a:xfrm>
              <a:off x="3644150" y="1421200"/>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69;p71">
              <a:extLst>
                <a:ext uri="{FF2B5EF4-FFF2-40B4-BE49-F238E27FC236}">
                  <a16:creationId xmlns:a16="http://schemas.microsoft.com/office/drawing/2014/main" id="{4D2908B5-1CB2-0CA2-F4AB-9A8978B895E8}"/>
                </a:ext>
              </a:extLst>
            </p:cNvPr>
            <p:cNvSpPr/>
            <p:nvPr/>
          </p:nvSpPr>
          <p:spPr>
            <a:xfrm>
              <a:off x="2936150" y="1705575"/>
              <a:ext cx="331075" cy="25"/>
            </a:xfrm>
            <a:custGeom>
              <a:avLst/>
              <a:gdLst/>
              <a:ahLst/>
              <a:cxnLst/>
              <a:rect l="l" t="t" r="r" b="b"/>
              <a:pathLst>
                <a:path w="13243" h="1" fill="none" extrusionOk="0">
                  <a:moveTo>
                    <a:pt x="0" y="0"/>
                  </a:moveTo>
                  <a:lnTo>
                    <a:pt x="1324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70;p71">
              <a:extLst>
                <a:ext uri="{FF2B5EF4-FFF2-40B4-BE49-F238E27FC236}">
                  <a16:creationId xmlns:a16="http://schemas.microsoft.com/office/drawing/2014/main" id="{ED48E109-6DB6-3ED5-59F4-8A8779E7A182}"/>
                </a:ext>
              </a:extLst>
            </p:cNvPr>
            <p:cNvSpPr/>
            <p:nvPr/>
          </p:nvSpPr>
          <p:spPr>
            <a:xfrm>
              <a:off x="2936150" y="1759775"/>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71;p71">
              <a:extLst>
                <a:ext uri="{FF2B5EF4-FFF2-40B4-BE49-F238E27FC236}">
                  <a16:creationId xmlns:a16="http://schemas.microsoft.com/office/drawing/2014/main" id="{DD9B5D2B-022A-408F-84A0-2BE034143037}"/>
                </a:ext>
              </a:extLst>
            </p:cNvPr>
            <p:cNvSpPr/>
            <p:nvPr/>
          </p:nvSpPr>
          <p:spPr>
            <a:xfrm>
              <a:off x="2936150" y="1813975"/>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72;p71">
              <a:extLst>
                <a:ext uri="{FF2B5EF4-FFF2-40B4-BE49-F238E27FC236}">
                  <a16:creationId xmlns:a16="http://schemas.microsoft.com/office/drawing/2014/main" id="{F4760CC3-51D4-4364-6E99-C30F5F4C3F23}"/>
                </a:ext>
              </a:extLst>
            </p:cNvPr>
            <p:cNvSpPr/>
            <p:nvPr/>
          </p:nvSpPr>
          <p:spPr>
            <a:xfrm>
              <a:off x="2936150" y="1867350"/>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73;p71">
              <a:extLst>
                <a:ext uri="{FF2B5EF4-FFF2-40B4-BE49-F238E27FC236}">
                  <a16:creationId xmlns:a16="http://schemas.microsoft.com/office/drawing/2014/main" id="{E92B39D4-9E30-2A00-3815-1DAD4D19DE20}"/>
                </a:ext>
              </a:extLst>
            </p:cNvPr>
            <p:cNvSpPr/>
            <p:nvPr/>
          </p:nvSpPr>
          <p:spPr>
            <a:xfrm>
              <a:off x="4152000" y="628125"/>
              <a:ext cx="25" cy="1255100"/>
            </a:xfrm>
            <a:custGeom>
              <a:avLst/>
              <a:gdLst/>
              <a:ahLst/>
              <a:cxnLst/>
              <a:rect l="l" t="t" r="r" b="b"/>
              <a:pathLst>
                <a:path w="1" h="50204" fill="none" extrusionOk="0">
                  <a:moveTo>
                    <a:pt x="1" y="1"/>
                  </a:moveTo>
                  <a:lnTo>
                    <a:pt x="1" y="50204"/>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74;p71">
              <a:extLst>
                <a:ext uri="{FF2B5EF4-FFF2-40B4-BE49-F238E27FC236}">
                  <a16:creationId xmlns:a16="http://schemas.microsoft.com/office/drawing/2014/main" id="{7D5FE610-C501-E139-D88F-BE93E594EF33}"/>
                </a:ext>
              </a:extLst>
            </p:cNvPr>
            <p:cNvSpPr/>
            <p:nvPr/>
          </p:nvSpPr>
          <p:spPr>
            <a:xfrm>
              <a:off x="2301525" y="2190925"/>
              <a:ext cx="961550" cy="693850"/>
            </a:xfrm>
            <a:custGeom>
              <a:avLst/>
              <a:gdLst/>
              <a:ahLst/>
              <a:cxnLst/>
              <a:rect l="l" t="t" r="r" b="b"/>
              <a:pathLst>
                <a:path w="38462" h="27754" fill="none" extrusionOk="0">
                  <a:moveTo>
                    <a:pt x="4270" y="0"/>
                  </a:moveTo>
                  <a:lnTo>
                    <a:pt x="34191" y="0"/>
                  </a:lnTo>
                  <a:cubicBezTo>
                    <a:pt x="36560" y="0"/>
                    <a:pt x="38461" y="1902"/>
                    <a:pt x="38461" y="4270"/>
                  </a:cubicBezTo>
                  <a:lnTo>
                    <a:pt x="38461" y="23484"/>
                  </a:lnTo>
                  <a:cubicBezTo>
                    <a:pt x="38461" y="25852"/>
                    <a:pt x="36560" y="27754"/>
                    <a:pt x="34191" y="27754"/>
                  </a:cubicBezTo>
                  <a:lnTo>
                    <a:pt x="4270" y="27754"/>
                  </a:lnTo>
                  <a:cubicBezTo>
                    <a:pt x="1902" y="27754"/>
                    <a:pt x="0" y="25852"/>
                    <a:pt x="0" y="23484"/>
                  </a:cubicBezTo>
                  <a:lnTo>
                    <a:pt x="0" y="4270"/>
                  </a:lnTo>
                  <a:cubicBezTo>
                    <a:pt x="0" y="1902"/>
                    <a:pt x="1902" y="0"/>
                    <a:pt x="4270" y="0"/>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75;p71">
              <a:extLst>
                <a:ext uri="{FF2B5EF4-FFF2-40B4-BE49-F238E27FC236}">
                  <a16:creationId xmlns:a16="http://schemas.microsoft.com/office/drawing/2014/main" id="{EAD22B7F-55BD-2E3A-AFB5-9FD487A26D72}"/>
                </a:ext>
              </a:extLst>
            </p:cNvPr>
            <p:cNvSpPr/>
            <p:nvPr/>
          </p:nvSpPr>
          <p:spPr>
            <a:xfrm>
              <a:off x="2301525" y="2994825"/>
              <a:ext cx="961550" cy="693850"/>
            </a:xfrm>
            <a:custGeom>
              <a:avLst/>
              <a:gdLst/>
              <a:ahLst/>
              <a:cxnLst/>
              <a:rect l="l" t="t" r="r" b="b"/>
              <a:pathLst>
                <a:path w="38462" h="27754" fill="none" extrusionOk="0">
                  <a:moveTo>
                    <a:pt x="4270" y="1"/>
                  </a:moveTo>
                  <a:lnTo>
                    <a:pt x="34191" y="1"/>
                  </a:lnTo>
                  <a:cubicBezTo>
                    <a:pt x="36560" y="1"/>
                    <a:pt x="38461" y="1902"/>
                    <a:pt x="38461" y="4270"/>
                  </a:cubicBezTo>
                  <a:lnTo>
                    <a:pt x="38461" y="23484"/>
                  </a:lnTo>
                  <a:cubicBezTo>
                    <a:pt x="38461" y="25853"/>
                    <a:pt x="36560" y="27754"/>
                    <a:pt x="34191" y="27754"/>
                  </a:cubicBezTo>
                  <a:lnTo>
                    <a:pt x="4270" y="27754"/>
                  </a:lnTo>
                  <a:cubicBezTo>
                    <a:pt x="1902" y="27754"/>
                    <a:pt x="0" y="25853"/>
                    <a:pt x="0" y="23484"/>
                  </a:cubicBezTo>
                  <a:lnTo>
                    <a:pt x="0" y="4270"/>
                  </a:lnTo>
                  <a:cubicBezTo>
                    <a:pt x="0" y="1902"/>
                    <a:pt x="1902" y="1"/>
                    <a:pt x="4270" y="1"/>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76;p71">
              <a:extLst>
                <a:ext uri="{FF2B5EF4-FFF2-40B4-BE49-F238E27FC236}">
                  <a16:creationId xmlns:a16="http://schemas.microsoft.com/office/drawing/2014/main" id="{AA4271FF-BF29-A0C3-EE83-F4F8887693B6}"/>
                </a:ext>
              </a:extLst>
            </p:cNvPr>
            <p:cNvSpPr/>
            <p:nvPr/>
          </p:nvSpPr>
          <p:spPr>
            <a:xfrm>
              <a:off x="2604250" y="2227625"/>
              <a:ext cx="356100" cy="278550"/>
            </a:xfrm>
            <a:custGeom>
              <a:avLst/>
              <a:gdLst/>
              <a:ahLst/>
              <a:cxnLst/>
              <a:rect l="l" t="t" r="r" b="b"/>
              <a:pathLst>
                <a:path w="14244" h="11142" fill="none" extrusionOk="0">
                  <a:moveTo>
                    <a:pt x="2102" y="11141"/>
                  </a:moveTo>
                  <a:lnTo>
                    <a:pt x="2102" y="7205"/>
                  </a:lnTo>
                  <a:cubicBezTo>
                    <a:pt x="2035" y="4370"/>
                    <a:pt x="4303" y="2035"/>
                    <a:pt x="7138" y="2035"/>
                  </a:cubicBezTo>
                  <a:cubicBezTo>
                    <a:pt x="9974" y="2035"/>
                    <a:pt x="12242" y="4370"/>
                    <a:pt x="12142" y="7205"/>
                  </a:cubicBezTo>
                  <a:lnTo>
                    <a:pt x="12142" y="11141"/>
                  </a:lnTo>
                  <a:lnTo>
                    <a:pt x="14143" y="11141"/>
                  </a:lnTo>
                  <a:lnTo>
                    <a:pt x="14143" y="7205"/>
                  </a:lnTo>
                  <a:cubicBezTo>
                    <a:pt x="14244" y="3269"/>
                    <a:pt x="11075" y="0"/>
                    <a:pt x="7138" y="0"/>
                  </a:cubicBezTo>
                  <a:cubicBezTo>
                    <a:pt x="3169" y="0"/>
                    <a:pt x="0" y="3269"/>
                    <a:pt x="100" y="7205"/>
                  </a:cubicBezTo>
                  <a:lnTo>
                    <a:pt x="100" y="11141"/>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77;p71">
              <a:extLst>
                <a:ext uri="{FF2B5EF4-FFF2-40B4-BE49-F238E27FC236}">
                  <a16:creationId xmlns:a16="http://schemas.microsoft.com/office/drawing/2014/main" id="{F224C695-57D9-BF82-D986-FCCEA03A8A4A}"/>
                </a:ext>
              </a:extLst>
            </p:cNvPr>
            <p:cNvSpPr/>
            <p:nvPr/>
          </p:nvSpPr>
          <p:spPr>
            <a:xfrm>
              <a:off x="2588400" y="2506150"/>
              <a:ext cx="383625" cy="324425"/>
            </a:xfrm>
            <a:custGeom>
              <a:avLst/>
              <a:gdLst/>
              <a:ahLst/>
              <a:cxnLst/>
              <a:rect l="l" t="t" r="r" b="b"/>
              <a:pathLst>
                <a:path w="15345" h="12977" fill="none" extrusionOk="0">
                  <a:moveTo>
                    <a:pt x="0" y="0"/>
                  </a:moveTo>
                  <a:lnTo>
                    <a:pt x="15345" y="0"/>
                  </a:lnTo>
                  <a:lnTo>
                    <a:pt x="15345" y="12976"/>
                  </a:lnTo>
                  <a:lnTo>
                    <a:pt x="0" y="12976"/>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78;p71">
              <a:extLst>
                <a:ext uri="{FF2B5EF4-FFF2-40B4-BE49-F238E27FC236}">
                  <a16:creationId xmlns:a16="http://schemas.microsoft.com/office/drawing/2014/main" id="{52F918E2-EACF-0CA2-AE63-76291EF300B4}"/>
                </a:ext>
              </a:extLst>
            </p:cNvPr>
            <p:cNvSpPr/>
            <p:nvPr/>
          </p:nvSpPr>
          <p:spPr>
            <a:xfrm>
              <a:off x="2729325" y="2599375"/>
              <a:ext cx="90925" cy="151975"/>
            </a:xfrm>
            <a:custGeom>
              <a:avLst/>
              <a:gdLst/>
              <a:ahLst/>
              <a:cxnLst/>
              <a:rect l="l" t="t" r="r" b="b"/>
              <a:pathLst>
                <a:path w="3637" h="6079" extrusionOk="0">
                  <a:moveTo>
                    <a:pt x="1948" y="1"/>
                  </a:moveTo>
                  <a:cubicBezTo>
                    <a:pt x="1665" y="1"/>
                    <a:pt x="1374" y="76"/>
                    <a:pt x="1101" y="241"/>
                  </a:cubicBezTo>
                  <a:cubicBezTo>
                    <a:pt x="1" y="908"/>
                    <a:pt x="34" y="2543"/>
                    <a:pt x="1168" y="3143"/>
                  </a:cubicBezTo>
                  <a:lnTo>
                    <a:pt x="868" y="6078"/>
                  </a:lnTo>
                  <a:lnTo>
                    <a:pt x="3036" y="6078"/>
                  </a:lnTo>
                  <a:lnTo>
                    <a:pt x="2736" y="3143"/>
                  </a:lnTo>
                  <a:cubicBezTo>
                    <a:pt x="3270" y="2843"/>
                    <a:pt x="3637" y="2276"/>
                    <a:pt x="3603" y="1675"/>
                  </a:cubicBezTo>
                  <a:cubicBezTo>
                    <a:pt x="3603" y="696"/>
                    <a:pt x="2810" y="1"/>
                    <a:pt x="1948" y="1"/>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79;p71">
              <a:extLst>
                <a:ext uri="{FF2B5EF4-FFF2-40B4-BE49-F238E27FC236}">
                  <a16:creationId xmlns:a16="http://schemas.microsoft.com/office/drawing/2014/main" id="{F33D0B0D-8BFD-A065-1C20-5283D1D065EF}"/>
                </a:ext>
              </a:extLst>
            </p:cNvPr>
            <p:cNvSpPr/>
            <p:nvPr/>
          </p:nvSpPr>
          <p:spPr>
            <a:xfrm>
              <a:off x="2399925" y="3060700"/>
              <a:ext cx="652150" cy="579625"/>
            </a:xfrm>
            <a:custGeom>
              <a:avLst/>
              <a:gdLst/>
              <a:ahLst/>
              <a:cxnLst/>
              <a:rect l="l" t="t" r="r" b="b"/>
              <a:pathLst>
                <a:path w="26086" h="23185" fill="none" extrusionOk="0">
                  <a:moveTo>
                    <a:pt x="14945" y="1"/>
                  </a:moveTo>
                  <a:cubicBezTo>
                    <a:pt x="4971" y="1"/>
                    <a:pt x="1" y="12010"/>
                    <a:pt x="7039" y="19048"/>
                  </a:cubicBezTo>
                  <a:cubicBezTo>
                    <a:pt x="10208" y="22250"/>
                    <a:pt x="15011" y="23184"/>
                    <a:pt x="19181" y="21483"/>
                  </a:cubicBezTo>
                  <a:cubicBezTo>
                    <a:pt x="23351" y="19748"/>
                    <a:pt x="26086" y="15679"/>
                    <a:pt x="26086" y="11176"/>
                  </a:cubicBezTo>
                  <a:cubicBezTo>
                    <a:pt x="26086" y="5005"/>
                    <a:pt x="21082" y="1"/>
                    <a:pt x="14945" y="1"/>
                  </a:cubicBezTo>
                  <a:close/>
                  <a:moveTo>
                    <a:pt x="14945" y="1369"/>
                  </a:moveTo>
                  <a:cubicBezTo>
                    <a:pt x="15879" y="1369"/>
                    <a:pt x="16846" y="2603"/>
                    <a:pt x="17580" y="4638"/>
                  </a:cubicBezTo>
                  <a:lnTo>
                    <a:pt x="12276" y="4638"/>
                  </a:lnTo>
                  <a:cubicBezTo>
                    <a:pt x="13010" y="2603"/>
                    <a:pt x="13977" y="1369"/>
                    <a:pt x="14945" y="1369"/>
                  </a:cubicBezTo>
                  <a:close/>
                  <a:moveTo>
                    <a:pt x="17980" y="6005"/>
                  </a:moveTo>
                  <a:cubicBezTo>
                    <a:pt x="18314" y="7473"/>
                    <a:pt x="18514" y="8974"/>
                    <a:pt x="18547" y="10475"/>
                  </a:cubicBezTo>
                  <a:lnTo>
                    <a:pt x="11342" y="10475"/>
                  </a:lnTo>
                  <a:cubicBezTo>
                    <a:pt x="11342" y="8974"/>
                    <a:pt x="11542" y="7473"/>
                    <a:pt x="11876" y="6005"/>
                  </a:cubicBezTo>
                  <a:close/>
                  <a:moveTo>
                    <a:pt x="18547" y="11843"/>
                  </a:moveTo>
                  <a:cubicBezTo>
                    <a:pt x="18514" y="13577"/>
                    <a:pt x="18247" y="15312"/>
                    <a:pt x="17780" y="17013"/>
                  </a:cubicBezTo>
                  <a:lnTo>
                    <a:pt x="12076" y="17013"/>
                  </a:lnTo>
                  <a:cubicBezTo>
                    <a:pt x="11609" y="15312"/>
                    <a:pt x="11342" y="13611"/>
                    <a:pt x="11342" y="11876"/>
                  </a:cubicBezTo>
                  <a:close/>
                  <a:moveTo>
                    <a:pt x="9941" y="10475"/>
                  </a:moveTo>
                  <a:lnTo>
                    <a:pt x="5204" y="10475"/>
                  </a:lnTo>
                  <a:cubicBezTo>
                    <a:pt x="5304" y="8874"/>
                    <a:pt x="5805" y="7373"/>
                    <a:pt x="6639" y="6005"/>
                  </a:cubicBezTo>
                  <a:lnTo>
                    <a:pt x="10441" y="6005"/>
                  </a:lnTo>
                  <a:cubicBezTo>
                    <a:pt x="10141" y="7473"/>
                    <a:pt x="9974" y="8974"/>
                    <a:pt x="9941" y="10475"/>
                  </a:cubicBezTo>
                  <a:close/>
                  <a:moveTo>
                    <a:pt x="9941" y="11843"/>
                  </a:moveTo>
                  <a:cubicBezTo>
                    <a:pt x="9974" y="13577"/>
                    <a:pt x="10208" y="15312"/>
                    <a:pt x="10608" y="17013"/>
                  </a:cubicBezTo>
                  <a:lnTo>
                    <a:pt x="7106" y="17013"/>
                  </a:lnTo>
                  <a:cubicBezTo>
                    <a:pt x="5971" y="15512"/>
                    <a:pt x="5304" y="13711"/>
                    <a:pt x="5171" y="11876"/>
                  </a:cubicBezTo>
                  <a:close/>
                  <a:moveTo>
                    <a:pt x="11042" y="18381"/>
                  </a:moveTo>
                  <a:cubicBezTo>
                    <a:pt x="11309" y="19115"/>
                    <a:pt x="11676" y="19849"/>
                    <a:pt x="12143" y="20516"/>
                  </a:cubicBezTo>
                  <a:cubicBezTo>
                    <a:pt x="10742" y="20082"/>
                    <a:pt x="9441" y="19348"/>
                    <a:pt x="8373" y="18381"/>
                  </a:cubicBezTo>
                  <a:close/>
                  <a:moveTo>
                    <a:pt x="12543" y="18381"/>
                  </a:moveTo>
                  <a:lnTo>
                    <a:pt x="17313" y="18381"/>
                  </a:lnTo>
                  <a:cubicBezTo>
                    <a:pt x="16612" y="19982"/>
                    <a:pt x="15745" y="20916"/>
                    <a:pt x="14945" y="20916"/>
                  </a:cubicBezTo>
                  <a:cubicBezTo>
                    <a:pt x="14111" y="20916"/>
                    <a:pt x="13243" y="19982"/>
                    <a:pt x="12543" y="18381"/>
                  </a:cubicBezTo>
                  <a:close/>
                  <a:moveTo>
                    <a:pt x="18814" y="18381"/>
                  </a:moveTo>
                  <a:lnTo>
                    <a:pt x="21516" y="18381"/>
                  </a:lnTo>
                  <a:cubicBezTo>
                    <a:pt x="20415" y="19348"/>
                    <a:pt x="19148" y="20082"/>
                    <a:pt x="17747" y="20516"/>
                  </a:cubicBezTo>
                  <a:cubicBezTo>
                    <a:pt x="18180" y="19849"/>
                    <a:pt x="18547" y="19115"/>
                    <a:pt x="18814" y="18381"/>
                  </a:cubicBezTo>
                  <a:close/>
                  <a:moveTo>
                    <a:pt x="19214" y="16980"/>
                  </a:moveTo>
                  <a:cubicBezTo>
                    <a:pt x="19648" y="15312"/>
                    <a:pt x="19881" y="13577"/>
                    <a:pt x="19915" y="11843"/>
                  </a:cubicBezTo>
                  <a:lnTo>
                    <a:pt x="24685" y="11843"/>
                  </a:lnTo>
                  <a:cubicBezTo>
                    <a:pt x="24551" y="13711"/>
                    <a:pt x="23884" y="15512"/>
                    <a:pt x="22750" y="17013"/>
                  </a:cubicBezTo>
                  <a:close/>
                  <a:moveTo>
                    <a:pt x="19915" y="10475"/>
                  </a:moveTo>
                  <a:cubicBezTo>
                    <a:pt x="19881" y="8974"/>
                    <a:pt x="19715" y="7473"/>
                    <a:pt x="19381" y="6005"/>
                  </a:cubicBezTo>
                  <a:lnTo>
                    <a:pt x="23217" y="6005"/>
                  </a:lnTo>
                  <a:cubicBezTo>
                    <a:pt x="24051" y="7373"/>
                    <a:pt x="24551" y="8874"/>
                    <a:pt x="24651" y="10475"/>
                  </a:cubicBezTo>
                  <a:close/>
                  <a:moveTo>
                    <a:pt x="22183" y="4638"/>
                  </a:moveTo>
                  <a:lnTo>
                    <a:pt x="19014" y="4638"/>
                  </a:lnTo>
                  <a:cubicBezTo>
                    <a:pt x="18714" y="3604"/>
                    <a:pt x="18280" y="2670"/>
                    <a:pt x="17713" y="1802"/>
                  </a:cubicBezTo>
                  <a:cubicBezTo>
                    <a:pt x="19448" y="2303"/>
                    <a:pt x="20982" y="3303"/>
                    <a:pt x="22183" y="4638"/>
                  </a:cubicBezTo>
                  <a:close/>
                  <a:moveTo>
                    <a:pt x="12109" y="1802"/>
                  </a:moveTo>
                  <a:cubicBezTo>
                    <a:pt x="11542" y="2670"/>
                    <a:pt x="11108" y="3604"/>
                    <a:pt x="10808" y="4638"/>
                  </a:cubicBezTo>
                  <a:lnTo>
                    <a:pt x="7673" y="4638"/>
                  </a:lnTo>
                  <a:cubicBezTo>
                    <a:pt x="8874" y="3303"/>
                    <a:pt x="10408" y="2303"/>
                    <a:pt x="12143" y="1802"/>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80;p71">
              <a:extLst>
                <a:ext uri="{FF2B5EF4-FFF2-40B4-BE49-F238E27FC236}">
                  <a16:creationId xmlns:a16="http://schemas.microsoft.com/office/drawing/2014/main" id="{55B68883-5344-3E0D-51C7-DECF523ED396}"/>
                </a:ext>
              </a:extLst>
            </p:cNvPr>
            <p:cNvSpPr/>
            <p:nvPr/>
          </p:nvSpPr>
          <p:spPr>
            <a:xfrm>
              <a:off x="5020125" y="2868175"/>
              <a:ext cx="871475" cy="1455975"/>
            </a:xfrm>
            <a:custGeom>
              <a:avLst/>
              <a:gdLst/>
              <a:ahLst/>
              <a:cxnLst/>
              <a:rect l="l" t="t" r="r" b="b"/>
              <a:pathLst>
                <a:path w="34859" h="58239" extrusionOk="0">
                  <a:moveTo>
                    <a:pt x="14456" y="1"/>
                  </a:moveTo>
                  <a:cubicBezTo>
                    <a:pt x="13102" y="1"/>
                    <a:pt x="11751" y="1105"/>
                    <a:pt x="10642" y="3899"/>
                  </a:cubicBezTo>
                  <a:cubicBezTo>
                    <a:pt x="7006" y="13139"/>
                    <a:pt x="13644" y="34321"/>
                    <a:pt x="13644" y="34321"/>
                  </a:cubicBezTo>
                  <a:cubicBezTo>
                    <a:pt x="13644" y="34321"/>
                    <a:pt x="8973" y="27957"/>
                    <a:pt x="5501" y="27957"/>
                  </a:cubicBezTo>
                  <a:cubicBezTo>
                    <a:pt x="4532" y="27957"/>
                    <a:pt x="3657" y="28452"/>
                    <a:pt x="3003" y="29718"/>
                  </a:cubicBezTo>
                  <a:cubicBezTo>
                    <a:pt x="1" y="35489"/>
                    <a:pt x="12977" y="58238"/>
                    <a:pt x="12977" y="58238"/>
                  </a:cubicBezTo>
                  <a:lnTo>
                    <a:pt x="18280" y="56704"/>
                  </a:lnTo>
                  <a:cubicBezTo>
                    <a:pt x="18280" y="56704"/>
                    <a:pt x="29555" y="50533"/>
                    <a:pt x="29889" y="43594"/>
                  </a:cubicBezTo>
                  <a:cubicBezTo>
                    <a:pt x="30019" y="40882"/>
                    <a:pt x="28625" y="40056"/>
                    <a:pt x="26878" y="40056"/>
                  </a:cubicBezTo>
                  <a:cubicBezTo>
                    <a:pt x="24158" y="40056"/>
                    <a:pt x="20582" y="42060"/>
                    <a:pt x="20582" y="42060"/>
                  </a:cubicBezTo>
                  <a:cubicBezTo>
                    <a:pt x="20582" y="42060"/>
                    <a:pt x="34859" y="18910"/>
                    <a:pt x="28554" y="11972"/>
                  </a:cubicBezTo>
                  <a:cubicBezTo>
                    <a:pt x="27733" y="11067"/>
                    <a:pt x="26973" y="10674"/>
                    <a:pt x="26274" y="10674"/>
                  </a:cubicBezTo>
                  <a:cubicBezTo>
                    <a:pt x="22641" y="10674"/>
                    <a:pt x="20628" y="21288"/>
                    <a:pt x="19915" y="25988"/>
                  </a:cubicBezTo>
                  <a:lnTo>
                    <a:pt x="19915" y="25988"/>
                  </a:lnTo>
                  <a:cubicBezTo>
                    <a:pt x="20379" y="22401"/>
                    <a:pt x="21191" y="15207"/>
                    <a:pt x="20949" y="10437"/>
                  </a:cubicBezTo>
                  <a:cubicBezTo>
                    <a:pt x="20716" y="5876"/>
                    <a:pt x="17578" y="1"/>
                    <a:pt x="1445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81;p71">
              <a:extLst>
                <a:ext uri="{FF2B5EF4-FFF2-40B4-BE49-F238E27FC236}">
                  <a16:creationId xmlns:a16="http://schemas.microsoft.com/office/drawing/2014/main" id="{C3909856-4A6A-816D-8BC6-F5F4FEB99115}"/>
                </a:ext>
              </a:extLst>
            </p:cNvPr>
            <p:cNvSpPr/>
            <p:nvPr/>
          </p:nvSpPr>
          <p:spPr>
            <a:xfrm>
              <a:off x="5047650" y="3090725"/>
              <a:ext cx="760575" cy="1127500"/>
            </a:xfrm>
            <a:custGeom>
              <a:avLst/>
              <a:gdLst/>
              <a:ahLst/>
              <a:cxnLst/>
              <a:rect l="l" t="t" r="r" b="b"/>
              <a:pathLst>
                <a:path w="30423" h="45100" fill="none" extrusionOk="0">
                  <a:moveTo>
                    <a:pt x="11976" y="45100"/>
                  </a:moveTo>
                  <a:cubicBezTo>
                    <a:pt x="11976" y="45100"/>
                    <a:pt x="0" y="33925"/>
                    <a:pt x="5838" y="28922"/>
                  </a:cubicBezTo>
                  <a:cubicBezTo>
                    <a:pt x="11675" y="23885"/>
                    <a:pt x="14744" y="34292"/>
                    <a:pt x="14744" y="34292"/>
                  </a:cubicBezTo>
                  <a:cubicBezTo>
                    <a:pt x="14744" y="34292"/>
                    <a:pt x="8306" y="2302"/>
                    <a:pt x="18747" y="1168"/>
                  </a:cubicBezTo>
                  <a:cubicBezTo>
                    <a:pt x="29188" y="1"/>
                    <a:pt x="21516" y="28922"/>
                    <a:pt x="21516" y="28922"/>
                  </a:cubicBezTo>
                  <a:cubicBezTo>
                    <a:pt x="21516" y="28922"/>
                    <a:pt x="30422" y="16579"/>
                    <a:pt x="29788" y="26587"/>
                  </a:cubicBezTo>
                  <a:cubicBezTo>
                    <a:pt x="29188" y="36627"/>
                    <a:pt x="16012" y="45100"/>
                    <a:pt x="16012" y="45100"/>
                  </a:cubicBez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82;p71">
              <a:extLst>
                <a:ext uri="{FF2B5EF4-FFF2-40B4-BE49-F238E27FC236}">
                  <a16:creationId xmlns:a16="http://schemas.microsoft.com/office/drawing/2014/main" id="{402C5A39-28F6-270D-7139-091221D74D59}"/>
                </a:ext>
              </a:extLst>
            </p:cNvPr>
            <p:cNvSpPr/>
            <p:nvPr/>
          </p:nvSpPr>
          <p:spPr>
            <a:xfrm>
              <a:off x="5292000" y="3948025"/>
              <a:ext cx="202650" cy="219325"/>
            </a:xfrm>
            <a:custGeom>
              <a:avLst/>
              <a:gdLst/>
              <a:ahLst/>
              <a:cxnLst/>
              <a:rect l="l" t="t" r="r" b="b"/>
              <a:pathLst>
                <a:path w="8106" h="8773" fill="none" extrusionOk="0">
                  <a:moveTo>
                    <a:pt x="8106" y="8773"/>
                  </a:moveTo>
                  <a:lnTo>
                    <a:pt x="0"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83;p71">
              <a:extLst>
                <a:ext uri="{FF2B5EF4-FFF2-40B4-BE49-F238E27FC236}">
                  <a16:creationId xmlns:a16="http://schemas.microsoft.com/office/drawing/2014/main" id="{625017D6-4005-F862-B641-24C2999474C1}"/>
                </a:ext>
              </a:extLst>
            </p:cNvPr>
            <p:cNvSpPr/>
            <p:nvPr/>
          </p:nvSpPr>
          <p:spPr>
            <a:xfrm>
              <a:off x="5452100" y="3542725"/>
              <a:ext cx="55075" cy="641325"/>
            </a:xfrm>
            <a:custGeom>
              <a:avLst/>
              <a:gdLst/>
              <a:ahLst/>
              <a:cxnLst/>
              <a:rect l="l" t="t" r="r" b="b"/>
              <a:pathLst>
                <a:path w="2203" h="25653" fill="none" extrusionOk="0">
                  <a:moveTo>
                    <a:pt x="1" y="25652"/>
                  </a:moveTo>
                  <a:lnTo>
                    <a:pt x="2202"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84;p71">
              <a:extLst>
                <a:ext uri="{FF2B5EF4-FFF2-40B4-BE49-F238E27FC236}">
                  <a16:creationId xmlns:a16="http://schemas.microsoft.com/office/drawing/2014/main" id="{1B29A6E9-209C-C026-D72E-DD2231E8B1FF}"/>
                </a:ext>
              </a:extLst>
            </p:cNvPr>
            <p:cNvSpPr/>
            <p:nvPr/>
          </p:nvSpPr>
          <p:spPr>
            <a:xfrm>
              <a:off x="5443775" y="3897150"/>
              <a:ext cx="180975" cy="240200"/>
            </a:xfrm>
            <a:custGeom>
              <a:avLst/>
              <a:gdLst/>
              <a:ahLst/>
              <a:cxnLst/>
              <a:rect l="l" t="t" r="r" b="b"/>
              <a:pathLst>
                <a:path w="7239" h="9608" fill="none" extrusionOk="0">
                  <a:moveTo>
                    <a:pt x="0" y="9607"/>
                  </a:moveTo>
                  <a:lnTo>
                    <a:pt x="7239"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85;p71">
              <a:extLst>
                <a:ext uri="{FF2B5EF4-FFF2-40B4-BE49-F238E27FC236}">
                  <a16:creationId xmlns:a16="http://schemas.microsoft.com/office/drawing/2014/main" id="{93A69D3C-ECC6-D18D-B913-66ABDCDAFD6D}"/>
                </a:ext>
              </a:extLst>
            </p:cNvPr>
            <p:cNvSpPr/>
            <p:nvPr/>
          </p:nvSpPr>
          <p:spPr>
            <a:xfrm>
              <a:off x="5146050" y="4093125"/>
              <a:ext cx="560425" cy="660500"/>
            </a:xfrm>
            <a:custGeom>
              <a:avLst/>
              <a:gdLst/>
              <a:ahLst/>
              <a:cxnLst/>
              <a:rect l="l" t="t" r="r" b="b"/>
              <a:pathLst>
                <a:path w="22417" h="26420" extrusionOk="0">
                  <a:moveTo>
                    <a:pt x="1" y="0"/>
                  </a:moveTo>
                  <a:lnTo>
                    <a:pt x="2236" y="26419"/>
                  </a:lnTo>
                  <a:lnTo>
                    <a:pt x="20148" y="26419"/>
                  </a:lnTo>
                  <a:lnTo>
                    <a:pt x="22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86;p71">
              <a:extLst>
                <a:ext uri="{FF2B5EF4-FFF2-40B4-BE49-F238E27FC236}">
                  <a16:creationId xmlns:a16="http://schemas.microsoft.com/office/drawing/2014/main" id="{0A04D7DE-F70D-7CF4-BEEC-BD2C3A8848C9}"/>
                </a:ext>
              </a:extLst>
            </p:cNvPr>
            <p:cNvSpPr/>
            <p:nvPr/>
          </p:nvSpPr>
          <p:spPr>
            <a:xfrm>
              <a:off x="1924575" y="4753600"/>
              <a:ext cx="176825" cy="25"/>
            </a:xfrm>
            <a:custGeom>
              <a:avLst/>
              <a:gdLst/>
              <a:ahLst/>
              <a:cxnLst/>
              <a:rect l="l" t="t" r="r" b="b"/>
              <a:pathLst>
                <a:path w="7073" h="1" fill="none" extrusionOk="0">
                  <a:moveTo>
                    <a:pt x="7073"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87;p71">
              <a:extLst>
                <a:ext uri="{FF2B5EF4-FFF2-40B4-BE49-F238E27FC236}">
                  <a16:creationId xmlns:a16="http://schemas.microsoft.com/office/drawing/2014/main" id="{4D35AE84-EE30-333C-7361-C244B3F54767}"/>
                </a:ext>
              </a:extLst>
            </p:cNvPr>
            <p:cNvSpPr/>
            <p:nvPr/>
          </p:nvSpPr>
          <p:spPr>
            <a:xfrm>
              <a:off x="2309850" y="4753600"/>
              <a:ext cx="3930350" cy="25"/>
            </a:xfrm>
            <a:custGeom>
              <a:avLst/>
              <a:gdLst/>
              <a:ahLst/>
              <a:cxnLst/>
              <a:rect l="l" t="t" r="r" b="b"/>
              <a:pathLst>
                <a:path w="157214" h="1" fill="none" extrusionOk="0">
                  <a:moveTo>
                    <a:pt x="157213"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88;p71">
              <a:extLst>
                <a:ext uri="{FF2B5EF4-FFF2-40B4-BE49-F238E27FC236}">
                  <a16:creationId xmlns:a16="http://schemas.microsoft.com/office/drawing/2014/main" id="{06290C97-CC4D-D0D4-F936-2BE81803843C}"/>
                </a:ext>
              </a:extLst>
            </p:cNvPr>
            <p:cNvSpPr/>
            <p:nvPr/>
          </p:nvSpPr>
          <p:spPr>
            <a:xfrm>
              <a:off x="3873475" y="4799450"/>
              <a:ext cx="1261750" cy="239375"/>
            </a:xfrm>
            <a:custGeom>
              <a:avLst/>
              <a:gdLst/>
              <a:ahLst/>
              <a:cxnLst/>
              <a:rect l="l" t="t" r="r" b="b"/>
              <a:pathLst>
                <a:path w="50470" h="9575" extrusionOk="0">
                  <a:moveTo>
                    <a:pt x="25219" y="1"/>
                  </a:moveTo>
                  <a:cubicBezTo>
                    <a:pt x="11309" y="1"/>
                    <a:pt x="1" y="2136"/>
                    <a:pt x="1" y="4771"/>
                  </a:cubicBezTo>
                  <a:cubicBezTo>
                    <a:pt x="1" y="7439"/>
                    <a:pt x="11309" y="9574"/>
                    <a:pt x="25219" y="9574"/>
                  </a:cubicBezTo>
                  <a:cubicBezTo>
                    <a:pt x="39162" y="9574"/>
                    <a:pt x="50470" y="7439"/>
                    <a:pt x="50470" y="4771"/>
                  </a:cubicBezTo>
                  <a:cubicBezTo>
                    <a:pt x="50470" y="2136"/>
                    <a:pt x="39162" y="1"/>
                    <a:pt x="25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9;p71">
              <a:extLst>
                <a:ext uri="{FF2B5EF4-FFF2-40B4-BE49-F238E27FC236}">
                  <a16:creationId xmlns:a16="http://schemas.microsoft.com/office/drawing/2014/main" id="{2DA5006E-3715-7DDD-5FCC-64E6360C8C7B}"/>
                </a:ext>
              </a:extLst>
            </p:cNvPr>
            <p:cNvSpPr/>
            <p:nvPr/>
          </p:nvSpPr>
          <p:spPr>
            <a:xfrm>
              <a:off x="3418150" y="1620525"/>
              <a:ext cx="95100" cy="146775"/>
            </a:xfrm>
            <a:custGeom>
              <a:avLst/>
              <a:gdLst/>
              <a:ahLst/>
              <a:cxnLst/>
              <a:rect l="l" t="t" r="r" b="b"/>
              <a:pathLst>
                <a:path w="3804" h="5871" extrusionOk="0">
                  <a:moveTo>
                    <a:pt x="2202" y="0"/>
                  </a:moveTo>
                  <a:lnTo>
                    <a:pt x="1" y="5871"/>
                  </a:lnTo>
                  <a:lnTo>
                    <a:pt x="3803" y="3669"/>
                  </a:lnTo>
                  <a:lnTo>
                    <a:pt x="2202"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3290;p71">
              <a:extLst>
                <a:ext uri="{FF2B5EF4-FFF2-40B4-BE49-F238E27FC236}">
                  <a16:creationId xmlns:a16="http://schemas.microsoft.com/office/drawing/2014/main" id="{20598A46-E5C3-46B9-8637-CE66257ADC52}"/>
                </a:ext>
              </a:extLst>
            </p:cNvPr>
            <p:cNvSpPr/>
            <p:nvPr/>
          </p:nvSpPr>
          <p:spPr>
            <a:xfrm>
              <a:off x="3094600" y="1338875"/>
              <a:ext cx="485350" cy="376725"/>
            </a:xfrm>
            <a:custGeom>
              <a:avLst/>
              <a:gdLst/>
              <a:ahLst/>
              <a:cxnLst/>
              <a:rect l="l" t="t" r="r" b="b"/>
              <a:pathLst>
                <a:path w="19414" h="15069" extrusionOk="0">
                  <a:moveTo>
                    <a:pt x="1419" y="0"/>
                  </a:moveTo>
                  <a:cubicBezTo>
                    <a:pt x="1076" y="0"/>
                    <a:pt x="867" y="186"/>
                    <a:pt x="867" y="658"/>
                  </a:cubicBezTo>
                  <a:cubicBezTo>
                    <a:pt x="867" y="2727"/>
                    <a:pt x="2802" y="3460"/>
                    <a:pt x="3903" y="3561"/>
                  </a:cubicBezTo>
                  <a:cubicBezTo>
                    <a:pt x="4970" y="3761"/>
                    <a:pt x="6038" y="4028"/>
                    <a:pt x="7038" y="4428"/>
                  </a:cubicBezTo>
                  <a:cubicBezTo>
                    <a:pt x="6371" y="5262"/>
                    <a:pt x="5571" y="5962"/>
                    <a:pt x="4637" y="6496"/>
                  </a:cubicBezTo>
                  <a:cubicBezTo>
                    <a:pt x="3169" y="7363"/>
                    <a:pt x="0" y="6863"/>
                    <a:pt x="1234" y="7964"/>
                  </a:cubicBezTo>
                  <a:cubicBezTo>
                    <a:pt x="2435" y="9064"/>
                    <a:pt x="4770" y="10799"/>
                    <a:pt x="6238" y="10799"/>
                  </a:cubicBezTo>
                  <a:cubicBezTo>
                    <a:pt x="7672" y="10799"/>
                    <a:pt x="12442" y="8831"/>
                    <a:pt x="12442" y="8831"/>
                  </a:cubicBezTo>
                  <a:lnTo>
                    <a:pt x="15745" y="15069"/>
                  </a:lnTo>
                  <a:lnTo>
                    <a:pt x="19414" y="11199"/>
                  </a:lnTo>
                  <a:cubicBezTo>
                    <a:pt x="17946" y="9598"/>
                    <a:pt x="16645" y="7864"/>
                    <a:pt x="15511" y="6029"/>
                  </a:cubicBezTo>
                  <a:cubicBezTo>
                    <a:pt x="14043" y="3561"/>
                    <a:pt x="12943" y="2493"/>
                    <a:pt x="11608" y="2493"/>
                  </a:cubicBezTo>
                  <a:cubicBezTo>
                    <a:pt x="10697" y="2493"/>
                    <a:pt x="9473" y="2656"/>
                    <a:pt x="8295" y="2656"/>
                  </a:cubicBezTo>
                  <a:cubicBezTo>
                    <a:pt x="7706" y="2656"/>
                    <a:pt x="7127" y="2615"/>
                    <a:pt x="6605" y="2493"/>
                  </a:cubicBezTo>
                  <a:cubicBezTo>
                    <a:pt x="5364" y="2209"/>
                    <a:pt x="2599" y="0"/>
                    <a:pt x="1419"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3291;p71">
              <a:extLst>
                <a:ext uri="{FF2B5EF4-FFF2-40B4-BE49-F238E27FC236}">
                  <a16:creationId xmlns:a16="http://schemas.microsoft.com/office/drawing/2014/main" id="{1FDB7FC1-B409-4FC0-0738-9E6DFCAA458D}"/>
                </a:ext>
              </a:extLst>
            </p:cNvPr>
            <p:cNvSpPr/>
            <p:nvPr/>
          </p:nvSpPr>
          <p:spPr>
            <a:xfrm>
              <a:off x="3368125" y="1432875"/>
              <a:ext cx="120925" cy="164325"/>
            </a:xfrm>
            <a:custGeom>
              <a:avLst/>
              <a:gdLst/>
              <a:ahLst/>
              <a:cxnLst/>
              <a:rect l="l" t="t" r="r" b="b"/>
              <a:pathLst>
                <a:path w="4837" h="6573" extrusionOk="0">
                  <a:moveTo>
                    <a:pt x="3002" y="1"/>
                  </a:moveTo>
                  <a:cubicBezTo>
                    <a:pt x="2569" y="4471"/>
                    <a:pt x="0" y="5605"/>
                    <a:pt x="0" y="5605"/>
                  </a:cubicBezTo>
                  <a:lnTo>
                    <a:pt x="67" y="5638"/>
                  </a:lnTo>
                  <a:cubicBezTo>
                    <a:pt x="901" y="5338"/>
                    <a:pt x="1535" y="5071"/>
                    <a:pt x="1535" y="5071"/>
                  </a:cubicBezTo>
                  <a:lnTo>
                    <a:pt x="2302" y="6572"/>
                  </a:lnTo>
                  <a:cubicBezTo>
                    <a:pt x="3603" y="5638"/>
                    <a:pt x="4503" y="4270"/>
                    <a:pt x="4837" y="2736"/>
                  </a:cubicBezTo>
                  <a:lnTo>
                    <a:pt x="4570" y="2269"/>
                  </a:lnTo>
                  <a:cubicBezTo>
                    <a:pt x="4103" y="1468"/>
                    <a:pt x="3603" y="701"/>
                    <a:pt x="3002"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3292;p71">
              <a:extLst>
                <a:ext uri="{FF2B5EF4-FFF2-40B4-BE49-F238E27FC236}">
                  <a16:creationId xmlns:a16="http://schemas.microsoft.com/office/drawing/2014/main" id="{13C6F592-694A-0E4A-649D-B1408CB6E1DB}"/>
                </a:ext>
              </a:extLst>
            </p:cNvPr>
            <p:cNvSpPr/>
            <p:nvPr/>
          </p:nvSpPr>
          <p:spPr>
            <a:xfrm>
              <a:off x="3103750" y="1420300"/>
              <a:ext cx="68425" cy="141925"/>
            </a:xfrm>
            <a:custGeom>
              <a:avLst/>
              <a:gdLst/>
              <a:ahLst/>
              <a:cxnLst/>
              <a:rect l="l" t="t" r="r" b="b"/>
              <a:pathLst>
                <a:path w="2737" h="5677" extrusionOk="0">
                  <a:moveTo>
                    <a:pt x="1958" y="1"/>
                  </a:moveTo>
                  <a:cubicBezTo>
                    <a:pt x="1561" y="1"/>
                    <a:pt x="1068" y="606"/>
                    <a:pt x="868" y="1271"/>
                  </a:cubicBezTo>
                  <a:cubicBezTo>
                    <a:pt x="568" y="2272"/>
                    <a:pt x="1" y="4040"/>
                    <a:pt x="101" y="4740"/>
                  </a:cubicBezTo>
                  <a:cubicBezTo>
                    <a:pt x="141" y="5156"/>
                    <a:pt x="356" y="5677"/>
                    <a:pt x="727" y="5677"/>
                  </a:cubicBezTo>
                  <a:cubicBezTo>
                    <a:pt x="982" y="5677"/>
                    <a:pt x="1309" y="5432"/>
                    <a:pt x="1702" y="4740"/>
                  </a:cubicBezTo>
                  <a:cubicBezTo>
                    <a:pt x="1702" y="4740"/>
                    <a:pt x="2736" y="1671"/>
                    <a:pt x="2436" y="537"/>
                  </a:cubicBezTo>
                  <a:cubicBezTo>
                    <a:pt x="2335" y="156"/>
                    <a:pt x="2159" y="1"/>
                    <a:pt x="195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3293;p71">
              <a:extLst>
                <a:ext uri="{FF2B5EF4-FFF2-40B4-BE49-F238E27FC236}">
                  <a16:creationId xmlns:a16="http://schemas.microsoft.com/office/drawing/2014/main" id="{C420A0A2-7597-7ED9-BE40-0EC58287E282}"/>
                </a:ext>
              </a:extLst>
            </p:cNvPr>
            <p:cNvSpPr/>
            <p:nvPr/>
          </p:nvSpPr>
          <p:spPr>
            <a:xfrm>
              <a:off x="3097100" y="1533225"/>
              <a:ext cx="123750" cy="60325"/>
            </a:xfrm>
            <a:custGeom>
              <a:avLst/>
              <a:gdLst/>
              <a:ahLst/>
              <a:cxnLst/>
              <a:rect l="l" t="t" r="r" b="b"/>
              <a:pathLst>
                <a:path w="4950" h="2413" extrusionOk="0">
                  <a:moveTo>
                    <a:pt x="3942" y="1"/>
                  </a:moveTo>
                  <a:cubicBezTo>
                    <a:pt x="3867" y="1"/>
                    <a:pt x="3787" y="8"/>
                    <a:pt x="3703" y="23"/>
                  </a:cubicBezTo>
                  <a:cubicBezTo>
                    <a:pt x="2769" y="190"/>
                    <a:pt x="834" y="590"/>
                    <a:pt x="434" y="823"/>
                  </a:cubicBezTo>
                  <a:cubicBezTo>
                    <a:pt x="33" y="1057"/>
                    <a:pt x="0" y="1691"/>
                    <a:pt x="634" y="2358"/>
                  </a:cubicBezTo>
                  <a:cubicBezTo>
                    <a:pt x="849" y="2394"/>
                    <a:pt x="1069" y="2413"/>
                    <a:pt x="1289" y="2413"/>
                  </a:cubicBezTo>
                  <a:cubicBezTo>
                    <a:pt x="1681" y="2413"/>
                    <a:pt x="2072" y="2353"/>
                    <a:pt x="2435" y="2224"/>
                  </a:cubicBezTo>
                  <a:cubicBezTo>
                    <a:pt x="3503" y="1924"/>
                    <a:pt x="4470" y="2124"/>
                    <a:pt x="4737" y="1391"/>
                  </a:cubicBezTo>
                  <a:cubicBezTo>
                    <a:pt x="4949" y="723"/>
                    <a:pt x="4693" y="1"/>
                    <a:pt x="394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3294;p71">
              <a:extLst>
                <a:ext uri="{FF2B5EF4-FFF2-40B4-BE49-F238E27FC236}">
                  <a16:creationId xmlns:a16="http://schemas.microsoft.com/office/drawing/2014/main" id="{136AD23A-A31C-B4B5-FCC3-4A1E6CA289C6}"/>
                </a:ext>
              </a:extLst>
            </p:cNvPr>
            <p:cNvSpPr/>
            <p:nvPr/>
          </p:nvSpPr>
          <p:spPr>
            <a:xfrm>
              <a:off x="3088750" y="1445400"/>
              <a:ext cx="50900" cy="145650"/>
            </a:xfrm>
            <a:custGeom>
              <a:avLst/>
              <a:gdLst/>
              <a:ahLst/>
              <a:cxnLst/>
              <a:rect l="l" t="t" r="r" b="b"/>
              <a:pathLst>
                <a:path w="2036" h="5826" extrusionOk="0">
                  <a:moveTo>
                    <a:pt x="958" y="0"/>
                  </a:moveTo>
                  <a:cubicBezTo>
                    <a:pt x="539" y="0"/>
                    <a:pt x="182" y="759"/>
                    <a:pt x="134" y="1501"/>
                  </a:cubicBezTo>
                  <a:cubicBezTo>
                    <a:pt x="67" y="2535"/>
                    <a:pt x="1" y="4403"/>
                    <a:pt x="267" y="5037"/>
                  </a:cubicBezTo>
                  <a:cubicBezTo>
                    <a:pt x="413" y="5401"/>
                    <a:pt x="708" y="5826"/>
                    <a:pt x="1033" y="5826"/>
                  </a:cubicBezTo>
                  <a:cubicBezTo>
                    <a:pt x="1303" y="5826"/>
                    <a:pt x="1593" y="5533"/>
                    <a:pt x="1835" y="4670"/>
                  </a:cubicBezTo>
                  <a:cubicBezTo>
                    <a:pt x="1835" y="4670"/>
                    <a:pt x="2035" y="1434"/>
                    <a:pt x="1468" y="400"/>
                  </a:cubicBezTo>
                  <a:cubicBezTo>
                    <a:pt x="1299" y="118"/>
                    <a:pt x="1124" y="0"/>
                    <a:pt x="95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3295;p71">
              <a:extLst>
                <a:ext uri="{FF2B5EF4-FFF2-40B4-BE49-F238E27FC236}">
                  <a16:creationId xmlns:a16="http://schemas.microsoft.com/office/drawing/2014/main" id="{D19C0A6F-A697-7EDA-7612-BB71B2BEFE56}"/>
                </a:ext>
              </a:extLst>
            </p:cNvPr>
            <p:cNvSpPr/>
            <p:nvPr/>
          </p:nvSpPr>
          <p:spPr>
            <a:xfrm>
              <a:off x="3302225" y="1435075"/>
              <a:ext cx="149825" cy="164625"/>
            </a:xfrm>
            <a:custGeom>
              <a:avLst/>
              <a:gdLst/>
              <a:ahLst/>
              <a:cxnLst/>
              <a:rect l="l" t="t" r="r" b="b"/>
              <a:pathLst>
                <a:path w="5993" h="6585" extrusionOk="0">
                  <a:moveTo>
                    <a:pt x="4013" y="1"/>
                  </a:moveTo>
                  <a:cubicBezTo>
                    <a:pt x="3770" y="1"/>
                    <a:pt x="3519" y="47"/>
                    <a:pt x="3270" y="146"/>
                  </a:cubicBezTo>
                  <a:cubicBezTo>
                    <a:pt x="2069" y="647"/>
                    <a:pt x="1" y="4616"/>
                    <a:pt x="1" y="4616"/>
                  </a:cubicBezTo>
                  <a:lnTo>
                    <a:pt x="701" y="6584"/>
                  </a:lnTo>
                  <a:cubicBezTo>
                    <a:pt x="701" y="6584"/>
                    <a:pt x="2903" y="5817"/>
                    <a:pt x="3904" y="5383"/>
                  </a:cubicBezTo>
                  <a:cubicBezTo>
                    <a:pt x="5171" y="4716"/>
                    <a:pt x="5939" y="3449"/>
                    <a:pt x="5939" y="2048"/>
                  </a:cubicBezTo>
                  <a:cubicBezTo>
                    <a:pt x="5993" y="881"/>
                    <a:pt x="5075" y="1"/>
                    <a:pt x="4013"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3296;p71">
              <a:extLst>
                <a:ext uri="{FF2B5EF4-FFF2-40B4-BE49-F238E27FC236}">
                  <a16:creationId xmlns:a16="http://schemas.microsoft.com/office/drawing/2014/main" id="{5F1EB724-6D59-79BB-8ED8-17E40358306E}"/>
                </a:ext>
              </a:extLst>
            </p:cNvPr>
            <p:cNvSpPr/>
            <p:nvPr/>
          </p:nvSpPr>
          <p:spPr>
            <a:xfrm>
              <a:off x="3152125" y="1529725"/>
              <a:ext cx="124775" cy="84150"/>
            </a:xfrm>
            <a:custGeom>
              <a:avLst/>
              <a:gdLst/>
              <a:ahLst/>
              <a:cxnLst/>
              <a:rect l="l" t="t" r="r" b="b"/>
              <a:pathLst>
                <a:path w="4991" h="3366" extrusionOk="0">
                  <a:moveTo>
                    <a:pt x="4029" y="1"/>
                  </a:moveTo>
                  <a:cubicBezTo>
                    <a:pt x="3871" y="1"/>
                    <a:pt x="3695" y="41"/>
                    <a:pt x="3503" y="130"/>
                  </a:cubicBezTo>
                  <a:cubicBezTo>
                    <a:pt x="2603" y="597"/>
                    <a:pt x="701" y="1531"/>
                    <a:pt x="334" y="1864"/>
                  </a:cubicBezTo>
                  <a:cubicBezTo>
                    <a:pt x="1" y="2231"/>
                    <a:pt x="134" y="2865"/>
                    <a:pt x="1001" y="3365"/>
                  </a:cubicBezTo>
                  <a:cubicBezTo>
                    <a:pt x="1635" y="3332"/>
                    <a:pt x="2269" y="3098"/>
                    <a:pt x="2803" y="2765"/>
                  </a:cubicBezTo>
                  <a:cubicBezTo>
                    <a:pt x="3803" y="2131"/>
                    <a:pt x="4904" y="2064"/>
                    <a:pt x="4938" y="1264"/>
                  </a:cubicBezTo>
                  <a:cubicBezTo>
                    <a:pt x="4991" y="601"/>
                    <a:pt x="4643" y="1"/>
                    <a:pt x="4029"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3297;p71">
              <a:extLst>
                <a:ext uri="{FF2B5EF4-FFF2-40B4-BE49-F238E27FC236}">
                  <a16:creationId xmlns:a16="http://schemas.microsoft.com/office/drawing/2014/main" id="{CCEED5D2-BD89-8F86-2CAE-C59CCF30DFC8}"/>
                </a:ext>
              </a:extLst>
            </p:cNvPr>
            <p:cNvSpPr/>
            <p:nvPr/>
          </p:nvSpPr>
          <p:spPr>
            <a:xfrm>
              <a:off x="3120100" y="1462500"/>
              <a:ext cx="70425" cy="150150"/>
            </a:xfrm>
            <a:custGeom>
              <a:avLst/>
              <a:gdLst/>
              <a:ahLst/>
              <a:cxnLst/>
              <a:rect l="l" t="t" r="r" b="b"/>
              <a:pathLst>
                <a:path w="2817" h="6006" extrusionOk="0">
                  <a:moveTo>
                    <a:pt x="711" y="0"/>
                  </a:moveTo>
                  <a:cubicBezTo>
                    <a:pt x="198" y="0"/>
                    <a:pt x="1" y="969"/>
                    <a:pt x="181" y="1818"/>
                  </a:cubicBezTo>
                  <a:cubicBezTo>
                    <a:pt x="414" y="2885"/>
                    <a:pt x="848" y="4820"/>
                    <a:pt x="1315" y="5420"/>
                  </a:cubicBezTo>
                  <a:cubicBezTo>
                    <a:pt x="1540" y="5709"/>
                    <a:pt x="1895" y="6006"/>
                    <a:pt x="2204" y="6006"/>
                  </a:cubicBezTo>
                  <a:cubicBezTo>
                    <a:pt x="2537" y="6006"/>
                    <a:pt x="2816" y="5660"/>
                    <a:pt x="2816" y="4586"/>
                  </a:cubicBezTo>
                  <a:cubicBezTo>
                    <a:pt x="2816" y="4586"/>
                    <a:pt x="2116" y="1184"/>
                    <a:pt x="1248" y="283"/>
                  </a:cubicBezTo>
                  <a:cubicBezTo>
                    <a:pt x="1042" y="85"/>
                    <a:pt x="863" y="0"/>
                    <a:pt x="711"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3298;p71">
              <a:extLst>
                <a:ext uri="{FF2B5EF4-FFF2-40B4-BE49-F238E27FC236}">
                  <a16:creationId xmlns:a16="http://schemas.microsoft.com/office/drawing/2014/main" id="{5D412AD3-27C6-146F-5A92-A6DC3731A92C}"/>
                </a:ext>
              </a:extLst>
            </p:cNvPr>
            <p:cNvSpPr/>
            <p:nvPr/>
          </p:nvSpPr>
          <p:spPr>
            <a:xfrm>
              <a:off x="3218850" y="1546375"/>
              <a:ext cx="120950" cy="90000"/>
            </a:xfrm>
            <a:custGeom>
              <a:avLst/>
              <a:gdLst/>
              <a:ahLst/>
              <a:cxnLst/>
              <a:rect l="l" t="t" r="r" b="b"/>
              <a:pathLst>
                <a:path w="4838" h="3600" extrusionOk="0">
                  <a:moveTo>
                    <a:pt x="3886" y="0"/>
                  </a:moveTo>
                  <a:cubicBezTo>
                    <a:pt x="3718" y="0"/>
                    <a:pt x="3533" y="50"/>
                    <a:pt x="3336" y="164"/>
                  </a:cubicBezTo>
                  <a:cubicBezTo>
                    <a:pt x="2435" y="698"/>
                    <a:pt x="634" y="1765"/>
                    <a:pt x="300" y="2132"/>
                  </a:cubicBezTo>
                  <a:cubicBezTo>
                    <a:pt x="0" y="2499"/>
                    <a:pt x="167" y="3133"/>
                    <a:pt x="1068" y="3600"/>
                  </a:cubicBezTo>
                  <a:cubicBezTo>
                    <a:pt x="1701" y="3500"/>
                    <a:pt x="2302" y="3233"/>
                    <a:pt x="2836" y="2833"/>
                  </a:cubicBezTo>
                  <a:cubicBezTo>
                    <a:pt x="3770" y="2132"/>
                    <a:pt x="4837" y="1999"/>
                    <a:pt x="4837" y="1198"/>
                  </a:cubicBezTo>
                  <a:cubicBezTo>
                    <a:pt x="4837" y="579"/>
                    <a:pt x="4458" y="0"/>
                    <a:pt x="3886"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3299;p71">
              <a:extLst>
                <a:ext uri="{FF2B5EF4-FFF2-40B4-BE49-F238E27FC236}">
                  <a16:creationId xmlns:a16="http://schemas.microsoft.com/office/drawing/2014/main" id="{2470281D-CE0A-8C9E-D56A-14CCCC413838}"/>
                </a:ext>
              </a:extLst>
            </p:cNvPr>
            <p:cNvSpPr/>
            <p:nvPr/>
          </p:nvSpPr>
          <p:spPr>
            <a:xfrm>
              <a:off x="3179625" y="1487225"/>
              <a:ext cx="78550" cy="147300"/>
            </a:xfrm>
            <a:custGeom>
              <a:avLst/>
              <a:gdLst/>
              <a:ahLst/>
              <a:cxnLst/>
              <a:rect l="l" t="t" r="r" b="b"/>
              <a:pathLst>
                <a:path w="3142" h="5892" extrusionOk="0">
                  <a:moveTo>
                    <a:pt x="646" y="0"/>
                  </a:moveTo>
                  <a:cubicBezTo>
                    <a:pt x="132" y="0"/>
                    <a:pt x="1" y="996"/>
                    <a:pt x="235" y="1830"/>
                  </a:cubicBezTo>
                  <a:cubicBezTo>
                    <a:pt x="535" y="2930"/>
                    <a:pt x="1102" y="4798"/>
                    <a:pt x="1636" y="5365"/>
                  </a:cubicBezTo>
                  <a:cubicBezTo>
                    <a:pt x="1868" y="5628"/>
                    <a:pt x="2222" y="5892"/>
                    <a:pt x="2522" y="5892"/>
                  </a:cubicBezTo>
                  <a:cubicBezTo>
                    <a:pt x="2868" y="5892"/>
                    <a:pt x="3142" y="5540"/>
                    <a:pt x="3070" y="4431"/>
                  </a:cubicBezTo>
                  <a:cubicBezTo>
                    <a:pt x="3070" y="4431"/>
                    <a:pt x="2136" y="1096"/>
                    <a:pt x="1169" y="262"/>
                  </a:cubicBezTo>
                  <a:cubicBezTo>
                    <a:pt x="964" y="79"/>
                    <a:pt x="790" y="0"/>
                    <a:pt x="64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3300;p71">
              <a:extLst>
                <a:ext uri="{FF2B5EF4-FFF2-40B4-BE49-F238E27FC236}">
                  <a16:creationId xmlns:a16="http://schemas.microsoft.com/office/drawing/2014/main" id="{E465F8BA-9CD1-6D6B-5E42-60D4B172303D}"/>
                </a:ext>
              </a:extLst>
            </p:cNvPr>
            <p:cNvSpPr/>
            <p:nvPr/>
          </p:nvSpPr>
          <p:spPr>
            <a:xfrm>
              <a:off x="3195500" y="1383675"/>
              <a:ext cx="90075" cy="65900"/>
            </a:xfrm>
            <a:custGeom>
              <a:avLst/>
              <a:gdLst/>
              <a:ahLst/>
              <a:cxnLst/>
              <a:rect l="l" t="t" r="r" b="b"/>
              <a:pathLst>
                <a:path w="3603" h="2636" extrusionOk="0">
                  <a:moveTo>
                    <a:pt x="1068" y="1"/>
                  </a:moveTo>
                  <a:lnTo>
                    <a:pt x="1068" y="1"/>
                  </a:lnTo>
                  <a:cubicBezTo>
                    <a:pt x="1168" y="334"/>
                    <a:pt x="1201" y="701"/>
                    <a:pt x="1101" y="1068"/>
                  </a:cubicBezTo>
                  <a:cubicBezTo>
                    <a:pt x="1013" y="1508"/>
                    <a:pt x="615" y="1820"/>
                    <a:pt x="179" y="1820"/>
                  </a:cubicBezTo>
                  <a:cubicBezTo>
                    <a:pt x="120" y="1820"/>
                    <a:pt x="60" y="1814"/>
                    <a:pt x="0" y="1802"/>
                  </a:cubicBezTo>
                  <a:lnTo>
                    <a:pt x="0" y="1802"/>
                  </a:lnTo>
                  <a:cubicBezTo>
                    <a:pt x="1001" y="2002"/>
                    <a:pt x="2035" y="2269"/>
                    <a:pt x="3002" y="2636"/>
                  </a:cubicBezTo>
                  <a:cubicBezTo>
                    <a:pt x="3603" y="2336"/>
                    <a:pt x="3436" y="1402"/>
                    <a:pt x="3303" y="801"/>
                  </a:cubicBezTo>
                  <a:cubicBezTo>
                    <a:pt x="3036" y="768"/>
                    <a:pt x="2802" y="734"/>
                    <a:pt x="2569" y="668"/>
                  </a:cubicBezTo>
                  <a:cubicBezTo>
                    <a:pt x="2035" y="501"/>
                    <a:pt x="1535" y="301"/>
                    <a:pt x="106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3301;p71">
              <a:extLst>
                <a:ext uri="{FF2B5EF4-FFF2-40B4-BE49-F238E27FC236}">
                  <a16:creationId xmlns:a16="http://schemas.microsoft.com/office/drawing/2014/main" id="{E193F67F-284E-F5EE-D1A6-A4ADD08C6DA9}"/>
                </a:ext>
              </a:extLst>
            </p:cNvPr>
            <p:cNvSpPr/>
            <p:nvPr/>
          </p:nvSpPr>
          <p:spPr>
            <a:xfrm>
              <a:off x="4048600" y="3417625"/>
              <a:ext cx="418650" cy="1478700"/>
            </a:xfrm>
            <a:custGeom>
              <a:avLst/>
              <a:gdLst/>
              <a:ahLst/>
              <a:cxnLst/>
              <a:rect l="l" t="t" r="r" b="b"/>
              <a:pathLst>
                <a:path w="16746" h="59148" extrusionOk="0">
                  <a:moveTo>
                    <a:pt x="4837" y="1"/>
                  </a:moveTo>
                  <a:cubicBezTo>
                    <a:pt x="4837" y="1"/>
                    <a:pt x="4304" y="4871"/>
                    <a:pt x="5004" y="8907"/>
                  </a:cubicBezTo>
                  <a:cubicBezTo>
                    <a:pt x="5671" y="12943"/>
                    <a:pt x="6605" y="24652"/>
                    <a:pt x="7272" y="29522"/>
                  </a:cubicBezTo>
                  <a:cubicBezTo>
                    <a:pt x="7840" y="33892"/>
                    <a:pt x="8006" y="38295"/>
                    <a:pt x="7806" y="42698"/>
                  </a:cubicBezTo>
                  <a:cubicBezTo>
                    <a:pt x="7673" y="46467"/>
                    <a:pt x="6338" y="50670"/>
                    <a:pt x="4437" y="52805"/>
                  </a:cubicBezTo>
                  <a:cubicBezTo>
                    <a:pt x="2569" y="54974"/>
                    <a:pt x="1" y="57409"/>
                    <a:pt x="267" y="58476"/>
                  </a:cubicBezTo>
                  <a:cubicBezTo>
                    <a:pt x="405" y="58967"/>
                    <a:pt x="1869" y="59147"/>
                    <a:pt x="3685" y="59147"/>
                  </a:cubicBezTo>
                  <a:cubicBezTo>
                    <a:pt x="5820" y="59147"/>
                    <a:pt x="8442" y="58898"/>
                    <a:pt x="9974" y="58609"/>
                  </a:cubicBezTo>
                  <a:cubicBezTo>
                    <a:pt x="12810" y="58076"/>
                    <a:pt x="14578" y="56975"/>
                    <a:pt x="14978" y="55641"/>
                  </a:cubicBezTo>
                  <a:cubicBezTo>
                    <a:pt x="15412" y="54306"/>
                    <a:pt x="15645" y="50537"/>
                    <a:pt x="15645" y="49169"/>
                  </a:cubicBezTo>
                  <a:cubicBezTo>
                    <a:pt x="15645" y="47835"/>
                    <a:pt x="14845" y="45533"/>
                    <a:pt x="14311" y="44466"/>
                  </a:cubicBezTo>
                  <a:cubicBezTo>
                    <a:pt x="13777" y="43399"/>
                    <a:pt x="13510" y="40697"/>
                    <a:pt x="13777" y="37594"/>
                  </a:cubicBezTo>
                  <a:cubicBezTo>
                    <a:pt x="14044" y="34492"/>
                    <a:pt x="16179" y="26553"/>
                    <a:pt x="16446" y="19014"/>
                  </a:cubicBezTo>
                  <a:cubicBezTo>
                    <a:pt x="16746" y="11442"/>
                    <a:pt x="14311" y="5938"/>
                    <a:pt x="14177" y="4704"/>
                  </a:cubicBezTo>
                  <a:cubicBezTo>
                    <a:pt x="14044" y="3503"/>
                    <a:pt x="14177" y="268"/>
                    <a:pt x="14177" y="268"/>
                  </a:cubicBezTo>
                  <a:lnTo>
                    <a:pt x="4837"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3302;p71">
              <a:extLst>
                <a:ext uri="{FF2B5EF4-FFF2-40B4-BE49-F238E27FC236}">
                  <a16:creationId xmlns:a16="http://schemas.microsoft.com/office/drawing/2014/main" id="{F13DD952-70CD-A928-BCB1-22042FB2F174}"/>
                </a:ext>
              </a:extLst>
            </p:cNvPr>
            <p:cNvSpPr/>
            <p:nvPr/>
          </p:nvSpPr>
          <p:spPr>
            <a:xfrm>
              <a:off x="4338800" y="3423475"/>
              <a:ext cx="127625" cy="1018725"/>
            </a:xfrm>
            <a:custGeom>
              <a:avLst/>
              <a:gdLst/>
              <a:ahLst/>
              <a:cxnLst/>
              <a:rect l="l" t="t" r="r" b="b"/>
              <a:pathLst>
                <a:path w="5105" h="40749" extrusionOk="0">
                  <a:moveTo>
                    <a:pt x="1035" y="0"/>
                  </a:moveTo>
                  <a:cubicBezTo>
                    <a:pt x="668" y="1768"/>
                    <a:pt x="1" y="6405"/>
                    <a:pt x="1235" y="10675"/>
                  </a:cubicBezTo>
                  <a:cubicBezTo>
                    <a:pt x="2803" y="16045"/>
                    <a:pt x="2002" y="23884"/>
                    <a:pt x="1335" y="29255"/>
                  </a:cubicBezTo>
                  <a:cubicBezTo>
                    <a:pt x="668" y="34658"/>
                    <a:pt x="401" y="40162"/>
                    <a:pt x="801" y="40563"/>
                  </a:cubicBezTo>
                  <a:cubicBezTo>
                    <a:pt x="893" y="40669"/>
                    <a:pt x="1047" y="40748"/>
                    <a:pt x="1239" y="40748"/>
                  </a:cubicBezTo>
                  <a:cubicBezTo>
                    <a:pt x="1466" y="40748"/>
                    <a:pt x="1746" y="40637"/>
                    <a:pt x="2036" y="40329"/>
                  </a:cubicBezTo>
                  <a:cubicBezTo>
                    <a:pt x="2002" y="39329"/>
                    <a:pt x="2036" y="38361"/>
                    <a:pt x="2136" y="37360"/>
                  </a:cubicBezTo>
                  <a:cubicBezTo>
                    <a:pt x="2403" y="34258"/>
                    <a:pt x="4571" y="26319"/>
                    <a:pt x="4838" y="18780"/>
                  </a:cubicBezTo>
                  <a:cubicBezTo>
                    <a:pt x="5105" y="11208"/>
                    <a:pt x="2669" y="5704"/>
                    <a:pt x="2536" y="4470"/>
                  </a:cubicBezTo>
                  <a:cubicBezTo>
                    <a:pt x="2403" y="3269"/>
                    <a:pt x="2536" y="34"/>
                    <a:pt x="2536" y="34"/>
                  </a:cubicBezTo>
                  <a:lnTo>
                    <a:pt x="1035"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3303;p71">
              <a:extLst>
                <a:ext uri="{FF2B5EF4-FFF2-40B4-BE49-F238E27FC236}">
                  <a16:creationId xmlns:a16="http://schemas.microsoft.com/office/drawing/2014/main" id="{16F0F5C9-1843-D14A-AC50-93FF6E183C1E}"/>
                </a:ext>
              </a:extLst>
            </p:cNvPr>
            <p:cNvSpPr/>
            <p:nvPr/>
          </p:nvSpPr>
          <p:spPr>
            <a:xfrm>
              <a:off x="4297950" y="3551900"/>
              <a:ext cx="130950" cy="98425"/>
            </a:xfrm>
            <a:custGeom>
              <a:avLst/>
              <a:gdLst/>
              <a:ahLst/>
              <a:cxnLst/>
              <a:rect l="l" t="t" r="r" b="b"/>
              <a:pathLst>
                <a:path w="5238" h="3937" extrusionOk="0">
                  <a:moveTo>
                    <a:pt x="4337" y="0"/>
                  </a:moveTo>
                  <a:lnTo>
                    <a:pt x="0" y="567"/>
                  </a:lnTo>
                  <a:lnTo>
                    <a:pt x="534" y="3937"/>
                  </a:lnTo>
                  <a:lnTo>
                    <a:pt x="5237" y="3236"/>
                  </a:lnTo>
                  <a:cubicBezTo>
                    <a:pt x="4871" y="1802"/>
                    <a:pt x="4537" y="701"/>
                    <a:pt x="433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3304;p71">
              <a:extLst>
                <a:ext uri="{FF2B5EF4-FFF2-40B4-BE49-F238E27FC236}">
                  <a16:creationId xmlns:a16="http://schemas.microsoft.com/office/drawing/2014/main" id="{92BC5F5A-834F-37FE-322C-5C772F7CA83B}"/>
                </a:ext>
              </a:extLst>
            </p:cNvPr>
            <p:cNvSpPr/>
            <p:nvPr/>
          </p:nvSpPr>
          <p:spPr>
            <a:xfrm>
              <a:off x="4174525" y="3501850"/>
              <a:ext cx="172650" cy="309450"/>
            </a:xfrm>
            <a:custGeom>
              <a:avLst/>
              <a:gdLst/>
              <a:ahLst/>
              <a:cxnLst/>
              <a:rect l="l" t="t" r="r" b="b"/>
              <a:pathLst>
                <a:path w="6906" h="12378" extrusionOk="0">
                  <a:moveTo>
                    <a:pt x="3337" y="1"/>
                  </a:moveTo>
                  <a:cubicBezTo>
                    <a:pt x="3325" y="1"/>
                    <a:pt x="3314" y="1"/>
                    <a:pt x="3303" y="1"/>
                  </a:cubicBezTo>
                  <a:cubicBezTo>
                    <a:pt x="1435" y="34"/>
                    <a:pt x="1" y="2870"/>
                    <a:pt x="101" y="6272"/>
                  </a:cubicBezTo>
                  <a:cubicBezTo>
                    <a:pt x="167" y="9667"/>
                    <a:pt x="1698" y="12378"/>
                    <a:pt x="3536" y="12378"/>
                  </a:cubicBezTo>
                  <a:cubicBezTo>
                    <a:pt x="3558" y="12378"/>
                    <a:pt x="3581" y="12377"/>
                    <a:pt x="3603" y="12376"/>
                  </a:cubicBezTo>
                  <a:cubicBezTo>
                    <a:pt x="5471" y="12343"/>
                    <a:pt x="6905" y="9541"/>
                    <a:pt x="6839" y="6105"/>
                  </a:cubicBezTo>
                  <a:cubicBezTo>
                    <a:pt x="6739" y="2723"/>
                    <a:pt x="5190" y="1"/>
                    <a:pt x="333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3305;p71">
              <a:extLst>
                <a:ext uri="{FF2B5EF4-FFF2-40B4-BE49-F238E27FC236}">
                  <a16:creationId xmlns:a16="http://schemas.microsoft.com/office/drawing/2014/main" id="{48BF82FD-C7F1-A4C1-A617-77D9248DC66B}"/>
                </a:ext>
              </a:extLst>
            </p:cNvPr>
            <p:cNvSpPr/>
            <p:nvPr/>
          </p:nvSpPr>
          <p:spPr>
            <a:xfrm>
              <a:off x="4054450" y="4659350"/>
              <a:ext cx="384450" cy="239050"/>
            </a:xfrm>
            <a:custGeom>
              <a:avLst/>
              <a:gdLst/>
              <a:ahLst/>
              <a:cxnLst/>
              <a:rect l="l" t="t" r="r" b="b"/>
              <a:pathLst>
                <a:path w="15378" h="9562" extrusionOk="0">
                  <a:moveTo>
                    <a:pt x="15378" y="1"/>
                  </a:moveTo>
                  <a:cubicBezTo>
                    <a:pt x="15344" y="1"/>
                    <a:pt x="15311" y="34"/>
                    <a:pt x="15278" y="34"/>
                  </a:cubicBezTo>
                  <a:cubicBezTo>
                    <a:pt x="14177" y="568"/>
                    <a:pt x="11775" y="1135"/>
                    <a:pt x="10941" y="3003"/>
                  </a:cubicBezTo>
                  <a:cubicBezTo>
                    <a:pt x="10141" y="4904"/>
                    <a:pt x="9740" y="7873"/>
                    <a:pt x="7572" y="8540"/>
                  </a:cubicBezTo>
                  <a:cubicBezTo>
                    <a:pt x="6853" y="8756"/>
                    <a:pt x="5669" y="8829"/>
                    <a:pt x="4418" y="8829"/>
                  </a:cubicBezTo>
                  <a:cubicBezTo>
                    <a:pt x="2768" y="8829"/>
                    <a:pt x="1001" y="8702"/>
                    <a:pt x="33" y="8607"/>
                  </a:cubicBezTo>
                  <a:cubicBezTo>
                    <a:pt x="0" y="8674"/>
                    <a:pt x="0" y="8740"/>
                    <a:pt x="33" y="8807"/>
                  </a:cubicBezTo>
                  <a:cubicBezTo>
                    <a:pt x="166" y="9336"/>
                    <a:pt x="1862" y="9562"/>
                    <a:pt x="3877" y="9562"/>
                  </a:cubicBezTo>
                  <a:cubicBezTo>
                    <a:pt x="5928" y="9562"/>
                    <a:pt x="8310" y="9328"/>
                    <a:pt x="9707" y="8940"/>
                  </a:cubicBezTo>
                  <a:cubicBezTo>
                    <a:pt x="13576" y="7873"/>
                    <a:pt x="14611" y="8107"/>
                    <a:pt x="15011" y="6739"/>
                  </a:cubicBezTo>
                  <a:cubicBezTo>
                    <a:pt x="15378" y="5538"/>
                    <a:pt x="15344" y="1635"/>
                    <a:pt x="1537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3306;p71">
              <a:extLst>
                <a:ext uri="{FF2B5EF4-FFF2-40B4-BE49-F238E27FC236}">
                  <a16:creationId xmlns:a16="http://schemas.microsoft.com/office/drawing/2014/main" id="{8A27E0F2-7878-F7D3-CAE8-B9E0401AD144}"/>
                </a:ext>
              </a:extLst>
            </p:cNvPr>
            <p:cNvSpPr/>
            <p:nvPr/>
          </p:nvSpPr>
          <p:spPr>
            <a:xfrm>
              <a:off x="4243750" y="4391675"/>
              <a:ext cx="150125" cy="108950"/>
            </a:xfrm>
            <a:custGeom>
              <a:avLst/>
              <a:gdLst/>
              <a:ahLst/>
              <a:cxnLst/>
              <a:rect l="l" t="t" r="r" b="b"/>
              <a:pathLst>
                <a:path w="6005" h="4358" extrusionOk="0">
                  <a:moveTo>
                    <a:pt x="5838" y="0"/>
                  </a:moveTo>
                  <a:lnTo>
                    <a:pt x="5838" y="0"/>
                  </a:lnTo>
                  <a:cubicBezTo>
                    <a:pt x="4700" y="506"/>
                    <a:pt x="3469" y="759"/>
                    <a:pt x="2229" y="759"/>
                  </a:cubicBezTo>
                  <a:cubicBezTo>
                    <a:pt x="1506" y="759"/>
                    <a:pt x="780" y="672"/>
                    <a:pt x="67" y="500"/>
                  </a:cubicBezTo>
                  <a:cubicBezTo>
                    <a:pt x="67" y="1635"/>
                    <a:pt x="34" y="2702"/>
                    <a:pt x="0" y="3736"/>
                  </a:cubicBezTo>
                  <a:cubicBezTo>
                    <a:pt x="0" y="3870"/>
                    <a:pt x="0" y="3970"/>
                    <a:pt x="0" y="4103"/>
                  </a:cubicBezTo>
                  <a:cubicBezTo>
                    <a:pt x="611" y="4284"/>
                    <a:pt x="1302" y="4358"/>
                    <a:pt x="2016" y="4358"/>
                  </a:cubicBezTo>
                  <a:cubicBezTo>
                    <a:pt x="3406" y="4358"/>
                    <a:pt x="4880" y="4078"/>
                    <a:pt x="6004" y="3769"/>
                  </a:cubicBezTo>
                  <a:cubicBezTo>
                    <a:pt x="5838" y="2502"/>
                    <a:pt x="5804" y="1268"/>
                    <a:pt x="583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3307;p71">
              <a:extLst>
                <a:ext uri="{FF2B5EF4-FFF2-40B4-BE49-F238E27FC236}">
                  <a16:creationId xmlns:a16="http://schemas.microsoft.com/office/drawing/2014/main" id="{4235A38F-B433-2E81-F9BB-0F942E30FC81}"/>
                </a:ext>
              </a:extLst>
            </p:cNvPr>
            <p:cNvSpPr/>
            <p:nvPr/>
          </p:nvSpPr>
          <p:spPr>
            <a:xfrm>
              <a:off x="4281275" y="4485900"/>
              <a:ext cx="131775" cy="103550"/>
            </a:xfrm>
            <a:custGeom>
              <a:avLst/>
              <a:gdLst/>
              <a:ahLst/>
              <a:cxnLst/>
              <a:rect l="l" t="t" r="r" b="b"/>
              <a:pathLst>
                <a:path w="5271" h="4142" extrusionOk="0">
                  <a:moveTo>
                    <a:pt x="4503" y="0"/>
                  </a:moveTo>
                  <a:cubicBezTo>
                    <a:pt x="4503" y="0"/>
                    <a:pt x="0" y="2135"/>
                    <a:pt x="1068" y="3736"/>
                  </a:cubicBezTo>
                  <a:cubicBezTo>
                    <a:pt x="1262" y="4024"/>
                    <a:pt x="1546" y="4142"/>
                    <a:pt x="1883" y="4142"/>
                  </a:cubicBezTo>
                  <a:cubicBezTo>
                    <a:pt x="2876" y="4142"/>
                    <a:pt x="4324" y="3116"/>
                    <a:pt x="5271" y="2369"/>
                  </a:cubicBezTo>
                  <a:cubicBezTo>
                    <a:pt x="5171" y="2135"/>
                    <a:pt x="5071" y="1902"/>
                    <a:pt x="4970" y="1735"/>
                  </a:cubicBezTo>
                  <a:cubicBezTo>
                    <a:pt x="4737" y="1168"/>
                    <a:pt x="4570" y="601"/>
                    <a:pt x="450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3308;p71">
              <a:extLst>
                <a:ext uri="{FF2B5EF4-FFF2-40B4-BE49-F238E27FC236}">
                  <a16:creationId xmlns:a16="http://schemas.microsoft.com/office/drawing/2014/main" id="{802669EB-D51F-CAC2-F614-53EE949AE5C8}"/>
                </a:ext>
              </a:extLst>
            </p:cNvPr>
            <p:cNvSpPr/>
            <p:nvPr/>
          </p:nvSpPr>
          <p:spPr>
            <a:xfrm>
              <a:off x="4130000" y="4678525"/>
              <a:ext cx="125450" cy="131025"/>
            </a:xfrm>
            <a:custGeom>
              <a:avLst/>
              <a:gdLst/>
              <a:ahLst/>
              <a:cxnLst/>
              <a:rect l="l" t="t" r="r" b="b"/>
              <a:pathLst>
                <a:path w="5018" h="5241" extrusionOk="0">
                  <a:moveTo>
                    <a:pt x="2716" y="1"/>
                  </a:moveTo>
                  <a:cubicBezTo>
                    <a:pt x="2315" y="868"/>
                    <a:pt x="1782" y="1669"/>
                    <a:pt x="1181" y="2369"/>
                  </a:cubicBezTo>
                  <a:lnTo>
                    <a:pt x="848" y="2770"/>
                  </a:lnTo>
                  <a:cubicBezTo>
                    <a:pt x="848" y="2836"/>
                    <a:pt x="814" y="2870"/>
                    <a:pt x="781" y="2903"/>
                  </a:cubicBezTo>
                  <a:cubicBezTo>
                    <a:pt x="108" y="4838"/>
                    <a:pt x="1" y="5240"/>
                    <a:pt x="776" y="5240"/>
                  </a:cubicBezTo>
                  <a:cubicBezTo>
                    <a:pt x="923" y="5240"/>
                    <a:pt x="1102" y="5226"/>
                    <a:pt x="1315" y="5205"/>
                  </a:cubicBezTo>
                  <a:cubicBezTo>
                    <a:pt x="2682" y="5071"/>
                    <a:pt x="4950" y="3604"/>
                    <a:pt x="4950" y="1836"/>
                  </a:cubicBezTo>
                  <a:cubicBezTo>
                    <a:pt x="5017" y="902"/>
                    <a:pt x="4283" y="101"/>
                    <a:pt x="3349" y="101"/>
                  </a:cubicBezTo>
                  <a:lnTo>
                    <a:pt x="2716" y="1"/>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3309;p71">
              <a:extLst>
                <a:ext uri="{FF2B5EF4-FFF2-40B4-BE49-F238E27FC236}">
                  <a16:creationId xmlns:a16="http://schemas.microsoft.com/office/drawing/2014/main" id="{D3BEC0BE-A092-E80B-E61F-6609A8513AF1}"/>
                </a:ext>
              </a:extLst>
            </p:cNvPr>
            <p:cNvSpPr/>
            <p:nvPr/>
          </p:nvSpPr>
          <p:spPr>
            <a:xfrm>
              <a:off x="4311300" y="3434325"/>
              <a:ext cx="586275" cy="1561500"/>
            </a:xfrm>
            <a:custGeom>
              <a:avLst/>
              <a:gdLst/>
              <a:ahLst/>
              <a:cxnLst/>
              <a:rect l="l" t="t" r="r" b="b"/>
              <a:pathLst>
                <a:path w="23451" h="62460" extrusionOk="0">
                  <a:moveTo>
                    <a:pt x="8640" y="0"/>
                  </a:moveTo>
                  <a:lnTo>
                    <a:pt x="534" y="701"/>
                  </a:lnTo>
                  <a:cubicBezTo>
                    <a:pt x="534" y="701"/>
                    <a:pt x="0" y="3636"/>
                    <a:pt x="2969" y="12676"/>
                  </a:cubicBezTo>
                  <a:cubicBezTo>
                    <a:pt x="5938" y="21716"/>
                    <a:pt x="12409" y="40296"/>
                    <a:pt x="13210" y="43665"/>
                  </a:cubicBezTo>
                  <a:cubicBezTo>
                    <a:pt x="14010" y="47034"/>
                    <a:pt x="14811" y="56874"/>
                    <a:pt x="17779" y="60110"/>
                  </a:cubicBezTo>
                  <a:cubicBezTo>
                    <a:pt x="19217" y="61660"/>
                    <a:pt x="20404" y="62460"/>
                    <a:pt x="21292" y="62460"/>
                  </a:cubicBezTo>
                  <a:cubicBezTo>
                    <a:pt x="22237" y="62460"/>
                    <a:pt x="22843" y="61552"/>
                    <a:pt x="23050" y="59676"/>
                  </a:cubicBezTo>
                  <a:cubicBezTo>
                    <a:pt x="23450" y="56040"/>
                    <a:pt x="22783" y="52671"/>
                    <a:pt x="19948" y="45933"/>
                  </a:cubicBezTo>
                  <a:cubicBezTo>
                    <a:pt x="18647" y="42797"/>
                    <a:pt x="16845" y="37961"/>
                    <a:pt x="16445" y="35259"/>
                  </a:cubicBezTo>
                  <a:cubicBezTo>
                    <a:pt x="16045" y="32590"/>
                    <a:pt x="16312" y="18713"/>
                    <a:pt x="14944" y="14010"/>
                  </a:cubicBezTo>
                  <a:cubicBezTo>
                    <a:pt x="13610" y="9307"/>
                    <a:pt x="11442" y="7138"/>
                    <a:pt x="10241" y="4437"/>
                  </a:cubicBezTo>
                  <a:cubicBezTo>
                    <a:pt x="9574" y="3002"/>
                    <a:pt x="9040" y="1534"/>
                    <a:pt x="8640"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3310;p71">
              <a:extLst>
                <a:ext uri="{FF2B5EF4-FFF2-40B4-BE49-F238E27FC236}">
                  <a16:creationId xmlns:a16="http://schemas.microsoft.com/office/drawing/2014/main" id="{348AF4DA-7E44-2F6C-7527-2862331F62A6}"/>
                </a:ext>
              </a:extLst>
            </p:cNvPr>
            <p:cNvSpPr/>
            <p:nvPr/>
          </p:nvSpPr>
          <p:spPr>
            <a:xfrm>
              <a:off x="4490575" y="3434325"/>
              <a:ext cx="228525" cy="837275"/>
            </a:xfrm>
            <a:custGeom>
              <a:avLst/>
              <a:gdLst/>
              <a:ahLst/>
              <a:cxnLst/>
              <a:rect l="l" t="t" r="r" b="b"/>
              <a:pathLst>
                <a:path w="9141" h="33491" extrusionOk="0">
                  <a:moveTo>
                    <a:pt x="1469" y="0"/>
                  </a:moveTo>
                  <a:lnTo>
                    <a:pt x="1" y="133"/>
                  </a:lnTo>
                  <a:cubicBezTo>
                    <a:pt x="568" y="2635"/>
                    <a:pt x="2002" y="8173"/>
                    <a:pt x="4004" y="12009"/>
                  </a:cubicBezTo>
                  <a:cubicBezTo>
                    <a:pt x="6706" y="17112"/>
                    <a:pt x="7373" y="25618"/>
                    <a:pt x="8307" y="30455"/>
                  </a:cubicBezTo>
                  <a:cubicBezTo>
                    <a:pt x="8507" y="31489"/>
                    <a:pt x="8774" y="32490"/>
                    <a:pt x="9141" y="33491"/>
                  </a:cubicBezTo>
                  <a:cubicBezTo>
                    <a:pt x="8907" y="28787"/>
                    <a:pt x="8941" y="18046"/>
                    <a:pt x="7773" y="14010"/>
                  </a:cubicBezTo>
                  <a:cubicBezTo>
                    <a:pt x="6439" y="9307"/>
                    <a:pt x="4271" y="7138"/>
                    <a:pt x="3070" y="4470"/>
                  </a:cubicBezTo>
                  <a:cubicBezTo>
                    <a:pt x="2403" y="3036"/>
                    <a:pt x="1869" y="1534"/>
                    <a:pt x="146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3311;p71">
              <a:extLst>
                <a:ext uri="{FF2B5EF4-FFF2-40B4-BE49-F238E27FC236}">
                  <a16:creationId xmlns:a16="http://schemas.microsoft.com/office/drawing/2014/main" id="{DBDA44DC-9364-8DF6-3974-51EE2B1CE35A}"/>
                </a:ext>
              </a:extLst>
            </p:cNvPr>
            <p:cNvSpPr/>
            <p:nvPr/>
          </p:nvSpPr>
          <p:spPr>
            <a:xfrm>
              <a:off x="4479750" y="3544400"/>
              <a:ext cx="146800" cy="145950"/>
            </a:xfrm>
            <a:custGeom>
              <a:avLst/>
              <a:gdLst/>
              <a:ahLst/>
              <a:cxnLst/>
              <a:rect l="l" t="t" r="r" b="b"/>
              <a:pathLst>
                <a:path w="5872" h="5838" extrusionOk="0">
                  <a:moveTo>
                    <a:pt x="3469" y="0"/>
                  </a:moveTo>
                  <a:lnTo>
                    <a:pt x="0" y="1535"/>
                  </a:lnTo>
                  <a:lnTo>
                    <a:pt x="2569" y="5838"/>
                  </a:lnTo>
                  <a:lnTo>
                    <a:pt x="5871" y="4170"/>
                  </a:lnTo>
                  <a:cubicBezTo>
                    <a:pt x="5004" y="2669"/>
                    <a:pt x="4137" y="1435"/>
                    <a:pt x="3503" y="67"/>
                  </a:cubicBezTo>
                  <a:cubicBezTo>
                    <a:pt x="3503" y="34"/>
                    <a:pt x="3469" y="0"/>
                    <a:pt x="3469"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3312;p71">
              <a:extLst>
                <a:ext uri="{FF2B5EF4-FFF2-40B4-BE49-F238E27FC236}">
                  <a16:creationId xmlns:a16="http://schemas.microsoft.com/office/drawing/2014/main" id="{EC26E39E-4470-A1C3-1E28-6D3336787757}"/>
                </a:ext>
              </a:extLst>
            </p:cNvPr>
            <p:cNvSpPr/>
            <p:nvPr/>
          </p:nvSpPr>
          <p:spPr>
            <a:xfrm>
              <a:off x="4342150" y="3500350"/>
              <a:ext cx="235200" cy="323275"/>
            </a:xfrm>
            <a:custGeom>
              <a:avLst/>
              <a:gdLst/>
              <a:ahLst/>
              <a:cxnLst/>
              <a:rect l="l" t="t" r="r" b="b"/>
              <a:pathLst>
                <a:path w="9408" h="12931" extrusionOk="0">
                  <a:moveTo>
                    <a:pt x="3342" y="0"/>
                  </a:moveTo>
                  <a:cubicBezTo>
                    <a:pt x="3124" y="0"/>
                    <a:pt x="2910" y="31"/>
                    <a:pt x="2702" y="94"/>
                  </a:cubicBezTo>
                  <a:cubicBezTo>
                    <a:pt x="701" y="728"/>
                    <a:pt x="0" y="4097"/>
                    <a:pt x="1101" y="7600"/>
                  </a:cubicBezTo>
                  <a:cubicBezTo>
                    <a:pt x="2086" y="10732"/>
                    <a:pt x="4191" y="12931"/>
                    <a:pt x="6056" y="12931"/>
                  </a:cubicBezTo>
                  <a:cubicBezTo>
                    <a:pt x="6277" y="12931"/>
                    <a:pt x="6494" y="12900"/>
                    <a:pt x="6705" y="12837"/>
                  </a:cubicBezTo>
                  <a:cubicBezTo>
                    <a:pt x="8673" y="12203"/>
                    <a:pt x="9407" y="8834"/>
                    <a:pt x="8306" y="5331"/>
                  </a:cubicBezTo>
                  <a:cubicBezTo>
                    <a:pt x="7292" y="2199"/>
                    <a:pt x="5184" y="0"/>
                    <a:pt x="3342" y="0"/>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3313;p71">
              <a:extLst>
                <a:ext uri="{FF2B5EF4-FFF2-40B4-BE49-F238E27FC236}">
                  <a16:creationId xmlns:a16="http://schemas.microsoft.com/office/drawing/2014/main" id="{B0C71415-0DD3-1E8B-58D8-0CA5B66B043C}"/>
                </a:ext>
              </a:extLst>
            </p:cNvPr>
            <p:cNvSpPr/>
            <p:nvPr/>
          </p:nvSpPr>
          <p:spPr>
            <a:xfrm>
              <a:off x="4612350" y="4405850"/>
              <a:ext cx="150950" cy="97400"/>
            </a:xfrm>
            <a:custGeom>
              <a:avLst/>
              <a:gdLst/>
              <a:ahLst/>
              <a:cxnLst/>
              <a:rect l="l" t="t" r="r" b="b"/>
              <a:pathLst>
                <a:path w="6038" h="3896" extrusionOk="0">
                  <a:moveTo>
                    <a:pt x="5170" y="0"/>
                  </a:moveTo>
                  <a:cubicBezTo>
                    <a:pt x="4152" y="396"/>
                    <a:pt x="2463" y="960"/>
                    <a:pt x="855" y="960"/>
                  </a:cubicBezTo>
                  <a:cubicBezTo>
                    <a:pt x="566" y="960"/>
                    <a:pt x="280" y="941"/>
                    <a:pt x="0" y="901"/>
                  </a:cubicBezTo>
                  <a:lnTo>
                    <a:pt x="0" y="901"/>
                  </a:lnTo>
                  <a:cubicBezTo>
                    <a:pt x="334" y="1968"/>
                    <a:pt x="634" y="2902"/>
                    <a:pt x="834" y="3603"/>
                  </a:cubicBezTo>
                  <a:cubicBezTo>
                    <a:pt x="1377" y="3766"/>
                    <a:pt x="2047" y="3895"/>
                    <a:pt x="2769" y="3895"/>
                  </a:cubicBezTo>
                  <a:cubicBezTo>
                    <a:pt x="3823" y="3895"/>
                    <a:pt x="4989" y="3620"/>
                    <a:pt x="6038" y="2769"/>
                  </a:cubicBezTo>
                  <a:cubicBezTo>
                    <a:pt x="5737" y="1835"/>
                    <a:pt x="5437" y="901"/>
                    <a:pt x="5170"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3314;p71">
              <a:extLst>
                <a:ext uri="{FF2B5EF4-FFF2-40B4-BE49-F238E27FC236}">
                  <a16:creationId xmlns:a16="http://schemas.microsoft.com/office/drawing/2014/main" id="{F3B92D09-59B7-F517-A35C-F36A07A20447}"/>
                </a:ext>
              </a:extLst>
            </p:cNvPr>
            <p:cNvSpPr/>
            <p:nvPr/>
          </p:nvSpPr>
          <p:spPr>
            <a:xfrm>
              <a:off x="4694900" y="4727450"/>
              <a:ext cx="160850" cy="156750"/>
            </a:xfrm>
            <a:custGeom>
              <a:avLst/>
              <a:gdLst/>
              <a:ahLst/>
              <a:cxnLst/>
              <a:rect l="l" t="t" r="r" b="b"/>
              <a:pathLst>
                <a:path w="6434" h="6270" extrusionOk="0">
                  <a:moveTo>
                    <a:pt x="3719" y="0"/>
                  </a:moveTo>
                  <a:cubicBezTo>
                    <a:pt x="3648" y="0"/>
                    <a:pt x="3575" y="4"/>
                    <a:pt x="3503" y="12"/>
                  </a:cubicBezTo>
                  <a:cubicBezTo>
                    <a:pt x="2669" y="79"/>
                    <a:pt x="1635" y="346"/>
                    <a:pt x="1101" y="1079"/>
                  </a:cubicBezTo>
                  <a:cubicBezTo>
                    <a:pt x="0" y="2581"/>
                    <a:pt x="1501" y="5683"/>
                    <a:pt x="3903" y="6216"/>
                  </a:cubicBezTo>
                  <a:cubicBezTo>
                    <a:pt x="4064" y="6252"/>
                    <a:pt x="4216" y="6269"/>
                    <a:pt x="4358" y="6269"/>
                  </a:cubicBezTo>
                  <a:cubicBezTo>
                    <a:pt x="6073" y="6269"/>
                    <a:pt x="6433" y="3777"/>
                    <a:pt x="5571" y="1313"/>
                  </a:cubicBezTo>
                  <a:cubicBezTo>
                    <a:pt x="5295" y="515"/>
                    <a:pt x="4539" y="0"/>
                    <a:pt x="371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3315;p71">
              <a:extLst>
                <a:ext uri="{FF2B5EF4-FFF2-40B4-BE49-F238E27FC236}">
                  <a16:creationId xmlns:a16="http://schemas.microsoft.com/office/drawing/2014/main" id="{192AFCFF-D539-7D6A-7879-BF0B0DDE485F}"/>
                </a:ext>
              </a:extLst>
            </p:cNvPr>
            <p:cNvSpPr/>
            <p:nvPr/>
          </p:nvSpPr>
          <p:spPr>
            <a:xfrm>
              <a:off x="4764125" y="4473400"/>
              <a:ext cx="55875" cy="138075"/>
            </a:xfrm>
            <a:custGeom>
              <a:avLst/>
              <a:gdLst/>
              <a:ahLst/>
              <a:cxnLst/>
              <a:rect l="l" t="t" r="r" b="b"/>
              <a:pathLst>
                <a:path w="2235" h="5523" extrusionOk="0">
                  <a:moveTo>
                    <a:pt x="133" y="0"/>
                  </a:moveTo>
                  <a:lnTo>
                    <a:pt x="0" y="67"/>
                  </a:lnTo>
                  <a:cubicBezTo>
                    <a:pt x="0" y="67"/>
                    <a:pt x="67" y="3703"/>
                    <a:pt x="1168" y="5070"/>
                  </a:cubicBezTo>
                  <a:cubicBezTo>
                    <a:pt x="1416" y="5395"/>
                    <a:pt x="1642" y="5523"/>
                    <a:pt x="1840" y="5523"/>
                  </a:cubicBezTo>
                  <a:cubicBezTo>
                    <a:pt x="1988" y="5523"/>
                    <a:pt x="2121" y="5451"/>
                    <a:pt x="2235" y="5337"/>
                  </a:cubicBezTo>
                  <a:cubicBezTo>
                    <a:pt x="2102" y="5037"/>
                    <a:pt x="1968" y="4703"/>
                    <a:pt x="1835" y="4403"/>
                  </a:cubicBezTo>
                  <a:cubicBezTo>
                    <a:pt x="1301" y="3136"/>
                    <a:pt x="701" y="1568"/>
                    <a:pt x="13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3316;p71">
              <a:extLst>
                <a:ext uri="{FF2B5EF4-FFF2-40B4-BE49-F238E27FC236}">
                  <a16:creationId xmlns:a16="http://schemas.microsoft.com/office/drawing/2014/main" id="{123B29B5-B976-EB01-177D-8C1C4B4815EC}"/>
                </a:ext>
              </a:extLst>
            </p:cNvPr>
            <p:cNvSpPr/>
            <p:nvPr/>
          </p:nvSpPr>
          <p:spPr>
            <a:xfrm>
              <a:off x="4636525" y="4508425"/>
              <a:ext cx="58400" cy="145125"/>
            </a:xfrm>
            <a:custGeom>
              <a:avLst/>
              <a:gdLst/>
              <a:ahLst/>
              <a:cxnLst/>
              <a:rect l="l" t="t" r="r" b="b"/>
              <a:pathLst>
                <a:path w="2336" h="5805" extrusionOk="0">
                  <a:moveTo>
                    <a:pt x="0" y="0"/>
                  </a:moveTo>
                  <a:lnTo>
                    <a:pt x="0" y="0"/>
                  </a:lnTo>
                  <a:cubicBezTo>
                    <a:pt x="100" y="267"/>
                    <a:pt x="167" y="500"/>
                    <a:pt x="201" y="701"/>
                  </a:cubicBezTo>
                  <a:cubicBezTo>
                    <a:pt x="467" y="1835"/>
                    <a:pt x="734" y="3703"/>
                    <a:pt x="1101" y="5771"/>
                  </a:cubicBezTo>
                  <a:cubicBezTo>
                    <a:pt x="1135" y="5804"/>
                    <a:pt x="1201" y="5804"/>
                    <a:pt x="1268" y="5804"/>
                  </a:cubicBezTo>
                  <a:cubicBezTo>
                    <a:pt x="2335" y="5804"/>
                    <a:pt x="1935" y="3669"/>
                    <a:pt x="1001" y="1635"/>
                  </a:cubicBezTo>
                  <a:cubicBezTo>
                    <a:pt x="734" y="1068"/>
                    <a:pt x="401" y="500"/>
                    <a:pt x="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3317;p71">
              <a:extLst>
                <a:ext uri="{FF2B5EF4-FFF2-40B4-BE49-F238E27FC236}">
                  <a16:creationId xmlns:a16="http://schemas.microsoft.com/office/drawing/2014/main" id="{64ED77C3-3B94-6FA5-B276-DEF503C87296}"/>
                </a:ext>
              </a:extLst>
            </p:cNvPr>
            <p:cNvSpPr/>
            <p:nvPr/>
          </p:nvSpPr>
          <p:spPr>
            <a:xfrm>
              <a:off x="3978550" y="2363550"/>
              <a:ext cx="887325" cy="1149300"/>
            </a:xfrm>
            <a:custGeom>
              <a:avLst/>
              <a:gdLst/>
              <a:ahLst/>
              <a:cxnLst/>
              <a:rect l="l" t="t" r="r" b="b"/>
              <a:pathLst>
                <a:path w="35493" h="45972" extrusionOk="0">
                  <a:moveTo>
                    <a:pt x="4404" y="0"/>
                  </a:moveTo>
                  <a:lnTo>
                    <a:pt x="2269" y="2636"/>
                  </a:lnTo>
                  <a:cubicBezTo>
                    <a:pt x="2269" y="2636"/>
                    <a:pt x="1" y="6405"/>
                    <a:pt x="1" y="16145"/>
                  </a:cubicBezTo>
                  <a:cubicBezTo>
                    <a:pt x="1" y="25919"/>
                    <a:pt x="4070" y="42564"/>
                    <a:pt x="4070" y="42564"/>
                  </a:cubicBezTo>
                  <a:cubicBezTo>
                    <a:pt x="7373" y="44065"/>
                    <a:pt x="10875" y="45099"/>
                    <a:pt x="14478" y="45666"/>
                  </a:cubicBezTo>
                  <a:cubicBezTo>
                    <a:pt x="16015" y="45870"/>
                    <a:pt x="17558" y="45971"/>
                    <a:pt x="19098" y="45971"/>
                  </a:cubicBezTo>
                  <a:cubicBezTo>
                    <a:pt x="21600" y="45971"/>
                    <a:pt x="24096" y="45703"/>
                    <a:pt x="26553" y="45166"/>
                  </a:cubicBezTo>
                  <a:cubicBezTo>
                    <a:pt x="26553" y="45166"/>
                    <a:pt x="32891" y="28087"/>
                    <a:pt x="34192" y="18780"/>
                  </a:cubicBezTo>
                  <a:cubicBezTo>
                    <a:pt x="35493" y="9474"/>
                    <a:pt x="33725" y="4604"/>
                    <a:pt x="33725" y="4604"/>
                  </a:cubicBezTo>
                  <a:lnTo>
                    <a:pt x="4404"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3318;p71">
              <a:extLst>
                <a:ext uri="{FF2B5EF4-FFF2-40B4-BE49-F238E27FC236}">
                  <a16:creationId xmlns:a16="http://schemas.microsoft.com/office/drawing/2014/main" id="{16190AE0-BFCB-B682-9589-C06322C617C8}"/>
                </a:ext>
              </a:extLst>
            </p:cNvPr>
            <p:cNvSpPr/>
            <p:nvPr/>
          </p:nvSpPr>
          <p:spPr>
            <a:xfrm>
              <a:off x="3418150" y="1288550"/>
              <a:ext cx="2045650" cy="1431950"/>
            </a:xfrm>
            <a:custGeom>
              <a:avLst/>
              <a:gdLst/>
              <a:ahLst/>
              <a:cxnLst/>
              <a:rect l="l" t="t" r="r" b="b"/>
              <a:pathLst>
                <a:path w="81826" h="57278" extrusionOk="0">
                  <a:moveTo>
                    <a:pt x="44976" y="0"/>
                  </a:moveTo>
                  <a:cubicBezTo>
                    <a:pt x="42351" y="0"/>
                    <a:pt x="38896" y="206"/>
                    <a:pt x="37527" y="1204"/>
                  </a:cubicBezTo>
                  <a:cubicBezTo>
                    <a:pt x="37527" y="1204"/>
                    <a:pt x="26520" y="4740"/>
                    <a:pt x="26153" y="5473"/>
                  </a:cubicBezTo>
                  <a:cubicBezTo>
                    <a:pt x="25786" y="6207"/>
                    <a:pt x="16746" y="22019"/>
                    <a:pt x="16746" y="22019"/>
                  </a:cubicBezTo>
                  <a:lnTo>
                    <a:pt x="6205" y="12845"/>
                  </a:lnTo>
                  <a:lnTo>
                    <a:pt x="1" y="19183"/>
                  </a:lnTo>
                  <a:cubicBezTo>
                    <a:pt x="1" y="19183"/>
                    <a:pt x="14411" y="33460"/>
                    <a:pt x="15645" y="33961"/>
                  </a:cubicBezTo>
                  <a:cubicBezTo>
                    <a:pt x="16551" y="34328"/>
                    <a:pt x="16792" y="34749"/>
                    <a:pt x="17094" y="34749"/>
                  </a:cubicBezTo>
                  <a:cubicBezTo>
                    <a:pt x="17203" y="34749"/>
                    <a:pt x="17320" y="34694"/>
                    <a:pt x="17480" y="34561"/>
                  </a:cubicBezTo>
                  <a:cubicBezTo>
                    <a:pt x="18080" y="34094"/>
                    <a:pt x="28121" y="25388"/>
                    <a:pt x="28121" y="25388"/>
                  </a:cubicBezTo>
                  <a:cubicBezTo>
                    <a:pt x="28121" y="25388"/>
                    <a:pt x="30189" y="30792"/>
                    <a:pt x="30055" y="32626"/>
                  </a:cubicBezTo>
                  <a:cubicBezTo>
                    <a:pt x="29955" y="34428"/>
                    <a:pt x="22984" y="46536"/>
                    <a:pt x="22984" y="46536"/>
                  </a:cubicBezTo>
                  <a:cubicBezTo>
                    <a:pt x="22984" y="46536"/>
                    <a:pt x="25552" y="51440"/>
                    <a:pt x="28354" y="53374"/>
                  </a:cubicBezTo>
                  <a:cubicBezTo>
                    <a:pt x="31156" y="55343"/>
                    <a:pt x="33491" y="56944"/>
                    <a:pt x="33491" y="56944"/>
                  </a:cubicBezTo>
                  <a:lnTo>
                    <a:pt x="36060" y="50672"/>
                  </a:lnTo>
                  <a:lnTo>
                    <a:pt x="37761" y="57277"/>
                  </a:lnTo>
                  <a:cubicBezTo>
                    <a:pt x="37761" y="57277"/>
                    <a:pt x="41063" y="57044"/>
                    <a:pt x="47068" y="55443"/>
                  </a:cubicBezTo>
                  <a:cubicBezTo>
                    <a:pt x="53038" y="53841"/>
                    <a:pt x="57842" y="50072"/>
                    <a:pt x="57842" y="50072"/>
                  </a:cubicBezTo>
                  <a:lnTo>
                    <a:pt x="52205" y="32493"/>
                  </a:lnTo>
                  <a:lnTo>
                    <a:pt x="58209" y="20851"/>
                  </a:lnTo>
                  <a:lnTo>
                    <a:pt x="70918" y="34327"/>
                  </a:lnTo>
                  <a:cubicBezTo>
                    <a:pt x="70918" y="34327"/>
                    <a:pt x="76589" y="33560"/>
                    <a:pt x="79991" y="32593"/>
                  </a:cubicBezTo>
                  <a:cubicBezTo>
                    <a:pt x="81826" y="32059"/>
                    <a:pt x="75421" y="24420"/>
                    <a:pt x="73119" y="21218"/>
                  </a:cubicBezTo>
                  <a:cubicBezTo>
                    <a:pt x="70784" y="18049"/>
                    <a:pt x="66114" y="8876"/>
                    <a:pt x="64413" y="6574"/>
                  </a:cubicBezTo>
                  <a:cubicBezTo>
                    <a:pt x="62712" y="4273"/>
                    <a:pt x="48268" y="103"/>
                    <a:pt x="48268" y="103"/>
                  </a:cubicBezTo>
                  <a:cubicBezTo>
                    <a:pt x="48268" y="103"/>
                    <a:pt x="46829" y="0"/>
                    <a:pt x="44976"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3319;p71">
              <a:extLst>
                <a:ext uri="{FF2B5EF4-FFF2-40B4-BE49-F238E27FC236}">
                  <a16:creationId xmlns:a16="http://schemas.microsoft.com/office/drawing/2014/main" id="{11620D69-3A89-0CE5-40F0-82CA474C9517}"/>
                </a:ext>
              </a:extLst>
            </p:cNvPr>
            <p:cNvSpPr/>
            <p:nvPr/>
          </p:nvSpPr>
          <p:spPr>
            <a:xfrm>
              <a:off x="4507275" y="1688900"/>
              <a:ext cx="132600" cy="127600"/>
            </a:xfrm>
            <a:custGeom>
              <a:avLst/>
              <a:gdLst/>
              <a:ahLst/>
              <a:cxnLst/>
              <a:rect l="l" t="t" r="r" b="b"/>
              <a:pathLst>
                <a:path w="5304" h="5104" extrusionOk="0">
                  <a:moveTo>
                    <a:pt x="2669" y="0"/>
                  </a:moveTo>
                  <a:cubicBezTo>
                    <a:pt x="1201" y="0"/>
                    <a:pt x="0" y="1134"/>
                    <a:pt x="0" y="2536"/>
                  </a:cubicBezTo>
                  <a:cubicBezTo>
                    <a:pt x="0" y="3970"/>
                    <a:pt x="1201" y="5104"/>
                    <a:pt x="2669" y="5104"/>
                  </a:cubicBezTo>
                  <a:cubicBezTo>
                    <a:pt x="4103" y="5104"/>
                    <a:pt x="5304" y="3970"/>
                    <a:pt x="5304" y="2536"/>
                  </a:cubicBezTo>
                  <a:cubicBezTo>
                    <a:pt x="5304" y="1134"/>
                    <a:pt x="4103" y="0"/>
                    <a:pt x="266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3320;p71">
              <a:extLst>
                <a:ext uri="{FF2B5EF4-FFF2-40B4-BE49-F238E27FC236}">
                  <a16:creationId xmlns:a16="http://schemas.microsoft.com/office/drawing/2014/main" id="{5E3CBD87-ECCF-7CBF-F846-22292332D0B6}"/>
                </a:ext>
              </a:extLst>
            </p:cNvPr>
            <p:cNvSpPr/>
            <p:nvPr/>
          </p:nvSpPr>
          <p:spPr>
            <a:xfrm>
              <a:off x="4096975" y="1568800"/>
              <a:ext cx="45050" cy="354450"/>
            </a:xfrm>
            <a:custGeom>
              <a:avLst/>
              <a:gdLst/>
              <a:ahLst/>
              <a:cxnLst/>
              <a:rect l="l" t="t" r="r" b="b"/>
              <a:pathLst>
                <a:path w="1802" h="14178" fill="none" extrusionOk="0">
                  <a:moveTo>
                    <a:pt x="968" y="14178"/>
                  </a:moveTo>
                  <a:cubicBezTo>
                    <a:pt x="334" y="12376"/>
                    <a:pt x="34" y="10475"/>
                    <a:pt x="0" y="8574"/>
                  </a:cubicBezTo>
                  <a:cubicBezTo>
                    <a:pt x="0" y="5638"/>
                    <a:pt x="1802" y="1"/>
                    <a:pt x="1802" y="1"/>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3321;p71">
              <a:extLst>
                <a:ext uri="{FF2B5EF4-FFF2-40B4-BE49-F238E27FC236}">
                  <a16:creationId xmlns:a16="http://schemas.microsoft.com/office/drawing/2014/main" id="{8DAA339F-3704-34EE-9F84-BCF2522DD9C1}"/>
                </a:ext>
              </a:extLst>
            </p:cNvPr>
            <p:cNvSpPr/>
            <p:nvPr/>
          </p:nvSpPr>
          <p:spPr>
            <a:xfrm>
              <a:off x="4767450" y="1724750"/>
              <a:ext cx="105100" cy="85100"/>
            </a:xfrm>
            <a:custGeom>
              <a:avLst/>
              <a:gdLst/>
              <a:ahLst/>
              <a:cxnLst/>
              <a:rect l="l" t="t" r="r" b="b"/>
              <a:pathLst>
                <a:path w="4204" h="3404" fill="none" extrusionOk="0">
                  <a:moveTo>
                    <a:pt x="334" y="1"/>
                  </a:moveTo>
                  <a:lnTo>
                    <a:pt x="4203" y="3403"/>
                  </a:lnTo>
                  <a:lnTo>
                    <a:pt x="0" y="1902"/>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3322;p71">
              <a:extLst>
                <a:ext uri="{FF2B5EF4-FFF2-40B4-BE49-F238E27FC236}">
                  <a16:creationId xmlns:a16="http://schemas.microsoft.com/office/drawing/2014/main" id="{82ACE2F8-8C4E-84D0-7AF7-DD0C1A661DE0}"/>
                </a:ext>
              </a:extLst>
            </p:cNvPr>
            <p:cNvSpPr/>
            <p:nvPr/>
          </p:nvSpPr>
          <p:spPr>
            <a:xfrm>
              <a:off x="4835000" y="1437050"/>
              <a:ext cx="151800" cy="135950"/>
            </a:xfrm>
            <a:custGeom>
              <a:avLst/>
              <a:gdLst/>
              <a:ahLst/>
              <a:cxnLst/>
              <a:rect l="l" t="t" r="r" b="b"/>
              <a:pathLst>
                <a:path w="6072" h="5438" fill="none" extrusionOk="0">
                  <a:moveTo>
                    <a:pt x="6071" y="634"/>
                  </a:moveTo>
                  <a:cubicBezTo>
                    <a:pt x="6071" y="634"/>
                    <a:pt x="2402" y="0"/>
                    <a:pt x="0" y="5438"/>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3323;p71">
              <a:extLst>
                <a:ext uri="{FF2B5EF4-FFF2-40B4-BE49-F238E27FC236}">
                  <a16:creationId xmlns:a16="http://schemas.microsoft.com/office/drawing/2014/main" id="{B11D194C-E828-2688-E4A5-1CBF80A45A38}"/>
                </a:ext>
              </a:extLst>
            </p:cNvPr>
            <p:cNvSpPr/>
            <p:nvPr/>
          </p:nvSpPr>
          <p:spPr>
            <a:xfrm>
              <a:off x="3836775" y="1838175"/>
              <a:ext cx="27550" cy="38375"/>
            </a:xfrm>
            <a:custGeom>
              <a:avLst/>
              <a:gdLst/>
              <a:ahLst/>
              <a:cxnLst/>
              <a:rect l="l" t="t" r="r" b="b"/>
              <a:pathLst>
                <a:path w="1102" h="1535" fill="none" extrusionOk="0">
                  <a:moveTo>
                    <a:pt x="1" y="0"/>
                  </a:moveTo>
                  <a:lnTo>
                    <a:pt x="1102" y="1535"/>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3324;p71">
              <a:extLst>
                <a:ext uri="{FF2B5EF4-FFF2-40B4-BE49-F238E27FC236}">
                  <a16:creationId xmlns:a16="http://schemas.microsoft.com/office/drawing/2014/main" id="{2B277116-C3D6-8875-8E4F-139BF1522D67}"/>
                </a:ext>
              </a:extLst>
            </p:cNvPr>
            <p:cNvSpPr/>
            <p:nvPr/>
          </p:nvSpPr>
          <p:spPr>
            <a:xfrm>
              <a:off x="4092800" y="2555350"/>
              <a:ext cx="718875" cy="165150"/>
            </a:xfrm>
            <a:custGeom>
              <a:avLst/>
              <a:gdLst/>
              <a:ahLst/>
              <a:cxnLst/>
              <a:rect l="l" t="t" r="r" b="b"/>
              <a:pathLst>
                <a:path w="28755" h="6606" fill="none" extrusionOk="0">
                  <a:moveTo>
                    <a:pt x="1" y="668"/>
                  </a:moveTo>
                  <a:lnTo>
                    <a:pt x="6539" y="6238"/>
                  </a:lnTo>
                  <a:lnTo>
                    <a:pt x="9074" y="0"/>
                  </a:lnTo>
                  <a:lnTo>
                    <a:pt x="10808" y="6605"/>
                  </a:lnTo>
                  <a:cubicBezTo>
                    <a:pt x="10808" y="6605"/>
                    <a:pt x="19314" y="6238"/>
                    <a:pt x="28754" y="634"/>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3325;p71">
              <a:extLst>
                <a:ext uri="{FF2B5EF4-FFF2-40B4-BE49-F238E27FC236}">
                  <a16:creationId xmlns:a16="http://schemas.microsoft.com/office/drawing/2014/main" id="{CB6A5E5D-DCBF-326C-9F43-631A5A8639E6}"/>
                </a:ext>
              </a:extLst>
            </p:cNvPr>
            <p:cNvSpPr/>
            <p:nvPr/>
          </p:nvSpPr>
          <p:spPr>
            <a:xfrm>
              <a:off x="4202200" y="1227075"/>
              <a:ext cx="524400" cy="737875"/>
            </a:xfrm>
            <a:custGeom>
              <a:avLst/>
              <a:gdLst/>
              <a:ahLst/>
              <a:cxnLst/>
              <a:rect l="l" t="t" r="r" b="b"/>
              <a:pathLst>
                <a:path w="20976" h="29515" extrusionOk="0">
                  <a:moveTo>
                    <a:pt x="14738" y="1"/>
                  </a:moveTo>
                  <a:cubicBezTo>
                    <a:pt x="11563" y="1"/>
                    <a:pt x="7900" y="627"/>
                    <a:pt x="7900" y="627"/>
                  </a:cubicBezTo>
                  <a:cubicBezTo>
                    <a:pt x="7900" y="627"/>
                    <a:pt x="6532" y="694"/>
                    <a:pt x="5398" y="2996"/>
                  </a:cubicBezTo>
                  <a:cubicBezTo>
                    <a:pt x="4264" y="5264"/>
                    <a:pt x="2963" y="10601"/>
                    <a:pt x="1295" y="12402"/>
                  </a:cubicBezTo>
                  <a:cubicBezTo>
                    <a:pt x="9" y="13790"/>
                    <a:pt x="0" y="14166"/>
                    <a:pt x="477" y="14166"/>
                  </a:cubicBezTo>
                  <a:cubicBezTo>
                    <a:pt x="630" y="14166"/>
                    <a:pt x="834" y="14127"/>
                    <a:pt x="1062" y="14070"/>
                  </a:cubicBezTo>
                  <a:cubicBezTo>
                    <a:pt x="1962" y="13837"/>
                    <a:pt x="4631" y="12102"/>
                    <a:pt x="4631" y="12102"/>
                  </a:cubicBezTo>
                  <a:cubicBezTo>
                    <a:pt x="4631" y="12102"/>
                    <a:pt x="4764" y="16138"/>
                    <a:pt x="5298" y="18040"/>
                  </a:cubicBezTo>
                  <a:cubicBezTo>
                    <a:pt x="5832" y="19941"/>
                    <a:pt x="5398" y="25045"/>
                    <a:pt x="5832" y="27013"/>
                  </a:cubicBezTo>
                  <a:cubicBezTo>
                    <a:pt x="6065" y="27813"/>
                    <a:pt x="6232" y="28681"/>
                    <a:pt x="6299" y="29515"/>
                  </a:cubicBezTo>
                  <a:cubicBezTo>
                    <a:pt x="6299" y="29515"/>
                    <a:pt x="8901" y="21676"/>
                    <a:pt x="10268" y="19307"/>
                  </a:cubicBezTo>
                  <a:cubicBezTo>
                    <a:pt x="11636" y="16972"/>
                    <a:pt x="14204" y="12803"/>
                    <a:pt x="14204" y="12803"/>
                  </a:cubicBezTo>
                  <a:lnTo>
                    <a:pt x="19542" y="15705"/>
                  </a:lnTo>
                  <a:cubicBezTo>
                    <a:pt x="19542" y="15705"/>
                    <a:pt x="19442" y="10768"/>
                    <a:pt x="19308" y="8199"/>
                  </a:cubicBezTo>
                  <a:cubicBezTo>
                    <a:pt x="19141" y="5631"/>
                    <a:pt x="20976" y="2562"/>
                    <a:pt x="18908" y="827"/>
                  </a:cubicBezTo>
                  <a:cubicBezTo>
                    <a:pt x="18173" y="201"/>
                    <a:pt x="16534" y="1"/>
                    <a:pt x="1473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3326;p71">
              <a:extLst>
                <a:ext uri="{FF2B5EF4-FFF2-40B4-BE49-F238E27FC236}">
                  <a16:creationId xmlns:a16="http://schemas.microsoft.com/office/drawing/2014/main" id="{5796F094-D1AB-BAE6-FE8D-608B55977FC7}"/>
                </a:ext>
              </a:extLst>
            </p:cNvPr>
            <p:cNvSpPr/>
            <p:nvPr/>
          </p:nvSpPr>
          <p:spPr>
            <a:xfrm>
              <a:off x="4380500" y="1110150"/>
              <a:ext cx="270225" cy="619625"/>
            </a:xfrm>
            <a:custGeom>
              <a:avLst/>
              <a:gdLst/>
              <a:ahLst/>
              <a:cxnLst/>
              <a:rect l="l" t="t" r="r" b="b"/>
              <a:pathLst>
                <a:path w="10809" h="24785" extrusionOk="0">
                  <a:moveTo>
                    <a:pt x="10808" y="0"/>
                  </a:moveTo>
                  <a:lnTo>
                    <a:pt x="10808" y="0"/>
                  </a:lnTo>
                  <a:cubicBezTo>
                    <a:pt x="10808" y="1"/>
                    <a:pt x="7386" y="1765"/>
                    <a:pt x="3915" y="1765"/>
                  </a:cubicBezTo>
                  <a:cubicBezTo>
                    <a:pt x="2613" y="1765"/>
                    <a:pt x="1305" y="1517"/>
                    <a:pt x="168" y="834"/>
                  </a:cubicBezTo>
                  <a:cubicBezTo>
                    <a:pt x="168" y="834"/>
                    <a:pt x="1" y="4470"/>
                    <a:pt x="168" y="8573"/>
                  </a:cubicBezTo>
                  <a:cubicBezTo>
                    <a:pt x="301" y="12676"/>
                    <a:pt x="67" y="24785"/>
                    <a:pt x="67" y="24785"/>
                  </a:cubicBezTo>
                  <a:cubicBezTo>
                    <a:pt x="67" y="24785"/>
                    <a:pt x="9508" y="8640"/>
                    <a:pt x="10341" y="7439"/>
                  </a:cubicBezTo>
                  <a:lnTo>
                    <a:pt x="10808"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3327;p71">
              <a:extLst>
                <a:ext uri="{FF2B5EF4-FFF2-40B4-BE49-F238E27FC236}">
                  <a16:creationId xmlns:a16="http://schemas.microsoft.com/office/drawing/2014/main" id="{F6E0D7FD-7DC7-8101-75E0-5E966673F839}"/>
                </a:ext>
              </a:extLst>
            </p:cNvPr>
            <p:cNvSpPr/>
            <p:nvPr/>
          </p:nvSpPr>
          <p:spPr>
            <a:xfrm>
              <a:off x="4381350" y="1110150"/>
              <a:ext cx="269375" cy="238625"/>
            </a:xfrm>
            <a:custGeom>
              <a:avLst/>
              <a:gdLst/>
              <a:ahLst/>
              <a:cxnLst/>
              <a:rect l="l" t="t" r="r" b="b"/>
              <a:pathLst>
                <a:path w="10775" h="9545" extrusionOk="0">
                  <a:moveTo>
                    <a:pt x="10774" y="0"/>
                  </a:moveTo>
                  <a:lnTo>
                    <a:pt x="10774" y="0"/>
                  </a:lnTo>
                  <a:cubicBezTo>
                    <a:pt x="10774" y="1"/>
                    <a:pt x="7352" y="1765"/>
                    <a:pt x="3881" y="1765"/>
                  </a:cubicBezTo>
                  <a:cubicBezTo>
                    <a:pt x="2579" y="1765"/>
                    <a:pt x="1271" y="1517"/>
                    <a:pt x="134" y="834"/>
                  </a:cubicBezTo>
                  <a:cubicBezTo>
                    <a:pt x="134" y="834"/>
                    <a:pt x="0" y="3636"/>
                    <a:pt x="67" y="7106"/>
                  </a:cubicBezTo>
                  <a:cubicBezTo>
                    <a:pt x="1034" y="8206"/>
                    <a:pt x="2302" y="9007"/>
                    <a:pt x="3736" y="9340"/>
                  </a:cubicBezTo>
                  <a:cubicBezTo>
                    <a:pt x="4284" y="9482"/>
                    <a:pt x="4826" y="9544"/>
                    <a:pt x="5358" y="9544"/>
                  </a:cubicBezTo>
                  <a:cubicBezTo>
                    <a:pt x="6961" y="9544"/>
                    <a:pt x="8471" y="8975"/>
                    <a:pt x="9774" y="8273"/>
                  </a:cubicBezTo>
                  <a:cubicBezTo>
                    <a:pt x="10041" y="7873"/>
                    <a:pt x="10207" y="7573"/>
                    <a:pt x="10307" y="7439"/>
                  </a:cubicBezTo>
                  <a:lnTo>
                    <a:pt x="10774"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3328;p71">
              <a:extLst>
                <a:ext uri="{FF2B5EF4-FFF2-40B4-BE49-F238E27FC236}">
                  <a16:creationId xmlns:a16="http://schemas.microsoft.com/office/drawing/2014/main" id="{75095388-33FF-B7F5-6538-9DEAECDA7D99}"/>
                </a:ext>
              </a:extLst>
            </p:cNvPr>
            <p:cNvSpPr/>
            <p:nvPr/>
          </p:nvSpPr>
          <p:spPr>
            <a:xfrm>
              <a:off x="4382175" y="1110150"/>
              <a:ext cx="268550" cy="184325"/>
            </a:xfrm>
            <a:custGeom>
              <a:avLst/>
              <a:gdLst/>
              <a:ahLst/>
              <a:cxnLst/>
              <a:rect l="l" t="t" r="r" b="b"/>
              <a:pathLst>
                <a:path w="10742" h="7373" extrusionOk="0">
                  <a:moveTo>
                    <a:pt x="10741" y="0"/>
                  </a:moveTo>
                  <a:cubicBezTo>
                    <a:pt x="10741" y="1"/>
                    <a:pt x="7319" y="1765"/>
                    <a:pt x="3848" y="1765"/>
                  </a:cubicBezTo>
                  <a:cubicBezTo>
                    <a:pt x="2546" y="1765"/>
                    <a:pt x="1238" y="1517"/>
                    <a:pt x="101" y="834"/>
                  </a:cubicBezTo>
                  <a:cubicBezTo>
                    <a:pt x="101" y="834"/>
                    <a:pt x="34" y="2169"/>
                    <a:pt x="0" y="4103"/>
                  </a:cubicBezTo>
                  <a:cubicBezTo>
                    <a:pt x="1135" y="5204"/>
                    <a:pt x="3503" y="7372"/>
                    <a:pt x="4537" y="7372"/>
                  </a:cubicBezTo>
                  <a:cubicBezTo>
                    <a:pt x="5571" y="7372"/>
                    <a:pt x="8707" y="5171"/>
                    <a:pt x="10475" y="3870"/>
                  </a:cubicBezTo>
                  <a:lnTo>
                    <a:pt x="10741"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3329;p71">
              <a:extLst>
                <a:ext uri="{FF2B5EF4-FFF2-40B4-BE49-F238E27FC236}">
                  <a16:creationId xmlns:a16="http://schemas.microsoft.com/office/drawing/2014/main" id="{0AF8619A-55F9-1EF1-9F86-0829B95E605A}"/>
                </a:ext>
              </a:extLst>
            </p:cNvPr>
            <p:cNvSpPr/>
            <p:nvPr/>
          </p:nvSpPr>
          <p:spPr>
            <a:xfrm>
              <a:off x="4272925" y="833275"/>
              <a:ext cx="77575" cy="174325"/>
            </a:xfrm>
            <a:custGeom>
              <a:avLst/>
              <a:gdLst/>
              <a:ahLst/>
              <a:cxnLst/>
              <a:rect l="l" t="t" r="r" b="b"/>
              <a:pathLst>
                <a:path w="3103" h="6973" extrusionOk="0">
                  <a:moveTo>
                    <a:pt x="1722" y="0"/>
                  </a:moveTo>
                  <a:cubicBezTo>
                    <a:pt x="1715" y="0"/>
                    <a:pt x="1709" y="0"/>
                    <a:pt x="1702" y="1"/>
                  </a:cubicBezTo>
                  <a:cubicBezTo>
                    <a:pt x="1435" y="134"/>
                    <a:pt x="1168" y="268"/>
                    <a:pt x="935" y="468"/>
                  </a:cubicBezTo>
                  <a:cubicBezTo>
                    <a:pt x="401" y="468"/>
                    <a:pt x="1" y="1869"/>
                    <a:pt x="101" y="3570"/>
                  </a:cubicBezTo>
                  <a:cubicBezTo>
                    <a:pt x="167" y="5251"/>
                    <a:pt x="688" y="6606"/>
                    <a:pt x="1216" y="6606"/>
                  </a:cubicBezTo>
                  <a:cubicBezTo>
                    <a:pt x="1222" y="6606"/>
                    <a:pt x="1229" y="6606"/>
                    <a:pt x="1235" y="6606"/>
                  </a:cubicBezTo>
                  <a:cubicBezTo>
                    <a:pt x="1502" y="6739"/>
                    <a:pt x="1769" y="6872"/>
                    <a:pt x="2035" y="6973"/>
                  </a:cubicBezTo>
                  <a:cubicBezTo>
                    <a:pt x="2669" y="6939"/>
                    <a:pt x="3103" y="5371"/>
                    <a:pt x="3003" y="3437"/>
                  </a:cubicBezTo>
                  <a:cubicBezTo>
                    <a:pt x="2904" y="1523"/>
                    <a:pt x="2348" y="0"/>
                    <a:pt x="172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3330;p71">
              <a:extLst>
                <a:ext uri="{FF2B5EF4-FFF2-40B4-BE49-F238E27FC236}">
                  <a16:creationId xmlns:a16="http://schemas.microsoft.com/office/drawing/2014/main" id="{7A252435-62A9-E49E-42D0-04E204A70D9D}"/>
                </a:ext>
              </a:extLst>
            </p:cNvPr>
            <p:cNvSpPr/>
            <p:nvPr/>
          </p:nvSpPr>
          <p:spPr>
            <a:xfrm>
              <a:off x="4266250" y="556550"/>
              <a:ext cx="468700" cy="692350"/>
            </a:xfrm>
            <a:custGeom>
              <a:avLst/>
              <a:gdLst/>
              <a:ahLst/>
              <a:cxnLst/>
              <a:rect l="l" t="t" r="r" b="b"/>
              <a:pathLst>
                <a:path w="18748" h="27694" extrusionOk="0">
                  <a:moveTo>
                    <a:pt x="9682" y="1"/>
                  </a:moveTo>
                  <a:cubicBezTo>
                    <a:pt x="9126" y="1"/>
                    <a:pt x="8585" y="33"/>
                    <a:pt x="8073" y="95"/>
                  </a:cubicBezTo>
                  <a:cubicBezTo>
                    <a:pt x="5305" y="496"/>
                    <a:pt x="2903" y="2197"/>
                    <a:pt x="1635" y="4665"/>
                  </a:cubicBezTo>
                  <a:cubicBezTo>
                    <a:pt x="1" y="7868"/>
                    <a:pt x="1168" y="9736"/>
                    <a:pt x="1168" y="12237"/>
                  </a:cubicBezTo>
                  <a:cubicBezTo>
                    <a:pt x="1168" y="14739"/>
                    <a:pt x="2436" y="21344"/>
                    <a:pt x="2870" y="22078"/>
                  </a:cubicBezTo>
                  <a:cubicBezTo>
                    <a:pt x="3337" y="22778"/>
                    <a:pt x="6972" y="27415"/>
                    <a:pt x="8874" y="27682"/>
                  </a:cubicBezTo>
                  <a:cubicBezTo>
                    <a:pt x="8929" y="27690"/>
                    <a:pt x="8987" y="27693"/>
                    <a:pt x="9047" y="27693"/>
                  </a:cubicBezTo>
                  <a:cubicBezTo>
                    <a:pt x="11028" y="27693"/>
                    <a:pt x="15669" y="23539"/>
                    <a:pt x="16446" y="22245"/>
                  </a:cubicBezTo>
                  <a:cubicBezTo>
                    <a:pt x="17246" y="20910"/>
                    <a:pt x="18080" y="15540"/>
                    <a:pt x="18414" y="12337"/>
                  </a:cubicBezTo>
                  <a:cubicBezTo>
                    <a:pt x="18748" y="9135"/>
                    <a:pt x="18481" y="3665"/>
                    <a:pt x="16446" y="1963"/>
                  </a:cubicBezTo>
                  <a:cubicBezTo>
                    <a:pt x="14791" y="607"/>
                    <a:pt x="12101" y="1"/>
                    <a:pt x="968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3331;p71">
              <a:extLst>
                <a:ext uri="{FF2B5EF4-FFF2-40B4-BE49-F238E27FC236}">
                  <a16:creationId xmlns:a16="http://schemas.microsoft.com/office/drawing/2014/main" id="{AEE50A51-495F-1CD4-C2F0-CA31F14C2044}"/>
                </a:ext>
              </a:extLst>
            </p:cNvPr>
            <p:cNvSpPr/>
            <p:nvPr/>
          </p:nvSpPr>
          <p:spPr>
            <a:xfrm>
              <a:off x="4322125" y="814100"/>
              <a:ext cx="370300" cy="225200"/>
            </a:xfrm>
            <a:custGeom>
              <a:avLst/>
              <a:gdLst/>
              <a:ahLst/>
              <a:cxnLst/>
              <a:rect l="l" t="t" r="r" b="b"/>
              <a:pathLst>
                <a:path w="14812" h="9008" fill="none" extrusionOk="0">
                  <a:moveTo>
                    <a:pt x="14811" y="3303"/>
                  </a:moveTo>
                  <a:lnTo>
                    <a:pt x="13177" y="3303"/>
                  </a:lnTo>
                  <a:cubicBezTo>
                    <a:pt x="13177" y="3303"/>
                    <a:pt x="13344" y="2135"/>
                    <a:pt x="11576" y="1168"/>
                  </a:cubicBezTo>
                  <a:cubicBezTo>
                    <a:pt x="10675" y="668"/>
                    <a:pt x="9674" y="1235"/>
                    <a:pt x="8940" y="1935"/>
                  </a:cubicBezTo>
                  <a:cubicBezTo>
                    <a:pt x="8207" y="2636"/>
                    <a:pt x="7773" y="3603"/>
                    <a:pt x="7740" y="4604"/>
                  </a:cubicBezTo>
                  <a:lnTo>
                    <a:pt x="7406" y="8307"/>
                  </a:lnTo>
                  <a:cubicBezTo>
                    <a:pt x="7406" y="8707"/>
                    <a:pt x="7039" y="9007"/>
                    <a:pt x="6672" y="8974"/>
                  </a:cubicBezTo>
                  <a:lnTo>
                    <a:pt x="6672" y="8974"/>
                  </a:lnTo>
                  <a:cubicBezTo>
                    <a:pt x="6305" y="8940"/>
                    <a:pt x="6038" y="8674"/>
                    <a:pt x="6005" y="8340"/>
                  </a:cubicBezTo>
                  <a:cubicBezTo>
                    <a:pt x="5905" y="6772"/>
                    <a:pt x="5738" y="2035"/>
                    <a:pt x="4437" y="1302"/>
                  </a:cubicBezTo>
                  <a:cubicBezTo>
                    <a:pt x="2169" y="1"/>
                    <a:pt x="1001" y="2869"/>
                    <a:pt x="1001" y="2869"/>
                  </a:cubicBezTo>
                  <a:lnTo>
                    <a:pt x="1" y="2869"/>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3332;p71">
              <a:extLst>
                <a:ext uri="{FF2B5EF4-FFF2-40B4-BE49-F238E27FC236}">
                  <a16:creationId xmlns:a16="http://schemas.microsoft.com/office/drawing/2014/main" id="{21FB970B-F6B3-1819-8F32-A50A821E8E56}"/>
                </a:ext>
              </a:extLst>
            </p:cNvPr>
            <p:cNvSpPr/>
            <p:nvPr/>
          </p:nvSpPr>
          <p:spPr>
            <a:xfrm>
              <a:off x="4554800" y="898950"/>
              <a:ext cx="59225" cy="41925"/>
            </a:xfrm>
            <a:custGeom>
              <a:avLst/>
              <a:gdLst/>
              <a:ahLst/>
              <a:cxnLst/>
              <a:rect l="l" t="t" r="r" b="b"/>
              <a:pathLst>
                <a:path w="2369" h="1677" extrusionOk="0">
                  <a:moveTo>
                    <a:pt x="1172" y="1"/>
                  </a:moveTo>
                  <a:cubicBezTo>
                    <a:pt x="584" y="1"/>
                    <a:pt x="0" y="393"/>
                    <a:pt x="0" y="1177"/>
                  </a:cubicBezTo>
                  <a:cubicBezTo>
                    <a:pt x="0" y="1343"/>
                    <a:pt x="34" y="1510"/>
                    <a:pt x="134" y="1677"/>
                  </a:cubicBezTo>
                  <a:lnTo>
                    <a:pt x="2235" y="1677"/>
                  </a:lnTo>
                  <a:cubicBezTo>
                    <a:pt x="2302" y="1510"/>
                    <a:pt x="2335" y="1343"/>
                    <a:pt x="2369" y="1177"/>
                  </a:cubicBezTo>
                  <a:cubicBezTo>
                    <a:pt x="2352" y="393"/>
                    <a:pt x="1760" y="1"/>
                    <a:pt x="11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3333;p71">
              <a:extLst>
                <a:ext uri="{FF2B5EF4-FFF2-40B4-BE49-F238E27FC236}">
                  <a16:creationId xmlns:a16="http://schemas.microsoft.com/office/drawing/2014/main" id="{CA2EE3C3-F29E-C896-60A4-AE4B722275B2}"/>
                </a:ext>
              </a:extLst>
            </p:cNvPr>
            <p:cNvSpPr/>
            <p:nvPr/>
          </p:nvSpPr>
          <p:spPr>
            <a:xfrm>
              <a:off x="4382175" y="898950"/>
              <a:ext cx="59225" cy="41925"/>
            </a:xfrm>
            <a:custGeom>
              <a:avLst/>
              <a:gdLst/>
              <a:ahLst/>
              <a:cxnLst/>
              <a:rect l="l" t="t" r="r" b="b"/>
              <a:pathLst>
                <a:path w="2369" h="1677" extrusionOk="0">
                  <a:moveTo>
                    <a:pt x="1172" y="1"/>
                  </a:moveTo>
                  <a:cubicBezTo>
                    <a:pt x="584" y="1"/>
                    <a:pt x="0" y="393"/>
                    <a:pt x="0" y="1177"/>
                  </a:cubicBezTo>
                  <a:cubicBezTo>
                    <a:pt x="0" y="1343"/>
                    <a:pt x="34" y="1510"/>
                    <a:pt x="134" y="1677"/>
                  </a:cubicBezTo>
                  <a:lnTo>
                    <a:pt x="2235" y="1677"/>
                  </a:lnTo>
                  <a:cubicBezTo>
                    <a:pt x="2302" y="1510"/>
                    <a:pt x="2335" y="1343"/>
                    <a:pt x="2369" y="1177"/>
                  </a:cubicBezTo>
                  <a:cubicBezTo>
                    <a:pt x="2352" y="393"/>
                    <a:pt x="1760" y="1"/>
                    <a:pt x="11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3334;p71">
              <a:extLst>
                <a:ext uri="{FF2B5EF4-FFF2-40B4-BE49-F238E27FC236}">
                  <a16:creationId xmlns:a16="http://schemas.microsoft.com/office/drawing/2014/main" id="{B194C8A5-E779-AAE7-1F51-C08E1EB85667}"/>
                </a:ext>
              </a:extLst>
            </p:cNvPr>
            <p:cNvSpPr/>
            <p:nvPr/>
          </p:nvSpPr>
          <p:spPr>
            <a:xfrm>
              <a:off x="4435550" y="1085125"/>
              <a:ext cx="111775" cy="27775"/>
            </a:xfrm>
            <a:custGeom>
              <a:avLst/>
              <a:gdLst/>
              <a:ahLst/>
              <a:cxnLst/>
              <a:rect l="l" t="t" r="r" b="b"/>
              <a:pathLst>
                <a:path w="4471" h="1111" extrusionOk="0">
                  <a:moveTo>
                    <a:pt x="1468" y="1"/>
                  </a:moveTo>
                  <a:lnTo>
                    <a:pt x="0" y="401"/>
                  </a:lnTo>
                  <a:cubicBezTo>
                    <a:pt x="0" y="401"/>
                    <a:pt x="301" y="1001"/>
                    <a:pt x="1601" y="1068"/>
                  </a:cubicBezTo>
                  <a:cubicBezTo>
                    <a:pt x="2002" y="1089"/>
                    <a:pt x="2356" y="1110"/>
                    <a:pt x="2679" y="1110"/>
                  </a:cubicBezTo>
                  <a:cubicBezTo>
                    <a:pt x="3375" y="1110"/>
                    <a:pt x="3923" y="1012"/>
                    <a:pt x="4470" y="601"/>
                  </a:cubicBezTo>
                  <a:lnTo>
                    <a:pt x="2702" y="101"/>
                  </a:lnTo>
                  <a:lnTo>
                    <a:pt x="2102" y="668"/>
                  </a:lnTo>
                  <a:lnTo>
                    <a:pt x="1468" y="1"/>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3335;p71">
              <a:extLst>
                <a:ext uri="{FF2B5EF4-FFF2-40B4-BE49-F238E27FC236}">
                  <a16:creationId xmlns:a16="http://schemas.microsoft.com/office/drawing/2014/main" id="{3BE7A613-286E-2982-1BCB-594B1081462A}"/>
                </a:ext>
              </a:extLst>
            </p:cNvPr>
            <p:cNvSpPr/>
            <p:nvPr/>
          </p:nvSpPr>
          <p:spPr>
            <a:xfrm>
              <a:off x="4447225" y="1107650"/>
              <a:ext cx="81750" cy="34800"/>
            </a:xfrm>
            <a:custGeom>
              <a:avLst/>
              <a:gdLst/>
              <a:ahLst/>
              <a:cxnLst/>
              <a:rect l="l" t="t" r="r" b="b"/>
              <a:pathLst>
                <a:path w="3270" h="1392" extrusionOk="0">
                  <a:moveTo>
                    <a:pt x="0" y="0"/>
                  </a:moveTo>
                  <a:cubicBezTo>
                    <a:pt x="267" y="601"/>
                    <a:pt x="768" y="1068"/>
                    <a:pt x="1401" y="1335"/>
                  </a:cubicBezTo>
                  <a:cubicBezTo>
                    <a:pt x="1505" y="1374"/>
                    <a:pt x="1607" y="1391"/>
                    <a:pt x="1708" y="1391"/>
                  </a:cubicBezTo>
                  <a:cubicBezTo>
                    <a:pt x="2551" y="1391"/>
                    <a:pt x="3269" y="167"/>
                    <a:pt x="3269" y="167"/>
                  </a:cubicBezTo>
                  <a:lnTo>
                    <a:pt x="3269" y="167"/>
                  </a:lnTo>
                  <a:cubicBezTo>
                    <a:pt x="3269" y="167"/>
                    <a:pt x="2782" y="197"/>
                    <a:pt x="2154" y="197"/>
                  </a:cubicBezTo>
                  <a:cubicBezTo>
                    <a:pt x="1448" y="197"/>
                    <a:pt x="565" y="159"/>
                    <a:pt x="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3336;p71">
              <a:extLst>
                <a:ext uri="{FF2B5EF4-FFF2-40B4-BE49-F238E27FC236}">
                  <a16:creationId xmlns:a16="http://schemas.microsoft.com/office/drawing/2014/main" id="{E3C20CF0-4768-C400-4C9A-85001B0E6520}"/>
                </a:ext>
              </a:extLst>
            </p:cNvPr>
            <p:cNvSpPr/>
            <p:nvPr/>
          </p:nvSpPr>
          <p:spPr>
            <a:xfrm>
              <a:off x="4372175" y="556450"/>
              <a:ext cx="285225" cy="207650"/>
            </a:xfrm>
            <a:custGeom>
              <a:avLst/>
              <a:gdLst/>
              <a:ahLst/>
              <a:cxnLst/>
              <a:rect l="l" t="t" r="r" b="b"/>
              <a:pathLst>
                <a:path w="11409" h="8306" extrusionOk="0">
                  <a:moveTo>
                    <a:pt x="5476" y="1"/>
                  </a:moveTo>
                  <a:cubicBezTo>
                    <a:pt x="4909" y="1"/>
                    <a:pt x="4357" y="34"/>
                    <a:pt x="3836" y="99"/>
                  </a:cubicBezTo>
                  <a:cubicBezTo>
                    <a:pt x="2469" y="299"/>
                    <a:pt x="1201" y="800"/>
                    <a:pt x="100" y="1567"/>
                  </a:cubicBezTo>
                  <a:cubicBezTo>
                    <a:pt x="0" y="2434"/>
                    <a:pt x="0" y="3335"/>
                    <a:pt x="100" y="4202"/>
                  </a:cubicBezTo>
                  <a:cubicBezTo>
                    <a:pt x="334" y="5903"/>
                    <a:pt x="1868" y="8305"/>
                    <a:pt x="1868" y="8305"/>
                  </a:cubicBezTo>
                  <a:lnTo>
                    <a:pt x="8039" y="8305"/>
                  </a:lnTo>
                  <a:cubicBezTo>
                    <a:pt x="9207" y="7004"/>
                    <a:pt x="10074" y="5470"/>
                    <a:pt x="10608" y="3835"/>
                  </a:cubicBezTo>
                  <a:cubicBezTo>
                    <a:pt x="10975" y="2735"/>
                    <a:pt x="11208" y="1967"/>
                    <a:pt x="11408" y="1434"/>
                  </a:cubicBezTo>
                  <a:cubicBezTo>
                    <a:pt x="9762" y="441"/>
                    <a:pt x="7523" y="1"/>
                    <a:pt x="5476"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3337;p71">
              <a:extLst>
                <a:ext uri="{FF2B5EF4-FFF2-40B4-BE49-F238E27FC236}">
                  <a16:creationId xmlns:a16="http://schemas.microsoft.com/office/drawing/2014/main" id="{45FBB2EA-D9C2-D951-7EAA-66E3ED76044C}"/>
                </a:ext>
              </a:extLst>
            </p:cNvPr>
            <p:cNvSpPr/>
            <p:nvPr/>
          </p:nvSpPr>
          <p:spPr>
            <a:xfrm>
              <a:off x="4621500" y="674000"/>
              <a:ext cx="111775" cy="496225"/>
            </a:xfrm>
            <a:custGeom>
              <a:avLst/>
              <a:gdLst/>
              <a:ahLst/>
              <a:cxnLst/>
              <a:rect l="l" t="t" r="r" b="b"/>
              <a:pathLst>
                <a:path w="4471" h="19849" extrusionOk="0">
                  <a:moveTo>
                    <a:pt x="3770" y="1"/>
                  </a:moveTo>
                  <a:cubicBezTo>
                    <a:pt x="3170" y="1035"/>
                    <a:pt x="2102" y="3069"/>
                    <a:pt x="2102" y="3536"/>
                  </a:cubicBezTo>
                  <a:cubicBezTo>
                    <a:pt x="2102" y="4137"/>
                    <a:pt x="3270" y="7506"/>
                    <a:pt x="3270" y="8707"/>
                  </a:cubicBezTo>
                  <a:cubicBezTo>
                    <a:pt x="3270" y="9941"/>
                    <a:pt x="2469" y="12643"/>
                    <a:pt x="1502" y="13377"/>
                  </a:cubicBezTo>
                  <a:cubicBezTo>
                    <a:pt x="501" y="14111"/>
                    <a:pt x="201" y="14778"/>
                    <a:pt x="101" y="15979"/>
                  </a:cubicBezTo>
                  <a:cubicBezTo>
                    <a:pt x="1" y="16879"/>
                    <a:pt x="34" y="18847"/>
                    <a:pt x="101" y="19848"/>
                  </a:cubicBezTo>
                  <a:cubicBezTo>
                    <a:pt x="902" y="19181"/>
                    <a:pt x="1635" y="18414"/>
                    <a:pt x="2269" y="17547"/>
                  </a:cubicBezTo>
                  <a:cubicBezTo>
                    <a:pt x="3070" y="16212"/>
                    <a:pt x="3870" y="10842"/>
                    <a:pt x="4237" y="7639"/>
                  </a:cubicBezTo>
                  <a:cubicBezTo>
                    <a:pt x="4471" y="5505"/>
                    <a:pt x="4404" y="2369"/>
                    <a:pt x="3770"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3338;p71">
              <a:extLst>
                <a:ext uri="{FF2B5EF4-FFF2-40B4-BE49-F238E27FC236}">
                  <a16:creationId xmlns:a16="http://schemas.microsoft.com/office/drawing/2014/main" id="{8DB7787C-9B91-8938-ECD1-048A8D9A4D04}"/>
                </a:ext>
              </a:extLst>
            </p:cNvPr>
            <p:cNvSpPr/>
            <p:nvPr/>
          </p:nvSpPr>
          <p:spPr>
            <a:xfrm>
              <a:off x="4688225" y="833275"/>
              <a:ext cx="64250" cy="174325"/>
            </a:xfrm>
            <a:custGeom>
              <a:avLst/>
              <a:gdLst/>
              <a:ahLst/>
              <a:cxnLst/>
              <a:rect l="l" t="t" r="r" b="b"/>
              <a:pathLst>
                <a:path w="2570" h="6973" extrusionOk="0">
                  <a:moveTo>
                    <a:pt x="1448" y="0"/>
                  </a:moveTo>
                  <a:cubicBezTo>
                    <a:pt x="822" y="0"/>
                    <a:pt x="233" y="1523"/>
                    <a:pt x="101" y="3437"/>
                  </a:cubicBezTo>
                  <a:cubicBezTo>
                    <a:pt x="1" y="5338"/>
                    <a:pt x="434" y="6939"/>
                    <a:pt x="1068" y="6973"/>
                  </a:cubicBezTo>
                  <a:cubicBezTo>
                    <a:pt x="1201" y="6973"/>
                    <a:pt x="1335" y="6906"/>
                    <a:pt x="1435" y="6806"/>
                  </a:cubicBezTo>
                  <a:lnTo>
                    <a:pt x="1869" y="6606"/>
                  </a:lnTo>
                  <a:lnTo>
                    <a:pt x="1902" y="6072"/>
                  </a:lnTo>
                  <a:cubicBezTo>
                    <a:pt x="2469" y="4437"/>
                    <a:pt x="2569" y="2703"/>
                    <a:pt x="2202" y="1035"/>
                  </a:cubicBezTo>
                  <a:lnTo>
                    <a:pt x="2235" y="468"/>
                  </a:lnTo>
                  <a:lnTo>
                    <a:pt x="1835" y="234"/>
                  </a:lnTo>
                  <a:cubicBezTo>
                    <a:pt x="1735" y="101"/>
                    <a:pt x="1602" y="34"/>
                    <a:pt x="1468" y="1"/>
                  </a:cubicBezTo>
                  <a:cubicBezTo>
                    <a:pt x="1461" y="0"/>
                    <a:pt x="1455" y="0"/>
                    <a:pt x="144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3339;p71">
              <a:extLst>
                <a:ext uri="{FF2B5EF4-FFF2-40B4-BE49-F238E27FC236}">
                  <a16:creationId xmlns:a16="http://schemas.microsoft.com/office/drawing/2014/main" id="{B1747654-E3FA-39FB-E659-E890DA164C88}"/>
                </a:ext>
              </a:extLst>
            </p:cNvPr>
            <p:cNvSpPr/>
            <p:nvPr/>
          </p:nvSpPr>
          <p:spPr>
            <a:xfrm>
              <a:off x="4712400" y="844950"/>
              <a:ext cx="55075" cy="153500"/>
            </a:xfrm>
            <a:custGeom>
              <a:avLst/>
              <a:gdLst/>
              <a:ahLst/>
              <a:cxnLst/>
              <a:rect l="l" t="t" r="r" b="b"/>
              <a:pathLst>
                <a:path w="2203" h="6140" extrusionOk="0">
                  <a:moveTo>
                    <a:pt x="1248" y="0"/>
                  </a:moveTo>
                  <a:cubicBezTo>
                    <a:pt x="688" y="0"/>
                    <a:pt x="166" y="1323"/>
                    <a:pt x="68" y="3003"/>
                  </a:cubicBezTo>
                  <a:cubicBezTo>
                    <a:pt x="1" y="4704"/>
                    <a:pt x="334" y="6105"/>
                    <a:pt x="902" y="6139"/>
                  </a:cubicBezTo>
                  <a:cubicBezTo>
                    <a:pt x="908" y="6139"/>
                    <a:pt x="915" y="6139"/>
                    <a:pt x="922" y="6139"/>
                  </a:cubicBezTo>
                  <a:cubicBezTo>
                    <a:pt x="1482" y="6139"/>
                    <a:pt x="2004" y="4817"/>
                    <a:pt x="2102" y="3136"/>
                  </a:cubicBezTo>
                  <a:cubicBezTo>
                    <a:pt x="2202" y="1435"/>
                    <a:pt x="1836" y="34"/>
                    <a:pt x="1268" y="1"/>
                  </a:cubicBezTo>
                  <a:cubicBezTo>
                    <a:pt x="1262" y="0"/>
                    <a:pt x="1255" y="0"/>
                    <a:pt x="124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3340;p71">
              <a:extLst>
                <a:ext uri="{FF2B5EF4-FFF2-40B4-BE49-F238E27FC236}">
                  <a16:creationId xmlns:a16="http://schemas.microsoft.com/office/drawing/2014/main" id="{BDF32628-D161-DEB5-2B3C-784594173836}"/>
                </a:ext>
              </a:extLst>
            </p:cNvPr>
            <p:cNvSpPr/>
            <p:nvPr/>
          </p:nvSpPr>
          <p:spPr>
            <a:xfrm>
              <a:off x="4267925" y="683175"/>
              <a:ext cx="116775" cy="478700"/>
            </a:xfrm>
            <a:custGeom>
              <a:avLst/>
              <a:gdLst/>
              <a:ahLst/>
              <a:cxnLst/>
              <a:rect l="l" t="t" r="r" b="b"/>
              <a:pathLst>
                <a:path w="4671" h="19148" extrusionOk="0">
                  <a:moveTo>
                    <a:pt x="1335" y="1"/>
                  </a:moveTo>
                  <a:cubicBezTo>
                    <a:pt x="1" y="2969"/>
                    <a:pt x="1068" y="4804"/>
                    <a:pt x="1068" y="7206"/>
                  </a:cubicBezTo>
                  <a:cubicBezTo>
                    <a:pt x="1068" y="9708"/>
                    <a:pt x="2336" y="16312"/>
                    <a:pt x="2769" y="17013"/>
                  </a:cubicBezTo>
                  <a:cubicBezTo>
                    <a:pt x="3270" y="17747"/>
                    <a:pt x="3837" y="18480"/>
                    <a:pt x="4437" y="19148"/>
                  </a:cubicBezTo>
                  <a:cubicBezTo>
                    <a:pt x="4370" y="16846"/>
                    <a:pt x="4671" y="14678"/>
                    <a:pt x="3837" y="13710"/>
                  </a:cubicBezTo>
                  <a:cubicBezTo>
                    <a:pt x="2836" y="12476"/>
                    <a:pt x="2369" y="10808"/>
                    <a:pt x="2169" y="9040"/>
                  </a:cubicBezTo>
                  <a:cubicBezTo>
                    <a:pt x="1935" y="7272"/>
                    <a:pt x="2469" y="3169"/>
                    <a:pt x="2469" y="3003"/>
                  </a:cubicBezTo>
                  <a:cubicBezTo>
                    <a:pt x="2469" y="2803"/>
                    <a:pt x="1702" y="868"/>
                    <a:pt x="1335"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3341;p71">
              <a:extLst>
                <a:ext uri="{FF2B5EF4-FFF2-40B4-BE49-F238E27FC236}">
                  <a16:creationId xmlns:a16="http://schemas.microsoft.com/office/drawing/2014/main" id="{AB4C5463-FB65-BA50-346C-28E31F1C7ACF}"/>
                </a:ext>
              </a:extLst>
            </p:cNvPr>
            <p:cNvSpPr/>
            <p:nvPr/>
          </p:nvSpPr>
          <p:spPr>
            <a:xfrm>
              <a:off x="4429700" y="1160700"/>
              <a:ext cx="128450" cy="89050"/>
            </a:xfrm>
            <a:custGeom>
              <a:avLst/>
              <a:gdLst/>
              <a:ahLst/>
              <a:cxnLst/>
              <a:rect l="l" t="t" r="r" b="b"/>
              <a:pathLst>
                <a:path w="5138" h="3562" extrusionOk="0">
                  <a:moveTo>
                    <a:pt x="2264" y="0"/>
                  </a:moveTo>
                  <a:cubicBezTo>
                    <a:pt x="1610" y="0"/>
                    <a:pt x="506" y="1357"/>
                    <a:pt x="1" y="2115"/>
                  </a:cubicBezTo>
                  <a:cubicBezTo>
                    <a:pt x="835" y="2882"/>
                    <a:pt x="1669" y="3449"/>
                    <a:pt x="2336" y="3549"/>
                  </a:cubicBezTo>
                  <a:cubicBezTo>
                    <a:pt x="2390" y="3558"/>
                    <a:pt x="2447" y="3562"/>
                    <a:pt x="2508" y="3562"/>
                  </a:cubicBezTo>
                  <a:cubicBezTo>
                    <a:pt x="3153" y="3562"/>
                    <a:pt x="4131" y="3086"/>
                    <a:pt x="5138" y="2415"/>
                  </a:cubicBezTo>
                  <a:cubicBezTo>
                    <a:pt x="4371" y="1581"/>
                    <a:pt x="3003" y="180"/>
                    <a:pt x="2369" y="13"/>
                  </a:cubicBezTo>
                  <a:cubicBezTo>
                    <a:pt x="2336" y="4"/>
                    <a:pt x="2300" y="0"/>
                    <a:pt x="2264"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3342;p71">
              <a:extLst>
                <a:ext uri="{FF2B5EF4-FFF2-40B4-BE49-F238E27FC236}">
                  <a16:creationId xmlns:a16="http://schemas.microsoft.com/office/drawing/2014/main" id="{2746EDD4-4B24-A3F6-5916-0AFF29440B98}"/>
                </a:ext>
              </a:extLst>
            </p:cNvPr>
            <p:cNvSpPr/>
            <p:nvPr/>
          </p:nvSpPr>
          <p:spPr>
            <a:xfrm>
              <a:off x="4599000" y="2152150"/>
              <a:ext cx="312750" cy="236800"/>
            </a:xfrm>
            <a:custGeom>
              <a:avLst/>
              <a:gdLst/>
              <a:ahLst/>
              <a:cxnLst/>
              <a:rect l="l" t="t" r="r" b="b"/>
              <a:pathLst>
                <a:path w="12510" h="9472" extrusionOk="0">
                  <a:moveTo>
                    <a:pt x="5266" y="1"/>
                  </a:moveTo>
                  <a:cubicBezTo>
                    <a:pt x="4178" y="1"/>
                    <a:pt x="0" y="2147"/>
                    <a:pt x="0" y="2719"/>
                  </a:cubicBezTo>
                  <a:cubicBezTo>
                    <a:pt x="0" y="3055"/>
                    <a:pt x="314" y="3182"/>
                    <a:pt x="771" y="3182"/>
                  </a:cubicBezTo>
                  <a:cubicBezTo>
                    <a:pt x="1131" y="3182"/>
                    <a:pt x="1580" y="3103"/>
                    <a:pt x="2035" y="2986"/>
                  </a:cubicBezTo>
                  <a:cubicBezTo>
                    <a:pt x="3069" y="2719"/>
                    <a:pt x="5037" y="1985"/>
                    <a:pt x="5037" y="1985"/>
                  </a:cubicBezTo>
                  <a:cubicBezTo>
                    <a:pt x="5037" y="1985"/>
                    <a:pt x="7205" y="7022"/>
                    <a:pt x="7873" y="7823"/>
                  </a:cubicBezTo>
                  <a:cubicBezTo>
                    <a:pt x="8475" y="8511"/>
                    <a:pt x="8905" y="9472"/>
                    <a:pt x="9863" y="9472"/>
                  </a:cubicBezTo>
                  <a:cubicBezTo>
                    <a:pt x="10019" y="9472"/>
                    <a:pt x="10188" y="9446"/>
                    <a:pt x="10374" y="9390"/>
                  </a:cubicBezTo>
                  <a:cubicBezTo>
                    <a:pt x="11142" y="9157"/>
                    <a:pt x="11875" y="8790"/>
                    <a:pt x="12509" y="8290"/>
                  </a:cubicBezTo>
                  <a:lnTo>
                    <a:pt x="11342" y="4887"/>
                  </a:lnTo>
                  <a:cubicBezTo>
                    <a:pt x="11342" y="4887"/>
                    <a:pt x="6238" y="217"/>
                    <a:pt x="5404" y="17"/>
                  </a:cubicBezTo>
                  <a:cubicBezTo>
                    <a:pt x="5366" y="6"/>
                    <a:pt x="5320" y="1"/>
                    <a:pt x="526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3343;p71">
              <a:extLst>
                <a:ext uri="{FF2B5EF4-FFF2-40B4-BE49-F238E27FC236}">
                  <a16:creationId xmlns:a16="http://schemas.microsoft.com/office/drawing/2014/main" id="{CD501A28-A3B0-5862-D75E-1B82703C82DF}"/>
                </a:ext>
              </a:extLst>
            </p:cNvPr>
            <p:cNvSpPr/>
            <p:nvPr/>
          </p:nvSpPr>
          <p:spPr>
            <a:xfrm>
              <a:off x="4732700" y="2180875"/>
              <a:ext cx="80975" cy="94475"/>
            </a:xfrm>
            <a:custGeom>
              <a:avLst/>
              <a:gdLst/>
              <a:ahLst/>
              <a:cxnLst/>
              <a:rect l="l" t="t" r="r" b="b"/>
              <a:pathLst>
                <a:path w="3239" h="3779" extrusionOk="0">
                  <a:moveTo>
                    <a:pt x="799" y="0"/>
                  </a:moveTo>
                  <a:cubicBezTo>
                    <a:pt x="312" y="0"/>
                    <a:pt x="0" y="1912"/>
                    <a:pt x="623" y="2404"/>
                  </a:cubicBezTo>
                  <a:cubicBezTo>
                    <a:pt x="1157" y="2871"/>
                    <a:pt x="1724" y="3338"/>
                    <a:pt x="2324" y="3738"/>
                  </a:cubicBezTo>
                  <a:cubicBezTo>
                    <a:pt x="2386" y="3763"/>
                    <a:pt x="2460" y="3778"/>
                    <a:pt x="2535" y="3778"/>
                  </a:cubicBezTo>
                  <a:cubicBezTo>
                    <a:pt x="2867" y="3778"/>
                    <a:pt x="3239" y="3478"/>
                    <a:pt x="2858" y="2337"/>
                  </a:cubicBezTo>
                  <a:cubicBezTo>
                    <a:pt x="2391" y="903"/>
                    <a:pt x="1290" y="69"/>
                    <a:pt x="823" y="2"/>
                  </a:cubicBezTo>
                  <a:cubicBezTo>
                    <a:pt x="815" y="1"/>
                    <a:pt x="807" y="0"/>
                    <a:pt x="79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3344;p71">
              <a:extLst>
                <a:ext uri="{FF2B5EF4-FFF2-40B4-BE49-F238E27FC236}">
                  <a16:creationId xmlns:a16="http://schemas.microsoft.com/office/drawing/2014/main" id="{951BE0F5-834D-A1A2-A87B-A8CC47DCB2DF}"/>
                </a:ext>
              </a:extLst>
            </p:cNvPr>
            <p:cNvSpPr/>
            <p:nvPr/>
          </p:nvSpPr>
          <p:spPr>
            <a:xfrm>
              <a:off x="4624025" y="2171800"/>
              <a:ext cx="145250" cy="101400"/>
            </a:xfrm>
            <a:custGeom>
              <a:avLst/>
              <a:gdLst/>
              <a:ahLst/>
              <a:cxnLst/>
              <a:rect l="l" t="t" r="r" b="b"/>
              <a:pathLst>
                <a:path w="5810" h="4056" extrusionOk="0">
                  <a:moveTo>
                    <a:pt x="4907" y="1"/>
                  </a:moveTo>
                  <a:cubicBezTo>
                    <a:pt x="4806" y="1"/>
                    <a:pt x="4694" y="11"/>
                    <a:pt x="4570" y="32"/>
                  </a:cubicBezTo>
                  <a:cubicBezTo>
                    <a:pt x="4570" y="32"/>
                    <a:pt x="200" y="2600"/>
                    <a:pt x="67" y="3467"/>
                  </a:cubicBezTo>
                  <a:cubicBezTo>
                    <a:pt x="1" y="3911"/>
                    <a:pt x="243" y="4055"/>
                    <a:pt x="622" y="4055"/>
                  </a:cubicBezTo>
                  <a:cubicBezTo>
                    <a:pt x="1011" y="4055"/>
                    <a:pt x="1544" y="3903"/>
                    <a:pt x="2035" y="3768"/>
                  </a:cubicBezTo>
                  <a:cubicBezTo>
                    <a:pt x="3269" y="3401"/>
                    <a:pt x="5304" y="2934"/>
                    <a:pt x="5571" y="1799"/>
                  </a:cubicBezTo>
                  <a:cubicBezTo>
                    <a:pt x="5810" y="753"/>
                    <a:pt x="5781" y="1"/>
                    <a:pt x="490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3345;p71">
              <a:extLst>
                <a:ext uri="{FF2B5EF4-FFF2-40B4-BE49-F238E27FC236}">
                  <a16:creationId xmlns:a16="http://schemas.microsoft.com/office/drawing/2014/main" id="{449336B7-AFB8-9D2B-5910-882F11E59B4D}"/>
                </a:ext>
              </a:extLst>
            </p:cNvPr>
            <p:cNvSpPr/>
            <p:nvPr/>
          </p:nvSpPr>
          <p:spPr>
            <a:xfrm>
              <a:off x="4748525" y="2220075"/>
              <a:ext cx="80850" cy="94475"/>
            </a:xfrm>
            <a:custGeom>
              <a:avLst/>
              <a:gdLst/>
              <a:ahLst/>
              <a:cxnLst/>
              <a:rect l="l" t="t" r="r" b="b"/>
              <a:pathLst>
                <a:path w="3234" h="3779" extrusionOk="0">
                  <a:moveTo>
                    <a:pt x="768" y="0"/>
                  </a:moveTo>
                  <a:cubicBezTo>
                    <a:pt x="313" y="0"/>
                    <a:pt x="0" y="1911"/>
                    <a:pt x="591" y="2370"/>
                  </a:cubicBezTo>
                  <a:cubicBezTo>
                    <a:pt x="1124" y="2871"/>
                    <a:pt x="1691" y="3338"/>
                    <a:pt x="2292" y="3738"/>
                  </a:cubicBezTo>
                  <a:cubicBezTo>
                    <a:pt x="2353" y="3762"/>
                    <a:pt x="2427" y="3778"/>
                    <a:pt x="2504" y="3778"/>
                  </a:cubicBezTo>
                  <a:cubicBezTo>
                    <a:pt x="2843" y="3778"/>
                    <a:pt x="3234" y="3474"/>
                    <a:pt x="2826" y="2304"/>
                  </a:cubicBezTo>
                  <a:cubicBezTo>
                    <a:pt x="2359" y="903"/>
                    <a:pt x="1258" y="69"/>
                    <a:pt x="791" y="2"/>
                  </a:cubicBezTo>
                  <a:cubicBezTo>
                    <a:pt x="783" y="1"/>
                    <a:pt x="775" y="0"/>
                    <a:pt x="768"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3346;p71">
              <a:extLst>
                <a:ext uri="{FF2B5EF4-FFF2-40B4-BE49-F238E27FC236}">
                  <a16:creationId xmlns:a16="http://schemas.microsoft.com/office/drawing/2014/main" id="{800EB2D5-8D6F-E522-FD96-54E31754F47E}"/>
                </a:ext>
              </a:extLst>
            </p:cNvPr>
            <p:cNvSpPr/>
            <p:nvPr/>
          </p:nvSpPr>
          <p:spPr>
            <a:xfrm>
              <a:off x="4639075" y="2211025"/>
              <a:ext cx="146000" cy="101475"/>
            </a:xfrm>
            <a:custGeom>
              <a:avLst/>
              <a:gdLst/>
              <a:ahLst/>
              <a:cxnLst/>
              <a:rect l="l" t="t" r="r" b="b"/>
              <a:pathLst>
                <a:path w="5840" h="4059" extrusionOk="0">
                  <a:moveTo>
                    <a:pt x="4906" y="1"/>
                  </a:moveTo>
                  <a:cubicBezTo>
                    <a:pt x="4804" y="1"/>
                    <a:pt x="4692" y="10"/>
                    <a:pt x="4568" y="30"/>
                  </a:cubicBezTo>
                  <a:cubicBezTo>
                    <a:pt x="4568" y="30"/>
                    <a:pt x="232" y="2632"/>
                    <a:pt x="65" y="3499"/>
                  </a:cubicBezTo>
                  <a:cubicBezTo>
                    <a:pt x="0" y="3921"/>
                    <a:pt x="234" y="4059"/>
                    <a:pt x="603" y="4059"/>
                  </a:cubicBezTo>
                  <a:cubicBezTo>
                    <a:pt x="994" y="4059"/>
                    <a:pt x="1536" y="3904"/>
                    <a:pt x="2033" y="3766"/>
                  </a:cubicBezTo>
                  <a:cubicBezTo>
                    <a:pt x="3267" y="3433"/>
                    <a:pt x="5302" y="2932"/>
                    <a:pt x="5569" y="1798"/>
                  </a:cubicBezTo>
                  <a:cubicBezTo>
                    <a:pt x="5839" y="778"/>
                    <a:pt x="5812" y="1"/>
                    <a:pt x="490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3347;p71">
              <a:extLst>
                <a:ext uri="{FF2B5EF4-FFF2-40B4-BE49-F238E27FC236}">
                  <a16:creationId xmlns:a16="http://schemas.microsoft.com/office/drawing/2014/main" id="{109F34AA-788B-EB12-FC45-6774B73CB4FD}"/>
                </a:ext>
              </a:extLst>
            </p:cNvPr>
            <p:cNvSpPr/>
            <p:nvPr/>
          </p:nvSpPr>
          <p:spPr>
            <a:xfrm>
              <a:off x="4761025" y="2262600"/>
              <a:ext cx="70400" cy="82825"/>
            </a:xfrm>
            <a:custGeom>
              <a:avLst/>
              <a:gdLst/>
              <a:ahLst/>
              <a:cxnLst/>
              <a:rect l="l" t="t" r="r" b="b"/>
              <a:pathLst>
                <a:path w="2816" h="3313" extrusionOk="0">
                  <a:moveTo>
                    <a:pt x="667" y="0"/>
                  </a:moveTo>
                  <a:cubicBezTo>
                    <a:pt x="248" y="0"/>
                    <a:pt x="1" y="1678"/>
                    <a:pt x="524" y="2070"/>
                  </a:cubicBezTo>
                  <a:cubicBezTo>
                    <a:pt x="991" y="2504"/>
                    <a:pt x="1492" y="2904"/>
                    <a:pt x="1992" y="3271"/>
                  </a:cubicBezTo>
                  <a:cubicBezTo>
                    <a:pt x="2050" y="3297"/>
                    <a:pt x="2119" y="3313"/>
                    <a:pt x="2189" y="3313"/>
                  </a:cubicBezTo>
                  <a:cubicBezTo>
                    <a:pt x="2486" y="3313"/>
                    <a:pt x="2816" y="3034"/>
                    <a:pt x="2492" y="2037"/>
                  </a:cubicBezTo>
                  <a:cubicBezTo>
                    <a:pt x="2059" y="769"/>
                    <a:pt x="1091" y="69"/>
                    <a:pt x="691" y="2"/>
                  </a:cubicBezTo>
                  <a:cubicBezTo>
                    <a:pt x="683" y="1"/>
                    <a:pt x="675" y="0"/>
                    <a:pt x="667"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3348;p71">
              <a:extLst>
                <a:ext uri="{FF2B5EF4-FFF2-40B4-BE49-F238E27FC236}">
                  <a16:creationId xmlns:a16="http://schemas.microsoft.com/office/drawing/2014/main" id="{F9202A0A-CB6C-35DA-E48B-24F0F2419991}"/>
                </a:ext>
              </a:extLst>
            </p:cNvPr>
            <p:cNvSpPr/>
            <p:nvPr/>
          </p:nvSpPr>
          <p:spPr>
            <a:xfrm>
              <a:off x="4664925" y="2254300"/>
              <a:ext cx="127750" cy="89050"/>
            </a:xfrm>
            <a:custGeom>
              <a:avLst/>
              <a:gdLst/>
              <a:ahLst/>
              <a:cxnLst/>
              <a:rect l="l" t="t" r="r" b="b"/>
              <a:pathLst>
                <a:path w="5110" h="3562" extrusionOk="0">
                  <a:moveTo>
                    <a:pt x="4322" y="1"/>
                  </a:moveTo>
                  <a:cubicBezTo>
                    <a:pt x="4227" y="1"/>
                    <a:pt x="4121" y="12"/>
                    <a:pt x="4001" y="34"/>
                  </a:cubicBezTo>
                  <a:cubicBezTo>
                    <a:pt x="4001" y="34"/>
                    <a:pt x="165" y="2302"/>
                    <a:pt x="65" y="3069"/>
                  </a:cubicBezTo>
                  <a:cubicBezTo>
                    <a:pt x="1" y="3440"/>
                    <a:pt x="201" y="3562"/>
                    <a:pt x="524" y="3562"/>
                  </a:cubicBezTo>
                  <a:cubicBezTo>
                    <a:pt x="869" y="3562"/>
                    <a:pt x="1352" y="3423"/>
                    <a:pt x="1800" y="3303"/>
                  </a:cubicBezTo>
                  <a:cubicBezTo>
                    <a:pt x="2867" y="3003"/>
                    <a:pt x="4669" y="2602"/>
                    <a:pt x="4902" y="1568"/>
                  </a:cubicBezTo>
                  <a:cubicBezTo>
                    <a:pt x="5109" y="679"/>
                    <a:pt x="5080" y="1"/>
                    <a:pt x="432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3349;p71">
              <a:extLst>
                <a:ext uri="{FF2B5EF4-FFF2-40B4-BE49-F238E27FC236}">
                  <a16:creationId xmlns:a16="http://schemas.microsoft.com/office/drawing/2014/main" id="{F75508E1-D813-6019-B7BF-24E5E5222ED5}"/>
                </a:ext>
              </a:extLst>
            </p:cNvPr>
            <p:cNvSpPr/>
            <p:nvPr/>
          </p:nvSpPr>
          <p:spPr>
            <a:xfrm>
              <a:off x="4875850" y="1956600"/>
              <a:ext cx="565450" cy="452825"/>
            </a:xfrm>
            <a:custGeom>
              <a:avLst/>
              <a:gdLst/>
              <a:ahLst/>
              <a:cxnLst/>
              <a:rect l="l" t="t" r="r" b="b"/>
              <a:pathLst>
                <a:path w="22618" h="18113" extrusionOk="0">
                  <a:moveTo>
                    <a:pt x="18114" y="0"/>
                  </a:moveTo>
                  <a:lnTo>
                    <a:pt x="11309" y="1801"/>
                  </a:lnTo>
                  <a:cubicBezTo>
                    <a:pt x="11309" y="1801"/>
                    <a:pt x="4271" y="9774"/>
                    <a:pt x="3303" y="10508"/>
                  </a:cubicBezTo>
                  <a:cubicBezTo>
                    <a:pt x="2236" y="11241"/>
                    <a:pt x="1135" y="11875"/>
                    <a:pt x="1" y="12476"/>
                  </a:cubicBezTo>
                  <a:lnTo>
                    <a:pt x="1602" y="18113"/>
                  </a:lnTo>
                  <a:cubicBezTo>
                    <a:pt x="1602" y="18113"/>
                    <a:pt x="11609" y="13209"/>
                    <a:pt x="15645" y="10641"/>
                  </a:cubicBezTo>
                  <a:cubicBezTo>
                    <a:pt x="19715" y="8072"/>
                    <a:pt x="22617" y="6605"/>
                    <a:pt x="22517" y="5404"/>
                  </a:cubicBezTo>
                  <a:cubicBezTo>
                    <a:pt x="22384" y="4170"/>
                    <a:pt x="18114" y="0"/>
                    <a:pt x="18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3350;p71">
              <a:extLst>
                <a:ext uri="{FF2B5EF4-FFF2-40B4-BE49-F238E27FC236}">
                  <a16:creationId xmlns:a16="http://schemas.microsoft.com/office/drawing/2014/main" id="{DB215E2F-FB19-A686-BD9F-25F6B8EEC044}"/>
                </a:ext>
              </a:extLst>
            </p:cNvPr>
            <p:cNvSpPr/>
            <p:nvPr/>
          </p:nvSpPr>
          <p:spPr>
            <a:xfrm>
              <a:off x="4875850" y="1956600"/>
              <a:ext cx="565450" cy="452825"/>
            </a:xfrm>
            <a:custGeom>
              <a:avLst/>
              <a:gdLst/>
              <a:ahLst/>
              <a:cxnLst/>
              <a:rect l="l" t="t" r="r" b="b"/>
              <a:pathLst>
                <a:path w="22618" h="18113" fill="none" extrusionOk="0">
                  <a:moveTo>
                    <a:pt x="11309" y="1801"/>
                  </a:moveTo>
                  <a:cubicBezTo>
                    <a:pt x="11309" y="1801"/>
                    <a:pt x="4271" y="9774"/>
                    <a:pt x="3303" y="10508"/>
                  </a:cubicBezTo>
                  <a:cubicBezTo>
                    <a:pt x="2236" y="11241"/>
                    <a:pt x="1135" y="11875"/>
                    <a:pt x="1" y="12476"/>
                  </a:cubicBezTo>
                  <a:lnTo>
                    <a:pt x="1602" y="18113"/>
                  </a:lnTo>
                  <a:cubicBezTo>
                    <a:pt x="1602" y="18113"/>
                    <a:pt x="11609" y="13209"/>
                    <a:pt x="15645" y="10641"/>
                  </a:cubicBezTo>
                  <a:cubicBezTo>
                    <a:pt x="19715" y="8072"/>
                    <a:pt x="22617" y="6605"/>
                    <a:pt x="22517" y="5404"/>
                  </a:cubicBezTo>
                  <a:cubicBezTo>
                    <a:pt x="22384" y="4170"/>
                    <a:pt x="18114" y="0"/>
                    <a:pt x="18114"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3351;p71">
              <a:extLst>
                <a:ext uri="{FF2B5EF4-FFF2-40B4-BE49-F238E27FC236}">
                  <a16:creationId xmlns:a16="http://schemas.microsoft.com/office/drawing/2014/main" id="{4F97E8A1-BC6D-706E-0EFA-B8676FF1EE7A}"/>
                </a:ext>
              </a:extLst>
            </p:cNvPr>
            <p:cNvSpPr/>
            <p:nvPr/>
          </p:nvSpPr>
          <p:spPr>
            <a:xfrm>
              <a:off x="5106850" y="1960750"/>
              <a:ext cx="80100" cy="95925"/>
            </a:xfrm>
            <a:custGeom>
              <a:avLst/>
              <a:gdLst/>
              <a:ahLst/>
              <a:cxnLst/>
              <a:rect l="l" t="t" r="r" b="b"/>
              <a:pathLst>
                <a:path w="3204" h="3837" fill="none" extrusionOk="0">
                  <a:moveTo>
                    <a:pt x="1" y="3837"/>
                  </a:moveTo>
                  <a:lnTo>
                    <a:pt x="3203" y="1"/>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3352;p71">
              <a:extLst>
                <a:ext uri="{FF2B5EF4-FFF2-40B4-BE49-F238E27FC236}">
                  <a16:creationId xmlns:a16="http://schemas.microsoft.com/office/drawing/2014/main" id="{09F70BA6-431F-2B43-069E-FABA58ECF6FE}"/>
                </a:ext>
              </a:extLst>
            </p:cNvPr>
            <p:cNvSpPr/>
            <p:nvPr/>
          </p:nvSpPr>
          <p:spPr>
            <a:xfrm>
              <a:off x="4382175" y="1422050"/>
              <a:ext cx="165975" cy="307725"/>
            </a:xfrm>
            <a:custGeom>
              <a:avLst/>
              <a:gdLst/>
              <a:ahLst/>
              <a:cxnLst/>
              <a:rect l="l" t="t" r="r" b="b"/>
              <a:pathLst>
                <a:path w="6639" h="12309" extrusionOk="0">
                  <a:moveTo>
                    <a:pt x="134" y="0"/>
                  </a:moveTo>
                  <a:cubicBezTo>
                    <a:pt x="134" y="5170"/>
                    <a:pt x="0" y="12309"/>
                    <a:pt x="0" y="12309"/>
                  </a:cubicBezTo>
                  <a:cubicBezTo>
                    <a:pt x="0" y="12309"/>
                    <a:pt x="3670" y="6038"/>
                    <a:pt x="6639" y="1034"/>
                  </a:cubicBezTo>
                  <a:lnTo>
                    <a:pt x="6639" y="1034"/>
                  </a:lnTo>
                  <a:cubicBezTo>
                    <a:pt x="3870" y="1735"/>
                    <a:pt x="2035" y="4537"/>
                    <a:pt x="2035" y="4537"/>
                  </a:cubicBezTo>
                  <a:cubicBezTo>
                    <a:pt x="1502" y="2969"/>
                    <a:pt x="868" y="1434"/>
                    <a:pt x="134"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581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666" name="Google Shape;666;p39"/>
          <p:cNvSpPr txBox="1">
            <a:spLocks noGrp="1"/>
          </p:cNvSpPr>
          <p:nvPr>
            <p:ph type="title" idx="5"/>
          </p:nvPr>
        </p:nvSpPr>
        <p:spPr>
          <a:xfrm>
            <a:off x="1505400" y="1245075"/>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7" name="Google Shape;667;p39"/>
          <p:cNvSpPr txBox="1">
            <a:spLocks noGrp="1"/>
          </p:cNvSpPr>
          <p:nvPr>
            <p:ph type="title" idx="6"/>
          </p:nvPr>
        </p:nvSpPr>
        <p:spPr>
          <a:xfrm>
            <a:off x="1505400" y="3066797"/>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68" name="Google Shape;668;p39"/>
          <p:cNvSpPr txBox="1">
            <a:spLocks noGrp="1"/>
          </p:cNvSpPr>
          <p:nvPr>
            <p:ph type="title" idx="7"/>
          </p:nvPr>
        </p:nvSpPr>
        <p:spPr>
          <a:xfrm>
            <a:off x="4204671" y="1202186"/>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9" name="Google Shape;669;p39"/>
          <p:cNvSpPr txBox="1">
            <a:spLocks noGrp="1"/>
          </p:cNvSpPr>
          <p:nvPr>
            <p:ph type="title" idx="8"/>
          </p:nvPr>
        </p:nvSpPr>
        <p:spPr>
          <a:xfrm>
            <a:off x="4204671" y="3021319"/>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70" name="Google Shape;670;p39"/>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a:t>
            </a:r>
            <a:endParaRPr dirty="0"/>
          </a:p>
        </p:txBody>
      </p:sp>
      <p:sp>
        <p:nvSpPr>
          <p:cNvPr id="671" name="Google Shape;671;p39"/>
          <p:cNvSpPr txBox="1">
            <a:spLocks noGrp="1"/>
          </p:cNvSpPr>
          <p:nvPr>
            <p:ph type="subTitle" idx="13"/>
          </p:nvPr>
        </p:nvSpPr>
        <p:spPr>
          <a:xfrm>
            <a:off x="3419250" y="2019628"/>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Dataset and Preprocessing</a:t>
            </a:r>
            <a:endParaRPr sz="1600" dirty="0"/>
          </a:p>
        </p:txBody>
      </p:sp>
      <p:sp>
        <p:nvSpPr>
          <p:cNvPr id="672" name="Google Shape;672;p39"/>
          <p:cNvSpPr txBox="1">
            <a:spLocks noGrp="1"/>
          </p:cNvSpPr>
          <p:nvPr>
            <p:ph type="subTitle" idx="14"/>
          </p:nvPr>
        </p:nvSpPr>
        <p:spPr>
          <a:xfrm>
            <a:off x="720000" y="37889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Training Process</a:t>
            </a:r>
            <a:endParaRPr sz="2000" dirty="0"/>
          </a:p>
        </p:txBody>
      </p:sp>
      <p:sp>
        <p:nvSpPr>
          <p:cNvPr id="673" name="Google Shape;673;p39"/>
          <p:cNvSpPr txBox="1">
            <a:spLocks noGrp="1"/>
          </p:cNvSpPr>
          <p:nvPr>
            <p:ph type="subTitle" idx="15"/>
          </p:nvPr>
        </p:nvSpPr>
        <p:spPr>
          <a:xfrm>
            <a:off x="3419250" y="40313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Evaluation and Results</a:t>
            </a:r>
            <a:endParaRPr sz="1800" dirty="0"/>
          </a:p>
        </p:txBody>
      </p:sp>
      <p:sp>
        <p:nvSpPr>
          <p:cNvPr id="676" name="Google Shape;676;p39"/>
          <p:cNvSpPr txBox="1">
            <a:spLocks noGrp="1"/>
          </p:cNvSpPr>
          <p:nvPr>
            <p:ph type="title" idx="18"/>
          </p:nvPr>
        </p:nvSpPr>
        <p:spPr>
          <a:xfrm>
            <a:off x="6903946" y="1245074"/>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7" name="Google Shape;677;p39"/>
          <p:cNvSpPr txBox="1">
            <a:spLocks noGrp="1"/>
          </p:cNvSpPr>
          <p:nvPr>
            <p:ph type="title" idx="19"/>
          </p:nvPr>
        </p:nvSpPr>
        <p:spPr>
          <a:xfrm>
            <a:off x="6903946" y="3066800"/>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78" name="Google Shape;678;p39"/>
          <p:cNvSpPr txBox="1">
            <a:spLocks noGrp="1"/>
          </p:cNvSpPr>
          <p:nvPr>
            <p:ph type="subTitle" idx="20"/>
          </p:nvPr>
        </p:nvSpPr>
        <p:spPr>
          <a:xfrm>
            <a:off x="6118500" y="18466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Model Architecture</a:t>
            </a:r>
            <a:endParaRPr sz="1800" dirty="0"/>
          </a:p>
        </p:txBody>
      </p:sp>
      <p:sp>
        <p:nvSpPr>
          <p:cNvPr id="679" name="Google Shape;679;p39"/>
          <p:cNvSpPr txBox="1">
            <a:spLocks noGrp="1"/>
          </p:cNvSpPr>
          <p:nvPr>
            <p:ph type="subTitle" idx="21"/>
          </p:nvPr>
        </p:nvSpPr>
        <p:spPr>
          <a:xfrm>
            <a:off x="6118500" y="37889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Enhancement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40"/>
          <p:cNvGrpSpPr/>
          <p:nvPr/>
        </p:nvGrpSpPr>
        <p:grpSpPr>
          <a:xfrm>
            <a:off x="4652325" y="725655"/>
            <a:ext cx="3713203" cy="3268948"/>
            <a:chOff x="3948400" y="3182900"/>
            <a:chExt cx="2492250" cy="2193925"/>
          </a:xfrm>
        </p:grpSpPr>
        <p:sp>
          <p:nvSpPr>
            <p:cNvPr id="685" name="Google Shape;685;p40"/>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31507639-48FD-0A65-DD24-547E8C64245B}"/>
              </a:ext>
            </a:extLst>
          </p:cNvPr>
          <p:cNvSpPr txBox="1"/>
          <p:nvPr/>
        </p:nvSpPr>
        <p:spPr>
          <a:xfrm>
            <a:off x="438520" y="1910181"/>
            <a:ext cx="4572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3F3F3"/>
              </a:buClr>
              <a:buSzPts val="6000"/>
              <a:buFont typeface="MuseoModerno Medium"/>
              <a:buNone/>
              <a:tabLst/>
              <a:defRPr/>
            </a:pPr>
            <a:r>
              <a:rPr kumimoji="0" lang="en" sz="6000" b="0" i="0" u="none" strike="noStrike" kern="0" cap="none" spc="0" normalizeH="0" baseline="0" noProof="0" dirty="0">
                <a:ln>
                  <a:noFill/>
                </a:ln>
                <a:solidFill>
                  <a:srgbClr val="5D65BB"/>
                </a:solidFill>
                <a:effectLst/>
                <a:uLnTx/>
                <a:uFillTx/>
                <a:latin typeface="MuseoModerno Medium"/>
                <a:sym typeface="MuseoModerno Medium"/>
              </a:rPr>
              <a:t>01</a:t>
            </a:r>
          </a:p>
        </p:txBody>
      </p:sp>
      <p:sp>
        <p:nvSpPr>
          <p:cNvPr id="16" name="Google Shape;1253;p41">
            <a:extLst>
              <a:ext uri="{FF2B5EF4-FFF2-40B4-BE49-F238E27FC236}">
                <a16:creationId xmlns:a16="http://schemas.microsoft.com/office/drawing/2014/main" id="{84CBEB44-99E4-15A2-5328-1932485DF0DA}"/>
              </a:ext>
            </a:extLst>
          </p:cNvPr>
          <p:cNvSpPr txBox="1">
            <a:spLocks noGrp="1"/>
          </p:cNvSpPr>
          <p:nvPr>
            <p:ph type="title"/>
          </p:nvPr>
        </p:nvSpPr>
        <p:spPr>
          <a:xfrm>
            <a:off x="198846" y="2561144"/>
            <a:ext cx="5229897"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a:t>Introduction</a:t>
            </a:r>
            <a:endParaRPr sz="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13222" y="554501"/>
            <a:ext cx="7704000" cy="588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sp>
        <p:nvSpPr>
          <p:cNvPr id="1273" name="Google Shape;1273;p42"/>
          <p:cNvSpPr txBox="1">
            <a:spLocks noGrp="1"/>
          </p:cNvSpPr>
          <p:nvPr>
            <p:ph type="subTitle" idx="1"/>
          </p:nvPr>
        </p:nvSpPr>
        <p:spPr>
          <a:xfrm>
            <a:off x="645407" y="2873828"/>
            <a:ext cx="6906168" cy="1951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project, we explore the development of an AI-driven facial expression recognition system using the EfficientNetB2 architecture, a state-of-the-art deep learning model known for its efficiency and accuracy. By leveraging the power of EfficientNetB2, our model aims to classify facial expressions into seven distinct categories, offering a robust solution for emotion detection.</a:t>
            </a:r>
            <a:endParaRPr dirty="0"/>
          </a:p>
        </p:txBody>
      </p:sp>
      <p:sp>
        <p:nvSpPr>
          <p:cNvPr id="1274" name="Google Shape;1274;p42"/>
          <p:cNvSpPr txBox="1">
            <a:spLocks noGrp="1"/>
          </p:cNvSpPr>
          <p:nvPr>
            <p:ph type="subTitle" idx="2"/>
          </p:nvPr>
        </p:nvSpPr>
        <p:spPr>
          <a:xfrm>
            <a:off x="654686" y="1364343"/>
            <a:ext cx="7580278" cy="2002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solidFill>
              </a:rPr>
              <a:t>Facial Expression Recognition (FER) </a:t>
            </a:r>
            <a:r>
              <a:rPr lang="en-US" dirty="0"/>
              <a:t>is a critical aspect of human-computer interaction, enabling machines to interpret and respond to human emotions. As technology advances, the ability to recognize and understand facial expressions has become increasingly important across various applications, including healthcare, security, entertainment, and customer service.</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386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3"/>
          <p:cNvSpPr txBox="1">
            <a:spLocks noGrp="1"/>
          </p:cNvSpPr>
          <p:nvPr>
            <p:ph type="title"/>
          </p:nvPr>
        </p:nvSpPr>
        <p:spPr>
          <a:xfrm>
            <a:off x="4789922" y="3219349"/>
            <a:ext cx="40452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and Preprocessing</a:t>
            </a:r>
          </a:p>
        </p:txBody>
      </p:sp>
      <p:grpSp>
        <p:nvGrpSpPr>
          <p:cNvPr id="1293" name="Google Shape;1293;p43"/>
          <p:cNvGrpSpPr/>
          <p:nvPr/>
        </p:nvGrpSpPr>
        <p:grpSpPr>
          <a:xfrm>
            <a:off x="7421075" y="539500"/>
            <a:ext cx="1009703" cy="130500"/>
            <a:chOff x="5461400" y="616025"/>
            <a:chExt cx="1009703" cy="130500"/>
          </a:xfrm>
        </p:grpSpPr>
        <p:sp>
          <p:nvSpPr>
            <p:cNvPr id="1294" name="Google Shape;1294;p4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713225" y="4473500"/>
            <a:ext cx="1009703" cy="130500"/>
            <a:chOff x="5461400" y="616025"/>
            <a:chExt cx="1009703" cy="130500"/>
          </a:xfrm>
        </p:grpSpPr>
        <p:sp>
          <p:nvSpPr>
            <p:cNvPr id="1300" name="Google Shape;1300;p4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429160" y="478628"/>
            <a:ext cx="3673389" cy="3208095"/>
            <a:chOff x="1247085" y="238091"/>
            <a:chExt cx="5075143" cy="4432294"/>
          </a:xfrm>
        </p:grpSpPr>
        <p:sp>
          <p:nvSpPr>
            <p:cNvPr id="1306" name="Google Shape;1306;p43"/>
            <p:cNvSpPr/>
            <p:nvPr/>
          </p:nvSpPr>
          <p:spPr>
            <a:xfrm>
              <a:off x="1247085" y="238091"/>
              <a:ext cx="4726286" cy="4432294"/>
            </a:xfrm>
            <a:custGeom>
              <a:avLst/>
              <a:gdLst/>
              <a:ahLst/>
              <a:cxnLst/>
              <a:rect l="l" t="t" r="r" b="b"/>
              <a:pathLst>
                <a:path w="96136" h="90156" extrusionOk="0">
                  <a:moveTo>
                    <a:pt x="58927" y="1"/>
                  </a:moveTo>
                  <a:cubicBezTo>
                    <a:pt x="55709" y="1"/>
                    <a:pt x="52501" y="338"/>
                    <a:pt x="49351" y="1009"/>
                  </a:cubicBezTo>
                  <a:cubicBezTo>
                    <a:pt x="26723" y="5736"/>
                    <a:pt x="22109" y="25609"/>
                    <a:pt x="15806" y="31988"/>
                  </a:cubicBezTo>
                  <a:cubicBezTo>
                    <a:pt x="9505" y="38366"/>
                    <a:pt x="1" y="48953"/>
                    <a:pt x="4759" y="65121"/>
                  </a:cubicBezTo>
                  <a:cubicBezTo>
                    <a:pt x="8369" y="77415"/>
                    <a:pt x="18240" y="87609"/>
                    <a:pt x="32893" y="89741"/>
                  </a:cubicBezTo>
                  <a:cubicBezTo>
                    <a:pt x="34553" y="89985"/>
                    <a:pt x="36230" y="90122"/>
                    <a:pt x="37908" y="90150"/>
                  </a:cubicBezTo>
                  <a:cubicBezTo>
                    <a:pt x="38139" y="90154"/>
                    <a:pt x="38371" y="90155"/>
                    <a:pt x="38603" y="90155"/>
                  </a:cubicBezTo>
                  <a:cubicBezTo>
                    <a:pt x="41804" y="90155"/>
                    <a:pt x="44996" y="89830"/>
                    <a:pt x="48132" y="89185"/>
                  </a:cubicBezTo>
                  <a:cubicBezTo>
                    <a:pt x="71187" y="84559"/>
                    <a:pt x="70199" y="73916"/>
                    <a:pt x="82008" y="66996"/>
                  </a:cubicBezTo>
                  <a:cubicBezTo>
                    <a:pt x="89827" y="62417"/>
                    <a:pt x="93742" y="52450"/>
                    <a:pt x="94753" y="43877"/>
                  </a:cubicBezTo>
                  <a:lnTo>
                    <a:pt x="94752" y="43877"/>
                  </a:lnTo>
                  <a:cubicBezTo>
                    <a:pt x="96135" y="32189"/>
                    <a:pt x="92551" y="18327"/>
                    <a:pt x="84100" y="9649"/>
                  </a:cubicBezTo>
                  <a:cubicBezTo>
                    <a:pt x="83668" y="9212"/>
                    <a:pt x="83225" y="8786"/>
                    <a:pt x="82768" y="8370"/>
                  </a:cubicBezTo>
                  <a:cubicBezTo>
                    <a:pt x="76690" y="2854"/>
                    <a:pt x="67908" y="209"/>
                    <a:pt x="59859" y="10"/>
                  </a:cubicBezTo>
                  <a:cubicBezTo>
                    <a:pt x="59548" y="4"/>
                    <a:pt x="59238" y="1"/>
                    <a:pt x="58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1494520" y="4296554"/>
              <a:ext cx="214643" cy="10521"/>
            </a:xfrm>
            <a:custGeom>
              <a:avLst/>
              <a:gdLst/>
              <a:ahLst/>
              <a:cxnLst/>
              <a:rect l="l" t="t" r="r" b="b"/>
              <a:pathLst>
                <a:path w="4366" h="214" extrusionOk="0">
                  <a:moveTo>
                    <a:pt x="0" y="0"/>
                  </a:moveTo>
                  <a:lnTo>
                    <a:pt x="0" y="213"/>
                  </a:lnTo>
                  <a:lnTo>
                    <a:pt x="4366" y="213"/>
                  </a:lnTo>
                  <a:lnTo>
                    <a:pt x="436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1825384" y="4296554"/>
              <a:ext cx="4496845" cy="10521"/>
            </a:xfrm>
            <a:custGeom>
              <a:avLst/>
              <a:gdLst/>
              <a:ahLst/>
              <a:cxnLst/>
              <a:rect l="l" t="t" r="r" b="b"/>
              <a:pathLst>
                <a:path w="91469" h="214" extrusionOk="0">
                  <a:moveTo>
                    <a:pt x="0" y="0"/>
                  </a:moveTo>
                  <a:lnTo>
                    <a:pt x="0" y="213"/>
                  </a:lnTo>
                  <a:lnTo>
                    <a:pt x="91468" y="213"/>
                  </a:lnTo>
                  <a:lnTo>
                    <a:pt x="9146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1919530" y="588768"/>
              <a:ext cx="837876" cy="1835285"/>
            </a:xfrm>
            <a:custGeom>
              <a:avLst/>
              <a:gdLst/>
              <a:ahLst/>
              <a:cxnLst/>
              <a:rect l="l" t="t" r="r" b="b"/>
              <a:pathLst>
                <a:path w="17043" h="37331" extrusionOk="0">
                  <a:moveTo>
                    <a:pt x="14602" y="0"/>
                  </a:moveTo>
                  <a:cubicBezTo>
                    <a:pt x="14587" y="0"/>
                    <a:pt x="14572" y="4"/>
                    <a:pt x="14557" y="10"/>
                  </a:cubicBezTo>
                  <a:cubicBezTo>
                    <a:pt x="9026" y="2356"/>
                    <a:pt x="4857" y="7084"/>
                    <a:pt x="3222" y="12866"/>
                  </a:cubicBezTo>
                  <a:cubicBezTo>
                    <a:pt x="244" y="23400"/>
                    <a:pt x="6370" y="34353"/>
                    <a:pt x="16903" y="37331"/>
                  </a:cubicBezTo>
                  <a:lnTo>
                    <a:pt x="16932" y="37331"/>
                  </a:lnTo>
                  <a:cubicBezTo>
                    <a:pt x="16974" y="37331"/>
                    <a:pt x="17013" y="37305"/>
                    <a:pt x="17028" y="37267"/>
                  </a:cubicBezTo>
                  <a:cubicBezTo>
                    <a:pt x="17042" y="37210"/>
                    <a:pt x="17010" y="37152"/>
                    <a:pt x="16953" y="37136"/>
                  </a:cubicBezTo>
                  <a:cubicBezTo>
                    <a:pt x="11222" y="35520"/>
                    <a:pt x="6537" y="31387"/>
                    <a:pt x="4217" y="25902"/>
                  </a:cubicBezTo>
                  <a:cubicBezTo>
                    <a:pt x="0" y="15927"/>
                    <a:pt x="4666" y="4424"/>
                    <a:pt x="14639" y="207"/>
                  </a:cubicBezTo>
                  <a:cubicBezTo>
                    <a:pt x="14642" y="205"/>
                    <a:pt x="14645" y="205"/>
                    <a:pt x="14648" y="204"/>
                  </a:cubicBezTo>
                  <a:cubicBezTo>
                    <a:pt x="14700" y="179"/>
                    <a:pt x="14724" y="116"/>
                    <a:pt x="14699" y="63"/>
                  </a:cubicBezTo>
                  <a:cubicBezTo>
                    <a:pt x="14680" y="24"/>
                    <a:pt x="14642"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2807356" y="2428772"/>
              <a:ext cx="301907" cy="31366"/>
            </a:xfrm>
            <a:custGeom>
              <a:avLst/>
              <a:gdLst/>
              <a:ahLst/>
              <a:cxnLst/>
              <a:rect l="l" t="t" r="r" b="b"/>
              <a:pathLst>
                <a:path w="6141" h="638" extrusionOk="0">
                  <a:moveTo>
                    <a:pt x="119" y="0"/>
                  </a:moveTo>
                  <a:cubicBezTo>
                    <a:pt x="69" y="0"/>
                    <a:pt x="24" y="34"/>
                    <a:pt x="12" y="85"/>
                  </a:cubicBezTo>
                  <a:cubicBezTo>
                    <a:pt x="12" y="85"/>
                    <a:pt x="12" y="87"/>
                    <a:pt x="12" y="87"/>
                  </a:cubicBezTo>
                  <a:cubicBezTo>
                    <a:pt x="0" y="143"/>
                    <a:pt x="36" y="198"/>
                    <a:pt x="93" y="210"/>
                  </a:cubicBezTo>
                  <a:cubicBezTo>
                    <a:pt x="1442" y="495"/>
                    <a:pt x="2818" y="638"/>
                    <a:pt x="4196" y="638"/>
                  </a:cubicBezTo>
                  <a:cubicBezTo>
                    <a:pt x="4203" y="638"/>
                    <a:pt x="4210" y="638"/>
                    <a:pt x="4217" y="638"/>
                  </a:cubicBezTo>
                  <a:lnTo>
                    <a:pt x="4217" y="636"/>
                  </a:lnTo>
                  <a:cubicBezTo>
                    <a:pt x="4823" y="636"/>
                    <a:pt x="5438" y="609"/>
                    <a:pt x="6040" y="557"/>
                  </a:cubicBezTo>
                  <a:lnTo>
                    <a:pt x="6043" y="557"/>
                  </a:lnTo>
                  <a:cubicBezTo>
                    <a:pt x="6099" y="551"/>
                    <a:pt x="6141" y="501"/>
                    <a:pt x="6135" y="443"/>
                  </a:cubicBezTo>
                  <a:cubicBezTo>
                    <a:pt x="6131" y="386"/>
                    <a:pt x="6083" y="344"/>
                    <a:pt x="6028" y="344"/>
                  </a:cubicBezTo>
                  <a:cubicBezTo>
                    <a:pt x="6026" y="344"/>
                    <a:pt x="6023" y="344"/>
                    <a:pt x="6020" y="344"/>
                  </a:cubicBezTo>
                  <a:cubicBezTo>
                    <a:pt x="5420" y="399"/>
                    <a:pt x="4819" y="427"/>
                    <a:pt x="4218" y="427"/>
                  </a:cubicBezTo>
                  <a:cubicBezTo>
                    <a:pt x="2849" y="427"/>
                    <a:pt x="1481" y="284"/>
                    <a:pt x="139" y="2"/>
                  </a:cubicBezTo>
                  <a:cubicBezTo>
                    <a:pt x="132" y="1"/>
                    <a:pt x="12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2677370" y="1025380"/>
              <a:ext cx="315230" cy="1638340"/>
            </a:xfrm>
            <a:custGeom>
              <a:avLst/>
              <a:gdLst/>
              <a:ahLst/>
              <a:cxnLst/>
              <a:rect l="l" t="t" r="r" b="b"/>
              <a:pathLst>
                <a:path w="6412" h="33325" extrusionOk="0">
                  <a:moveTo>
                    <a:pt x="121" y="0"/>
                  </a:moveTo>
                  <a:cubicBezTo>
                    <a:pt x="101" y="0"/>
                    <a:pt x="81" y="6"/>
                    <a:pt x="63" y="18"/>
                  </a:cubicBezTo>
                  <a:cubicBezTo>
                    <a:pt x="63" y="18"/>
                    <a:pt x="61" y="20"/>
                    <a:pt x="60" y="20"/>
                  </a:cubicBezTo>
                  <a:cubicBezTo>
                    <a:pt x="13" y="53"/>
                    <a:pt x="0" y="118"/>
                    <a:pt x="33" y="166"/>
                  </a:cubicBezTo>
                  <a:lnTo>
                    <a:pt x="6200" y="9402"/>
                  </a:lnTo>
                  <a:lnTo>
                    <a:pt x="6200" y="33217"/>
                  </a:lnTo>
                  <a:cubicBezTo>
                    <a:pt x="6200" y="33277"/>
                    <a:pt x="6249" y="33324"/>
                    <a:pt x="6307" y="33324"/>
                  </a:cubicBezTo>
                  <a:cubicBezTo>
                    <a:pt x="6362" y="33323"/>
                    <a:pt x="6408" y="33280"/>
                    <a:pt x="6411" y="33225"/>
                  </a:cubicBezTo>
                  <a:lnTo>
                    <a:pt x="6411" y="9369"/>
                  </a:lnTo>
                  <a:cubicBezTo>
                    <a:pt x="6411" y="9348"/>
                    <a:pt x="6405" y="9327"/>
                    <a:pt x="6395" y="9309"/>
                  </a:cubicBezTo>
                  <a:lnTo>
                    <a:pt x="210" y="48"/>
                  </a:lnTo>
                  <a:cubicBezTo>
                    <a:pt x="189" y="17"/>
                    <a:pt x="15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2231909" y="359130"/>
              <a:ext cx="432384" cy="639653"/>
            </a:xfrm>
            <a:custGeom>
              <a:avLst/>
              <a:gdLst/>
              <a:ahLst/>
              <a:cxnLst/>
              <a:rect l="l" t="t" r="r" b="b"/>
              <a:pathLst>
                <a:path w="8795" h="13011" extrusionOk="0">
                  <a:moveTo>
                    <a:pt x="120" y="0"/>
                  </a:moveTo>
                  <a:cubicBezTo>
                    <a:pt x="96" y="0"/>
                    <a:pt x="73" y="8"/>
                    <a:pt x="53" y="24"/>
                  </a:cubicBezTo>
                  <a:cubicBezTo>
                    <a:pt x="8" y="61"/>
                    <a:pt x="1" y="128"/>
                    <a:pt x="38" y="174"/>
                  </a:cubicBezTo>
                  <a:lnTo>
                    <a:pt x="8585" y="12963"/>
                  </a:lnTo>
                  <a:cubicBezTo>
                    <a:pt x="8605" y="12992"/>
                    <a:pt x="8636" y="13009"/>
                    <a:pt x="8670" y="13009"/>
                  </a:cubicBezTo>
                  <a:cubicBezTo>
                    <a:pt x="8671" y="13009"/>
                    <a:pt x="8673" y="13009"/>
                    <a:pt x="8674" y="13009"/>
                  </a:cubicBezTo>
                  <a:cubicBezTo>
                    <a:pt x="8679" y="13010"/>
                    <a:pt x="8684" y="13010"/>
                    <a:pt x="8689" y="13010"/>
                  </a:cubicBezTo>
                  <a:cubicBezTo>
                    <a:pt x="8704" y="13010"/>
                    <a:pt x="8719" y="13007"/>
                    <a:pt x="8732" y="12999"/>
                  </a:cubicBezTo>
                  <a:cubicBezTo>
                    <a:pt x="8734" y="12999"/>
                    <a:pt x="8734" y="12997"/>
                    <a:pt x="8735" y="12997"/>
                  </a:cubicBezTo>
                  <a:cubicBezTo>
                    <a:pt x="8783" y="12964"/>
                    <a:pt x="8795" y="12899"/>
                    <a:pt x="8762" y="12851"/>
                  </a:cubicBezTo>
                  <a:lnTo>
                    <a:pt x="214" y="57"/>
                  </a:lnTo>
                  <a:cubicBezTo>
                    <a:pt x="211" y="51"/>
                    <a:pt x="208" y="45"/>
                    <a:pt x="203" y="40"/>
                  </a:cubicBezTo>
                  <a:cubicBezTo>
                    <a:pt x="182" y="14"/>
                    <a:pt x="151"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4116356" y="802624"/>
              <a:ext cx="1450884" cy="1369274"/>
            </a:xfrm>
            <a:custGeom>
              <a:avLst/>
              <a:gdLst/>
              <a:ahLst/>
              <a:cxnLst/>
              <a:rect l="l" t="t" r="r" b="b"/>
              <a:pathLst>
                <a:path w="29512" h="27852" extrusionOk="0">
                  <a:moveTo>
                    <a:pt x="13930" y="1156"/>
                  </a:moveTo>
                  <a:cubicBezTo>
                    <a:pt x="6877" y="1156"/>
                    <a:pt x="1161" y="6874"/>
                    <a:pt x="1161" y="13927"/>
                  </a:cubicBezTo>
                  <a:cubicBezTo>
                    <a:pt x="1161" y="20978"/>
                    <a:pt x="6877" y="26696"/>
                    <a:pt x="13930" y="26696"/>
                  </a:cubicBezTo>
                  <a:cubicBezTo>
                    <a:pt x="13938" y="26696"/>
                    <a:pt x="13947" y="26696"/>
                    <a:pt x="13955" y="26696"/>
                  </a:cubicBezTo>
                  <a:cubicBezTo>
                    <a:pt x="15464" y="26696"/>
                    <a:pt x="16962" y="26426"/>
                    <a:pt x="18376" y="25901"/>
                  </a:cubicBezTo>
                  <a:cubicBezTo>
                    <a:pt x="18379" y="25899"/>
                    <a:pt x="18380" y="25899"/>
                    <a:pt x="18382" y="25898"/>
                  </a:cubicBezTo>
                  <a:cubicBezTo>
                    <a:pt x="18437" y="25877"/>
                    <a:pt x="18464" y="25814"/>
                    <a:pt x="18441" y="25759"/>
                  </a:cubicBezTo>
                  <a:cubicBezTo>
                    <a:pt x="18425" y="25718"/>
                    <a:pt x="18385" y="25692"/>
                    <a:pt x="18342" y="25692"/>
                  </a:cubicBezTo>
                  <a:cubicBezTo>
                    <a:pt x="18329" y="25692"/>
                    <a:pt x="18316" y="25695"/>
                    <a:pt x="18303" y="25700"/>
                  </a:cubicBezTo>
                  <a:cubicBezTo>
                    <a:pt x="16909" y="26216"/>
                    <a:pt x="15435" y="26481"/>
                    <a:pt x="13948" y="26483"/>
                  </a:cubicBezTo>
                  <a:cubicBezTo>
                    <a:pt x="13943" y="26483"/>
                    <a:pt x="13939" y="26483"/>
                    <a:pt x="13934" y="26483"/>
                  </a:cubicBezTo>
                  <a:cubicBezTo>
                    <a:pt x="7002" y="26483"/>
                    <a:pt x="1378" y="20865"/>
                    <a:pt x="1371" y="13930"/>
                  </a:cubicBezTo>
                  <a:cubicBezTo>
                    <a:pt x="1372" y="13208"/>
                    <a:pt x="1436" y="12485"/>
                    <a:pt x="1561" y="11774"/>
                  </a:cubicBezTo>
                  <a:cubicBezTo>
                    <a:pt x="2636" y="5667"/>
                    <a:pt x="7946" y="1369"/>
                    <a:pt x="13939" y="1369"/>
                  </a:cubicBezTo>
                  <a:cubicBezTo>
                    <a:pt x="14662" y="1369"/>
                    <a:pt x="15395" y="1432"/>
                    <a:pt x="16132" y="1561"/>
                  </a:cubicBezTo>
                  <a:cubicBezTo>
                    <a:pt x="18994" y="2073"/>
                    <a:pt x="21589" y="3562"/>
                    <a:pt x="23475" y="5773"/>
                  </a:cubicBezTo>
                  <a:cubicBezTo>
                    <a:pt x="24019" y="6411"/>
                    <a:pt x="24498" y="7100"/>
                    <a:pt x="24905" y="7832"/>
                  </a:cubicBezTo>
                  <a:cubicBezTo>
                    <a:pt x="28273" y="13895"/>
                    <a:pt x="26087" y="21540"/>
                    <a:pt x="20024" y="24906"/>
                  </a:cubicBezTo>
                  <a:cubicBezTo>
                    <a:pt x="19974" y="24936"/>
                    <a:pt x="19954" y="25000"/>
                    <a:pt x="19982" y="25052"/>
                  </a:cubicBezTo>
                  <a:cubicBezTo>
                    <a:pt x="20002" y="25086"/>
                    <a:pt x="20038" y="25106"/>
                    <a:pt x="20075" y="25106"/>
                  </a:cubicBezTo>
                  <a:cubicBezTo>
                    <a:pt x="20093" y="25106"/>
                    <a:pt x="20111" y="25101"/>
                    <a:pt x="20127" y="25092"/>
                  </a:cubicBezTo>
                  <a:cubicBezTo>
                    <a:pt x="20871" y="24678"/>
                    <a:pt x="21573" y="24191"/>
                    <a:pt x="22220" y="23638"/>
                  </a:cubicBezTo>
                  <a:cubicBezTo>
                    <a:pt x="27583" y="19058"/>
                    <a:pt x="28218" y="10996"/>
                    <a:pt x="23638" y="5635"/>
                  </a:cubicBezTo>
                  <a:cubicBezTo>
                    <a:pt x="21720" y="3387"/>
                    <a:pt x="19082" y="1874"/>
                    <a:pt x="16174" y="1353"/>
                  </a:cubicBezTo>
                  <a:cubicBezTo>
                    <a:pt x="15432" y="1222"/>
                    <a:pt x="14682" y="1156"/>
                    <a:pt x="13930" y="1156"/>
                  </a:cubicBezTo>
                  <a:close/>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4116356" y="802624"/>
              <a:ext cx="1450884" cy="1369274"/>
            </a:xfrm>
            <a:custGeom>
              <a:avLst/>
              <a:gdLst/>
              <a:ahLst/>
              <a:cxnLst/>
              <a:rect l="l" t="t" r="r" b="b"/>
              <a:pathLst>
                <a:path w="29512" h="27852" extrusionOk="0">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3982782" y="669148"/>
              <a:ext cx="1637013" cy="1636275"/>
            </a:xfrm>
            <a:custGeom>
              <a:avLst/>
              <a:gdLst/>
              <a:ahLst/>
              <a:cxnLst/>
              <a:rect l="l" t="t" r="r" b="b"/>
              <a:pathLst>
                <a:path w="33298" h="33283" extrusionOk="0">
                  <a:moveTo>
                    <a:pt x="16647" y="2933"/>
                  </a:moveTo>
                  <a:cubicBezTo>
                    <a:pt x="24205" y="2933"/>
                    <a:pt x="30356" y="9082"/>
                    <a:pt x="30357" y="16642"/>
                  </a:cubicBezTo>
                  <a:cubicBezTo>
                    <a:pt x="30372" y="20290"/>
                    <a:pt x="28963" y="23726"/>
                    <a:pt x="26393" y="26315"/>
                  </a:cubicBezTo>
                  <a:cubicBezTo>
                    <a:pt x="23824" y="28905"/>
                    <a:pt x="20399" y="30338"/>
                    <a:pt x="16751" y="30353"/>
                  </a:cubicBezTo>
                  <a:lnTo>
                    <a:pt x="16647" y="30353"/>
                  </a:lnTo>
                  <a:cubicBezTo>
                    <a:pt x="9088" y="30353"/>
                    <a:pt x="2937" y="24203"/>
                    <a:pt x="2937" y="16643"/>
                  </a:cubicBezTo>
                  <a:cubicBezTo>
                    <a:pt x="2937" y="9084"/>
                    <a:pt x="9088" y="2933"/>
                    <a:pt x="16647" y="2933"/>
                  </a:cubicBezTo>
                  <a:close/>
                  <a:moveTo>
                    <a:pt x="16647" y="2720"/>
                  </a:moveTo>
                  <a:cubicBezTo>
                    <a:pt x="8970" y="2720"/>
                    <a:pt x="2724" y="8966"/>
                    <a:pt x="2724" y="16643"/>
                  </a:cubicBezTo>
                  <a:cubicBezTo>
                    <a:pt x="2724" y="24320"/>
                    <a:pt x="8970" y="30566"/>
                    <a:pt x="16647" y="30566"/>
                  </a:cubicBezTo>
                  <a:lnTo>
                    <a:pt x="16753" y="30566"/>
                  </a:lnTo>
                  <a:cubicBezTo>
                    <a:pt x="20457" y="30553"/>
                    <a:pt x="23935" y="29095"/>
                    <a:pt x="26545" y="26466"/>
                  </a:cubicBezTo>
                  <a:cubicBezTo>
                    <a:pt x="29155" y="23835"/>
                    <a:pt x="30585" y="20346"/>
                    <a:pt x="30570" y="16642"/>
                  </a:cubicBezTo>
                  <a:cubicBezTo>
                    <a:pt x="30570" y="8965"/>
                    <a:pt x="24324" y="2720"/>
                    <a:pt x="16647" y="2720"/>
                  </a:cubicBezTo>
                  <a:close/>
                  <a:moveTo>
                    <a:pt x="16629" y="1"/>
                  </a:moveTo>
                  <a:cubicBezTo>
                    <a:pt x="13245" y="1"/>
                    <a:pt x="9947" y="1032"/>
                    <a:pt x="7116" y="3012"/>
                  </a:cubicBezTo>
                  <a:cubicBezTo>
                    <a:pt x="3468" y="5563"/>
                    <a:pt x="1031" y="9380"/>
                    <a:pt x="255" y="13764"/>
                  </a:cubicBezTo>
                  <a:cubicBezTo>
                    <a:pt x="87" y="14714"/>
                    <a:pt x="2" y="15684"/>
                    <a:pt x="1" y="16649"/>
                  </a:cubicBezTo>
                  <a:cubicBezTo>
                    <a:pt x="4" y="21097"/>
                    <a:pt x="1740" y="25275"/>
                    <a:pt x="4886" y="28416"/>
                  </a:cubicBezTo>
                  <a:cubicBezTo>
                    <a:pt x="8029" y="31555"/>
                    <a:pt x="12205" y="33282"/>
                    <a:pt x="16647" y="33282"/>
                  </a:cubicBezTo>
                  <a:lnTo>
                    <a:pt x="16662" y="33282"/>
                  </a:lnTo>
                  <a:cubicBezTo>
                    <a:pt x="21108" y="33279"/>
                    <a:pt x="25287" y="31544"/>
                    <a:pt x="28427" y="28397"/>
                  </a:cubicBezTo>
                  <a:cubicBezTo>
                    <a:pt x="31569" y="25251"/>
                    <a:pt x="33298" y="21068"/>
                    <a:pt x="33293" y="16622"/>
                  </a:cubicBezTo>
                  <a:cubicBezTo>
                    <a:pt x="33290" y="12669"/>
                    <a:pt x="31876" y="8837"/>
                    <a:pt x="29310" y="5831"/>
                  </a:cubicBezTo>
                  <a:cubicBezTo>
                    <a:pt x="29115" y="5601"/>
                    <a:pt x="28893" y="5357"/>
                    <a:pt x="28634" y="5088"/>
                  </a:cubicBezTo>
                  <a:cubicBezTo>
                    <a:pt x="28613" y="5066"/>
                    <a:pt x="28585" y="5055"/>
                    <a:pt x="28557" y="5055"/>
                  </a:cubicBezTo>
                  <a:cubicBezTo>
                    <a:pt x="28530" y="5055"/>
                    <a:pt x="28503" y="5065"/>
                    <a:pt x="28482" y="5085"/>
                  </a:cubicBezTo>
                  <a:cubicBezTo>
                    <a:pt x="28441" y="5126"/>
                    <a:pt x="28439" y="5193"/>
                    <a:pt x="28481" y="5236"/>
                  </a:cubicBezTo>
                  <a:cubicBezTo>
                    <a:pt x="28737" y="5501"/>
                    <a:pt x="28956" y="5741"/>
                    <a:pt x="29148" y="5969"/>
                  </a:cubicBezTo>
                  <a:cubicBezTo>
                    <a:pt x="31681" y="8936"/>
                    <a:pt x="33077" y="12720"/>
                    <a:pt x="33080" y="16622"/>
                  </a:cubicBezTo>
                  <a:cubicBezTo>
                    <a:pt x="33083" y="21012"/>
                    <a:pt x="31378" y="25139"/>
                    <a:pt x="28277" y="28246"/>
                  </a:cubicBezTo>
                  <a:cubicBezTo>
                    <a:pt x="25176" y="31352"/>
                    <a:pt x="21050" y="33066"/>
                    <a:pt x="16660" y="33069"/>
                  </a:cubicBezTo>
                  <a:lnTo>
                    <a:pt x="16645" y="33069"/>
                  </a:lnTo>
                  <a:cubicBezTo>
                    <a:pt x="12262" y="33069"/>
                    <a:pt x="8139" y="31363"/>
                    <a:pt x="5036" y="28266"/>
                  </a:cubicBezTo>
                  <a:cubicBezTo>
                    <a:pt x="1930" y="25164"/>
                    <a:pt x="217" y="21039"/>
                    <a:pt x="214" y="16651"/>
                  </a:cubicBezTo>
                  <a:cubicBezTo>
                    <a:pt x="215" y="15696"/>
                    <a:pt x="300" y="14739"/>
                    <a:pt x="465" y="13801"/>
                  </a:cubicBezTo>
                  <a:cubicBezTo>
                    <a:pt x="1232" y="9474"/>
                    <a:pt x="3637" y="5704"/>
                    <a:pt x="7238" y="3186"/>
                  </a:cubicBezTo>
                  <a:cubicBezTo>
                    <a:pt x="10034" y="1232"/>
                    <a:pt x="13289" y="214"/>
                    <a:pt x="16630" y="214"/>
                  </a:cubicBezTo>
                  <a:cubicBezTo>
                    <a:pt x="17593" y="214"/>
                    <a:pt x="18564" y="299"/>
                    <a:pt x="19532" y="470"/>
                  </a:cubicBezTo>
                  <a:cubicBezTo>
                    <a:pt x="21894" y="886"/>
                    <a:pt x="24178" y="1839"/>
                    <a:pt x="26134" y="3225"/>
                  </a:cubicBezTo>
                  <a:cubicBezTo>
                    <a:pt x="26382" y="3402"/>
                    <a:pt x="26609" y="3570"/>
                    <a:pt x="26827" y="3742"/>
                  </a:cubicBezTo>
                  <a:cubicBezTo>
                    <a:pt x="26847" y="3757"/>
                    <a:pt x="26871" y="3765"/>
                    <a:pt x="26894" y="3765"/>
                  </a:cubicBezTo>
                  <a:cubicBezTo>
                    <a:pt x="26926" y="3765"/>
                    <a:pt x="26957" y="3751"/>
                    <a:pt x="26977" y="3724"/>
                  </a:cubicBezTo>
                  <a:cubicBezTo>
                    <a:pt x="27014" y="3678"/>
                    <a:pt x="27005" y="3611"/>
                    <a:pt x="26959" y="3575"/>
                  </a:cubicBezTo>
                  <a:cubicBezTo>
                    <a:pt x="26739" y="3401"/>
                    <a:pt x="26508" y="3229"/>
                    <a:pt x="26258" y="3051"/>
                  </a:cubicBezTo>
                  <a:cubicBezTo>
                    <a:pt x="24275" y="1647"/>
                    <a:pt x="21962" y="682"/>
                    <a:pt x="19570" y="260"/>
                  </a:cubicBezTo>
                  <a:cubicBezTo>
                    <a:pt x="18588" y="87"/>
                    <a:pt x="17605" y="1"/>
                    <a:pt x="1662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4333802" y="586260"/>
              <a:ext cx="472697" cy="180869"/>
            </a:xfrm>
            <a:custGeom>
              <a:avLst/>
              <a:gdLst/>
              <a:ahLst/>
              <a:cxnLst/>
              <a:rect l="l" t="t" r="r" b="b"/>
              <a:pathLst>
                <a:path w="9615" h="3679" extrusionOk="0">
                  <a:moveTo>
                    <a:pt x="9499" y="0"/>
                  </a:moveTo>
                  <a:cubicBezTo>
                    <a:pt x="6175" y="0"/>
                    <a:pt x="2915" y="907"/>
                    <a:pt x="66" y="2621"/>
                  </a:cubicBezTo>
                  <a:cubicBezTo>
                    <a:pt x="16" y="2652"/>
                    <a:pt x="0" y="2718"/>
                    <a:pt x="30" y="2768"/>
                  </a:cubicBezTo>
                  <a:cubicBezTo>
                    <a:pt x="50" y="2801"/>
                    <a:pt x="86" y="2820"/>
                    <a:pt x="122" y="2820"/>
                  </a:cubicBezTo>
                  <a:cubicBezTo>
                    <a:pt x="141" y="2820"/>
                    <a:pt x="160" y="2815"/>
                    <a:pt x="177" y="2804"/>
                  </a:cubicBezTo>
                  <a:cubicBezTo>
                    <a:pt x="2963" y="1128"/>
                    <a:pt x="6149" y="233"/>
                    <a:pt x="9400" y="213"/>
                  </a:cubicBezTo>
                  <a:lnTo>
                    <a:pt x="9400" y="1683"/>
                  </a:lnTo>
                  <a:cubicBezTo>
                    <a:pt x="6819" y="1689"/>
                    <a:pt x="4278" y="2305"/>
                    <a:pt x="1979" y="3479"/>
                  </a:cubicBezTo>
                  <a:lnTo>
                    <a:pt x="1976" y="3480"/>
                  </a:lnTo>
                  <a:cubicBezTo>
                    <a:pt x="1925" y="3507"/>
                    <a:pt x="1906" y="3571"/>
                    <a:pt x="1933" y="3621"/>
                  </a:cubicBezTo>
                  <a:cubicBezTo>
                    <a:pt x="1951" y="3656"/>
                    <a:pt x="1986" y="3678"/>
                    <a:pt x="2027" y="3678"/>
                  </a:cubicBezTo>
                  <a:cubicBezTo>
                    <a:pt x="2043" y="3678"/>
                    <a:pt x="2059" y="3675"/>
                    <a:pt x="2076" y="3668"/>
                  </a:cubicBezTo>
                  <a:cubicBezTo>
                    <a:pt x="4359" y="2503"/>
                    <a:pt x="6887" y="1896"/>
                    <a:pt x="9451" y="1896"/>
                  </a:cubicBezTo>
                  <a:cubicBezTo>
                    <a:pt x="9469" y="1896"/>
                    <a:pt x="9488" y="1896"/>
                    <a:pt x="9507" y="1896"/>
                  </a:cubicBezTo>
                  <a:cubicBezTo>
                    <a:pt x="9566" y="1896"/>
                    <a:pt x="9614" y="1848"/>
                    <a:pt x="9614" y="1789"/>
                  </a:cubicBezTo>
                  <a:lnTo>
                    <a:pt x="9614" y="106"/>
                  </a:lnTo>
                  <a:cubicBezTo>
                    <a:pt x="9614" y="48"/>
                    <a:pt x="9565" y="0"/>
                    <a:pt x="9507" y="0"/>
                  </a:cubicBezTo>
                  <a:cubicBezTo>
                    <a:pt x="9504" y="0"/>
                    <a:pt x="9501" y="0"/>
                    <a:pt x="94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3782248" y="758575"/>
              <a:ext cx="571563" cy="1242828"/>
            </a:xfrm>
            <a:custGeom>
              <a:avLst/>
              <a:gdLst/>
              <a:ahLst/>
              <a:cxnLst/>
              <a:rect l="l" t="t" r="r" b="b"/>
              <a:pathLst>
                <a:path w="11626" h="25280" extrusionOk="0">
                  <a:moveTo>
                    <a:pt x="9972" y="1"/>
                  </a:moveTo>
                  <a:cubicBezTo>
                    <a:pt x="9950" y="1"/>
                    <a:pt x="9927" y="8"/>
                    <a:pt x="9907" y="23"/>
                  </a:cubicBezTo>
                  <a:cubicBezTo>
                    <a:pt x="1891" y="5883"/>
                    <a:pt x="0" y="17062"/>
                    <a:pt x="5643" y="25233"/>
                  </a:cubicBezTo>
                  <a:cubicBezTo>
                    <a:pt x="5662" y="25262"/>
                    <a:pt x="5695" y="25280"/>
                    <a:pt x="5729" y="25280"/>
                  </a:cubicBezTo>
                  <a:cubicBezTo>
                    <a:pt x="5732" y="25280"/>
                    <a:pt x="5734" y="25280"/>
                    <a:pt x="5737" y="25280"/>
                  </a:cubicBezTo>
                  <a:cubicBezTo>
                    <a:pt x="5759" y="25280"/>
                    <a:pt x="5780" y="25274"/>
                    <a:pt x="5798" y="25262"/>
                  </a:cubicBezTo>
                  <a:lnTo>
                    <a:pt x="7174" y="24310"/>
                  </a:lnTo>
                  <a:cubicBezTo>
                    <a:pt x="7198" y="24294"/>
                    <a:pt x="7214" y="24270"/>
                    <a:pt x="7218" y="24242"/>
                  </a:cubicBezTo>
                  <a:cubicBezTo>
                    <a:pt x="7224" y="24213"/>
                    <a:pt x="7217" y="24185"/>
                    <a:pt x="7202" y="24163"/>
                  </a:cubicBezTo>
                  <a:cubicBezTo>
                    <a:pt x="7162" y="24105"/>
                    <a:pt x="7123" y="24048"/>
                    <a:pt x="7084" y="23990"/>
                  </a:cubicBezTo>
                  <a:cubicBezTo>
                    <a:pt x="2023" y="16455"/>
                    <a:pt x="4029" y="6243"/>
                    <a:pt x="11565" y="1183"/>
                  </a:cubicBezTo>
                  <a:cubicBezTo>
                    <a:pt x="11566" y="1183"/>
                    <a:pt x="11566" y="1181"/>
                    <a:pt x="11568" y="1181"/>
                  </a:cubicBezTo>
                  <a:cubicBezTo>
                    <a:pt x="11614" y="1148"/>
                    <a:pt x="11626" y="1083"/>
                    <a:pt x="11593" y="1035"/>
                  </a:cubicBezTo>
                  <a:cubicBezTo>
                    <a:pt x="11572" y="1005"/>
                    <a:pt x="11538" y="988"/>
                    <a:pt x="11503" y="988"/>
                  </a:cubicBezTo>
                  <a:cubicBezTo>
                    <a:pt x="11484" y="988"/>
                    <a:pt x="11463" y="994"/>
                    <a:pt x="11445" y="1005"/>
                  </a:cubicBezTo>
                  <a:cubicBezTo>
                    <a:pt x="11419" y="1023"/>
                    <a:pt x="11392" y="1041"/>
                    <a:pt x="11365" y="1059"/>
                  </a:cubicBezTo>
                  <a:cubicBezTo>
                    <a:pt x="3761" y="6229"/>
                    <a:pt x="1787" y="16586"/>
                    <a:pt x="6956" y="24191"/>
                  </a:cubicBezTo>
                  <a:lnTo>
                    <a:pt x="5749" y="25025"/>
                  </a:lnTo>
                  <a:cubicBezTo>
                    <a:pt x="250" y="16946"/>
                    <a:pt x="2146" y="5962"/>
                    <a:pt x="10034" y="192"/>
                  </a:cubicBezTo>
                  <a:cubicBezTo>
                    <a:pt x="10080" y="158"/>
                    <a:pt x="10090" y="91"/>
                    <a:pt x="10056" y="44"/>
                  </a:cubicBezTo>
                  <a:cubicBezTo>
                    <a:pt x="10036" y="15"/>
                    <a:pt x="10005" y="1"/>
                    <a:pt x="99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4022997" y="802723"/>
              <a:ext cx="783503" cy="1075725"/>
            </a:xfrm>
            <a:custGeom>
              <a:avLst/>
              <a:gdLst/>
              <a:ahLst/>
              <a:cxnLst/>
              <a:rect l="l" t="t" r="r" b="b"/>
              <a:pathLst>
                <a:path w="15937" h="21881" extrusionOk="0">
                  <a:moveTo>
                    <a:pt x="15722" y="216"/>
                  </a:moveTo>
                  <a:lnTo>
                    <a:pt x="15722" y="1154"/>
                  </a:lnTo>
                  <a:cubicBezTo>
                    <a:pt x="13202" y="1175"/>
                    <a:pt x="10746" y="1942"/>
                    <a:pt x="8660" y="3356"/>
                  </a:cubicBezTo>
                  <a:cubicBezTo>
                    <a:pt x="2823" y="7314"/>
                    <a:pt x="1301" y="15254"/>
                    <a:pt x="5260" y="21091"/>
                  </a:cubicBezTo>
                  <a:lnTo>
                    <a:pt x="4483" y="21627"/>
                  </a:lnTo>
                  <a:cubicBezTo>
                    <a:pt x="2962" y="19385"/>
                    <a:pt x="2138" y="16740"/>
                    <a:pt x="2117" y="14030"/>
                  </a:cubicBezTo>
                  <a:cubicBezTo>
                    <a:pt x="2059" y="6459"/>
                    <a:pt x="8151" y="274"/>
                    <a:pt x="15722" y="216"/>
                  </a:cubicBezTo>
                  <a:close/>
                  <a:moveTo>
                    <a:pt x="15829" y="0"/>
                  </a:moveTo>
                  <a:cubicBezTo>
                    <a:pt x="13004" y="0"/>
                    <a:pt x="10245" y="861"/>
                    <a:pt x="7920" y="2464"/>
                  </a:cubicBezTo>
                  <a:cubicBezTo>
                    <a:pt x="1590" y="6833"/>
                    <a:pt x="0" y="15506"/>
                    <a:pt x="4369" y="21835"/>
                  </a:cubicBezTo>
                  <a:cubicBezTo>
                    <a:pt x="4389" y="21864"/>
                    <a:pt x="4422" y="21880"/>
                    <a:pt x="4456" y="21880"/>
                  </a:cubicBezTo>
                  <a:cubicBezTo>
                    <a:pt x="4482" y="21880"/>
                    <a:pt x="4506" y="21873"/>
                    <a:pt x="4526" y="21859"/>
                  </a:cubicBezTo>
                  <a:lnTo>
                    <a:pt x="5469" y="21207"/>
                  </a:lnTo>
                  <a:cubicBezTo>
                    <a:pt x="5491" y="21189"/>
                    <a:pt x="5508" y="21164"/>
                    <a:pt x="5514" y="21136"/>
                  </a:cubicBezTo>
                  <a:cubicBezTo>
                    <a:pt x="5518" y="21109"/>
                    <a:pt x="5512" y="21081"/>
                    <a:pt x="5497" y="21057"/>
                  </a:cubicBezTo>
                  <a:cubicBezTo>
                    <a:pt x="4047" y="18959"/>
                    <a:pt x="3271" y="16469"/>
                    <a:pt x="3271" y="13919"/>
                  </a:cubicBezTo>
                  <a:cubicBezTo>
                    <a:pt x="3273" y="6987"/>
                    <a:pt x="8893" y="1367"/>
                    <a:pt x="15826" y="1367"/>
                  </a:cubicBezTo>
                  <a:cubicBezTo>
                    <a:pt x="15827" y="1367"/>
                    <a:pt x="15828" y="1367"/>
                    <a:pt x="15829" y="1367"/>
                  </a:cubicBezTo>
                  <a:cubicBezTo>
                    <a:pt x="15888" y="1367"/>
                    <a:pt x="15936" y="1319"/>
                    <a:pt x="15936" y="1261"/>
                  </a:cubicBezTo>
                  <a:lnTo>
                    <a:pt x="15936" y="107"/>
                  </a:lnTo>
                  <a:cubicBezTo>
                    <a:pt x="15936" y="48"/>
                    <a:pt x="15887" y="0"/>
                    <a:pt x="15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4905120" y="813244"/>
              <a:ext cx="294287" cy="171184"/>
            </a:xfrm>
            <a:custGeom>
              <a:avLst/>
              <a:gdLst/>
              <a:ahLst/>
              <a:cxnLst/>
              <a:rect l="l" t="t" r="r" b="b"/>
              <a:pathLst>
                <a:path w="5986" h="3482" extrusionOk="0">
                  <a:moveTo>
                    <a:pt x="396" y="230"/>
                  </a:moveTo>
                  <a:cubicBezTo>
                    <a:pt x="2307" y="581"/>
                    <a:pt x="4120" y="1341"/>
                    <a:pt x="5712" y="2454"/>
                  </a:cubicBezTo>
                  <a:lnTo>
                    <a:pt x="5171" y="3224"/>
                  </a:lnTo>
                  <a:cubicBezTo>
                    <a:pt x="3691" y="2189"/>
                    <a:pt x="2007" y="1484"/>
                    <a:pt x="232" y="1156"/>
                  </a:cubicBezTo>
                  <a:lnTo>
                    <a:pt x="396" y="230"/>
                  </a:lnTo>
                  <a:close/>
                  <a:moveTo>
                    <a:pt x="310" y="0"/>
                  </a:moveTo>
                  <a:cubicBezTo>
                    <a:pt x="260" y="0"/>
                    <a:pt x="217" y="37"/>
                    <a:pt x="209" y="87"/>
                  </a:cubicBezTo>
                  <a:lnTo>
                    <a:pt x="6" y="1222"/>
                  </a:lnTo>
                  <a:cubicBezTo>
                    <a:pt x="0" y="1250"/>
                    <a:pt x="6" y="1280"/>
                    <a:pt x="23" y="1303"/>
                  </a:cubicBezTo>
                  <a:cubicBezTo>
                    <a:pt x="39" y="1326"/>
                    <a:pt x="64" y="1341"/>
                    <a:pt x="91" y="1345"/>
                  </a:cubicBezTo>
                  <a:cubicBezTo>
                    <a:pt x="1909" y="1667"/>
                    <a:pt x="3633" y="2387"/>
                    <a:pt x="5137" y="3459"/>
                  </a:cubicBezTo>
                  <a:cubicBezTo>
                    <a:pt x="5155" y="3471"/>
                    <a:pt x="5176" y="3479"/>
                    <a:pt x="5198" y="3479"/>
                  </a:cubicBezTo>
                  <a:lnTo>
                    <a:pt x="5198" y="3477"/>
                  </a:lnTo>
                  <a:lnTo>
                    <a:pt x="5216" y="3482"/>
                  </a:lnTo>
                  <a:cubicBezTo>
                    <a:pt x="5244" y="3479"/>
                    <a:pt x="5268" y="3462"/>
                    <a:pt x="5284" y="3440"/>
                  </a:cubicBezTo>
                  <a:lnTo>
                    <a:pt x="5951" y="2498"/>
                  </a:lnTo>
                  <a:cubicBezTo>
                    <a:pt x="5951" y="2498"/>
                    <a:pt x="5951" y="2496"/>
                    <a:pt x="5951" y="2496"/>
                  </a:cubicBezTo>
                  <a:cubicBezTo>
                    <a:pt x="5986" y="2448"/>
                    <a:pt x="5974" y="2381"/>
                    <a:pt x="5926" y="2347"/>
                  </a:cubicBezTo>
                  <a:cubicBezTo>
                    <a:pt x="4259" y="1160"/>
                    <a:pt x="2348" y="359"/>
                    <a:pt x="332" y="2"/>
                  </a:cubicBezTo>
                  <a:lnTo>
                    <a:pt x="329" y="2"/>
                  </a:lnTo>
                  <a:cubicBezTo>
                    <a:pt x="323" y="1"/>
                    <a:pt x="317" y="0"/>
                    <a:pt x="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4938648" y="600026"/>
              <a:ext cx="385729" cy="228950"/>
            </a:xfrm>
            <a:custGeom>
              <a:avLst/>
              <a:gdLst/>
              <a:ahLst/>
              <a:cxnLst/>
              <a:rect l="l" t="t" r="r" b="b"/>
              <a:pathLst>
                <a:path w="7846" h="4657" extrusionOk="0">
                  <a:moveTo>
                    <a:pt x="494" y="228"/>
                  </a:moveTo>
                  <a:cubicBezTo>
                    <a:pt x="3044" y="691"/>
                    <a:pt x="5462" y="1704"/>
                    <a:pt x="7580" y="3194"/>
                  </a:cubicBezTo>
                  <a:lnTo>
                    <a:pt x="6727" y="4390"/>
                  </a:lnTo>
                  <a:cubicBezTo>
                    <a:pt x="4784" y="3026"/>
                    <a:pt x="2569" y="2098"/>
                    <a:pt x="232" y="1671"/>
                  </a:cubicBezTo>
                  <a:lnTo>
                    <a:pt x="494" y="228"/>
                  </a:lnTo>
                  <a:close/>
                  <a:moveTo>
                    <a:pt x="403" y="0"/>
                  </a:moveTo>
                  <a:cubicBezTo>
                    <a:pt x="352" y="0"/>
                    <a:pt x="307" y="38"/>
                    <a:pt x="298" y="90"/>
                  </a:cubicBezTo>
                  <a:lnTo>
                    <a:pt x="5" y="1742"/>
                  </a:lnTo>
                  <a:cubicBezTo>
                    <a:pt x="0" y="1769"/>
                    <a:pt x="6" y="1797"/>
                    <a:pt x="21" y="1821"/>
                  </a:cubicBezTo>
                  <a:cubicBezTo>
                    <a:pt x="37" y="1845"/>
                    <a:pt x="63" y="1861"/>
                    <a:pt x="91" y="1866"/>
                  </a:cubicBezTo>
                  <a:cubicBezTo>
                    <a:pt x="2470" y="2287"/>
                    <a:pt x="4726" y="3234"/>
                    <a:pt x="6691" y="4638"/>
                  </a:cubicBezTo>
                  <a:cubicBezTo>
                    <a:pt x="6709" y="4650"/>
                    <a:pt x="6732" y="4656"/>
                    <a:pt x="6754" y="4656"/>
                  </a:cubicBezTo>
                  <a:lnTo>
                    <a:pt x="6772" y="4646"/>
                  </a:lnTo>
                  <a:cubicBezTo>
                    <a:pt x="6800" y="4641"/>
                    <a:pt x="6825" y="4626"/>
                    <a:pt x="6840" y="4604"/>
                  </a:cubicBezTo>
                  <a:lnTo>
                    <a:pt x="7811" y="3233"/>
                  </a:lnTo>
                  <a:cubicBezTo>
                    <a:pt x="7811" y="3231"/>
                    <a:pt x="7811" y="3231"/>
                    <a:pt x="7811" y="3231"/>
                  </a:cubicBezTo>
                  <a:cubicBezTo>
                    <a:pt x="7845" y="3184"/>
                    <a:pt x="7833" y="3117"/>
                    <a:pt x="7786" y="3082"/>
                  </a:cubicBezTo>
                  <a:cubicBezTo>
                    <a:pt x="5591" y="1522"/>
                    <a:pt x="3075" y="468"/>
                    <a:pt x="422" y="2"/>
                  </a:cubicBezTo>
                  <a:cubicBezTo>
                    <a:pt x="415" y="1"/>
                    <a:pt x="409" y="0"/>
                    <a:pt x="4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4280412" y="900114"/>
              <a:ext cx="1529101" cy="1487116"/>
            </a:xfrm>
            <a:custGeom>
              <a:avLst/>
              <a:gdLst/>
              <a:ahLst/>
              <a:cxnLst/>
              <a:rect l="l" t="t" r="r" b="b"/>
              <a:pathLst>
                <a:path w="31103" h="30249" extrusionOk="0">
                  <a:moveTo>
                    <a:pt x="24454" y="1"/>
                  </a:moveTo>
                  <a:cubicBezTo>
                    <a:pt x="24427" y="1"/>
                    <a:pt x="24399" y="11"/>
                    <a:pt x="24377" y="31"/>
                  </a:cubicBezTo>
                  <a:lnTo>
                    <a:pt x="23098" y="1121"/>
                  </a:lnTo>
                  <a:cubicBezTo>
                    <a:pt x="23078" y="1140"/>
                    <a:pt x="23064" y="1165"/>
                    <a:pt x="23063" y="1194"/>
                  </a:cubicBezTo>
                  <a:cubicBezTo>
                    <a:pt x="23060" y="1222"/>
                    <a:pt x="23069" y="1250"/>
                    <a:pt x="23088" y="1272"/>
                  </a:cubicBezTo>
                  <a:cubicBezTo>
                    <a:pt x="27996" y="6984"/>
                    <a:pt x="28392" y="15303"/>
                    <a:pt x="24050" y="21457"/>
                  </a:cubicBezTo>
                  <a:cubicBezTo>
                    <a:pt x="20849" y="25993"/>
                    <a:pt x="15769" y="28416"/>
                    <a:pt x="10609" y="28416"/>
                  </a:cubicBezTo>
                  <a:cubicBezTo>
                    <a:pt x="7334" y="28416"/>
                    <a:pt x="4027" y="27440"/>
                    <a:pt x="1149" y="25408"/>
                  </a:cubicBezTo>
                  <a:cubicBezTo>
                    <a:pt x="1130" y="25397"/>
                    <a:pt x="1109" y="25390"/>
                    <a:pt x="1087" y="25390"/>
                  </a:cubicBezTo>
                  <a:cubicBezTo>
                    <a:pt x="1081" y="25390"/>
                    <a:pt x="1076" y="25391"/>
                    <a:pt x="1070" y="25392"/>
                  </a:cubicBezTo>
                  <a:cubicBezTo>
                    <a:pt x="1041" y="25396"/>
                    <a:pt x="1016" y="25413"/>
                    <a:pt x="998" y="25436"/>
                  </a:cubicBezTo>
                  <a:lnTo>
                    <a:pt x="35" y="26811"/>
                  </a:lnTo>
                  <a:cubicBezTo>
                    <a:pt x="35" y="26812"/>
                    <a:pt x="33" y="26812"/>
                    <a:pt x="33" y="26814"/>
                  </a:cubicBezTo>
                  <a:cubicBezTo>
                    <a:pt x="1" y="26861"/>
                    <a:pt x="13" y="26925"/>
                    <a:pt x="60" y="26958"/>
                  </a:cubicBezTo>
                  <a:cubicBezTo>
                    <a:pt x="2827" y="28904"/>
                    <a:pt x="6078" y="30043"/>
                    <a:pt x="9454" y="30247"/>
                  </a:cubicBezTo>
                  <a:cubicBezTo>
                    <a:pt x="9455" y="30247"/>
                    <a:pt x="9456" y="30247"/>
                    <a:pt x="9457" y="30247"/>
                  </a:cubicBezTo>
                  <a:cubicBezTo>
                    <a:pt x="9515" y="30247"/>
                    <a:pt x="9563" y="30205"/>
                    <a:pt x="9567" y="30146"/>
                  </a:cubicBezTo>
                  <a:lnTo>
                    <a:pt x="9567" y="30144"/>
                  </a:lnTo>
                  <a:cubicBezTo>
                    <a:pt x="9570" y="30086"/>
                    <a:pt x="9525" y="30037"/>
                    <a:pt x="9467" y="30036"/>
                  </a:cubicBezTo>
                  <a:cubicBezTo>
                    <a:pt x="6166" y="29830"/>
                    <a:pt x="2984" y="28724"/>
                    <a:pt x="270" y="26838"/>
                  </a:cubicBezTo>
                  <a:lnTo>
                    <a:pt x="1122" y="25636"/>
                  </a:lnTo>
                  <a:cubicBezTo>
                    <a:pt x="3982" y="27616"/>
                    <a:pt x="7293" y="28595"/>
                    <a:pt x="10593" y="28595"/>
                  </a:cubicBezTo>
                  <a:cubicBezTo>
                    <a:pt x="14426" y="28595"/>
                    <a:pt x="18245" y="27275"/>
                    <a:pt x="21331" y="24670"/>
                  </a:cubicBezTo>
                  <a:cubicBezTo>
                    <a:pt x="28357" y="18741"/>
                    <a:pt x="29248" y="8238"/>
                    <a:pt x="23317" y="1211"/>
                  </a:cubicBezTo>
                  <a:lnTo>
                    <a:pt x="24433" y="259"/>
                  </a:lnTo>
                  <a:cubicBezTo>
                    <a:pt x="26998" y="3296"/>
                    <a:pt x="28493" y="7093"/>
                    <a:pt x="28686" y="11062"/>
                  </a:cubicBezTo>
                  <a:cubicBezTo>
                    <a:pt x="29173" y="21055"/>
                    <a:pt x="21468" y="29550"/>
                    <a:pt x="11476" y="30037"/>
                  </a:cubicBezTo>
                  <a:cubicBezTo>
                    <a:pt x="11416" y="30040"/>
                    <a:pt x="11372" y="30089"/>
                    <a:pt x="11373" y="30149"/>
                  </a:cubicBezTo>
                  <a:cubicBezTo>
                    <a:pt x="11378" y="30204"/>
                    <a:pt x="11424" y="30249"/>
                    <a:pt x="11480" y="30249"/>
                  </a:cubicBezTo>
                  <a:lnTo>
                    <a:pt x="11489" y="30238"/>
                  </a:lnTo>
                  <a:cubicBezTo>
                    <a:pt x="15541" y="30040"/>
                    <a:pt x="19412" y="28504"/>
                    <a:pt x="22495" y="25870"/>
                  </a:cubicBezTo>
                  <a:cubicBezTo>
                    <a:pt x="30192" y="19296"/>
                    <a:pt x="31103" y="7727"/>
                    <a:pt x="24529" y="31"/>
                  </a:cubicBezTo>
                  <a:cubicBezTo>
                    <a:pt x="24508" y="11"/>
                    <a:pt x="24481" y="1"/>
                    <a:pt x="244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1845196" y="2794492"/>
              <a:ext cx="1284813" cy="1201777"/>
            </a:xfrm>
            <a:custGeom>
              <a:avLst/>
              <a:gdLst/>
              <a:ahLst/>
              <a:cxnLst/>
              <a:rect l="l" t="t" r="r" b="b"/>
              <a:pathLst>
                <a:path w="26134" h="24445" extrusionOk="0">
                  <a:moveTo>
                    <a:pt x="12241" y="2161"/>
                  </a:moveTo>
                  <a:cubicBezTo>
                    <a:pt x="12509" y="2161"/>
                    <a:pt x="12779" y="2173"/>
                    <a:pt x="13048" y="2193"/>
                  </a:cubicBezTo>
                  <a:cubicBezTo>
                    <a:pt x="15723" y="2403"/>
                    <a:pt x="18154" y="3644"/>
                    <a:pt x="19896" y="5683"/>
                  </a:cubicBezTo>
                  <a:cubicBezTo>
                    <a:pt x="21436" y="7487"/>
                    <a:pt x="22289" y="9782"/>
                    <a:pt x="22301" y="12153"/>
                  </a:cubicBezTo>
                  <a:cubicBezTo>
                    <a:pt x="22293" y="12166"/>
                    <a:pt x="22290" y="12183"/>
                    <a:pt x="22290" y="12199"/>
                  </a:cubicBezTo>
                  <a:cubicBezTo>
                    <a:pt x="22290" y="14882"/>
                    <a:pt x="21246" y="17403"/>
                    <a:pt x="19351" y="19301"/>
                  </a:cubicBezTo>
                  <a:cubicBezTo>
                    <a:pt x="17454" y="21198"/>
                    <a:pt x="14933" y="22243"/>
                    <a:pt x="12250" y="22245"/>
                  </a:cubicBezTo>
                  <a:lnTo>
                    <a:pt x="12247" y="22245"/>
                  </a:lnTo>
                  <a:cubicBezTo>
                    <a:pt x="6712" y="22245"/>
                    <a:pt x="2208" y="17742"/>
                    <a:pt x="2206" y="12206"/>
                  </a:cubicBezTo>
                  <a:cubicBezTo>
                    <a:pt x="2205" y="10116"/>
                    <a:pt x="2842" y="8109"/>
                    <a:pt x="4049" y="6403"/>
                  </a:cubicBezTo>
                  <a:cubicBezTo>
                    <a:pt x="4533" y="5724"/>
                    <a:pt x="5102" y="5106"/>
                    <a:pt x="5738" y="4567"/>
                  </a:cubicBezTo>
                  <a:cubicBezTo>
                    <a:pt x="7572" y="3000"/>
                    <a:pt x="9856" y="2161"/>
                    <a:pt x="12241" y="2161"/>
                  </a:cubicBezTo>
                  <a:close/>
                  <a:moveTo>
                    <a:pt x="12241" y="1948"/>
                  </a:moveTo>
                  <a:cubicBezTo>
                    <a:pt x="9804" y="1948"/>
                    <a:pt x="7472" y="2806"/>
                    <a:pt x="5599" y="4404"/>
                  </a:cubicBezTo>
                  <a:cubicBezTo>
                    <a:pt x="4950" y="4955"/>
                    <a:pt x="4371" y="5585"/>
                    <a:pt x="3875" y="6279"/>
                  </a:cubicBezTo>
                  <a:cubicBezTo>
                    <a:pt x="2642" y="8021"/>
                    <a:pt x="1992" y="10071"/>
                    <a:pt x="1992" y="12206"/>
                  </a:cubicBezTo>
                  <a:cubicBezTo>
                    <a:pt x="1993" y="14945"/>
                    <a:pt x="3061" y="17520"/>
                    <a:pt x="4998" y="19456"/>
                  </a:cubicBezTo>
                  <a:cubicBezTo>
                    <a:pt x="6935" y="21392"/>
                    <a:pt x="9509" y="22458"/>
                    <a:pt x="12247" y="22458"/>
                  </a:cubicBezTo>
                  <a:lnTo>
                    <a:pt x="12250" y="22458"/>
                  </a:lnTo>
                  <a:cubicBezTo>
                    <a:pt x="14990" y="22458"/>
                    <a:pt x="17564" y="21390"/>
                    <a:pt x="19501" y="19452"/>
                  </a:cubicBezTo>
                  <a:cubicBezTo>
                    <a:pt x="21427" y="17525"/>
                    <a:pt x="22491" y="14968"/>
                    <a:pt x="22503" y="12247"/>
                  </a:cubicBezTo>
                  <a:cubicBezTo>
                    <a:pt x="22509" y="12232"/>
                    <a:pt x="22514" y="12215"/>
                    <a:pt x="22514" y="12199"/>
                  </a:cubicBezTo>
                  <a:cubicBezTo>
                    <a:pt x="22512" y="9762"/>
                    <a:pt x="21640" y="7399"/>
                    <a:pt x="20057" y="5545"/>
                  </a:cubicBezTo>
                  <a:cubicBezTo>
                    <a:pt x="18279" y="3462"/>
                    <a:pt x="15796" y="2196"/>
                    <a:pt x="13065" y="1980"/>
                  </a:cubicBezTo>
                  <a:cubicBezTo>
                    <a:pt x="12789" y="1959"/>
                    <a:pt x="12514" y="1948"/>
                    <a:pt x="12241" y="1948"/>
                  </a:cubicBezTo>
                  <a:close/>
                  <a:moveTo>
                    <a:pt x="12207" y="214"/>
                  </a:moveTo>
                  <a:cubicBezTo>
                    <a:pt x="14598" y="214"/>
                    <a:pt x="16994" y="920"/>
                    <a:pt x="19059" y="2350"/>
                  </a:cubicBezTo>
                  <a:cubicBezTo>
                    <a:pt x="24522" y="6130"/>
                    <a:pt x="25890" y="13651"/>
                    <a:pt x="22112" y="19114"/>
                  </a:cubicBezTo>
                  <a:cubicBezTo>
                    <a:pt x="21285" y="20285"/>
                    <a:pt x="20270" y="21293"/>
                    <a:pt x="19092" y="22108"/>
                  </a:cubicBezTo>
                  <a:cubicBezTo>
                    <a:pt x="17079" y="23494"/>
                    <a:pt x="14723" y="24228"/>
                    <a:pt x="12279" y="24231"/>
                  </a:cubicBezTo>
                  <a:lnTo>
                    <a:pt x="12262" y="24231"/>
                  </a:lnTo>
                  <a:cubicBezTo>
                    <a:pt x="5626" y="24231"/>
                    <a:pt x="223" y="18837"/>
                    <a:pt x="214" y="12199"/>
                  </a:cubicBezTo>
                  <a:cubicBezTo>
                    <a:pt x="214" y="11492"/>
                    <a:pt x="275" y="10780"/>
                    <a:pt x="397" y="10085"/>
                  </a:cubicBezTo>
                  <a:cubicBezTo>
                    <a:pt x="705" y="8355"/>
                    <a:pt x="1405" y="6682"/>
                    <a:pt x="2422" y="5249"/>
                  </a:cubicBezTo>
                  <a:cubicBezTo>
                    <a:pt x="2992" y="4443"/>
                    <a:pt x="3659" y="3709"/>
                    <a:pt x="4407" y="3064"/>
                  </a:cubicBezTo>
                  <a:cubicBezTo>
                    <a:pt x="4416" y="3060"/>
                    <a:pt x="4425" y="3055"/>
                    <a:pt x="4432" y="3049"/>
                  </a:cubicBezTo>
                  <a:cubicBezTo>
                    <a:pt x="6662" y="1168"/>
                    <a:pt x="9430" y="214"/>
                    <a:pt x="12207" y="214"/>
                  </a:cubicBezTo>
                  <a:close/>
                  <a:moveTo>
                    <a:pt x="12206" y="0"/>
                  </a:moveTo>
                  <a:cubicBezTo>
                    <a:pt x="9389" y="0"/>
                    <a:pt x="6581" y="964"/>
                    <a:pt x="4316" y="2866"/>
                  </a:cubicBezTo>
                  <a:cubicBezTo>
                    <a:pt x="4307" y="2871"/>
                    <a:pt x="4298" y="2877"/>
                    <a:pt x="4289" y="2884"/>
                  </a:cubicBezTo>
                  <a:cubicBezTo>
                    <a:pt x="3521" y="3544"/>
                    <a:pt x="2833" y="4297"/>
                    <a:pt x="2248" y="5125"/>
                  </a:cubicBezTo>
                  <a:cubicBezTo>
                    <a:pt x="1213" y="6584"/>
                    <a:pt x="500" y="8286"/>
                    <a:pt x="187" y="10047"/>
                  </a:cubicBezTo>
                  <a:cubicBezTo>
                    <a:pt x="63" y="10756"/>
                    <a:pt x="1" y="11480"/>
                    <a:pt x="1" y="12199"/>
                  </a:cubicBezTo>
                  <a:cubicBezTo>
                    <a:pt x="10" y="18954"/>
                    <a:pt x="5508" y="24444"/>
                    <a:pt x="12262" y="24444"/>
                  </a:cubicBezTo>
                  <a:lnTo>
                    <a:pt x="12279" y="24444"/>
                  </a:lnTo>
                  <a:cubicBezTo>
                    <a:pt x="14767" y="24441"/>
                    <a:pt x="17164" y="23694"/>
                    <a:pt x="19213" y="22284"/>
                  </a:cubicBezTo>
                  <a:cubicBezTo>
                    <a:pt x="20411" y="21453"/>
                    <a:pt x="21445" y="20428"/>
                    <a:pt x="22286" y="19234"/>
                  </a:cubicBezTo>
                  <a:cubicBezTo>
                    <a:pt x="26133" y="13675"/>
                    <a:pt x="24740" y="6021"/>
                    <a:pt x="19180" y="2174"/>
                  </a:cubicBezTo>
                  <a:cubicBezTo>
                    <a:pt x="17079" y="719"/>
                    <a:pt x="14639" y="0"/>
                    <a:pt x="122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1784235" y="3388916"/>
              <a:ext cx="1042786" cy="668463"/>
            </a:xfrm>
            <a:custGeom>
              <a:avLst/>
              <a:gdLst/>
              <a:ahLst/>
              <a:cxnLst/>
              <a:rect l="l" t="t" r="r" b="b"/>
              <a:pathLst>
                <a:path w="21211" h="13597" extrusionOk="0">
                  <a:moveTo>
                    <a:pt x="1229" y="215"/>
                  </a:moveTo>
                  <a:cubicBezTo>
                    <a:pt x="1250" y="2633"/>
                    <a:pt x="1985" y="4992"/>
                    <a:pt x="3343" y="6993"/>
                  </a:cubicBezTo>
                  <a:cubicBezTo>
                    <a:pt x="5713" y="10484"/>
                    <a:pt x="9568" y="12366"/>
                    <a:pt x="13492" y="12366"/>
                  </a:cubicBezTo>
                  <a:cubicBezTo>
                    <a:pt x="15860" y="12366"/>
                    <a:pt x="18253" y="11681"/>
                    <a:pt x="20360" y="10251"/>
                  </a:cubicBezTo>
                  <a:lnTo>
                    <a:pt x="20941" y="11090"/>
                  </a:lnTo>
                  <a:cubicBezTo>
                    <a:pt x="18772" y="12563"/>
                    <a:pt x="16215" y="13360"/>
                    <a:pt x="13593" y="13380"/>
                  </a:cubicBezTo>
                  <a:cubicBezTo>
                    <a:pt x="13556" y="13381"/>
                    <a:pt x="13520" y="13381"/>
                    <a:pt x="13483" y="13381"/>
                  </a:cubicBezTo>
                  <a:cubicBezTo>
                    <a:pt x="6203" y="13381"/>
                    <a:pt x="273" y="7509"/>
                    <a:pt x="215" y="215"/>
                  </a:cubicBezTo>
                  <a:close/>
                  <a:moveTo>
                    <a:pt x="108" y="1"/>
                  </a:moveTo>
                  <a:cubicBezTo>
                    <a:pt x="48" y="1"/>
                    <a:pt x="1" y="48"/>
                    <a:pt x="1" y="108"/>
                  </a:cubicBezTo>
                  <a:cubicBezTo>
                    <a:pt x="8" y="7554"/>
                    <a:pt x="6041" y="13587"/>
                    <a:pt x="13487" y="13596"/>
                  </a:cubicBezTo>
                  <a:cubicBezTo>
                    <a:pt x="13495" y="13596"/>
                    <a:pt x="13502" y="13596"/>
                    <a:pt x="13509" y="13596"/>
                  </a:cubicBezTo>
                  <a:cubicBezTo>
                    <a:pt x="16240" y="13596"/>
                    <a:pt x="18906" y="12763"/>
                    <a:pt x="21149" y="11208"/>
                  </a:cubicBezTo>
                  <a:cubicBezTo>
                    <a:pt x="21197" y="11174"/>
                    <a:pt x="21210" y="11108"/>
                    <a:pt x="21178" y="11061"/>
                  </a:cubicBezTo>
                  <a:lnTo>
                    <a:pt x="20476" y="10045"/>
                  </a:lnTo>
                  <a:cubicBezTo>
                    <a:pt x="20460" y="10021"/>
                    <a:pt x="20435" y="10005"/>
                    <a:pt x="20408" y="10001"/>
                  </a:cubicBezTo>
                  <a:cubicBezTo>
                    <a:pt x="20402" y="10000"/>
                    <a:pt x="20396" y="9999"/>
                    <a:pt x="20390" y="9999"/>
                  </a:cubicBezTo>
                  <a:cubicBezTo>
                    <a:pt x="20367" y="9999"/>
                    <a:pt x="20345" y="10006"/>
                    <a:pt x="20326" y="10018"/>
                  </a:cubicBezTo>
                  <a:cubicBezTo>
                    <a:pt x="18314" y="11406"/>
                    <a:pt x="15929" y="12149"/>
                    <a:pt x="13484" y="12149"/>
                  </a:cubicBezTo>
                  <a:cubicBezTo>
                    <a:pt x="6836" y="12148"/>
                    <a:pt x="1448" y="6756"/>
                    <a:pt x="1449" y="108"/>
                  </a:cubicBezTo>
                  <a:cubicBezTo>
                    <a:pt x="1448" y="50"/>
                    <a:pt x="1400" y="2"/>
                    <a:pt x="134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1958369" y="2931951"/>
              <a:ext cx="1006356" cy="924796"/>
            </a:xfrm>
            <a:custGeom>
              <a:avLst/>
              <a:gdLst/>
              <a:ahLst/>
              <a:cxnLst/>
              <a:rect l="l" t="t" r="r" b="b"/>
              <a:pathLst>
                <a:path w="20470" h="18811" extrusionOk="0">
                  <a:moveTo>
                    <a:pt x="10077" y="211"/>
                  </a:moveTo>
                  <a:cubicBezTo>
                    <a:pt x="10124" y="211"/>
                    <a:pt x="10171" y="211"/>
                    <a:pt x="10218" y="212"/>
                  </a:cubicBezTo>
                  <a:cubicBezTo>
                    <a:pt x="15294" y="289"/>
                    <a:pt x="19346" y="4467"/>
                    <a:pt x="19269" y="9544"/>
                  </a:cubicBezTo>
                  <a:cubicBezTo>
                    <a:pt x="19192" y="14572"/>
                    <a:pt x="15092" y="18597"/>
                    <a:pt x="10079" y="18597"/>
                  </a:cubicBezTo>
                  <a:cubicBezTo>
                    <a:pt x="10032" y="18597"/>
                    <a:pt x="9984" y="18596"/>
                    <a:pt x="9936" y="18596"/>
                  </a:cubicBezTo>
                  <a:cubicBezTo>
                    <a:pt x="9403" y="18596"/>
                    <a:pt x="8872" y="18548"/>
                    <a:pt x="8346" y="18456"/>
                  </a:cubicBezTo>
                  <a:cubicBezTo>
                    <a:pt x="3340" y="17570"/>
                    <a:pt x="1" y="12793"/>
                    <a:pt x="887" y="7789"/>
                  </a:cubicBezTo>
                  <a:cubicBezTo>
                    <a:pt x="1122" y="6456"/>
                    <a:pt x="1654" y="5194"/>
                    <a:pt x="2441" y="4095"/>
                  </a:cubicBezTo>
                  <a:cubicBezTo>
                    <a:pt x="4165" y="1661"/>
                    <a:pt x="6963" y="213"/>
                    <a:pt x="9945" y="212"/>
                  </a:cubicBezTo>
                  <a:lnTo>
                    <a:pt x="9936" y="212"/>
                  </a:lnTo>
                  <a:cubicBezTo>
                    <a:pt x="9983" y="211"/>
                    <a:pt x="10030" y="211"/>
                    <a:pt x="10077" y="211"/>
                  </a:cubicBezTo>
                  <a:close/>
                  <a:moveTo>
                    <a:pt x="9941" y="1"/>
                  </a:moveTo>
                  <a:cubicBezTo>
                    <a:pt x="7780" y="1"/>
                    <a:pt x="5609" y="741"/>
                    <a:pt x="3838" y="2253"/>
                  </a:cubicBezTo>
                  <a:cubicBezTo>
                    <a:pt x="2182" y="3666"/>
                    <a:pt x="1067" y="5609"/>
                    <a:pt x="684" y="7752"/>
                  </a:cubicBezTo>
                  <a:cubicBezTo>
                    <a:pt x="589" y="8286"/>
                    <a:pt x="541" y="8828"/>
                    <a:pt x="541" y="9372"/>
                  </a:cubicBezTo>
                  <a:cubicBezTo>
                    <a:pt x="531" y="14574"/>
                    <a:pt x="4742" y="18800"/>
                    <a:pt x="9945" y="18810"/>
                  </a:cubicBezTo>
                  <a:cubicBezTo>
                    <a:pt x="12183" y="18809"/>
                    <a:pt x="14348" y="18011"/>
                    <a:pt x="16050" y="16557"/>
                  </a:cubicBezTo>
                  <a:cubicBezTo>
                    <a:pt x="20000" y="13185"/>
                    <a:pt x="20469" y="7249"/>
                    <a:pt x="17097" y="3298"/>
                  </a:cubicBezTo>
                  <a:cubicBezTo>
                    <a:pt x="15237" y="1120"/>
                    <a:pt x="12597" y="1"/>
                    <a:pt x="99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1943226" y="3388916"/>
              <a:ext cx="793827" cy="509520"/>
            </a:xfrm>
            <a:custGeom>
              <a:avLst/>
              <a:gdLst/>
              <a:ahLst/>
              <a:cxnLst/>
              <a:rect l="l" t="t" r="r" b="b"/>
              <a:pathLst>
                <a:path w="16147" h="10364" extrusionOk="0">
                  <a:moveTo>
                    <a:pt x="849" y="214"/>
                  </a:moveTo>
                  <a:cubicBezTo>
                    <a:pt x="869" y="2053"/>
                    <a:pt x="1427" y="3844"/>
                    <a:pt x="2456" y="5368"/>
                  </a:cubicBezTo>
                  <a:cubicBezTo>
                    <a:pt x="4272" y="8062"/>
                    <a:pt x="7240" y="9516"/>
                    <a:pt x="10262" y="9516"/>
                  </a:cubicBezTo>
                  <a:cubicBezTo>
                    <a:pt x="12070" y="9516"/>
                    <a:pt x="13898" y="8996"/>
                    <a:pt x="15511" y="7909"/>
                  </a:cubicBezTo>
                  <a:lnTo>
                    <a:pt x="15871" y="8433"/>
                  </a:lnTo>
                  <a:cubicBezTo>
                    <a:pt x="14241" y="9533"/>
                    <a:pt x="12324" y="10130"/>
                    <a:pt x="10359" y="10149"/>
                  </a:cubicBezTo>
                  <a:cubicBezTo>
                    <a:pt x="10323" y="10150"/>
                    <a:pt x="10288" y="10150"/>
                    <a:pt x="10252" y="10150"/>
                  </a:cubicBezTo>
                  <a:cubicBezTo>
                    <a:pt x="4756" y="10150"/>
                    <a:pt x="273" y="5723"/>
                    <a:pt x="215" y="215"/>
                  </a:cubicBezTo>
                  <a:lnTo>
                    <a:pt x="215" y="214"/>
                  </a:lnTo>
                  <a:close/>
                  <a:moveTo>
                    <a:pt x="106" y="1"/>
                  </a:moveTo>
                  <a:cubicBezTo>
                    <a:pt x="48" y="2"/>
                    <a:pt x="1" y="50"/>
                    <a:pt x="1" y="108"/>
                  </a:cubicBezTo>
                  <a:cubicBezTo>
                    <a:pt x="7" y="5769"/>
                    <a:pt x="4592" y="10356"/>
                    <a:pt x="10253" y="10364"/>
                  </a:cubicBezTo>
                  <a:cubicBezTo>
                    <a:pt x="10261" y="10364"/>
                    <a:pt x="10268" y="10364"/>
                    <a:pt x="10275" y="10364"/>
                  </a:cubicBezTo>
                  <a:cubicBezTo>
                    <a:pt x="12352" y="10364"/>
                    <a:pt x="14379" y="9731"/>
                    <a:pt x="16086" y="8549"/>
                  </a:cubicBezTo>
                  <a:cubicBezTo>
                    <a:pt x="16135" y="8515"/>
                    <a:pt x="16147" y="8448"/>
                    <a:pt x="16114" y="8398"/>
                  </a:cubicBezTo>
                  <a:lnTo>
                    <a:pt x="15631" y="7702"/>
                  </a:lnTo>
                  <a:cubicBezTo>
                    <a:pt x="15615" y="7678"/>
                    <a:pt x="15590" y="7663"/>
                    <a:pt x="15561" y="7657"/>
                  </a:cubicBezTo>
                  <a:cubicBezTo>
                    <a:pt x="15555" y="7656"/>
                    <a:pt x="15549" y="7655"/>
                    <a:pt x="15543" y="7655"/>
                  </a:cubicBezTo>
                  <a:cubicBezTo>
                    <a:pt x="15521" y="7655"/>
                    <a:pt x="15500" y="7662"/>
                    <a:pt x="15483" y="7675"/>
                  </a:cubicBezTo>
                  <a:cubicBezTo>
                    <a:pt x="13948" y="8735"/>
                    <a:pt x="12125" y="9304"/>
                    <a:pt x="10261" y="9304"/>
                  </a:cubicBezTo>
                  <a:cubicBezTo>
                    <a:pt x="10258" y="9304"/>
                    <a:pt x="10256" y="9304"/>
                    <a:pt x="10253" y="9304"/>
                  </a:cubicBezTo>
                  <a:cubicBezTo>
                    <a:pt x="5178" y="9301"/>
                    <a:pt x="1064" y="5184"/>
                    <a:pt x="1067" y="108"/>
                  </a:cubicBezTo>
                  <a:cubicBezTo>
                    <a:pt x="1065" y="50"/>
                    <a:pt x="1019" y="2"/>
                    <a:pt x="95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1950552" y="3101070"/>
              <a:ext cx="128904" cy="218232"/>
            </a:xfrm>
            <a:custGeom>
              <a:avLst/>
              <a:gdLst/>
              <a:ahLst/>
              <a:cxnLst/>
              <a:rect l="l" t="t" r="r" b="b"/>
              <a:pathLst>
                <a:path w="2622" h="4439" extrusionOk="0">
                  <a:moveTo>
                    <a:pt x="1836" y="254"/>
                  </a:moveTo>
                  <a:lnTo>
                    <a:pt x="2354" y="621"/>
                  </a:lnTo>
                  <a:cubicBezTo>
                    <a:pt x="1610" y="1697"/>
                    <a:pt x="1101" y="2920"/>
                    <a:pt x="863" y="4208"/>
                  </a:cubicBezTo>
                  <a:lnTo>
                    <a:pt x="239" y="4094"/>
                  </a:lnTo>
                  <a:lnTo>
                    <a:pt x="240" y="4094"/>
                  </a:lnTo>
                  <a:cubicBezTo>
                    <a:pt x="495" y="2716"/>
                    <a:pt x="1040" y="1407"/>
                    <a:pt x="1836" y="254"/>
                  </a:cubicBezTo>
                  <a:close/>
                  <a:moveTo>
                    <a:pt x="1820" y="0"/>
                  </a:moveTo>
                  <a:cubicBezTo>
                    <a:pt x="1786" y="0"/>
                    <a:pt x="1753" y="15"/>
                    <a:pt x="1732" y="44"/>
                  </a:cubicBezTo>
                  <a:cubicBezTo>
                    <a:pt x="861" y="1274"/>
                    <a:pt x="271" y="2681"/>
                    <a:pt x="9" y="4164"/>
                  </a:cubicBezTo>
                  <a:cubicBezTo>
                    <a:pt x="0" y="4224"/>
                    <a:pt x="39" y="4278"/>
                    <a:pt x="96" y="4289"/>
                  </a:cubicBezTo>
                  <a:lnTo>
                    <a:pt x="930" y="4438"/>
                  </a:lnTo>
                  <a:lnTo>
                    <a:pt x="947" y="4438"/>
                  </a:lnTo>
                  <a:cubicBezTo>
                    <a:pt x="967" y="4435"/>
                    <a:pt x="985" y="4429"/>
                    <a:pt x="1001" y="4419"/>
                  </a:cubicBezTo>
                  <a:cubicBezTo>
                    <a:pt x="1023" y="4401"/>
                    <a:pt x="1040" y="4376"/>
                    <a:pt x="1046" y="4349"/>
                  </a:cubicBezTo>
                  <a:cubicBezTo>
                    <a:pt x="1281" y="3018"/>
                    <a:pt x="1813" y="1757"/>
                    <a:pt x="2600" y="659"/>
                  </a:cubicBezTo>
                  <a:cubicBezTo>
                    <a:pt x="2615" y="636"/>
                    <a:pt x="2621" y="606"/>
                    <a:pt x="2617" y="578"/>
                  </a:cubicBezTo>
                  <a:cubicBezTo>
                    <a:pt x="2614" y="551"/>
                    <a:pt x="2597" y="525"/>
                    <a:pt x="2575" y="511"/>
                  </a:cubicBezTo>
                  <a:lnTo>
                    <a:pt x="1881" y="19"/>
                  </a:lnTo>
                  <a:cubicBezTo>
                    <a:pt x="1862" y="6"/>
                    <a:pt x="1841" y="0"/>
                    <a:pt x="18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1794067" y="3009382"/>
              <a:ext cx="171085" cy="285241"/>
            </a:xfrm>
            <a:custGeom>
              <a:avLst/>
              <a:gdLst/>
              <a:ahLst/>
              <a:cxnLst/>
              <a:rect l="l" t="t" r="r" b="b"/>
              <a:pathLst>
                <a:path w="3480" h="5802" extrusionOk="0">
                  <a:moveTo>
                    <a:pt x="2390" y="251"/>
                  </a:moveTo>
                  <a:lnTo>
                    <a:pt x="3222" y="842"/>
                  </a:lnTo>
                  <a:cubicBezTo>
                    <a:pt x="2232" y="2259"/>
                    <a:pt x="1558" y="3872"/>
                    <a:pt x="1243" y="5572"/>
                  </a:cubicBezTo>
                  <a:lnTo>
                    <a:pt x="238" y="5392"/>
                  </a:lnTo>
                  <a:cubicBezTo>
                    <a:pt x="579" y="3544"/>
                    <a:pt x="1312" y="1790"/>
                    <a:pt x="2390" y="251"/>
                  </a:cubicBezTo>
                  <a:close/>
                  <a:moveTo>
                    <a:pt x="2365" y="0"/>
                  </a:moveTo>
                  <a:cubicBezTo>
                    <a:pt x="2331" y="0"/>
                    <a:pt x="2298" y="17"/>
                    <a:pt x="2277" y="47"/>
                  </a:cubicBezTo>
                  <a:cubicBezTo>
                    <a:pt x="1127" y="1661"/>
                    <a:pt x="352" y="3512"/>
                    <a:pt x="11" y="5465"/>
                  </a:cubicBezTo>
                  <a:cubicBezTo>
                    <a:pt x="0" y="5523"/>
                    <a:pt x="37" y="5578"/>
                    <a:pt x="95" y="5589"/>
                  </a:cubicBezTo>
                  <a:lnTo>
                    <a:pt x="1310" y="5802"/>
                  </a:lnTo>
                  <a:lnTo>
                    <a:pt x="1328" y="5802"/>
                  </a:lnTo>
                  <a:cubicBezTo>
                    <a:pt x="1331" y="5802"/>
                    <a:pt x="1333" y="5802"/>
                    <a:pt x="1336" y="5802"/>
                  </a:cubicBezTo>
                  <a:cubicBezTo>
                    <a:pt x="1355" y="5802"/>
                    <a:pt x="1374" y="5797"/>
                    <a:pt x="1389" y="5787"/>
                  </a:cubicBezTo>
                  <a:cubicBezTo>
                    <a:pt x="1413" y="5770"/>
                    <a:pt x="1428" y="5746"/>
                    <a:pt x="1434" y="5718"/>
                  </a:cubicBezTo>
                  <a:cubicBezTo>
                    <a:pt x="1739" y="3976"/>
                    <a:pt x="2432" y="2323"/>
                    <a:pt x="3459" y="882"/>
                  </a:cubicBezTo>
                  <a:cubicBezTo>
                    <a:pt x="3474" y="858"/>
                    <a:pt x="3480" y="830"/>
                    <a:pt x="3475" y="802"/>
                  </a:cubicBezTo>
                  <a:cubicBezTo>
                    <a:pt x="3471" y="773"/>
                    <a:pt x="3456" y="750"/>
                    <a:pt x="3432" y="733"/>
                  </a:cubicBezTo>
                  <a:lnTo>
                    <a:pt x="2426" y="20"/>
                  </a:lnTo>
                  <a:cubicBezTo>
                    <a:pt x="2407" y="7"/>
                    <a:pt x="2386" y="0"/>
                    <a:pt x="23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2117508" y="2890408"/>
              <a:ext cx="890972" cy="795646"/>
            </a:xfrm>
            <a:custGeom>
              <a:avLst/>
              <a:gdLst/>
              <a:ahLst/>
              <a:cxnLst/>
              <a:rect l="l" t="t" r="r" b="b"/>
              <a:pathLst>
                <a:path w="18123" h="16184" extrusionOk="0">
                  <a:moveTo>
                    <a:pt x="6706" y="219"/>
                  </a:moveTo>
                  <a:cubicBezTo>
                    <a:pt x="8680" y="219"/>
                    <a:pt x="10660" y="800"/>
                    <a:pt x="12375" y="1974"/>
                  </a:cubicBezTo>
                  <a:cubicBezTo>
                    <a:pt x="16951" y="5105"/>
                    <a:pt x="18123" y="11353"/>
                    <a:pt x="14991" y="15930"/>
                  </a:cubicBezTo>
                  <a:lnTo>
                    <a:pt x="14470" y="15562"/>
                  </a:lnTo>
                  <a:lnTo>
                    <a:pt x="14478" y="15562"/>
                  </a:lnTo>
                  <a:cubicBezTo>
                    <a:pt x="16861" y="12085"/>
                    <a:pt x="16640" y="7446"/>
                    <a:pt x="13936" y="4212"/>
                  </a:cubicBezTo>
                  <a:cubicBezTo>
                    <a:pt x="12075" y="1987"/>
                    <a:pt x="9405" y="840"/>
                    <a:pt x="6716" y="840"/>
                  </a:cubicBezTo>
                  <a:cubicBezTo>
                    <a:pt x="4588" y="840"/>
                    <a:pt x="2448" y="1558"/>
                    <a:pt x="689" y="3030"/>
                  </a:cubicBezTo>
                  <a:lnTo>
                    <a:pt x="276" y="2547"/>
                  </a:lnTo>
                  <a:cubicBezTo>
                    <a:pt x="2130" y="1002"/>
                    <a:pt x="4414" y="219"/>
                    <a:pt x="6706" y="219"/>
                  </a:cubicBezTo>
                  <a:close/>
                  <a:moveTo>
                    <a:pt x="6706" y="0"/>
                  </a:moveTo>
                  <a:cubicBezTo>
                    <a:pt x="4350" y="0"/>
                    <a:pt x="1982" y="808"/>
                    <a:pt x="50" y="2458"/>
                  </a:cubicBezTo>
                  <a:cubicBezTo>
                    <a:pt x="50" y="2458"/>
                    <a:pt x="50" y="2459"/>
                    <a:pt x="48" y="2459"/>
                  </a:cubicBezTo>
                  <a:cubicBezTo>
                    <a:pt x="5" y="2498"/>
                    <a:pt x="1" y="2564"/>
                    <a:pt x="38" y="2607"/>
                  </a:cubicBezTo>
                  <a:lnTo>
                    <a:pt x="590" y="3247"/>
                  </a:lnTo>
                  <a:cubicBezTo>
                    <a:pt x="608" y="3269"/>
                    <a:pt x="634" y="3283"/>
                    <a:pt x="663" y="3286"/>
                  </a:cubicBezTo>
                  <a:cubicBezTo>
                    <a:pt x="665" y="3286"/>
                    <a:pt x="667" y="3286"/>
                    <a:pt x="669" y="3286"/>
                  </a:cubicBezTo>
                  <a:cubicBezTo>
                    <a:pt x="694" y="3286"/>
                    <a:pt x="720" y="3277"/>
                    <a:pt x="739" y="3259"/>
                  </a:cubicBezTo>
                  <a:cubicBezTo>
                    <a:pt x="2452" y="1795"/>
                    <a:pt x="4579" y="1053"/>
                    <a:pt x="6714" y="1053"/>
                  </a:cubicBezTo>
                  <a:cubicBezTo>
                    <a:pt x="8557" y="1053"/>
                    <a:pt x="10405" y="1606"/>
                    <a:pt x="11996" y="2724"/>
                  </a:cubicBezTo>
                  <a:cubicBezTo>
                    <a:pt x="16150" y="5641"/>
                    <a:pt x="17152" y="11374"/>
                    <a:pt x="14235" y="15528"/>
                  </a:cubicBezTo>
                  <a:cubicBezTo>
                    <a:pt x="14219" y="15552"/>
                    <a:pt x="14213" y="15580"/>
                    <a:pt x="14217" y="15607"/>
                  </a:cubicBezTo>
                  <a:cubicBezTo>
                    <a:pt x="14222" y="15635"/>
                    <a:pt x="14236" y="15660"/>
                    <a:pt x="14260" y="15675"/>
                  </a:cubicBezTo>
                  <a:lnTo>
                    <a:pt x="14956" y="16164"/>
                  </a:lnTo>
                  <a:cubicBezTo>
                    <a:pt x="14973" y="16175"/>
                    <a:pt x="14994" y="16183"/>
                    <a:pt x="15017" y="16183"/>
                  </a:cubicBezTo>
                  <a:cubicBezTo>
                    <a:pt x="15018" y="16183"/>
                    <a:pt x="15020" y="16183"/>
                    <a:pt x="15021" y="16183"/>
                  </a:cubicBezTo>
                  <a:cubicBezTo>
                    <a:pt x="15054" y="16183"/>
                    <a:pt x="15085" y="16168"/>
                    <a:pt x="15104" y="16143"/>
                  </a:cubicBezTo>
                  <a:cubicBezTo>
                    <a:pt x="17790" y="12313"/>
                    <a:pt x="17545" y="7150"/>
                    <a:pt x="14506" y="3594"/>
                  </a:cubicBezTo>
                  <a:cubicBezTo>
                    <a:pt x="12478" y="1220"/>
                    <a:pt x="9601" y="0"/>
                    <a:pt x="67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2014168" y="2730040"/>
              <a:ext cx="1175869" cy="1047210"/>
            </a:xfrm>
            <a:custGeom>
              <a:avLst/>
              <a:gdLst/>
              <a:ahLst/>
              <a:cxnLst/>
              <a:rect l="l" t="t" r="r" b="b"/>
              <a:pathLst>
                <a:path w="23918" h="21301" extrusionOk="0">
                  <a:moveTo>
                    <a:pt x="8832" y="226"/>
                  </a:moveTo>
                  <a:cubicBezTo>
                    <a:pt x="11462" y="226"/>
                    <a:pt x="14099" y="1005"/>
                    <a:pt x="16379" y="2581"/>
                  </a:cubicBezTo>
                  <a:cubicBezTo>
                    <a:pt x="22409" y="6749"/>
                    <a:pt x="23917" y="15017"/>
                    <a:pt x="19748" y="21047"/>
                  </a:cubicBezTo>
                  <a:lnTo>
                    <a:pt x="18913" y="20460"/>
                  </a:lnTo>
                  <a:lnTo>
                    <a:pt x="18913" y="20456"/>
                  </a:lnTo>
                  <a:cubicBezTo>
                    <a:pt x="22031" y="15919"/>
                    <a:pt x="21742" y="9861"/>
                    <a:pt x="18206" y="5642"/>
                  </a:cubicBezTo>
                  <a:cubicBezTo>
                    <a:pt x="15782" y="2750"/>
                    <a:pt x="12308" y="1259"/>
                    <a:pt x="8809" y="1259"/>
                  </a:cubicBezTo>
                  <a:cubicBezTo>
                    <a:pt x="6031" y="1259"/>
                    <a:pt x="3238" y="2198"/>
                    <a:pt x="943" y="4122"/>
                  </a:cubicBezTo>
                  <a:lnTo>
                    <a:pt x="280" y="3347"/>
                  </a:lnTo>
                  <a:cubicBezTo>
                    <a:pt x="2740" y="1275"/>
                    <a:pt x="5781" y="226"/>
                    <a:pt x="8832" y="226"/>
                  </a:cubicBezTo>
                  <a:close/>
                  <a:moveTo>
                    <a:pt x="8822" y="0"/>
                  </a:moveTo>
                  <a:cubicBezTo>
                    <a:pt x="5711" y="0"/>
                    <a:pt x="2585" y="1070"/>
                    <a:pt x="41" y="3256"/>
                  </a:cubicBezTo>
                  <a:cubicBezTo>
                    <a:pt x="0" y="3299"/>
                    <a:pt x="0" y="3366"/>
                    <a:pt x="41" y="3408"/>
                  </a:cubicBezTo>
                  <a:lnTo>
                    <a:pt x="840" y="4346"/>
                  </a:lnTo>
                  <a:cubicBezTo>
                    <a:pt x="859" y="4366"/>
                    <a:pt x="885" y="4380"/>
                    <a:pt x="913" y="4383"/>
                  </a:cubicBezTo>
                  <a:cubicBezTo>
                    <a:pt x="916" y="4383"/>
                    <a:pt x="920" y="4383"/>
                    <a:pt x="923" y="4383"/>
                  </a:cubicBezTo>
                  <a:cubicBezTo>
                    <a:pt x="948" y="4383"/>
                    <a:pt x="974" y="4373"/>
                    <a:pt x="992" y="4358"/>
                  </a:cubicBezTo>
                  <a:cubicBezTo>
                    <a:pt x="3233" y="2446"/>
                    <a:pt x="6015" y="1478"/>
                    <a:pt x="8808" y="1478"/>
                  </a:cubicBezTo>
                  <a:cubicBezTo>
                    <a:pt x="11216" y="1478"/>
                    <a:pt x="13631" y="2198"/>
                    <a:pt x="15712" y="3655"/>
                  </a:cubicBezTo>
                  <a:cubicBezTo>
                    <a:pt x="21160" y="7469"/>
                    <a:pt x="22483" y="14977"/>
                    <a:pt x="18669" y="20423"/>
                  </a:cubicBezTo>
                  <a:cubicBezTo>
                    <a:pt x="18652" y="20447"/>
                    <a:pt x="18646" y="20475"/>
                    <a:pt x="18649" y="20505"/>
                  </a:cubicBezTo>
                  <a:cubicBezTo>
                    <a:pt x="18657" y="20532"/>
                    <a:pt x="18672" y="20556"/>
                    <a:pt x="18695" y="20574"/>
                  </a:cubicBezTo>
                  <a:lnTo>
                    <a:pt x="19703" y="21281"/>
                  </a:lnTo>
                  <a:cubicBezTo>
                    <a:pt x="19720" y="21293"/>
                    <a:pt x="19740" y="21300"/>
                    <a:pt x="19760" y="21300"/>
                  </a:cubicBezTo>
                  <a:cubicBezTo>
                    <a:pt x="19762" y="21300"/>
                    <a:pt x="19764" y="21300"/>
                    <a:pt x="19766" y="21300"/>
                  </a:cubicBezTo>
                  <a:lnTo>
                    <a:pt x="19764" y="21300"/>
                  </a:lnTo>
                  <a:cubicBezTo>
                    <a:pt x="19800" y="21300"/>
                    <a:pt x="19833" y="21284"/>
                    <a:pt x="19852" y="21255"/>
                  </a:cubicBezTo>
                  <a:cubicBezTo>
                    <a:pt x="23409" y="16206"/>
                    <a:pt x="23083" y="9386"/>
                    <a:pt x="19059" y="4700"/>
                  </a:cubicBezTo>
                  <a:cubicBezTo>
                    <a:pt x="16392" y="1594"/>
                    <a:pt x="12618" y="0"/>
                    <a:pt x="8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4909790" y="2475034"/>
              <a:ext cx="274130" cy="366064"/>
            </a:xfrm>
            <a:custGeom>
              <a:avLst/>
              <a:gdLst/>
              <a:ahLst/>
              <a:cxnLst/>
              <a:rect l="l" t="t" r="r" b="b"/>
              <a:pathLst>
                <a:path w="5576" h="7446" extrusionOk="0">
                  <a:moveTo>
                    <a:pt x="106" y="0"/>
                  </a:moveTo>
                  <a:cubicBezTo>
                    <a:pt x="48" y="0"/>
                    <a:pt x="1" y="48"/>
                    <a:pt x="1" y="108"/>
                  </a:cubicBezTo>
                  <a:lnTo>
                    <a:pt x="1" y="7339"/>
                  </a:lnTo>
                  <a:cubicBezTo>
                    <a:pt x="1" y="7397"/>
                    <a:pt x="48" y="7445"/>
                    <a:pt x="106" y="7445"/>
                  </a:cubicBezTo>
                  <a:cubicBezTo>
                    <a:pt x="166" y="7445"/>
                    <a:pt x="213" y="7397"/>
                    <a:pt x="213" y="7339"/>
                  </a:cubicBezTo>
                  <a:lnTo>
                    <a:pt x="213" y="213"/>
                  </a:lnTo>
                  <a:lnTo>
                    <a:pt x="5468" y="213"/>
                  </a:lnTo>
                  <a:cubicBezTo>
                    <a:pt x="5527" y="213"/>
                    <a:pt x="5575" y="166"/>
                    <a:pt x="5575" y="108"/>
                  </a:cubicBezTo>
                  <a:cubicBezTo>
                    <a:pt x="5575" y="48"/>
                    <a:pt x="5527" y="0"/>
                    <a:pt x="546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4909790" y="2875955"/>
              <a:ext cx="10717" cy="34512"/>
            </a:xfrm>
            <a:custGeom>
              <a:avLst/>
              <a:gdLst/>
              <a:ahLst/>
              <a:cxnLst/>
              <a:rect l="l" t="t" r="r" b="b"/>
              <a:pathLst>
                <a:path w="218" h="702" extrusionOk="0">
                  <a:moveTo>
                    <a:pt x="106" y="0"/>
                  </a:moveTo>
                  <a:cubicBezTo>
                    <a:pt x="48" y="0"/>
                    <a:pt x="1" y="48"/>
                    <a:pt x="1" y="108"/>
                  </a:cubicBezTo>
                  <a:lnTo>
                    <a:pt x="1" y="596"/>
                  </a:lnTo>
                  <a:cubicBezTo>
                    <a:pt x="1" y="654"/>
                    <a:pt x="48" y="702"/>
                    <a:pt x="106" y="702"/>
                  </a:cubicBezTo>
                  <a:lnTo>
                    <a:pt x="115" y="702"/>
                  </a:lnTo>
                  <a:cubicBezTo>
                    <a:pt x="175" y="697"/>
                    <a:pt x="218" y="645"/>
                    <a:pt x="213" y="587"/>
                  </a:cubicBezTo>
                  <a:lnTo>
                    <a:pt x="213" y="108"/>
                  </a:lnTo>
                  <a:cubicBezTo>
                    <a:pt x="212" y="49"/>
                    <a:pt x="166" y="2"/>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5300730" y="2474936"/>
              <a:ext cx="214447" cy="10521"/>
            </a:xfrm>
            <a:custGeom>
              <a:avLst/>
              <a:gdLst/>
              <a:ahLst/>
              <a:cxnLst/>
              <a:rect l="l" t="t" r="r" b="b"/>
              <a:pathLst>
                <a:path w="4362" h="214" extrusionOk="0">
                  <a:moveTo>
                    <a:pt x="107" y="1"/>
                  </a:moveTo>
                  <a:cubicBezTo>
                    <a:pt x="49" y="1"/>
                    <a:pt x="1" y="49"/>
                    <a:pt x="1" y="107"/>
                  </a:cubicBezTo>
                  <a:cubicBezTo>
                    <a:pt x="1" y="166"/>
                    <a:pt x="49" y="214"/>
                    <a:pt x="107" y="214"/>
                  </a:cubicBezTo>
                  <a:lnTo>
                    <a:pt x="4255" y="214"/>
                  </a:lnTo>
                  <a:cubicBezTo>
                    <a:pt x="4314" y="214"/>
                    <a:pt x="4362" y="166"/>
                    <a:pt x="4362" y="107"/>
                  </a:cubicBezTo>
                  <a:cubicBezTo>
                    <a:pt x="4362" y="49"/>
                    <a:pt x="4314" y="1"/>
                    <a:pt x="42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5300730" y="2534472"/>
              <a:ext cx="214447" cy="10570"/>
            </a:xfrm>
            <a:custGeom>
              <a:avLst/>
              <a:gdLst/>
              <a:ahLst/>
              <a:cxnLst/>
              <a:rect l="l" t="t" r="r" b="b"/>
              <a:pathLst>
                <a:path w="4362" h="215" extrusionOk="0">
                  <a:moveTo>
                    <a:pt x="107" y="0"/>
                  </a:moveTo>
                  <a:cubicBezTo>
                    <a:pt x="49" y="0"/>
                    <a:pt x="1" y="48"/>
                    <a:pt x="1" y="108"/>
                  </a:cubicBezTo>
                  <a:cubicBezTo>
                    <a:pt x="1" y="167"/>
                    <a:pt x="49" y="215"/>
                    <a:pt x="107" y="215"/>
                  </a:cubicBezTo>
                  <a:lnTo>
                    <a:pt x="4255" y="215"/>
                  </a:lnTo>
                  <a:cubicBezTo>
                    <a:pt x="4314" y="215"/>
                    <a:pt x="4362" y="167"/>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5300730" y="2594057"/>
              <a:ext cx="214447" cy="10521"/>
            </a:xfrm>
            <a:custGeom>
              <a:avLst/>
              <a:gdLst/>
              <a:ahLst/>
              <a:cxnLst/>
              <a:rect l="l" t="t" r="r" b="b"/>
              <a:pathLst>
                <a:path w="4362" h="214" extrusionOk="0">
                  <a:moveTo>
                    <a:pt x="107" y="0"/>
                  </a:moveTo>
                  <a:cubicBezTo>
                    <a:pt x="49" y="0"/>
                    <a:pt x="1" y="48"/>
                    <a:pt x="1" y="108"/>
                  </a:cubicBezTo>
                  <a:cubicBezTo>
                    <a:pt x="1" y="166"/>
                    <a:pt x="49" y="213"/>
                    <a:pt x="107" y="213"/>
                  </a:cubicBezTo>
                  <a:lnTo>
                    <a:pt x="4255" y="213"/>
                  </a:lnTo>
                  <a:cubicBezTo>
                    <a:pt x="4314" y="213"/>
                    <a:pt x="4362" y="166"/>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2444586" y="3342703"/>
              <a:ext cx="89869" cy="43656"/>
            </a:xfrm>
            <a:custGeom>
              <a:avLst/>
              <a:gdLst/>
              <a:ahLst/>
              <a:cxnLst/>
              <a:rect l="l" t="t" r="r" b="b"/>
              <a:pathLst>
                <a:path w="1828" h="888" extrusionOk="0">
                  <a:moveTo>
                    <a:pt x="1704" y="1"/>
                  </a:moveTo>
                  <a:cubicBezTo>
                    <a:pt x="1690" y="1"/>
                    <a:pt x="1677" y="3"/>
                    <a:pt x="1663" y="9"/>
                  </a:cubicBezTo>
                  <a:lnTo>
                    <a:pt x="79" y="683"/>
                  </a:lnTo>
                  <a:lnTo>
                    <a:pt x="78" y="683"/>
                  </a:lnTo>
                  <a:cubicBezTo>
                    <a:pt x="24" y="707"/>
                    <a:pt x="0" y="770"/>
                    <a:pt x="24" y="823"/>
                  </a:cubicBezTo>
                  <a:cubicBezTo>
                    <a:pt x="40" y="862"/>
                    <a:pt x="77" y="887"/>
                    <a:pt x="117" y="887"/>
                  </a:cubicBezTo>
                  <a:cubicBezTo>
                    <a:pt x="119" y="887"/>
                    <a:pt x="120" y="887"/>
                    <a:pt x="121" y="887"/>
                  </a:cubicBezTo>
                  <a:cubicBezTo>
                    <a:pt x="124" y="887"/>
                    <a:pt x="126" y="888"/>
                    <a:pt x="129" y="888"/>
                  </a:cubicBezTo>
                  <a:cubicBezTo>
                    <a:pt x="142" y="888"/>
                    <a:pt x="154" y="885"/>
                    <a:pt x="166" y="880"/>
                  </a:cubicBezTo>
                  <a:lnTo>
                    <a:pt x="1747" y="205"/>
                  </a:lnTo>
                  <a:cubicBezTo>
                    <a:pt x="1747" y="205"/>
                    <a:pt x="1748" y="204"/>
                    <a:pt x="1750" y="204"/>
                  </a:cubicBezTo>
                  <a:cubicBezTo>
                    <a:pt x="1802" y="181"/>
                    <a:pt x="1827" y="120"/>
                    <a:pt x="1803" y="67"/>
                  </a:cubicBezTo>
                  <a:cubicBezTo>
                    <a:pt x="1786" y="26"/>
                    <a:pt x="1746" y="1"/>
                    <a:pt x="170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2570392" y="2942029"/>
              <a:ext cx="905917" cy="390547"/>
            </a:xfrm>
            <a:custGeom>
              <a:avLst/>
              <a:gdLst/>
              <a:ahLst/>
              <a:cxnLst/>
              <a:rect l="l" t="t" r="r" b="b"/>
              <a:pathLst>
                <a:path w="18427" h="7944" extrusionOk="0">
                  <a:moveTo>
                    <a:pt x="18304" y="0"/>
                  </a:moveTo>
                  <a:cubicBezTo>
                    <a:pt x="18290" y="0"/>
                    <a:pt x="18276" y="3"/>
                    <a:pt x="18263" y="8"/>
                  </a:cubicBezTo>
                  <a:lnTo>
                    <a:pt x="98" y="7728"/>
                  </a:lnTo>
                  <a:cubicBezTo>
                    <a:pt x="39" y="7740"/>
                    <a:pt x="1" y="7798"/>
                    <a:pt x="13" y="7856"/>
                  </a:cubicBezTo>
                  <a:cubicBezTo>
                    <a:pt x="23" y="7909"/>
                    <a:pt x="69" y="7944"/>
                    <a:pt x="119" y="7944"/>
                  </a:cubicBezTo>
                  <a:cubicBezTo>
                    <a:pt x="126" y="7944"/>
                    <a:pt x="133" y="7943"/>
                    <a:pt x="141" y="7941"/>
                  </a:cubicBezTo>
                  <a:cubicBezTo>
                    <a:pt x="156" y="7940"/>
                    <a:pt x="171" y="7934"/>
                    <a:pt x="184" y="7925"/>
                  </a:cubicBezTo>
                  <a:lnTo>
                    <a:pt x="18346" y="205"/>
                  </a:lnTo>
                  <a:cubicBezTo>
                    <a:pt x="18347" y="205"/>
                    <a:pt x="18349" y="205"/>
                    <a:pt x="18349" y="203"/>
                  </a:cubicBezTo>
                  <a:cubicBezTo>
                    <a:pt x="18402" y="181"/>
                    <a:pt x="18426" y="120"/>
                    <a:pt x="18404" y="66"/>
                  </a:cubicBezTo>
                  <a:cubicBezTo>
                    <a:pt x="18404" y="66"/>
                    <a:pt x="18404" y="65"/>
                    <a:pt x="18402" y="65"/>
                  </a:cubicBezTo>
                  <a:cubicBezTo>
                    <a:pt x="18386" y="24"/>
                    <a:pt x="18346" y="0"/>
                    <a:pt x="183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4248849" y="1498470"/>
              <a:ext cx="510405" cy="799530"/>
            </a:xfrm>
            <a:custGeom>
              <a:avLst/>
              <a:gdLst/>
              <a:ahLst/>
              <a:cxnLst/>
              <a:rect l="l" t="t" r="r" b="b"/>
              <a:pathLst>
                <a:path w="10382" h="16263" extrusionOk="0">
                  <a:moveTo>
                    <a:pt x="9529" y="1"/>
                  </a:moveTo>
                  <a:cubicBezTo>
                    <a:pt x="9529" y="90"/>
                    <a:pt x="8369" y="9028"/>
                    <a:pt x="5718" y="12143"/>
                  </a:cubicBezTo>
                  <a:cubicBezTo>
                    <a:pt x="3117" y="15197"/>
                    <a:pt x="32" y="15410"/>
                    <a:pt x="1" y="15410"/>
                  </a:cubicBezTo>
                  <a:lnTo>
                    <a:pt x="17" y="15699"/>
                  </a:lnTo>
                  <a:lnTo>
                    <a:pt x="46" y="16263"/>
                  </a:lnTo>
                  <a:cubicBezTo>
                    <a:pt x="187" y="16257"/>
                    <a:pt x="3515" y="16051"/>
                    <a:pt x="6365" y="12691"/>
                  </a:cubicBezTo>
                  <a:cubicBezTo>
                    <a:pt x="9182" y="9385"/>
                    <a:pt x="10333" y="484"/>
                    <a:pt x="10382" y="109"/>
                  </a:cubicBezTo>
                  <a:lnTo>
                    <a:pt x="952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4192558" y="1440065"/>
              <a:ext cx="678197" cy="1050750"/>
            </a:xfrm>
            <a:custGeom>
              <a:avLst/>
              <a:gdLst/>
              <a:ahLst/>
              <a:cxnLst/>
              <a:rect l="l" t="t" r="r" b="b"/>
              <a:pathLst>
                <a:path w="13795" h="21373" extrusionOk="0">
                  <a:moveTo>
                    <a:pt x="11991" y="0"/>
                  </a:moveTo>
                  <a:lnTo>
                    <a:pt x="11166" y="213"/>
                  </a:lnTo>
                  <a:cubicBezTo>
                    <a:pt x="11184" y="282"/>
                    <a:pt x="12898" y="7010"/>
                    <a:pt x="11338" y="11849"/>
                  </a:cubicBezTo>
                  <a:cubicBezTo>
                    <a:pt x="9831" y="16516"/>
                    <a:pt x="4773" y="20519"/>
                    <a:pt x="523" y="20519"/>
                  </a:cubicBezTo>
                  <a:cubicBezTo>
                    <a:pt x="368" y="20519"/>
                    <a:pt x="214" y="20514"/>
                    <a:pt x="61" y="20503"/>
                  </a:cubicBezTo>
                  <a:lnTo>
                    <a:pt x="1" y="21356"/>
                  </a:lnTo>
                  <a:cubicBezTo>
                    <a:pt x="178" y="21373"/>
                    <a:pt x="357" y="21373"/>
                    <a:pt x="535" y="21373"/>
                  </a:cubicBezTo>
                  <a:cubicBezTo>
                    <a:pt x="5188" y="21373"/>
                    <a:pt x="10514" y="17183"/>
                    <a:pt x="12148" y="12113"/>
                  </a:cubicBezTo>
                  <a:cubicBezTo>
                    <a:pt x="13794" y="7012"/>
                    <a:pt x="12066" y="285"/>
                    <a:pt x="1199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4235035" y="1592371"/>
              <a:ext cx="393742" cy="824603"/>
            </a:xfrm>
            <a:custGeom>
              <a:avLst/>
              <a:gdLst/>
              <a:ahLst/>
              <a:cxnLst/>
              <a:rect l="l" t="t" r="r" b="b"/>
              <a:pathLst>
                <a:path w="8009" h="16773" extrusionOk="0">
                  <a:moveTo>
                    <a:pt x="6087" y="1"/>
                  </a:moveTo>
                  <a:lnTo>
                    <a:pt x="5255" y="184"/>
                  </a:lnTo>
                  <a:cubicBezTo>
                    <a:pt x="5283" y="322"/>
                    <a:pt x="8008" y="13193"/>
                    <a:pt x="1" y="15965"/>
                  </a:cubicBezTo>
                  <a:lnTo>
                    <a:pt x="282" y="16771"/>
                  </a:lnTo>
                  <a:lnTo>
                    <a:pt x="282" y="16772"/>
                  </a:lnTo>
                  <a:cubicBezTo>
                    <a:pt x="3912" y="15513"/>
                    <a:pt x="6063" y="12195"/>
                    <a:pt x="6503" y="7164"/>
                  </a:cubicBezTo>
                  <a:cubicBezTo>
                    <a:pt x="6692" y="4768"/>
                    <a:pt x="6552" y="2359"/>
                    <a:pt x="60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1962203" y="1622409"/>
              <a:ext cx="561485" cy="372750"/>
            </a:xfrm>
            <a:custGeom>
              <a:avLst/>
              <a:gdLst/>
              <a:ahLst/>
              <a:cxnLst/>
              <a:rect l="l" t="t" r="r" b="b"/>
              <a:pathLst>
                <a:path w="11421" h="7582" extrusionOk="0">
                  <a:moveTo>
                    <a:pt x="4909" y="0"/>
                  </a:moveTo>
                  <a:lnTo>
                    <a:pt x="809" y="4065"/>
                  </a:lnTo>
                  <a:lnTo>
                    <a:pt x="45" y="6893"/>
                  </a:lnTo>
                  <a:cubicBezTo>
                    <a:pt x="0" y="7064"/>
                    <a:pt x="55" y="7244"/>
                    <a:pt x="188" y="7362"/>
                  </a:cubicBezTo>
                  <a:cubicBezTo>
                    <a:pt x="276" y="7438"/>
                    <a:pt x="385" y="7476"/>
                    <a:pt x="494" y="7476"/>
                  </a:cubicBezTo>
                  <a:cubicBezTo>
                    <a:pt x="623" y="7476"/>
                    <a:pt x="752" y="7422"/>
                    <a:pt x="844" y="7317"/>
                  </a:cubicBezTo>
                  <a:cubicBezTo>
                    <a:pt x="852" y="7308"/>
                    <a:pt x="861" y="7298"/>
                    <a:pt x="868" y="7287"/>
                  </a:cubicBezTo>
                  <a:lnTo>
                    <a:pt x="2542" y="5000"/>
                  </a:lnTo>
                  <a:lnTo>
                    <a:pt x="2719" y="7003"/>
                  </a:lnTo>
                  <a:cubicBezTo>
                    <a:pt x="2749" y="7315"/>
                    <a:pt x="2999" y="7560"/>
                    <a:pt x="3312" y="7580"/>
                  </a:cubicBezTo>
                  <a:cubicBezTo>
                    <a:pt x="3325" y="7581"/>
                    <a:pt x="3337" y="7582"/>
                    <a:pt x="3350" y="7582"/>
                  </a:cubicBezTo>
                  <a:cubicBezTo>
                    <a:pt x="3659" y="7582"/>
                    <a:pt x="3924" y="7361"/>
                    <a:pt x="3979" y="7055"/>
                  </a:cubicBezTo>
                  <a:lnTo>
                    <a:pt x="4427" y="4442"/>
                  </a:lnTo>
                  <a:lnTo>
                    <a:pt x="11420" y="2365"/>
                  </a:lnTo>
                  <a:lnTo>
                    <a:pt x="49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1958221" y="1616411"/>
              <a:ext cx="582084" cy="384057"/>
            </a:xfrm>
            <a:custGeom>
              <a:avLst/>
              <a:gdLst/>
              <a:ahLst/>
              <a:cxnLst/>
              <a:rect l="l" t="t" r="r" b="b"/>
              <a:pathLst>
                <a:path w="11840" h="7812" extrusionOk="0">
                  <a:moveTo>
                    <a:pt x="5016" y="237"/>
                  </a:moveTo>
                  <a:lnTo>
                    <a:pt x="11159" y="2470"/>
                  </a:lnTo>
                  <a:lnTo>
                    <a:pt x="4478" y="4455"/>
                  </a:lnTo>
                  <a:lnTo>
                    <a:pt x="4414" y="4474"/>
                  </a:lnTo>
                  <a:lnTo>
                    <a:pt x="3954" y="7150"/>
                  </a:lnTo>
                  <a:cubicBezTo>
                    <a:pt x="3912" y="7384"/>
                    <a:pt x="3720" y="7561"/>
                    <a:pt x="3483" y="7583"/>
                  </a:cubicBezTo>
                  <a:cubicBezTo>
                    <a:pt x="3466" y="7585"/>
                    <a:pt x="3449" y="7586"/>
                    <a:pt x="3432" y="7586"/>
                  </a:cubicBezTo>
                  <a:cubicBezTo>
                    <a:pt x="3163" y="7586"/>
                    <a:pt x="2932" y="7381"/>
                    <a:pt x="2907" y="7108"/>
                  </a:cubicBezTo>
                  <a:lnTo>
                    <a:pt x="2703" y="4826"/>
                  </a:lnTo>
                  <a:lnTo>
                    <a:pt x="863" y="7347"/>
                  </a:lnTo>
                  <a:cubicBezTo>
                    <a:pt x="805" y="7429"/>
                    <a:pt x="714" y="7482"/>
                    <a:pt x="614" y="7491"/>
                  </a:cubicBezTo>
                  <a:cubicBezTo>
                    <a:pt x="601" y="7493"/>
                    <a:pt x="588" y="7494"/>
                    <a:pt x="574" y="7494"/>
                  </a:cubicBezTo>
                  <a:cubicBezTo>
                    <a:pt x="543" y="7494"/>
                    <a:pt x="512" y="7489"/>
                    <a:pt x="482" y="7481"/>
                  </a:cubicBezTo>
                  <a:cubicBezTo>
                    <a:pt x="291" y="7430"/>
                    <a:pt x="178" y="7232"/>
                    <a:pt x="230" y="7041"/>
                  </a:cubicBezTo>
                  <a:lnTo>
                    <a:pt x="981" y="4242"/>
                  </a:lnTo>
                  <a:lnTo>
                    <a:pt x="5016" y="237"/>
                  </a:lnTo>
                  <a:close/>
                  <a:moveTo>
                    <a:pt x="4962" y="0"/>
                  </a:moveTo>
                  <a:lnTo>
                    <a:pt x="788" y="4131"/>
                  </a:lnTo>
                  <a:lnTo>
                    <a:pt x="23" y="6989"/>
                  </a:lnTo>
                  <a:cubicBezTo>
                    <a:pt x="5" y="7056"/>
                    <a:pt x="1" y="7128"/>
                    <a:pt x="8" y="7196"/>
                  </a:cubicBezTo>
                  <a:cubicBezTo>
                    <a:pt x="40" y="7489"/>
                    <a:pt x="287" y="7706"/>
                    <a:pt x="575" y="7706"/>
                  </a:cubicBezTo>
                  <a:cubicBezTo>
                    <a:pt x="596" y="7706"/>
                    <a:pt x="617" y="7705"/>
                    <a:pt x="638" y="7702"/>
                  </a:cubicBezTo>
                  <a:cubicBezTo>
                    <a:pt x="797" y="7686"/>
                    <a:pt x="942" y="7603"/>
                    <a:pt x="1037" y="7473"/>
                  </a:cubicBezTo>
                  <a:lnTo>
                    <a:pt x="2542" y="5417"/>
                  </a:lnTo>
                  <a:lnTo>
                    <a:pt x="2693" y="7135"/>
                  </a:lnTo>
                  <a:cubicBezTo>
                    <a:pt x="2727" y="7501"/>
                    <a:pt x="3020" y="7787"/>
                    <a:pt x="3387" y="7811"/>
                  </a:cubicBezTo>
                  <a:lnTo>
                    <a:pt x="3433" y="7811"/>
                  </a:lnTo>
                  <a:cubicBezTo>
                    <a:pt x="3438" y="7811"/>
                    <a:pt x="3443" y="7811"/>
                    <a:pt x="3448" y="7811"/>
                  </a:cubicBezTo>
                  <a:cubicBezTo>
                    <a:pt x="3808" y="7811"/>
                    <a:pt x="4114" y="7552"/>
                    <a:pt x="4174" y="7196"/>
                  </a:cubicBezTo>
                  <a:lnTo>
                    <a:pt x="4602" y="4650"/>
                  </a:lnTo>
                  <a:lnTo>
                    <a:pt x="11839" y="2500"/>
                  </a:lnTo>
                  <a:lnTo>
                    <a:pt x="496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2965266" y="1243366"/>
              <a:ext cx="431745" cy="364589"/>
            </a:xfrm>
            <a:custGeom>
              <a:avLst/>
              <a:gdLst/>
              <a:ahLst/>
              <a:cxnLst/>
              <a:rect l="l" t="t" r="r" b="b"/>
              <a:pathLst>
                <a:path w="8782" h="7416" extrusionOk="0">
                  <a:moveTo>
                    <a:pt x="7147" y="1"/>
                  </a:moveTo>
                  <a:lnTo>
                    <a:pt x="0" y="2273"/>
                  </a:lnTo>
                  <a:lnTo>
                    <a:pt x="1635" y="7415"/>
                  </a:lnTo>
                  <a:lnTo>
                    <a:pt x="8782" y="5145"/>
                  </a:lnTo>
                  <a:lnTo>
                    <a:pt x="714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2958530" y="1236139"/>
              <a:ext cx="445166" cy="378305"/>
            </a:xfrm>
            <a:custGeom>
              <a:avLst/>
              <a:gdLst/>
              <a:ahLst/>
              <a:cxnLst/>
              <a:rect l="l" t="t" r="r" b="b"/>
              <a:pathLst>
                <a:path w="9055" h="7695" extrusionOk="0">
                  <a:moveTo>
                    <a:pt x="7214" y="277"/>
                  </a:moveTo>
                  <a:lnTo>
                    <a:pt x="8786" y="5220"/>
                  </a:lnTo>
                  <a:lnTo>
                    <a:pt x="1845" y="7425"/>
                  </a:lnTo>
                  <a:lnTo>
                    <a:pt x="273" y="2485"/>
                  </a:lnTo>
                  <a:lnTo>
                    <a:pt x="7214" y="277"/>
                  </a:lnTo>
                  <a:close/>
                  <a:moveTo>
                    <a:pt x="7348" y="0"/>
                  </a:moveTo>
                  <a:lnTo>
                    <a:pt x="0" y="2347"/>
                  </a:lnTo>
                  <a:lnTo>
                    <a:pt x="1705" y="7695"/>
                  </a:lnTo>
                  <a:lnTo>
                    <a:pt x="9054" y="5348"/>
                  </a:lnTo>
                  <a:lnTo>
                    <a:pt x="734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2416760" y="1372074"/>
              <a:ext cx="552046" cy="519303"/>
            </a:xfrm>
            <a:custGeom>
              <a:avLst/>
              <a:gdLst/>
              <a:ahLst/>
              <a:cxnLst/>
              <a:rect l="l" t="t" r="r" b="b"/>
              <a:pathLst>
                <a:path w="11229" h="10563" extrusionOk="0">
                  <a:moveTo>
                    <a:pt x="9230" y="0"/>
                  </a:moveTo>
                  <a:lnTo>
                    <a:pt x="0" y="3331"/>
                  </a:lnTo>
                  <a:lnTo>
                    <a:pt x="3901" y="10563"/>
                  </a:lnTo>
                  <a:lnTo>
                    <a:pt x="11229" y="5615"/>
                  </a:lnTo>
                  <a:lnTo>
                    <a:pt x="9230"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2409238" y="1365191"/>
              <a:ext cx="565860" cy="533708"/>
            </a:xfrm>
            <a:custGeom>
              <a:avLst/>
              <a:gdLst/>
              <a:ahLst/>
              <a:cxnLst/>
              <a:rect l="l" t="t" r="r" b="b"/>
              <a:pathLst>
                <a:path w="11510" h="10856" extrusionOk="0">
                  <a:moveTo>
                    <a:pt x="9309" y="276"/>
                  </a:moveTo>
                  <a:lnTo>
                    <a:pt x="11243" y="5712"/>
                  </a:lnTo>
                  <a:lnTo>
                    <a:pt x="4084" y="10546"/>
                  </a:lnTo>
                  <a:lnTo>
                    <a:pt x="307" y="3527"/>
                  </a:lnTo>
                  <a:lnTo>
                    <a:pt x="9309" y="276"/>
                  </a:lnTo>
                  <a:close/>
                  <a:moveTo>
                    <a:pt x="9447" y="0"/>
                  </a:moveTo>
                  <a:lnTo>
                    <a:pt x="0" y="3413"/>
                  </a:lnTo>
                  <a:lnTo>
                    <a:pt x="4017" y="10856"/>
                  </a:lnTo>
                  <a:lnTo>
                    <a:pt x="11510" y="5792"/>
                  </a:lnTo>
                  <a:lnTo>
                    <a:pt x="94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2854355" y="1277977"/>
              <a:ext cx="254416" cy="411293"/>
            </a:xfrm>
            <a:custGeom>
              <a:avLst/>
              <a:gdLst/>
              <a:ahLst/>
              <a:cxnLst/>
              <a:rect l="l" t="t" r="r" b="b"/>
              <a:pathLst>
                <a:path w="5175" h="8366" extrusionOk="0">
                  <a:moveTo>
                    <a:pt x="2221" y="1"/>
                  </a:moveTo>
                  <a:cubicBezTo>
                    <a:pt x="2133" y="1"/>
                    <a:pt x="2043" y="14"/>
                    <a:pt x="1954" y="43"/>
                  </a:cubicBezTo>
                  <a:lnTo>
                    <a:pt x="715" y="436"/>
                  </a:lnTo>
                  <a:cubicBezTo>
                    <a:pt x="253" y="583"/>
                    <a:pt x="0" y="1071"/>
                    <a:pt x="148" y="1531"/>
                  </a:cubicBezTo>
                  <a:lnTo>
                    <a:pt x="2125" y="7757"/>
                  </a:lnTo>
                  <a:cubicBezTo>
                    <a:pt x="2244" y="8129"/>
                    <a:pt x="2586" y="8365"/>
                    <a:pt x="2956" y="8365"/>
                  </a:cubicBezTo>
                  <a:cubicBezTo>
                    <a:pt x="3043" y="8365"/>
                    <a:pt x="3133" y="8352"/>
                    <a:pt x="3221" y="8324"/>
                  </a:cubicBezTo>
                  <a:lnTo>
                    <a:pt x="4461" y="7929"/>
                  </a:lnTo>
                  <a:cubicBezTo>
                    <a:pt x="4921" y="7784"/>
                    <a:pt x="5174" y="7295"/>
                    <a:pt x="5028" y="6835"/>
                  </a:cubicBezTo>
                  <a:lnTo>
                    <a:pt x="3050" y="608"/>
                  </a:lnTo>
                  <a:cubicBezTo>
                    <a:pt x="2932" y="237"/>
                    <a:pt x="2591" y="1"/>
                    <a:pt x="22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2848701" y="1272618"/>
              <a:ext cx="266117" cy="421716"/>
            </a:xfrm>
            <a:custGeom>
              <a:avLst/>
              <a:gdLst/>
              <a:ahLst/>
              <a:cxnLst/>
              <a:rect l="l" t="t" r="r" b="b"/>
              <a:pathLst>
                <a:path w="5413" h="8578" extrusionOk="0">
                  <a:moveTo>
                    <a:pt x="2337" y="213"/>
                  </a:moveTo>
                  <a:cubicBezTo>
                    <a:pt x="2669" y="213"/>
                    <a:pt x="2963" y="427"/>
                    <a:pt x="3066" y="741"/>
                  </a:cubicBezTo>
                  <a:lnTo>
                    <a:pt x="5045" y="6966"/>
                  </a:lnTo>
                  <a:cubicBezTo>
                    <a:pt x="5172" y="7370"/>
                    <a:pt x="4948" y="7799"/>
                    <a:pt x="4546" y="7928"/>
                  </a:cubicBezTo>
                  <a:lnTo>
                    <a:pt x="3309" y="8320"/>
                  </a:lnTo>
                  <a:cubicBezTo>
                    <a:pt x="3233" y="8345"/>
                    <a:pt x="3153" y="8358"/>
                    <a:pt x="3074" y="8358"/>
                  </a:cubicBezTo>
                  <a:cubicBezTo>
                    <a:pt x="2953" y="8358"/>
                    <a:pt x="2833" y="8328"/>
                    <a:pt x="2724" y="8271"/>
                  </a:cubicBezTo>
                  <a:cubicBezTo>
                    <a:pt x="2544" y="8178"/>
                    <a:pt x="2407" y="8018"/>
                    <a:pt x="2344" y="7823"/>
                  </a:cubicBezTo>
                  <a:lnTo>
                    <a:pt x="368" y="1605"/>
                  </a:lnTo>
                  <a:cubicBezTo>
                    <a:pt x="367" y="1603"/>
                    <a:pt x="367" y="1602"/>
                    <a:pt x="367" y="1600"/>
                  </a:cubicBezTo>
                  <a:cubicBezTo>
                    <a:pt x="239" y="1198"/>
                    <a:pt x="462" y="769"/>
                    <a:pt x="864" y="643"/>
                  </a:cubicBezTo>
                  <a:lnTo>
                    <a:pt x="2103" y="248"/>
                  </a:lnTo>
                  <a:cubicBezTo>
                    <a:pt x="2177" y="224"/>
                    <a:pt x="2256" y="213"/>
                    <a:pt x="2334" y="213"/>
                  </a:cubicBezTo>
                  <a:cubicBezTo>
                    <a:pt x="2335" y="213"/>
                    <a:pt x="2336" y="213"/>
                    <a:pt x="2337" y="213"/>
                  </a:cubicBezTo>
                  <a:close/>
                  <a:moveTo>
                    <a:pt x="2334" y="0"/>
                  </a:moveTo>
                  <a:cubicBezTo>
                    <a:pt x="2236" y="0"/>
                    <a:pt x="2137" y="15"/>
                    <a:pt x="2039" y="46"/>
                  </a:cubicBezTo>
                  <a:lnTo>
                    <a:pt x="803" y="437"/>
                  </a:lnTo>
                  <a:cubicBezTo>
                    <a:pt x="287" y="601"/>
                    <a:pt x="1" y="1152"/>
                    <a:pt x="163" y="1669"/>
                  </a:cubicBezTo>
                  <a:lnTo>
                    <a:pt x="2142" y="7894"/>
                  </a:lnTo>
                  <a:cubicBezTo>
                    <a:pt x="2271" y="8299"/>
                    <a:pt x="2648" y="8574"/>
                    <a:pt x="3074" y="8577"/>
                  </a:cubicBezTo>
                  <a:cubicBezTo>
                    <a:pt x="3078" y="8577"/>
                    <a:pt x="3083" y="8578"/>
                    <a:pt x="3088" y="8578"/>
                  </a:cubicBezTo>
                  <a:cubicBezTo>
                    <a:pt x="3184" y="8578"/>
                    <a:pt x="3279" y="8563"/>
                    <a:pt x="3372" y="8536"/>
                  </a:cubicBezTo>
                  <a:lnTo>
                    <a:pt x="4609" y="8141"/>
                  </a:lnTo>
                  <a:cubicBezTo>
                    <a:pt x="4610" y="8140"/>
                    <a:pt x="4612" y="8140"/>
                    <a:pt x="4613" y="8140"/>
                  </a:cubicBezTo>
                  <a:cubicBezTo>
                    <a:pt x="5129" y="7976"/>
                    <a:pt x="5413" y="7425"/>
                    <a:pt x="5249" y="6910"/>
                  </a:cubicBezTo>
                  <a:lnTo>
                    <a:pt x="3270" y="686"/>
                  </a:lnTo>
                  <a:cubicBezTo>
                    <a:pt x="3138" y="267"/>
                    <a:pt x="2751" y="0"/>
                    <a:pt x="2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2566607" y="1729190"/>
              <a:ext cx="232145" cy="162187"/>
            </a:xfrm>
            <a:custGeom>
              <a:avLst/>
              <a:gdLst/>
              <a:ahLst/>
              <a:cxnLst/>
              <a:rect l="l" t="t" r="r" b="b"/>
              <a:pathLst>
                <a:path w="4722" h="3299" extrusionOk="0">
                  <a:moveTo>
                    <a:pt x="3201" y="0"/>
                  </a:moveTo>
                  <a:cubicBezTo>
                    <a:pt x="2815" y="0"/>
                    <a:pt x="2361" y="105"/>
                    <a:pt x="1842" y="398"/>
                  </a:cubicBezTo>
                  <a:cubicBezTo>
                    <a:pt x="0" y="1439"/>
                    <a:pt x="853" y="3299"/>
                    <a:pt x="853" y="3299"/>
                  </a:cubicBezTo>
                  <a:lnTo>
                    <a:pt x="853" y="3297"/>
                  </a:lnTo>
                  <a:lnTo>
                    <a:pt x="3894" y="1238"/>
                  </a:lnTo>
                  <a:lnTo>
                    <a:pt x="4722" y="687"/>
                  </a:lnTo>
                  <a:cubicBezTo>
                    <a:pt x="4722" y="687"/>
                    <a:pt x="4186" y="0"/>
                    <a:pt x="32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2561937" y="1723930"/>
              <a:ext cx="243944" cy="175117"/>
            </a:xfrm>
            <a:custGeom>
              <a:avLst/>
              <a:gdLst/>
              <a:ahLst/>
              <a:cxnLst/>
              <a:rect l="l" t="t" r="r" b="b"/>
              <a:pathLst>
                <a:path w="4962" h="3562" extrusionOk="0">
                  <a:moveTo>
                    <a:pt x="3298" y="212"/>
                  </a:moveTo>
                  <a:cubicBezTo>
                    <a:pt x="3803" y="212"/>
                    <a:pt x="4289" y="414"/>
                    <a:pt x="4646" y="775"/>
                  </a:cubicBezTo>
                  <a:lnTo>
                    <a:pt x="999" y="3240"/>
                  </a:lnTo>
                  <a:cubicBezTo>
                    <a:pt x="852" y="2825"/>
                    <a:pt x="496" y="1449"/>
                    <a:pt x="1989" y="596"/>
                  </a:cubicBezTo>
                  <a:cubicBezTo>
                    <a:pt x="2382" y="356"/>
                    <a:pt x="2832" y="224"/>
                    <a:pt x="3292" y="212"/>
                  </a:cubicBezTo>
                  <a:cubicBezTo>
                    <a:pt x="3294" y="212"/>
                    <a:pt x="3296" y="212"/>
                    <a:pt x="3298" y="212"/>
                  </a:cubicBezTo>
                  <a:close/>
                  <a:moveTo>
                    <a:pt x="3280" y="0"/>
                  </a:moveTo>
                  <a:cubicBezTo>
                    <a:pt x="2881" y="0"/>
                    <a:pt x="2413" y="109"/>
                    <a:pt x="1885" y="411"/>
                  </a:cubicBezTo>
                  <a:cubicBezTo>
                    <a:pt x="0" y="1488"/>
                    <a:pt x="852" y="3428"/>
                    <a:pt x="852" y="3447"/>
                  </a:cubicBezTo>
                  <a:lnTo>
                    <a:pt x="904" y="3562"/>
                  </a:lnTo>
                  <a:lnTo>
                    <a:pt x="4041" y="1434"/>
                  </a:lnTo>
                  <a:lnTo>
                    <a:pt x="4961" y="821"/>
                  </a:lnTo>
                  <a:lnTo>
                    <a:pt x="4891" y="730"/>
                  </a:lnTo>
                  <a:cubicBezTo>
                    <a:pt x="4884" y="719"/>
                    <a:pt x="4306" y="0"/>
                    <a:pt x="32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2608543" y="1790004"/>
              <a:ext cx="201566" cy="293107"/>
            </a:xfrm>
            <a:custGeom>
              <a:avLst/>
              <a:gdLst/>
              <a:ahLst/>
              <a:cxnLst/>
              <a:rect l="l" t="t" r="r" b="b"/>
              <a:pathLst>
                <a:path w="4100" h="5962" extrusionOk="0">
                  <a:moveTo>
                    <a:pt x="3032" y="1"/>
                  </a:moveTo>
                  <a:cubicBezTo>
                    <a:pt x="84" y="96"/>
                    <a:pt x="0" y="2062"/>
                    <a:pt x="0" y="2062"/>
                  </a:cubicBezTo>
                  <a:lnTo>
                    <a:pt x="1150" y="5961"/>
                  </a:lnTo>
                  <a:lnTo>
                    <a:pt x="4100" y="5675"/>
                  </a:lnTo>
                  <a:lnTo>
                    <a:pt x="3032"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2603282" y="1784744"/>
              <a:ext cx="212677" cy="303972"/>
            </a:xfrm>
            <a:custGeom>
              <a:avLst/>
              <a:gdLst/>
              <a:ahLst/>
              <a:cxnLst/>
              <a:rect l="l" t="t" r="r" b="b"/>
              <a:pathLst>
                <a:path w="4326" h="6183" extrusionOk="0">
                  <a:moveTo>
                    <a:pt x="3053" y="220"/>
                  </a:moveTo>
                  <a:lnTo>
                    <a:pt x="4074" y="5687"/>
                  </a:lnTo>
                  <a:lnTo>
                    <a:pt x="1327" y="5954"/>
                  </a:lnTo>
                  <a:lnTo>
                    <a:pt x="216" y="2155"/>
                  </a:lnTo>
                  <a:cubicBezTo>
                    <a:pt x="231" y="1962"/>
                    <a:pt x="443" y="340"/>
                    <a:pt x="3053" y="220"/>
                  </a:cubicBezTo>
                  <a:close/>
                  <a:moveTo>
                    <a:pt x="3137" y="1"/>
                  </a:moveTo>
                  <a:cubicBezTo>
                    <a:pt x="124" y="99"/>
                    <a:pt x="0" y="2142"/>
                    <a:pt x="0" y="2164"/>
                  </a:cubicBezTo>
                  <a:lnTo>
                    <a:pt x="0" y="2181"/>
                  </a:lnTo>
                  <a:lnTo>
                    <a:pt x="1172" y="6183"/>
                  </a:lnTo>
                  <a:lnTo>
                    <a:pt x="4326" y="5881"/>
                  </a:lnTo>
                  <a:lnTo>
                    <a:pt x="32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2577816" y="2069001"/>
              <a:ext cx="231949" cy="210465"/>
            </a:xfrm>
            <a:custGeom>
              <a:avLst/>
              <a:gdLst/>
              <a:ahLst/>
              <a:cxnLst/>
              <a:rect l="l" t="t" r="r" b="b"/>
              <a:pathLst>
                <a:path w="4718" h="4281" extrusionOk="0">
                  <a:moveTo>
                    <a:pt x="4717" y="0"/>
                  </a:moveTo>
                  <a:lnTo>
                    <a:pt x="1769" y="286"/>
                  </a:lnTo>
                  <a:lnTo>
                    <a:pt x="192" y="3042"/>
                  </a:lnTo>
                  <a:cubicBezTo>
                    <a:pt x="0" y="3377"/>
                    <a:pt x="67" y="3802"/>
                    <a:pt x="352" y="4064"/>
                  </a:cubicBezTo>
                  <a:cubicBezTo>
                    <a:pt x="510" y="4209"/>
                    <a:pt x="710" y="4281"/>
                    <a:pt x="909" y="4281"/>
                  </a:cubicBezTo>
                  <a:cubicBezTo>
                    <a:pt x="1133" y="4281"/>
                    <a:pt x="1355" y="4191"/>
                    <a:pt x="1519" y="4014"/>
                  </a:cubicBezTo>
                  <a:cubicBezTo>
                    <a:pt x="1532" y="4000"/>
                    <a:pt x="1546" y="3983"/>
                    <a:pt x="1559" y="3967"/>
                  </a:cubicBezTo>
                  <a:lnTo>
                    <a:pt x="4717"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2576636" y="2062610"/>
              <a:ext cx="244878" cy="222067"/>
            </a:xfrm>
            <a:custGeom>
              <a:avLst/>
              <a:gdLst/>
              <a:ahLst/>
              <a:cxnLst/>
              <a:rect l="l" t="t" r="r" b="b"/>
              <a:pathLst>
                <a:path w="4981" h="4517" extrusionOk="0">
                  <a:moveTo>
                    <a:pt x="4500" y="261"/>
                  </a:moveTo>
                  <a:lnTo>
                    <a:pt x="1500" y="4031"/>
                  </a:lnTo>
                  <a:cubicBezTo>
                    <a:pt x="1359" y="4208"/>
                    <a:pt x="1149" y="4303"/>
                    <a:pt x="935" y="4303"/>
                  </a:cubicBezTo>
                  <a:cubicBezTo>
                    <a:pt x="814" y="4303"/>
                    <a:pt x="691" y="4272"/>
                    <a:pt x="580" y="4208"/>
                  </a:cubicBezTo>
                  <a:cubicBezTo>
                    <a:pt x="234" y="4010"/>
                    <a:pt x="113" y="3571"/>
                    <a:pt x="310" y="3224"/>
                  </a:cubicBezTo>
                  <a:lnTo>
                    <a:pt x="1856" y="516"/>
                  </a:lnTo>
                  <a:lnTo>
                    <a:pt x="4500" y="261"/>
                  </a:lnTo>
                  <a:close/>
                  <a:moveTo>
                    <a:pt x="4981" y="1"/>
                  </a:moveTo>
                  <a:lnTo>
                    <a:pt x="1726" y="316"/>
                  </a:lnTo>
                  <a:lnTo>
                    <a:pt x="125" y="3119"/>
                  </a:lnTo>
                  <a:cubicBezTo>
                    <a:pt x="44" y="3260"/>
                    <a:pt x="0" y="3421"/>
                    <a:pt x="0" y="3586"/>
                  </a:cubicBezTo>
                  <a:cubicBezTo>
                    <a:pt x="2" y="4100"/>
                    <a:pt x="420" y="4517"/>
                    <a:pt x="934" y="4517"/>
                  </a:cubicBezTo>
                  <a:cubicBezTo>
                    <a:pt x="935" y="4517"/>
                    <a:pt x="936" y="4517"/>
                    <a:pt x="937" y="4517"/>
                  </a:cubicBezTo>
                  <a:lnTo>
                    <a:pt x="1007" y="4515"/>
                  </a:lnTo>
                  <a:cubicBezTo>
                    <a:pt x="1266" y="4493"/>
                    <a:pt x="1504" y="4366"/>
                    <a:pt x="1666" y="4165"/>
                  </a:cubicBezTo>
                  <a:lnTo>
                    <a:pt x="498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2646447" y="2047812"/>
              <a:ext cx="182393" cy="62240"/>
            </a:xfrm>
            <a:custGeom>
              <a:avLst/>
              <a:gdLst/>
              <a:ahLst/>
              <a:cxnLst/>
              <a:rect l="l" t="t" r="r" b="b"/>
              <a:pathLst>
                <a:path w="3710" h="1266" extrusionOk="0">
                  <a:moveTo>
                    <a:pt x="3265" y="0"/>
                  </a:moveTo>
                  <a:cubicBezTo>
                    <a:pt x="3247" y="0"/>
                    <a:pt x="3229" y="2"/>
                    <a:pt x="3211" y="4"/>
                  </a:cubicBezTo>
                  <a:lnTo>
                    <a:pt x="385" y="372"/>
                  </a:lnTo>
                  <a:cubicBezTo>
                    <a:pt x="159" y="400"/>
                    <a:pt x="1" y="605"/>
                    <a:pt x="29" y="832"/>
                  </a:cubicBezTo>
                  <a:lnTo>
                    <a:pt x="39" y="906"/>
                  </a:lnTo>
                  <a:cubicBezTo>
                    <a:pt x="67" y="1115"/>
                    <a:pt x="244" y="1265"/>
                    <a:pt x="449" y="1265"/>
                  </a:cubicBezTo>
                  <a:cubicBezTo>
                    <a:pt x="466" y="1265"/>
                    <a:pt x="483" y="1264"/>
                    <a:pt x="501" y="1262"/>
                  </a:cubicBezTo>
                  <a:lnTo>
                    <a:pt x="3326" y="894"/>
                  </a:lnTo>
                  <a:cubicBezTo>
                    <a:pt x="3552" y="865"/>
                    <a:pt x="3710" y="659"/>
                    <a:pt x="3681" y="433"/>
                  </a:cubicBezTo>
                  <a:lnTo>
                    <a:pt x="3671" y="360"/>
                  </a:lnTo>
                  <a:cubicBezTo>
                    <a:pt x="3645" y="152"/>
                    <a:pt x="3468" y="0"/>
                    <a:pt x="32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2641334" y="2042650"/>
              <a:ext cx="193012" cy="72711"/>
            </a:xfrm>
            <a:custGeom>
              <a:avLst/>
              <a:gdLst/>
              <a:ahLst/>
              <a:cxnLst/>
              <a:rect l="l" t="t" r="r" b="b"/>
              <a:pathLst>
                <a:path w="3926" h="1479" extrusionOk="0">
                  <a:moveTo>
                    <a:pt x="3366" y="213"/>
                  </a:moveTo>
                  <a:cubicBezTo>
                    <a:pt x="3522" y="215"/>
                    <a:pt x="3653" y="334"/>
                    <a:pt x="3669" y="489"/>
                  </a:cubicBezTo>
                  <a:lnTo>
                    <a:pt x="3680" y="562"/>
                  </a:lnTo>
                  <a:cubicBezTo>
                    <a:pt x="3690" y="642"/>
                    <a:pt x="3668" y="724"/>
                    <a:pt x="3617" y="788"/>
                  </a:cubicBezTo>
                  <a:cubicBezTo>
                    <a:pt x="3568" y="852"/>
                    <a:pt x="3495" y="894"/>
                    <a:pt x="3415" y="903"/>
                  </a:cubicBezTo>
                  <a:lnTo>
                    <a:pt x="589" y="1260"/>
                  </a:lnTo>
                  <a:lnTo>
                    <a:pt x="586" y="1260"/>
                  </a:lnTo>
                  <a:cubicBezTo>
                    <a:pt x="573" y="1262"/>
                    <a:pt x="560" y="1262"/>
                    <a:pt x="548" y="1262"/>
                  </a:cubicBezTo>
                  <a:cubicBezTo>
                    <a:pt x="398" y="1262"/>
                    <a:pt x="267" y="1150"/>
                    <a:pt x="248" y="996"/>
                  </a:cubicBezTo>
                  <a:lnTo>
                    <a:pt x="237" y="922"/>
                  </a:lnTo>
                  <a:cubicBezTo>
                    <a:pt x="218" y="755"/>
                    <a:pt x="336" y="603"/>
                    <a:pt x="502" y="581"/>
                  </a:cubicBezTo>
                  <a:lnTo>
                    <a:pt x="3328" y="215"/>
                  </a:lnTo>
                  <a:lnTo>
                    <a:pt x="3366" y="215"/>
                  </a:lnTo>
                  <a:lnTo>
                    <a:pt x="3366" y="213"/>
                  </a:lnTo>
                  <a:close/>
                  <a:moveTo>
                    <a:pt x="3378" y="0"/>
                  </a:moveTo>
                  <a:cubicBezTo>
                    <a:pt x="3356" y="0"/>
                    <a:pt x="3333" y="2"/>
                    <a:pt x="3310" y="5"/>
                  </a:cubicBezTo>
                  <a:lnTo>
                    <a:pt x="484" y="373"/>
                  </a:lnTo>
                  <a:cubicBezTo>
                    <a:pt x="202" y="408"/>
                    <a:pt x="1" y="669"/>
                    <a:pt x="38" y="952"/>
                  </a:cubicBezTo>
                  <a:lnTo>
                    <a:pt x="38" y="1028"/>
                  </a:lnTo>
                  <a:cubicBezTo>
                    <a:pt x="71" y="1285"/>
                    <a:pt x="291" y="1479"/>
                    <a:pt x="551" y="1479"/>
                  </a:cubicBezTo>
                  <a:lnTo>
                    <a:pt x="617" y="1474"/>
                  </a:lnTo>
                  <a:lnTo>
                    <a:pt x="3443" y="1108"/>
                  </a:lnTo>
                  <a:cubicBezTo>
                    <a:pt x="3726" y="1069"/>
                    <a:pt x="3925" y="810"/>
                    <a:pt x="3891" y="526"/>
                  </a:cubicBezTo>
                  <a:lnTo>
                    <a:pt x="3891" y="453"/>
                  </a:lnTo>
                  <a:cubicBezTo>
                    <a:pt x="3891" y="451"/>
                    <a:pt x="3890" y="450"/>
                    <a:pt x="3890" y="448"/>
                  </a:cubicBezTo>
                  <a:cubicBezTo>
                    <a:pt x="3855" y="190"/>
                    <a:pt x="3634" y="0"/>
                    <a:pt x="3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2092484" y="1532491"/>
              <a:ext cx="441725" cy="224869"/>
            </a:xfrm>
            <a:custGeom>
              <a:avLst/>
              <a:gdLst/>
              <a:ahLst/>
              <a:cxnLst/>
              <a:rect l="l" t="t" r="r" b="b"/>
              <a:pathLst>
                <a:path w="8985" h="4574" extrusionOk="0">
                  <a:moveTo>
                    <a:pt x="1" y="1"/>
                  </a:moveTo>
                  <a:lnTo>
                    <a:pt x="161" y="2648"/>
                  </a:lnTo>
                  <a:lnTo>
                    <a:pt x="8985" y="4573"/>
                  </a:lnTo>
                  <a:lnTo>
                    <a:pt x="6596" y="6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2086928" y="1527181"/>
              <a:ext cx="457310" cy="237701"/>
            </a:xfrm>
            <a:custGeom>
              <a:avLst/>
              <a:gdLst/>
              <a:ahLst/>
              <a:cxnLst/>
              <a:rect l="l" t="t" r="r" b="b"/>
              <a:pathLst>
                <a:path w="9302" h="4835" extrusionOk="0">
                  <a:moveTo>
                    <a:pt x="227" y="216"/>
                  </a:moveTo>
                  <a:lnTo>
                    <a:pt x="6645" y="282"/>
                  </a:lnTo>
                  <a:lnTo>
                    <a:pt x="8895" y="4528"/>
                  </a:lnTo>
                  <a:lnTo>
                    <a:pt x="376" y="2668"/>
                  </a:lnTo>
                  <a:lnTo>
                    <a:pt x="227" y="216"/>
                  </a:lnTo>
                  <a:close/>
                  <a:moveTo>
                    <a:pt x="0" y="0"/>
                  </a:moveTo>
                  <a:lnTo>
                    <a:pt x="173" y="2843"/>
                  </a:lnTo>
                  <a:lnTo>
                    <a:pt x="9300" y="4835"/>
                  </a:lnTo>
                  <a:lnTo>
                    <a:pt x="9302" y="4835"/>
                  </a:lnTo>
                  <a:lnTo>
                    <a:pt x="6774" y="69"/>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1859847" y="1532491"/>
              <a:ext cx="240601" cy="130231"/>
            </a:xfrm>
            <a:custGeom>
              <a:avLst/>
              <a:gdLst/>
              <a:ahLst/>
              <a:cxnLst/>
              <a:rect l="l" t="t" r="r" b="b"/>
              <a:pathLst>
                <a:path w="4894" h="2649" extrusionOk="0">
                  <a:moveTo>
                    <a:pt x="4733" y="1"/>
                  </a:moveTo>
                  <a:lnTo>
                    <a:pt x="1" y="162"/>
                  </a:lnTo>
                  <a:lnTo>
                    <a:pt x="242" y="2648"/>
                  </a:lnTo>
                  <a:lnTo>
                    <a:pt x="4893" y="2648"/>
                  </a:lnTo>
                  <a:lnTo>
                    <a:pt x="473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1854095" y="1527083"/>
              <a:ext cx="251909" cy="140654"/>
            </a:xfrm>
            <a:custGeom>
              <a:avLst/>
              <a:gdLst/>
              <a:ahLst/>
              <a:cxnLst/>
              <a:rect l="l" t="t" r="r" b="b"/>
              <a:pathLst>
                <a:path w="5124" h="2861" extrusionOk="0">
                  <a:moveTo>
                    <a:pt x="4744" y="215"/>
                  </a:moveTo>
                  <a:lnTo>
                    <a:pt x="4890" y="2647"/>
                  </a:lnTo>
                  <a:lnTo>
                    <a:pt x="448" y="2647"/>
                  </a:lnTo>
                  <a:lnTo>
                    <a:pt x="235" y="373"/>
                  </a:lnTo>
                  <a:lnTo>
                    <a:pt x="4744" y="215"/>
                  </a:lnTo>
                  <a:close/>
                  <a:moveTo>
                    <a:pt x="4951" y="1"/>
                  </a:moveTo>
                  <a:lnTo>
                    <a:pt x="0" y="169"/>
                  </a:lnTo>
                  <a:lnTo>
                    <a:pt x="261" y="2861"/>
                  </a:lnTo>
                  <a:lnTo>
                    <a:pt x="5123" y="2861"/>
                  </a:lnTo>
                  <a:lnTo>
                    <a:pt x="49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1658772" y="1540406"/>
              <a:ext cx="213218" cy="207466"/>
            </a:xfrm>
            <a:custGeom>
              <a:avLst/>
              <a:gdLst/>
              <a:ahLst/>
              <a:cxnLst/>
              <a:rect l="l" t="t" r="r" b="b"/>
              <a:pathLst>
                <a:path w="4337" h="4220" extrusionOk="0">
                  <a:moveTo>
                    <a:pt x="4091" y="1"/>
                  </a:moveTo>
                  <a:lnTo>
                    <a:pt x="331" y="2965"/>
                  </a:lnTo>
                  <a:cubicBezTo>
                    <a:pt x="88" y="3159"/>
                    <a:pt x="1" y="3489"/>
                    <a:pt x="118" y="3777"/>
                  </a:cubicBezTo>
                  <a:cubicBezTo>
                    <a:pt x="227" y="4052"/>
                    <a:pt x="491" y="4219"/>
                    <a:pt x="770" y="4219"/>
                  </a:cubicBezTo>
                  <a:cubicBezTo>
                    <a:pt x="857" y="4219"/>
                    <a:pt x="944" y="4203"/>
                    <a:pt x="1029" y="4170"/>
                  </a:cubicBezTo>
                  <a:cubicBezTo>
                    <a:pt x="1050" y="4161"/>
                    <a:pt x="1070" y="4152"/>
                    <a:pt x="1091" y="4141"/>
                  </a:cubicBezTo>
                  <a:lnTo>
                    <a:pt x="4336" y="2487"/>
                  </a:lnTo>
                  <a:lnTo>
                    <a:pt x="409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1653069" y="1530328"/>
              <a:ext cx="224279" cy="222706"/>
            </a:xfrm>
            <a:custGeom>
              <a:avLst/>
              <a:gdLst/>
              <a:ahLst/>
              <a:cxnLst/>
              <a:rect l="l" t="t" r="r" b="b"/>
              <a:pathLst>
                <a:path w="4562" h="4530" extrusionOk="0">
                  <a:moveTo>
                    <a:pt x="4111" y="410"/>
                  </a:moveTo>
                  <a:lnTo>
                    <a:pt x="4335" y="2636"/>
                  </a:lnTo>
                  <a:lnTo>
                    <a:pt x="1153" y="4259"/>
                  </a:lnTo>
                  <a:cubicBezTo>
                    <a:pt x="1068" y="4303"/>
                    <a:pt x="975" y="4325"/>
                    <a:pt x="881" y="4325"/>
                  </a:cubicBezTo>
                  <a:cubicBezTo>
                    <a:pt x="811" y="4325"/>
                    <a:pt x="741" y="4312"/>
                    <a:pt x="673" y="4287"/>
                  </a:cubicBezTo>
                  <a:cubicBezTo>
                    <a:pt x="514" y="4227"/>
                    <a:pt x="389" y="4102"/>
                    <a:pt x="330" y="3943"/>
                  </a:cubicBezTo>
                  <a:cubicBezTo>
                    <a:pt x="231" y="3699"/>
                    <a:pt x="307" y="3417"/>
                    <a:pt x="513" y="3252"/>
                  </a:cubicBezTo>
                  <a:lnTo>
                    <a:pt x="4111" y="410"/>
                  </a:lnTo>
                  <a:close/>
                  <a:moveTo>
                    <a:pt x="4295" y="0"/>
                  </a:moveTo>
                  <a:lnTo>
                    <a:pt x="382" y="3087"/>
                  </a:lnTo>
                  <a:cubicBezTo>
                    <a:pt x="102" y="3310"/>
                    <a:pt x="0" y="3690"/>
                    <a:pt x="132" y="4022"/>
                  </a:cubicBezTo>
                  <a:cubicBezTo>
                    <a:pt x="215" y="4233"/>
                    <a:pt x="385" y="4400"/>
                    <a:pt x="599" y="4479"/>
                  </a:cubicBezTo>
                  <a:cubicBezTo>
                    <a:pt x="690" y="4513"/>
                    <a:pt x="785" y="4530"/>
                    <a:pt x="882" y="4530"/>
                  </a:cubicBezTo>
                  <a:cubicBezTo>
                    <a:pt x="885" y="4530"/>
                    <a:pt x="888" y="4530"/>
                    <a:pt x="891" y="4530"/>
                  </a:cubicBezTo>
                  <a:cubicBezTo>
                    <a:pt x="1016" y="4530"/>
                    <a:pt x="1139" y="4500"/>
                    <a:pt x="1251" y="4443"/>
                  </a:cubicBezTo>
                  <a:lnTo>
                    <a:pt x="4561" y="2753"/>
                  </a:lnTo>
                  <a:lnTo>
                    <a:pt x="4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1840477" y="1527231"/>
              <a:ext cx="54865" cy="148520"/>
            </a:xfrm>
            <a:custGeom>
              <a:avLst/>
              <a:gdLst/>
              <a:ahLst/>
              <a:cxnLst/>
              <a:rect l="l" t="t" r="r" b="b"/>
              <a:pathLst>
                <a:path w="1116" h="3021" extrusionOk="0">
                  <a:moveTo>
                    <a:pt x="405" y="0"/>
                  </a:moveTo>
                  <a:cubicBezTo>
                    <a:pt x="388" y="0"/>
                    <a:pt x="370" y="1"/>
                    <a:pt x="353" y="4"/>
                  </a:cubicBezTo>
                  <a:cubicBezTo>
                    <a:pt x="145" y="32"/>
                    <a:pt x="0" y="223"/>
                    <a:pt x="28" y="431"/>
                  </a:cubicBezTo>
                  <a:lnTo>
                    <a:pt x="337" y="2693"/>
                  </a:lnTo>
                  <a:cubicBezTo>
                    <a:pt x="338" y="2694"/>
                    <a:pt x="338" y="2694"/>
                    <a:pt x="338" y="2696"/>
                  </a:cubicBezTo>
                  <a:cubicBezTo>
                    <a:pt x="364" y="2885"/>
                    <a:pt x="526" y="3021"/>
                    <a:pt x="712" y="3021"/>
                  </a:cubicBezTo>
                  <a:cubicBezTo>
                    <a:pt x="729" y="3021"/>
                    <a:pt x="746" y="3020"/>
                    <a:pt x="764" y="3017"/>
                  </a:cubicBezTo>
                  <a:cubicBezTo>
                    <a:pt x="971" y="2989"/>
                    <a:pt x="1115" y="2797"/>
                    <a:pt x="1089" y="2590"/>
                  </a:cubicBezTo>
                  <a:lnTo>
                    <a:pt x="779" y="328"/>
                  </a:lnTo>
                  <a:cubicBezTo>
                    <a:pt x="779" y="327"/>
                    <a:pt x="779" y="327"/>
                    <a:pt x="779" y="325"/>
                  </a:cubicBezTo>
                  <a:cubicBezTo>
                    <a:pt x="752" y="136"/>
                    <a:pt x="590" y="0"/>
                    <a:pt x="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1834823" y="1521675"/>
              <a:ext cx="66124" cy="159336"/>
            </a:xfrm>
            <a:custGeom>
              <a:avLst/>
              <a:gdLst/>
              <a:ahLst/>
              <a:cxnLst/>
              <a:rect l="l" t="t" r="r" b="b"/>
              <a:pathLst>
                <a:path w="1345" h="3241" extrusionOk="0">
                  <a:moveTo>
                    <a:pt x="525" y="219"/>
                  </a:moveTo>
                  <a:cubicBezTo>
                    <a:pt x="581" y="219"/>
                    <a:pt x="636" y="239"/>
                    <a:pt x="682" y="273"/>
                  </a:cubicBezTo>
                  <a:cubicBezTo>
                    <a:pt x="740" y="316"/>
                    <a:pt x="779" y="382"/>
                    <a:pt x="790" y="453"/>
                  </a:cubicBezTo>
                  <a:lnTo>
                    <a:pt x="1098" y="2716"/>
                  </a:lnTo>
                  <a:cubicBezTo>
                    <a:pt x="1117" y="2865"/>
                    <a:pt x="1013" y="3002"/>
                    <a:pt x="864" y="3023"/>
                  </a:cubicBezTo>
                  <a:cubicBezTo>
                    <a:pt x="853" y="3024"/>
                    <a:pt x="841" y="3025"/>
                    <a:pt x="830" y="3025"/>
                  </a:cubicBezTo>
                  <a:cubicBezTo>
                    <a:pt x="770" y="3025"/>
                    <a:pt x="712" y="3006"/>
                    <a:pt x="663" y="2971"/>
                  </a:cubicBezTo>
                  <a:cubicBezTo>
                    <a:pt x="605" y="2926"/>
                    <a:pt x="566" y="2861"/>
                    <a:pt x="557" y="2789"/>
                  </a:cubicBezTo>
                  <a:lnTo>
                    <a:pt x="249" y="526"/>
                  </a:lnTo>
                  <a:cubicBezTo>
                    <a:pt x="230" y="377"/>
                    <a:pt x="334" y="240"/>
                    <a:pt x="481" y="219"/>
                  </a:cubicBezTo>
                  <a:lnTo>
                    <a:pt x="519" y="219"/>
                  </a:lnTo>
                  <a:cubicBezTo>
                    <a:pt x="521" y="219"/>
                    <a:pt x="523" y="219"/>
                    <a:pt x="525" y="219"/>
                  </a:cubicBezTo>
                  <a:close/>
                  <a:moveTo>
                    <a:pt x="520" y="0"/>
                  </a:moveTo>
                  <a:cubicBezTo>
                    <a:pt x="498" y="0"/>
                    <a:pt x="475" y="2"/>
                    <a:pt x="453" y="5"/>
                  </a:cubicBezTo>
                  <a:cubicBezTo>
                    <a:pt x="187" y="41"/>
                    <a:pt x="0" y="286"/>
                    <a:pt x="36" y="551"/>
                  </a:cubicBezTo>
                  <a:lnTo>
                    <a:pt x="346" y="2815"/>
                  </a:lnTo>
                  <a:cubicBezTo>
                    <a:pt x="377" y="3057"/>
                    <a:pt x="581" y="3239"/>
                    <a:pt x="825" y="3240"/>
                  </a:cubicBezTo>
                  <a:lnTo>
                    <a:pt x="883" y="3230"/>
                  </a:lnTo>
                  <a:lnTo>
                    <a:pt x="888" y="3230"/>
                  </a:lnTo>
                  <a:cubicBezTo>
                    <a:pt x="1156" y="3194"/>
                    <a:pt x="1345" y="2950"/>
                    <a:pt x="1309" y="2682"/>
                  </a:cubicBezTo>
                  <a:lnTo>
                    <a:pt x="1001" y="420"/>
                  </a:lnTo>
                  <a:cubicBezTo>
                    <a:pt x="983" y="292"/>
                    <a:pt x="916" y="178"/>
                    <a:pt x="813" y="100"/>
                  </a:cubicBezTo>
                  <a:cubicBezTo>
                    <a:pt x="729" y="35"/>
                    <a:pt x="625" y="0"/>
                    <a:pt x="5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2084667" y="1516857"/>
              <a:ext cx="38543" cy="149503"/>
            </a:xfrm>
            <a:custGeom>
              <a:avLst/>
              <a:gdLst/>
              <a:ahLst/>
              <a:cxnLst/>
              <a:rect l="l" t="t" r="r" b="b"/>
              <a:pathLst>
                <a:path w="784" h="3041" extrusionOk="0">
                  <a:moveTo>
                    <a:pt x="382" y="0"/>
                  </a:moveTo>
                  <a:cubicBezTo>
                    <a:pt x="381" y="0"/>
                    <a:pt x="379" y="0"/>
                    <a:pt x="377" y="0"/>
                  </a:cubicBezTo>
                  <a:cubicBezTo>
                    <a:pt x="167" y="2"/>
                    <a:pt x="0" y="174"/>
                    <a:pt x="2" y="383"/>
                  </a:cubicBezTo>
                  <a:lnTo>
                    <a:pt x="24" y="2665"/>
                  </a:lnTo>
                  <a:lnTo>
                    <a:pt x="23" y="2665"/>
                  </a:lnTo>
                  <a:lnTo>
                    <a:pt x="23" y="2670"/>
                  </a:lnTo>
                  <a:cubicBezTo>
                    <a:pt x="27" y="2877"/>
                    <a:pt x="195" y="3041"/>
                    <a:pt x="401" y="3041"/>
                  </a:cubicBezTo>
                  <a:cubicBezTo>
                    <a:pt x="403" y="3041"/>
                    <a:pt x="405" y="3041"/>
                    <a:pt x="407" y="3041"/>
                  </a:cubicBezTo>
                  <a:cubicBezTo>
                    <a:pt x="615" y="3038"/>
                    <a:pt x="783" y="2868"/>
                    <a:pt x="782" y="2659"/>
                  </a:cubicBezTo>
                  <a:lnTo>
                    <a:pt x="761" y="375"/>
                  </a:lnTo>
                  <a:cubicBezTo>
                    <a:pt x="758" y="167"/>
                    <a:pt x="590" y="0"/>
                    <a:pt x="3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2079308" y="1511597"/>
              <a:ext cx="49113" cy="159975"/>
            </a:xfrm>
            <a:custGeom>
              <a:avLst/>
              <a:gdLst/>
              <a:ahLst/>
              <a:cxnLst/>
              <a:rect l="l" t="t" r="r" b="b"/>
              <a:pathLst>
                <a:path w="999" h="3254" extrusionOk="0">
                  <a:moveTo>
                    <a:pt x="489" y="219"/>
                  </a:moveTo>
                  <a:cubicBezTo>
                    <a:pt x="560" y="220"/>
                    <a:pt x="627" y="249"/>
                    <a:pt x="678" y="298"/>
                  </a:cubicBezTo>
                  <a:cubicBezTo>
                    <a:pt x="730" y="348"/>
                    <a:pt x="760" y="418"/>
                    <a:pt x="761" y="490"/>
                  </a:cubicBezTo>
                  <a:lnTo>
                    <a:pt x="782" y="2772"/>
                  </a:lnTo>
                  <a:cubicBezTo>
                    <a:pt x="782" y="2923"/>
                    <a:pt x="660" y="3045"/>
                    <a:pt x="510" y="3045"/>
                  </a:cubicBezTo>
                  <a:cubicBezTo>
                    <a:pt x="359" y="3045"/>
                    <a:pt x="237" y="2923"/>
                    <a:pt x="237" y="2772"/>
                  </a:cubicBezTo>
                  <a:lnTo>
                    <a:pt x="219" y="494"/>
                  </a:lnTo>
                  <a:cubicBezTo>
                    <a:pt x="218" y="344"/>
                    <a:pt x="339" y="222"/>
                    <a:pt x="489" y="219"/>
                  </a:cubicBezTo>
                  <a:close/>
                  <a:moveTo>
                    <a:pt x="481" y="0"/>
                  </a:moveTo>
                  <a:cubicBezTo>
                    <a:pt x="215" y="3"/>
                    <a:pt x="1" y="222"/>
                    <a:pt x="2" y="490"/>
                  </a:cubicBezTo>
                  <a:lnTo>
                    <a:pt x="24" y="2774"/>
                  </a:lnTo>
                  <a:cubicBezTo>
                    <a:pt x="29" y="3040"/>
                    <a:pt x="245" y="3253"/>
                    <a:pt x="510" y="3253"/>
                  </a:cubicBezTo>
                  <a:lnTo>
                    <a:pt x="516" y="3253"/>
                  </a:lnTo>
                  <a:cubicBezTo>
                    <a:pt x="784" y="3250"/>
                    <a:pt x="998" y="3032"/>
                    <a:pt x="997" y="2764"/>
                  </a:cubicBezTo>
                  <a:lnTo>
                    <a:pt x="974" y="482"/>
                  </a:lnTo>
                  <a:cubicBezTo>
                    <a:pt x="973" y="353"/>
                    <a:pt x="921" y="229"/>
                    <a:pt x="827" y="139"/>
                  </a:cubicBezTo>
                  <a:cubicBezTo>
                    <a:pt x="735" y="49"/>
                    <a:pt x="611" y="0"/>
                    <a:pt x="4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2416760" y="1506730"/>
              <a:ext cx="117449" cy="250630"/>
            </a:xfrm>
            <a:custGeom>
              <a:avLst/>
              <a:gdLst/>
              <a:ahLst/>
              <a:cxnLst/>
              <a:rect l="l" t="t" r="r" b="b"/>
              <a:pathLst>
                <a:path w="2389" h="5098" extrusionOk="0">
                  <a:moveTo>
                    <a:pt x="1805" y="1"/>
                  </a:moveTo>
                  <a:lnTo>
                    <a:pt x="0" y="592"/>
                  </a:lnTo>
                  <a:lnTo>
                    <a:pt x="2389" y="5097"/>
                  </a:lnTo>
                  <a:lnTo>
                    <a:pt x="180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2409238" y="1499650"/>
              <a:ext cx="133378" cy="284651"/>
            </a:xfrm>
            <a:custGeom>
              <a:avLst/>
              <a:gdLst/>
              <a:ahLst/>
              <a:cxnLst/>
              <a:rect l="l" t="t" r="r" b="b"/>
              <a:pathLst>
                <a:path w="2713" h="5790" extrusionOk="0">
                  <a:moveTo>
                    <a:pt x="1875" y="292"/>
                  </a:moveTo>
                  <a:lnTo>
                    <a:pt x="2378" y="4698"/>
                  </a:lnTo>
                  <a:lnTo>
                    <a:pt x="307" y="797"/>
                  </a:lnTo>
                  <a:lnTo>
                    <a:pt x="1875" y="292"/>
                  </a:lnTo>
                  <a:close/>
                  <a:moveTo>
                    <a:pt x="2049" y="0"/>
                  </a:moveTo>
                  <a:lnTo>
                    <a:pt x="0" y="672"/>
                  </a:lnTo>
                  <a:lnTo>
                    <a:pt x="2713" y="5789"/>
                  </a:lnTo>
                  <a:lnTo>
                    <a:pt x="20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2038405" y="1535785"/>
              <a:ext cx="495804" cy="221575"/>
            </a:xfrm>
            <a:custGeom>
              <a:avLst/>
              <a:gdLst/>
              <a:ahLst/>
              <a:cxnLst/>
              <a:rect l="l" t="t" r="r" b="b"/>
              <a:pathLst>
                <a:path w="10085" h="4507" extrusionOk="0">
                  <a:moveTo>
                    <a:pt x="7696" y="1"/>
                  </a:moveTo>
                  <a:lnTo>
                    <a:pt x="0" y="1654"/>
                  </a:lnTo>
                  <a:lnTo>
                    <a:pt x="1007" y="4471"/>
                  </a:lnTo>
                  <a:lnTo>
                    <a:pt x="10085" y="4506"/>
                  </a:lnTo>
                  <a:lnTo>
                    <a:pt x="769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2031719" y="1529295"/>
              <a:ext cx="511192" cy="233325"/>
            </a:xfrm>
            <a:custGeom>
              <a:avLst/>
              <a:gdLst/>
              <a:ahLst/>
              <a:cxnLst/>
              <a:rect l="l" t="t" r="r" b="b"/>
              <a:pathLst>
                <a:path w="10398" h="4746" extrusionOk="0">
                  <a:moveTo>
                    <a:pt x="7777" y="256"/>
                  </a:moveTo>
                  <a:lnTo>
                    <a:pt x="10055" y="4531"/>
                  </a:lnTo>
                  <a:lnTo>
                    <a:pt x="1228" y="4495"/>
                  </a:lnTo>
                  <a:lnTo>
                    <a:pt x="278" y="1866"/>
                  </a:lnTo>
                  <a:lnTo>
                    <a:pt x="7777" y="256"/>
                  </a:lnTo>
                  <a:close/>
                  <a:moveTo>
                    <a:pt x="7891" y="0"/>
                  </a:moveTo>
                  <a:lnTo>
                    <a:pt x="1" y="1707"/>
                  </a:lnTo>
                  <a:lnTo>
                    <a:pt x="1067" y="4708"/>
                  </a:lnTo>
                  <a:lnTo>
                    <a:pt x="10398" y="4746"/>
                  </a:lnTo>
                  <a:lnTo>
                    <a:pt x="78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1877742" y="1617050"/>
              <a:ext cx="210170" cy="251220"/>
            </a:xfrm>
            <a:custGeom>
              <a:avLst/>
              <a:gdLst/>
              <a:ahLst/>
              <a:cxnLst/>
              <a:rect l="l" t="t" r="r" b="b"/>
              <a:pathLst>
                <a:path w="4275" h="5110" extrusionOk="0">
                  <a:moveTo>
                    <a:pt x="3268" y="1"/>
                  </a:moveTo>
                  <a:lnTo>
                    <a:pt x="0" y="3772"/>
                  </a:lnTo>
                  <a:lnTo>
                    <a:pt x="1295" y="5109"/>
                  </a:lnTo>
                  <a:lnTo>
                    <a:pt x="4275" y="2818"/>
                  </a:lnTo>
                  <a:lnTo>
                    <a:pt x="326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1870564" y="1606726"/>
              <a:ext cx="223591" cy="268476"/>
            </a:xfrm>
            <a:custGeom>
              <a:avLst/>
              <a:gdLst/>
              <a:ahLst/>
              <a:cxnLst/>
              <a:rect l="l" t="t" r="r" b="b"/>
              <a:pathLst>
                <a:path w="4548" h="5461" extrusionOk="0">
                  <a:moveTo>
                    <a:pt x="3376" y="418"/>
                  </a:moveTo>
                  <a:lnTo>
                    <a:pt x="4293" y="2989"/>
                  </a:lnTo>
                  <a:lnTo>
                    <a:pt x="1453" y="5176"/>
                  </a:lnTo>
                  <a:lnTo>
                    <a:pt x="290" y="3979"/>
                  </a:lnTo>
                  <a:lnTo>
                    <a:pt x="3376" y="418"/>
                  </a:lnTo>
                  <a:close/>
                  <a:moveTo>
                    <a:pt x="3453" y="1"/>
                  </a:moveTo>
                  <a:lnTo>
                    <a:pt x="0" y="3987"/>
                  </a:lnTo>
                  <a:lnTo>
                    <a:pt x="1431" y="5461"/>
                  </a:lnTo>
                  <a:lnTo>
                    <a:pt x="4547" y="3063"/>
                  </a:lnTo>
                  <a:lnTo>
                    <a:pt x="345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1790479" y="1802491"/>
              <a:ext cx="150978" cy="193700"/>
            </a:xfrm>
            <a:custGeom>
              <a:avLst/>
              <a:gdLst/>
              <a:ahLst/>
              <a:cxnLst/>
              <a:rect l="l" t="t" r="r" b="b"/>
              <a:pathLst>
                <a:path w="3071" h="3940" extrusionOk="0">
                  <a:moveTo>
                    <a:pt x="1774" y="0"/>
                  </a:moveTo>
                  <a:lnTo>
                    <a:pt x="1774" y="1"/>
                  </a:lnTo>
                  <a:lnTo>
                    <a:pt x="1774" y="1"/>
                  </a:lnTo>
                  <a:lnTo>
                    <a:pt x="1775" y="0"/>
                  </a:lnTo>
                  <a:close/>
                  <a:moveTo>
                    <a:pt x="1774" y="1"/>
                  </a:moveTo>
                  <a:lnTo>
                    <a:pt x="122" y="3172"/>
                  </a:lnTo>
                  <a:cubicBezTo>
                    <a:pt x="0" y="3401"/>
                    <a:pt x="66" y="3685"/>
                    <a:pt x="276" y="3837"/>
                  </a:cubicBezTo>
                  <a:cubicBezTo>
                    <a:pt x="369" y="3906"/>
                    <a:pt x="478" y="3939"/>
                    <a:pt x="587" y="3939"/>
                  </a:cubicBezTo>
                  <a:cubicBezTo>
                    <a:pt x="734" y="3939"/>
                    <a:pt x="880" y="3877"/>
                    <a:pt x="983" y="3758"/>
                  </a:cubicBezTo>
                  <a:lnTo>
                    <a:pt x="3070" y="1337"/>
                  </a:lnTo>
                  <a:lnTo>
                    <a:pt x="177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1788365" y="1793445"/>
              <a:ext cx="160024" cy="207957"/>
            </a:xfrm>
            <a:custGeom>
              <a:avLst/>
              <a:gdLst/>
              <a:ahLst/>
              <a:cxnLst/>
              <a:rect l="l" t="t" r="r" b="b"/>
              <a:pathLst>
                <a:path w="3255" h="4230" extrusionOk="0">
                  <a:moveTo>
                    <a:pt x="1843" y="364"/>
                  </a:moveTo>
                  <a:lnTo>
                    <a:pt x="2969" y="1535"/>
                  </a:lnTo>
                  <a:lnTo>
                    <a:pt x="947" y="3880"/>
                  </a:lnTo>
                  <a:cubicBezTo>
                    <a:pt x="863" y="3974"/>
                    <a:pt x="747" y="4023"/>
                    <a:pt x="629" y="4023"/>
                  </a:cubicBezTo>
                  <a:cubicBezTo>
                    <a:pt x="543" y="4023"/>
                    <a:pt x="457" y="3997"/>
                    <a:pt x="383" y="3944"/>
                  </a:cubicBezTo>
                  <a:cubicBezTo>
                    <a:pt x="219" y="3820"/>
                    <a:pt x="167" y="3597"/>
                    <a:pt x="259" y="3414"/>
                  </a:cubicBezTo>
                  <a:lnTo>
                    <a:pt x="1843" y="364"/>
                  </a:lnTo>
                  <a:close/>
                  <a:moveTo>
                    <a:pt x="1785" y="1"/>
                  </a:moveTo>
                  <a:lnTo>
                    <a:pt x="79" y="3306"/>
                  </a:lnTo>
                  <a:cubicBezTo>
                    <a:pt x="39" y="3387"/>
                    <a:pt x="16" y="3476"/>
                    <a:pt x="13" y="3565"/>
                  </a:cubicBezTo>
                  <a:cubicBezTo>
                    <a:pt x="0" y="3918"/>
                    <a:pt x="274" y="4216"/>
                    <a:pt x="627" y="4230"/>
                  </a:cubicBezTo>
                  <a:cubicBezTo>
                    <a:pt x="811" y="4230"/>
                    <a:pt x="986" y="4149"/>
                    <a:pt x="1108" y="4011"/>
                  </a:cubicBezTo>
                  <a:lnTo>
                    <a:pt x="3255" y="1515"/>
                  </a:lnTo>
                  <a:lnTo>
                    <a:pt x="178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1842787" y="1787939"/>
              <a:ext cx="128953" cy="108207"/>
            </a:xfrm>
            <a:custGeom>
              <a:avLst/>
              <a:gdLst/>
              <a:ahLst/>
              <a:cxnLst/>
              <a:rect l="l" t="t" r="r" b="b"/>
              <a:pathLst>
                <a:path w="2623" h="2201" extrusionOk="0">
                  <a:moveTo>
                    <a:pt x="428" y="1"/>
                  </a:moveTo>
                  <a:cubicBezTo>
                    <a:pt x="317" y="1"/>
                    <a:pt x="207" y="49"/>
                    <a:pt x="132" y="141"/>
                  </a:cubicBezTo>
                  <a:cubicBezTo>
                    <a:pt x="1" y="304"/>
                    <a:pt x="25" y="542"/>
                    <a:pt x="185" y="674"/>
                  </a:cubicBezTo>
                  <a:lnTo>
                    <a:pt x="1957" y="2116"/>
                  </a:lnTo>
                  <a:lnTo>
                    <a:pt x="1959" y="2116"/>
                  </a:lnTo>
                  <a:cubicBezTo>
                    <a:pt x="1959" y="2116"/>
                    <a:pt x="1960" y="2117"/>
                    <a:pt x="1960" y="2117"/>
                  </a:cubicBezTo>
                  <a:cubicBezTo>
                    <a:pt x="2030" y="2173"/>
                    <a:pt x="2114" y="2201"/>
                    <a:pt x="2197" y="2201"/>
                  </a:cubicBezTo>
                  <a:cubicBezTo>
                    <a:pt x="2308" y="2201"/>
                    <a:pt x="2417" y="2153"/>
                    <a:pt x="2492" y="2060"/>
                  </a:cubicBezTo>
                  <a:cubicBezTo>
                    <a:pt x="2623" y="1898"/>
                    <a:pt x="2597" y="1658"/>
                    <a:pt x="2435" y="1527"/>
                  </a:cubicBezTo>
                  <a:lnTo>
                    <a:pt x="666" y="85"/>
                  </a:lnTo>
                  <a:cubicBezTo>
                    <a:pt x="596" y="28"/>
                    <a:pt x="512" y="1"/>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1836937" y="1782531"/>
              <a:ext cx="140310" cy="118875"/>
            </a:xfrm>
            <a:custGeom>
              <a:avLst/>
              <a:gdLst/>
              <a:ahLst/>
              <a:cxnLst/>
              <a:rect l="l" t="t" r="r" b="b"/>
              <a:pathLst>
                <a:path w="2854" h="2418" extrusionOk="0">
                  <a:moveTo>
                    <a:pt x="549" y="217"/>
                  </a:moveTo>
                  <a:cubicBezTo>
                    <a:pt x="610" y="217"/>
                    <a:pt x="671" y="238"/>
                    <a:pt x="718" y="280"/>
                  </a:cubicBezTo>
                  <a:lnTo>
                    <a:pt x="2490" y="1721"/>
                  </a:lnTo>
                  <a:cubicBezTo>
                    <a:pt x="2606" y="1816"/>
                    <a:pt x="2624" y="1987"/>
                    <a:pt x="2529" y="2105"/>
                  </a:cubicBezTo>
                  <a:cubicBezTo>
                    <a:pt x="2474" y="2170"/>
                    <a:pt x="2396" y="2204"/>
                    <a:pt x="2317" y="2204"/>
                  </a:cubicBezTo>
                  <a:cubicBezTo>
                    <a:pt x="2257" y="2204"/>
                    <a:pt x="2196" y="2184"/>
                    <a:pt x="2145" y="2142"/>
                  </a:cubicBezTo>
                  <a:lnTo>
                    <a:pt x="374" y="701"/>
                  </a:lnTo>
                  <a:cubicBezTo>
                    <a:pt x="258" y="606"/>
                    <a:pt x="240" y="436"/>
                    <a:pt x="334" y="320"/>
                  </a:cubicBezTo>
                  <a:cubicBezTo>
                    <a:pt x="380" y="263"/>
                    <a:pt x="447" y="227"/>
                    <a:pt x="520" y="218"/>
                  </a:cubicBezTo>
                  <a:cubicBezTo>
                    <a:pt x="530" y="217"/>
                    <a:pt x="539" y="217"/>
                    <a:pt x="549" y="217"/>
                  </a:cubicBezTo>
                  <a:close/>
                  <a:moveTo>
                    <a:pt x="548" y="1"/>
                  </a:moveTo>
                  <a:cubicBezTo>
                    <a:pt x="407" y="1"/>
                    <a:pt x="267" y="61"/>
                    <a:pt x="170" y="178"/>
                  </a:cubicBezTo>
                  <a:cubicBezTo>
                    <a:pt x="170" y="178"/>
                    <a:pt x="170" y="178"/>
                    <a:pt x="170" y="180"/>
                  </a:cubicBezTo>
                  <a:cubicBezTo>
                    <a:pt x="1" y="388"/>
                    <a:pt x="32" y="693"/>
                    <a:pt x="240" y="863"/>
                  </a:cubicBezTo>
                  <a:lnTo>
                    <a:pt x="2011" y="2309"/>
                  </a:lnTo>
                  <a:cubicBezTo>
                    <a:pt x="2097" y="2379"/>
                    <a:pt x="2204" y="2418"/>
                    <a:pt x="2316" y="2418"/>
                  </a:cubicBezTo>
                  <a:lnTo>
                    <a:pt x="2367" y="2404"/>
                  </a:lnTo>
                  <a:cubicBezTo>
                    <a:pt x="2489" y="2391"/>
                    <a:pt x="2600" y="2331"/>
                    <a:pt x="2679" y="2237"/>
                  </a:cubicBezTo>
                  <a:cubicBezTo>
                    <a:pt x="2853" y="2033"/>
                    <a:pt x="2830" y="1725"/>
                    <a:pt x="2624" y="1553"/>
                  </a:cubicBezTo>
                  <a:lnTo>
                    <a:pt x="855" y="110"/>
                  </a:lnTo>
                  <a:cubicBezTo>
                    <a:pt x="765" y="37"/>
                    <a:pt x="656" y="1"/>
                    <a:pt x="5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2022968" y="1596501"/>
              <a:ext cx="86133" cy="174183"/>
            </a:xfrm>
            <a:custGeom>
              <a:avLst/>
              <a:gdLst/>
              <a:ahLst/>
              <a:cxnLst/>
              <a:rect l="l" t="t" r="r" b="b"/>
              <a:pathLst>
                <a:path w="1752" h="3543" extrusionOk="0">
                  <a:moveTo>
                    <a:pt x="427" y="1"/>
                  </a:moveTo>
                  <a:cubicBezTo>
                    <a:pt x="386" y="1"/>
                    <a:pt x="344" y="7"/>
                    <a:pt x="304" y="21"/>
                  </a:cubicBezTo>
                  <a:cubicBezTo>
                    <a:pt x="302" y="23"/>
                    <a:pt x="302" y="23"/>
                    <a:pt x="301" y="23"/>
                  </a:cubicBezTo>
                  <a:cubicBezTo>
                    <a:pt x="104" y="91"/>
                    <a:pt x="0" y="307"/>
                    <a:pt x="69" y="503"/>
                  </a:cubicBezTo>
                  <a:lnTo>
                    <a:pt x="963" y="3289"/>
                  </a:lnTo>
                  <a:cubicBezTo>
                    <a:pt x="1018" y="3446"/>
                    <a:pt x="1165" y="3543"/>
                    <a:pt x="1322" y="3543"/>
                  </a:cubicBezTo>
                  <a:cubicBezTo>
                    <a:pt x="1363" y="3543"/>
                    <a:pt x="1406" y="3536"/>
                    <a:pt x="1447" y="3522"/>
                  </a:cubicBezTo>
                  <a:cubicBezTo>
                    <a:pt x="1447" y="3520"/>
                    <a:pt x="1449" y="3520"/>
                    <a:pt x="1450" y="3520"/>
                  </a:cubicBezTo>
                  <a:cubicBezTo>
                    <a:pt x="1647" y="3452"/>
                    <a:pt x="1751" y="3236"/>
                    <a:pt x="1681" y="3039"/>
                  </a:cubicBezTo>
                  <a:lnTo>
                    <a:pt x="788" y="256"/>
                  </a:lnTo>
                  <a:cubicBezTo>
                    <a:pt x="733" y="99"/>
                    <a:pt x="585" y="1"/>
                    <a:pt x="4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2017069" y="1591338"/>
              <a:ext cx="97637" cy="184605"/>
            </a:xfrm>
            <a:custGeom>
              <a:avLst/>
              <a:gdLst/>
              <a:ahLst/>
              <a:cxnLst/>
              <a:rect l="l" t="t" r="r" b="b"/>
              <a:pathLst>
                <a:path w="1986" h="3755" extrusionOk="0">
                  <a:moveTo>
                    <a:pt x="550" y="210"/>
                  </a:moveTo>
                  <a:cubicBezTo>
                    <a:pt x="592" y="210"/>
                    <a:pt x="635" y="220"/>
                    <a:pt x="674" y="239"/>
                  </a:cubicBezTo>
                  <a:cubicBezTo>
                    <a:pt x="738" y="270"/>
                    <a:pt x="789" y="326"/>
                    <a:pt x="812" y="393"/>
                  </a:cubicBezTo>
                  <a:lnTo>
                    <a:pt x="1706" y="3180"/>
                  </a:lnTo>
                  <a:cubicBezTo>
                    <a:pt x="1706" y="3181"/>
                    <a:pt x="1706" y="3181"/>
                    <a:pt x="1706" y="3181"/>
                  </a:cubicBezTo>
                  <a:cubicBezTo>
                    <a:pt x="1755" y="3324"/>
                    <a:pt x="1679" y="3478"/>
                    <a:pt x="1538" y="3525"/>
                  </a:cubicBezTo>
                  <a:cubicBezTo>
                    <a:pt x="1507" y="3536"/>
                    <a:pt x="1476" y="3542"/>
                    <a:pt x="1445" y="3542"/>
                  </a:cubicBezTo>
                  <a:cubicBezTo>
                    <a:pt x="1403" y="3542"/>
                    <a:pt x="1361" y="3532"/>
                    <a:pt x="1323" y="3513"/>
                  </a:cubicBezTo>
                  <a:cubicBezTo>
                    <a:pt x="1258" y="3484"/>
                    <a:pt x="1208" y="3427"/>
                    <a:pt x="1185" y="3360"/>
                  </a:cubicBezTo>
                  <a:lnTo>
                    <a:pt x="1185" y="3359"/>
                  </a:lnTo>
                  <a:lnTo>
                    <a:pt x="291" y="574"/>
                  </a:lnTo>
                  <a:cubicBezTo>
                    <a:pt x="242" y="431"/>
                    <a:pt x="318" y="276"/>
                    <a:pt x="460" y="226"/>
                  </a:cubicBezTo>
                  <a:cubicBezTo>
                    <a:pt x="489" y="215"/>
                    <a:pt x="519" y="210"/>
                    <a:pt x="550" y="210"/>
                  </a:cubicBezTo>
                  <a:close/>
                  <a:moveTo>
                    <a:pt x="547" y="1"/>
                  </a:moveTo>
                  <a:cubicBezTo>
                    <a:pt x="494" y="1"/>
                    <a:pt x="441" y="10"/>
                    <a:pt x="388" y="28"/>
                  </a:cubicBezTo>
                  <a:cubicBezTo>
                    <a:pt x="135" y="116"/>
                    <a:pt x="1" y="390"/>
                    <a:pt x="87" y="643"/>
                  </a:cubicBezTo>
                  <a:lnTo>
                    <a:pt x="981" y="3427"/>
                  </a:lnTo>
                  <a:cubicBezTo>
                    <a:pt x="1021" y="3549"/>
                    <a:pt x="1110" y="3650"/>
                    <a:pt x="1228" y="3704"/>
                  </a:cubicBezTo>
                  <a:cubicBezTo>
                    <a:pt x="1293" y="3738"/>
                    <a:pt x="1368" y="3755"/>
                    <a:pt x="1441" y="3755"/>
                  </a:cubicBezTo>
                  <a:cubicBezTo>
                    <a:pt x="1499" y="3755"/>
                    <a:pt x="1557" y="3746"/>
                    <a:pt x="1612" y="3728"/>
                  </a:cubicBezTo>
                  <a:cubicBezTo>
                    <a:pt x="1858" y="3635"/>
                    <a:pt x="1986" y="3363"/>
                    <a:pt x="1899" y="3114"/>
                  </a:cubicBezTo>
                  <a:lnTo>
                    <a:pt x="1006" y="327"/>
                  </a:lnTo>
                  <a:cubicBezTo>
                    <a:pt x="936" y="127"/>
                    <a:pt x="748" y="1"/>
                    <a:pt x="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3507676" y="1259197"/>
              <a:ext cx="1040770" cy="1574134"/>
            </a:xfrm>
            <a:custGeom>
              <a:avLst/>
              <a:gdLst/>
              <a:ahLst/>
              <a:cxnLst/>
              <a:rect l="l" t="t" r="r" b="b"/>
              <a:pathLst>
                <a:path w="21170" h="32019" extrusionOk="0">
                  <a:moveTo>
                    <a:pt x="16070" y="0"/>
                  </a:moveTo>
                  <a:cubicBezTo>
                    <a:pt x="13890" y="0"/>
                    <a:pt x="11936" y="1528"/>
                    <a:pt x="11480" y="3745"/>
                  </a:cubicBezTo>
                  <a:lnTo>
                    <a:pt x="0" y="29990"/>
                  </a:lnTo>
                  <a:lnTo>
                    <a:pt x="13193" y="32018"/>
                  </a:lnTo>
                  <a:lnTo>
                    <a:pt x="20657" y="5619"/>
                  </a:lnTo>
                  <a:cubicBezTo>
                    <a:pt x="21170" y="3085"/>
                    <a:pt x="19535" y="615"/>
                    <a:pt x="17002" y="94"/>
                  </a:cubicBezTo>
                  <a:cubicBezTo>
                    <a:pt x="16689" y="31"/>
                    <a:pt x="16377" y="0"/>
                    <a:pt x="160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3499613" y="1253494"/>
              <a:ext cx="1055076" cy="1585736"/>
            </a:xfrm>
            <a:custGeom>
              <a:avLst/>
              <a:gdLst/>
              <a:ahLst/>
              <a:cxnLst/>
              <a:rect l="l" t="t" r="r" b="b"/>
              <a:pathLst>
                <a:path w="21461" h="32255" extrusionOk="0">
                  <a:moveTo>
                    <a:pt x="16225" y="228"/>
                  </a:moveTo>
                  <a:cubicBezTo>
                    <a:pt x="16529" y="228"/>
                    <a:pt x="16837" y="258"/>
                    <a:pt x="17147" y="322"/>
                  </a:cubicBezTo>
                  <a:cubicBezTo>
                    <a:pt x="19617" y="826"/>
                    <a:pt x="21213" y="3234"/>
                    <a:pt x="20717" y="5706"/>
                  </a:cubicBezTo>
                  <a:lnTo>
                    <a:pt x="13279" y="32014"/>
                  </a:lnTo>
                  <a:lnTo>
                    <a:pt x="317" y="30021"/>
                  </a:lnTo>
                  <a:lnTo>
                    <a:pt x="11748" y="3910"/>
                  </a:lnTo>
                  <a:lnTo>
                    <a:pt x="11748" y="3889"/>
                  </a:lnTo>
                  <a:cubicBezTo>
                    <a:pt x="11748" y="3888"/>
                    <a:pt x="11748" y="3886"/>
                    <a:pt x="11748" y="3885"/>
                  </a:cubicBezTo>
                  <a:cubicBezTo>
                    <a:pt x="12192" y="1719"/>
                    <a:pt x="14098" y="228"/>
                    <a:pt x="16225" y="228"/>
                  </a:cubicBezTo>
                  <a:close/>
                  <a:moveTo>
                    <a:pt x="16234" y="0"/>
                  </a:moveTo>
                  <a:cubicBezTo>
                    <a:pt x="14006" y="0"/>
                    <a:pt x="12011" y="1563"/>
                    <a:pt x="11547" y="3830"/>
                  </a:cubicBezTo>
                  <a:lnTo>
                    <a:pt x="0" y="30190"/>
                  </a:lnTo>
                  <a:lnTo>
                    <a:pt x="13435" y="32255"/>
                  </a:lnTo>
                  <a:lnTo>
                    <a:pt x="20930" y="5749"/>
                  </a:lnTo>
                  <a:cubicBezTo>
                    <a:pt x="21460" y="3158"/>
                    <a:pt x="19790" y="628"/>
                    <a:pt x="17199" y="98"/>
                  </a:cubicBezTo>
                  <a:cubicBezTo>
                    <a:pt x="16875" y="32"/>
                    <a:pt x="16552" y="0"/>
                    <a:pt x="16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3961790" y="1664689"/>
              <a:ext cx="327373" cy="698304"/>
            </a:xfrm>
            <a:custGeom>
              <a:avLst/>
              <a:gdLst/>
              <a:ahLst/>
              <a:cxnLst/>
              <a:rect l="l" t="t" r="r" b="b"/>
              <a:pathLst>
                <a:path w="6659" h="14204" extrusionOk="0">
                  <a:moveTo>
                    <a:pt x="5350" y="1"/>
                  </a:moveTo>
                  <a:cubicBezTo>
                    <a:pt x="4872" y="1"/>
                    <a:pt x="4423" y="298"/>
                    <a:pt x="4253" y="774"/>
                  </a:cubicBezTo>
                  <a:lnTo>
                    <a:pt x="67" y="12655"/>
                  </a:lnTo>
                  <a:cubicBezTo>
                    <a:pt x="23" y="12782"/>
                    <a:pt x="0" y="12913"/>
                    <a:pt x="0" y="13047"/>
                  </a:cubicBezTo>
                  <a:cubicBezTo>
                    <a:pt x="2" y="13686"/>
                    <a:pt x="521" y="14204"/>
                    <a:pt x="1160" y="14204"/>
                  </a:cubicBezTo>
                  <a:cubicBezTo>
                    <a:pt x="1161" y="14204"/>
                    <a:pt x="1162" y="14204"/>
                    <a:pt x="1163" y="14204"/>
                  </a:cubicBezTo>
                  <a:cubicBezTo>
                    <a:pt x="1164" y="14204"/>
                    <a:pt x="1166" y="14204"/>
                    <a:pt x="1167" y="14204"/>
                  </a:cubicBezTo>
                  <a:cubicBezTo>
                    <a:pt x="1655" y="14204"/>
                    <a:pt x="2093" y="13896"/>
                    <a:pt x="2259" y="13437"/>
                  </a:cubicBezTo>
                  <a:lnTo>
                    <a:pt x="6443" y="1554"/>
                  </a:lnTo>
                  <a:cubicBezTo>
                    <a:pt x="6659" y="949"/>
                    <a:pt x="6343" y="284"/>
                    <a:pt x="5739" y="68"/>
                  </a:cubicBezTo>
                  <a:cubicBezTo>
                    <a:pt x="5610" y="22"/>
                    <a:pt x="5479" y="1"/>
                    <a:pt x="5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3963412" y="3047188"/>
              <a:ext cx="1240468" cy="1134670"/>
            </a:xfrm>
            <a:custGeom>
              <a:avLst/>
              <a:gdLst/>
              <a:ahLst/>
              <a:cxnLst/>
              <a:rect l="l" t="t" r="r" b="b"/>
              <a:pathLst>
                <a:path w="25232" h="23080" extrusionOk="0">
                  <a:moveTo>
                    <a:pt x="17723" y="1"/>
                  </a:moveTo>
                  <a:cubicBezTo>
                    <a:pt x="14521" y="1"/>
                    <a:pt x="11652" y="2133"/>
                    <a:pt x="10987" y="5223"/>
                  </a:cubicBezTo>
                  <a:lnTo>
                    <a:pt x="0" y="23080"/>
                  </a:lnTo>
                  <a:lnTo>
                    <a:pt x="22339" y="23080"/>
                  </a:lnTo>
                  <a:lnTo>
                    <a:pt x="24471" y="7835"/>
                  </a:lnTo>
                  <a:cubicBezTo>
                    <a:pt x="25232" y="4303"/>
                    <a:pt x="22828" y="858"/>
                    <a:pt x="19106" y="134"/>
                  </a:cubicBezTo>
                  <a:cubicBezTo>
                    <a:pt x="18642" y="44"/>
                    <a:pt x="18179" y="1"/>
                    <a:pt x="1772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3953973" y="3042075"/>
              <a:ext cx="1235257" cy="1145093"/>
            </a:xfrm>
            <a:custGeom>
              <a:avLst/>
              <a:gdLst/>
              <a:ahLst/>
              <a:cxnLst/>
              <a:rect l="l" t="t" r="r" b="b"/>
              <a:pathLst>
                <a:path w="25126" h="23292" extrusionOk="0">
                  <a:moveTo>
                    <a:pt x="17915" y="218"/>
                  </a:moveTo>
                  <a:cubicBezTo>
                    <a:pt x="18364" y="218"/>
                    <a:pt x="18819" y="261"/>
                    <a:pt x="19276" y="350"/>
                  </a:cubicBezTo>
                  <a:cubicBezTo>
                    <a:pt x="21068" y="677"/>
                    <a:pt x="22651" y="1716"/>
                    <a:pt x="23662" y="3232"/>
                  </a:cubicBezTo>
                  <a:cubicBezTo>
                    <a:pt x="24584" y="4611"/>
                    <a:pt x="24905" y="6304"/>
                    <a:pt x="24555" y="7924"/>
                  </a:cubicBezTo>
                  <a:lnTo>
                    <a:pt x="22438" y="23078"/>
                  </a:lnTo>
                  <a:lnTo>
                    <a:pt x="381" y="23078"/>
                  </a:lnTo>
                  <a:lnTo>
                    <a:pt x="11268" y="5388"/>
                  </a:lnTo>
                  <a:lnTo>
                    <a:pt x="11282" y="5354"/>
                  </a:lnTo>
                  <a:cubicBezTo>
                    <a:pt x="11933" y="2317"/>
                    <a:pt x="14764" y="218"/>
                    <a:pt x="17915" y="218"/>
                  </a:cubicBezTo>
                  <a:close/>
                  <a:moveTo>
                    <a:pt x="17923" y="0"/>
                  </a:moveTo>
                  <a:cubicBezTo>
                    <a:pt x="14681" y="0"/>
                    <a:pt x="11760" y="2160"/>
                    <a:pt x="11076" y="5287"/>
                  </a:cubicBezTo>
                  <a:lnTo>
                    <a:pt x="0" y="23291"/>
                  </a:lnTo>
                  <a:lnTo>
                    <a:pt x="22621" y="23291"/>
                  </a:lnTo>
                  <a:lnTo>
                    <a:pt x="24765" y="7969"/>
                  </a:lnTo>
                  <a:cubicBezTo>
                    <a:pt x="25126" y="6293"/>
                    <a:pt x="24792" y="4544"/>
                    <a:pt x="23839" y="3119"/>
                  </a:cubicBezTo>
                  <a:cubicBezTo>
                    <a:pt x="22799" y="1553"/>
                    <a:pt x="21167" y="475"/>
                    <a:pt x="19316" y="134"/>
                  </a:cubicBezTo>
                  <a:cubicBezTo>
                    <a:pt x="18849" y="44"/>
                    <a:pt x="18383" y="0"/>
                    <a:pt x="179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3512543" y="2556988"/>
              <a:ext cx="1474236" cy="1196025"/>
            </a:xfrm>
            <a:custGeom>
              <a:avLst/>
              <a:gdLst/>
              <a:ahLst/>
              <a:cxnLst/>
              <a:rect l="l" t="t" r="r" b="b"/>
              <a:pathLst>
                <a:path w="29987" h="24328" extrusionOk="0">
                  <a:moveTo>
                    <a:pt x="6744" y="1"/>
                  </a:moveTo>
                  <a:cubicBezTo>
                    <a:pt x="4700" y="1"/>
                    <a:pt x="2713" y="1065"/>
                    <a:pt x="1624" y="2964"/>
                  </a:cubicBezTo>
                  <a:cubicBezTo>
                    <a:pt x="1622" y="2964"/>
                    <a:pt x="1622" y="2966"/>
                    <a:pt x="1622" y="2966"/>
                  </a:cubicBezTo>
                  <a:cubicBezTo>
                    <a:pt x="1" y="5790"/>
                    <a:pt x="976" y="9393"/>
                    <a:pt x="3799" y="11015"/>
                  </a:cubicBezTo>
                  <a:cubicBezTo>
                    <a:pt x="3801" y="11016"/>
                    <a:pt x="3801" y="11016"/>
                    <a:pt x="3801" y="11016"/>
                  </a:cubicBezTo>
                  <a:lnTo>
                    <a:pt x="22339" y="24327"/>
                  </a:lnTo>
                  <a:lnTo>
                    <a:pt x="29986" y="9350"/>
                  </a:lnTo>
                  <a:lnTo>
                    <a:pt x="9673" y="784"/>
                  </a:lnTo>
                  <a:cubicBezTo>
                    <a:pt x="8748" y="253"/>
                    <a:pt x="7739" y="1"/>
                    <a:pt x="67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3506496" y="2551777"/>
              <a:ext cx="1487215" cy="1209152"/>
            </a:xfrm>
            <a:custGeom>
              <a:avLst/>
              <a:gdLst/>
              <a:ahLst/>
              <a:cxnLst/>
              <a:rect l="l" t="t" r="r" b="b"/>
              <a:pathLst>
                <a:path w="30251" h="24595" extrusionOk="0">
                  <a:moveTo>
                    <a:pt x="6876" y="213"/>
                  </a:moveTo>
                  <a:cubicBezTo>
                    <a:pt x="7885" y="213"/>
                    <a:pt x="8877" y="478"/>
                    <a:pt x="9753" y="980"/>
                  </a:cubicBezTo>
                  <a:lnTo>
                    <a:pt x="29960" y="9510"/>
                  </a:lnTo>
                  <a:lnTo>
                    <a:pt x="22416" y="24280"/>
                  </a:lnTo>
                  <a:lnTo>
                    <a:pt x="3970" y="11034"/>
                  </a:lnTo>
                  <a:cubicBezTo>
                    <a:pt x="1197" y="9441"/>
                    <a:pt x="243" y="5902"/>
                    <a:pt x="1836" y="3130"/>
                  </a:cubicBezTo>
                  <a:cubicBezTo>
                    <a:pt x="2872" y="1328"/>
                    <a:pt x="4790" y="216"/>
                    <a:pt x="6867" y="213"/>
                  </a:cubicBezTo>
                  <a:cubicBezTo>
                    <a:pt x="6870" y="213"/>
                    <a:pt x="6873" y="213"/>
                    <a:pt x="6876" y="213"/>
                  </a:cubicBezTo>
                  <a:close/>
                  <a:moveTo>
                    <a:pt x="6861" y="1"/>
                  </a:moveTo>
                  <a:cubicBezTo>
                    <a:pt x="4779" y="1"/>
                    <a:pt x="2756" y="1083"/>
                    <a:pt x="1647" y="3018"/>
                  </a:cubicBezTo>
                  <a:cubicBezTo>
                    <a:pt x="0" y="5892"/>
                    <a:pt x="989" y="9556"/>
                    <a:pt x="3858" y="11210"/>
                  </a:cubicBezTo>
                  <a:lnTo>
                    <a:pt x="22397" y="24521"/>
                  </a:lnTo>
                  <a:lnTo>
                    <a:pt x="22496" y="24594"/>
                  </a:lnTo>
                  <a:lnTo>
                    <a:pt x="22496" y="24593"/>
                  </a:lnTo>
                  <a:lnTo>
                    <a:pt x="30199" y="9505"/>
                  </a:lnTo>
                  <a:lnTo>
                    <a:pt x="30251" y="9404"/>
                  </a:lnTo>
                  <a:lnTo>
                    <a:pt x="9844" y="798"/>
                  </a:lnTo>
                  <a:cubicBezTo>
                    <a:pt x="8901" y="258"/>
                    <a:pt x="7874" y="1"/>
                    <a:pt x="68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3940551" y="2925560"/>
              <a:ext cx="394529" cy="286716"/>
            </a:xfrm>
            <a:custGeom>
              <a:avLst/>
              <a:gdLst/>
              <a:ahLst/>
              <a:cxnLst/>
              <a:rect l="l" t="t" r="r" b="b"/>
              <a:pathLst>
                <a:path w="8025" h="5832" extrusionOk="0">
                  <a:moveTo>
                    <a:pt x="1325" y="0"/>
                  </a:moveTo>
                  <a:cubicBezTo>
                    <a:pt x="945" y="0"/>
                    <a:pt x="573" y="186"/>
                    <a:pt x="350" y="529"/>
                  </a:cubicBezTo>
                  <a:cubicBezTo>
                    <a:pt x="1" y="1067"/>
                    <a:pt x="152" y="1788"/>
                    <a:pt x="691" y="2137"/>
                  </a:cubicBezTo>
                  <a:lnTo>
                    <a:pt x="6065" y="5641"/>
                  </a:lnTo>
                  <a:cubicBezTo>
                    <a:pt x="6256" y="5766"/>
                    <a:pt x="6477" y="5832"/>
                    <a:pt x="6705" y="5832"/>
                  </a:cubicBezTo>
                  <a:lnTo>
                    <a:pt x="6701" y="5820"/>
                  </a:lnTo>
                  <a:cubicBezTo>
                    <a:pt x="7091" y="5820"/>
                    <a:pt x="7456" y="5625"/>
                    <a:pt x="7672" y="5298"/>
                  </a:cubicBezTo>
                  <a:cubicBezTo>
                    <a:pt x="8024" y="4762"/>
                    <a:pt x="7876" y="4040"/>
                    <a:pt x="7341" y="3687"/>
                  </a:cubicBezTo>
                  <a:lnTo>
                    <a:pt x="1959" y="188"/>
                  </a:lnTo>
                  <a:cubicBezTo>
                    <a:pt x="1762" y="61"/>
                    <a:pt x="1543" y="0"/>
                    <a:pt x="13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4364430" y="2961350"/>
              <a:ext cx="831043" cy="831043"/>
            </a:xfrm>
            <a:custGeom>
              <a:avLst/>
              <a:gdLst/>
              <a:ahLst/>
              <a:cxnLst/>
              <a:rect l="l" t="t" r="r" b="b"/>
              <a:pathLst>
                <a:path w="16904" h="16904" extrusionOk="0">
                  <a:moveTo>
                    <a:pt x="8452" y="1"/>
                  </a:moveTo>
                  <a:cubicBezTo>
                    <a:pt x="6210" y="1"/>
                    <a:pt x="4061" y="891"/>
                    <a:pt x="2476" y="2477"/>
                  </a:cubicBezTo>
                  <a:cubicBezTo>
                    <a:pt x="891" y="4061"/>
                    <a:pt x="1" y="6211"/>
                    <a:pt x="1" y="8452"/>
                  </a:cubicBezTo>
                  <a:cubicBezTo>
                    <a:pt x="1" y="10694"/>
                    <a:pt x="891" y="12843"/>
                    <a:pt x="2476" y="14429"/>
                  </a:cubicBezTo>
                  <a:cubicBezTo>
                    <a:pt x="4061" y="16013"/>
                    <a:pt x="6210" y="16903"/>
                    <a:pt x="8452" y="16903"/>
                  </a:cubicBezTo>
                  <a:cubicBezTo>
                    <a:pt x="10693" y="16903"/>
                    <a:pt x="12843" y="16013"/>
                    <a:pt x="14427" y="14429"/>
                  </a:cubicBezTo>
                  <a:cubicBezTo>
                    <a:pt x="16013" y="12843"/>
                    <a:pt x="16903" y="10694"/>
                    <a:pt x="16903" y="8452"/>
                  </a:cubicBezTo>
                  <a:cubicBezTo>
                    <a:pt x="16903" y="6211"/>
                    <a:pt x="16013" y="4061"/>
                    <a:pt x="14427" y="2477"/>
                  </a:cubicBezTo>
                  <a:cubicBezTo>
                    <a:pt x="12843" y="891"/>
                    <a:pt x="10693" y="1"/>
                    <a:pt x="8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4358875" y="2956483"/>
              <a:ext cx="842154" cy="841318"/>
            </a:xfrm>
            <a:custGeom>
              <a:avLst/>
              <a:gdLst/>
              <a:ahLst/>
              <a:cxnLst/>
              <a:rect l="l" t="t" r="r" b="b"/>
              <a:pathLst>
                <a:path w="17130" h="17113" extrusionOk="0">
                  <a:moveTo>
                    <a:pt x="8552" y="207"/>
                  </a:moveTo>
                  <a:cubicBezTo>
                    <a:pt x="8558" y="207"/>
                    <a:pt x="8565" y="207"/>
                    <a:pt x="8571" y="207"/>
                  </a:cubicBezTo>
                  <a:cubicBezTo>
                    <a:pt x="10024" y="210"/>
                    <a:pt x="11452" y="593"/>
                    <a:pt x="12712" y="1318"/>
                  </a:cubicBezTo>
                  <a:cubicBezTo>
                    <a:pt x="15310" y="2811"/>
                    <a:pt x="16909" y="5582"/>
                    <a:pt x="16902" y="8579"/>
                  </a:cubicBezTo>
                  <a:cubicBezTo>
                    <a:pt x="16890" y="13184"/>
                    <a:pt x="13153" y="16910"/>
                    <a:pt x="8549" y="16910"/>
                  </a:cubicBezTo>
                  <a:cubicBezTo>
                    <a:pt x="8542" y="16910"/>
                    <a:pt x="8536" y="16910"/>
                    <a:pt x="8529" y="16910"/>
                  </a:cubicBezTo>
                  <a:cubicBezTo>
                    <a:pt x="3917" y="16898"/>
                    <a:pt x="187" y="13150"/>
                    <a:pt x="199" y="8538"/>
                  </a:cubicBezTo>
                  <a:cubicBezTo>
                    <a:pt x="211" y="3931"/>
                    <a:pt x="3948" y="207"/>
                    <a:pt x="8552" y="207"/>
                  </a:cubicBezTo>
                  <a:close/>
                  <a:moveTo>
                    <a:pt x="8566" y="0"/>
                  </a:moveTo>
                  <a:cubicBezTo>
                    <a:pt x="3847" y="0"/>
                    <a:pt x="17" y="3821"/>
                    <a:pt x="8" y="8541"/>
                  </a:cubicBezTo>
                  <a:cubicBezTo>
                    <a:pt x="1" y="13267"/>
                    <a:pt x="3824" y="17104"/>
                    <a:pt x="8549" y="17113"/>
                  </a:cubicBezTo>
                  <a:cubicBezTo>
                    <a:pt x="8567" y="17113"/>
                    <a:pt x="8585" y="17113"/>
                    <a:pt x="8602" y="17113"/>
                  </a:cubicBezTo>
                  <a:cubicBezTo>
                    <a:pt x="11658" y="17113"/>
                    <a:pt x="14479" y="15471"/>
                    <a:pt x="15987" y="12811"/>
                  </a:cubicBezTo>
                  <a:cubicBezTo>
                    <a:pt x="16727" y="11520"/>
                    <a:pt x="17118" y="10059"/>
                    <a:pt x="17121" y="8572"/>
                  </a:cubicBezTo>
                  <a:cubicBezTo>
                    <a:pt x="17129" y="3846"/>
                    <a:pt x="13304" y="9"/>
                    <a:pt x="8580" y="0"/>
                  </a:cubicBezTo>
                  <a:cubicBezTo>
                    <a:pt x="8575" y="0"/>
                    <a:pt x="8571" y="0"/>
                    <a:pt x="85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4497612" y="3094089"/>
              <a:ext cx="568712" cy="568712"/>
            </a:xfrm>
            <a:custGeom>
              <a:avLst/>
              <a:gdLst/>
              <a:ahLst/>
              <a:cxnLst/>
              <a:rect l="l" t="t" r="r" b="b"/>
              <a:pathLst>
                <a:path w="11568" h="11568" extrusionOk="0">
                  <a:moveTo>
                    <a:pt x="5785" y="0"/>
                  </a:moveTo>
                  <a:cubicBezTo>
                    <a:pt x="2591" y="0"/>
                    <a:pt x="0" y="2590"/>
                    <a:pt x="0" y="5785"/>
                  </a:cubicBezTo>
                  <a:cubicBezTo>
                    <a:pt x="0" y="8979"/>
                    <a:pt x="2591" y="11568"/>
                    <a:pt x="5785" y="11568"/>
                  </a:cubicBezTo>
                  <a:cubicBezTo>
                    <a:pt x="8979" y="11568"/>
                    <a:pt x="11568" y="8979"/>
                    <a:pt x="11568" y="5785"/>
                  </a:cubicBezTo>
                  <a:cubicBezTo>
                    <a:pt x="11568" y="2590"/>
                    <a:pt x="8979" y="0"/>
                    <a:pt x="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4489844" y="3087943"/>
              <a:ext cx="581052" cy="580068"/>
            </a:xfrm>
            <a:custGeom>
              <a:avLst/>
              <a:gdLst/>
              <a:ahLst/>
              <a:cxnLst/>
              <a:rect l="l" t="t" r="r" b="b"/>
              <a:pathLst>
                <a:path w="11819" h="11799" extrusionOk="0">
                  <a:moveTo>
                    <a:pt x="5949" y="231"/>
                  </a:moveTo>
                  <a:cubicBezTo>
                    <a:pt x="5950" y="231"/>
                    <a:pt x="5951" y="231"/>
                    <a:pt x="5952" y="231"/>
                  </a:cubicBezTo>
                  <a:cubicBezTo>
                    <a:pt x="6939" y="231"/>
                    <a:pt x="7910" y="490"/>
                    <a:pt x="8769" y="982"/>
                  </a:cubicBezTo>
                  <a:cubicBezTo>
                    <a:pt x="10532" y="1992"/>
                    <a:pt x="11619" y="3869"/>
                    <a:pt x="11617" y="5901"/>
                  </a:cubicBezTo>
                  <a:cubicBezTo>
                    <a:pt x="11617" y="9032"/>
                    <a:pt x="9079" y="11568"/>
                    <a:pt x="5947" y="11568"/>
                  </a:cubicBezTo>
                  <a:cubicBezTo>
                    <a:pt x="2818" y="11566"/>
                    <a:pt x="280" y="9028"/>
                    <a:pt x="282" y="5898"/>
                  </a:cubicBezTo>
                  <a:cubicBezTo>
                    <a:pt x="282" y="2768"/>
                    <a:pt x="2819" y="231"/>
                    <a:pt x="5949" y="231"/>
                  </a:cubicBezTo>
                  <a:close/>
                  <a:moveTo>
                    <a:pt x="5911" y="0"/>
                  </a:moveTo>
                  <a:cubicBezTo>
                    <a:pt x="5904" y="0"/>
                    <a:pt x="5897" y="0"/>
                    <a:pt x="5889" y="0"/>
                  </a:cubicBezTo>
                  <a:cubicBezTo>
                    <a:pt x="2631" y="12"/>
                    <a:pt x="1" y="2664"/>
                    <a:pt x="12" y="5920"/>
                  </a:cubicBezTo>
                  <a:cubicBezTo>
                    <a:pt x="24" y="9171"/>
                    <a:pt x="2663" y="11799"/>
                    <a:pt x="5910" y="11799"/>
                  </a:cubicBezTo>
                  <a:cubicBezTo>
                    <a:pt x="5918" y="11799"/>
                    <a:pt x="5925" y="11799"/>
                    <a:pt x="5932" y="11799"/>
                  </a:cubicBezTo>
                  <a:cubicBezTo>
                    <a:pt x="6457" y="11796"/>
                    <a:pt x="6978" y="11724"/>
                    <a:pt x="7482" y="11584"/>
                  </a:cubicBezTo>
                  <a:cubicBezTo>
                    <a:pt x="10046" y="10875"/>
                    <a:pt x="11818" y="8538"/>
                    <a:pt x="11809" y="5879"/>
                  </a:cubicBezTo>
                  <a:cubicBezTo>
                    <a:pt x="11797" y="2628"/>
                    <a:pt x="9159" y="0"/>
                    <a:pt x="59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4533156" y="3232629"/>
              <a:ext cx="251515" cy="150486"/>
            </a:xfrm>
            <a:custGeom>
              <a:avLst/>
              <a:gdLst/>
              <a:ahLst/>
              <a:cxnLst/>
              <a:rect l="l" t="t" r="r" b="b"/>
              <a:pathLst>
                <a:path w="5116" h="3061" extrusionOk="0">
                  <a:moveTo>
                    <a:pt x="107" y="1"/>
                  </a:moveTo>
                  <a:lnTo>
                    <a:pt x="1" y="187"/>
                  </a:lnTo>
                  <a:lnTo>
                    <a:pt x="5010" y="3061"/>
                  </a:lnTo>
                  <a:lnTo>
                    <a:pt x="5115" y="2876"/>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4503216" y="3315074"/>
              <a:ext cx="280079" cy="68582"/>
            </a:xfrm>
            <a:custGeom>
              <a:avLst/>
              <a:gdLst/>
              <a:ahLst/>
              <a:cxnLst/>
              <a:rect l="l" t="t" r="r" b="b"/>
              <a:pathLst>
                <a:path w="5697" h="1395" extrusionOk="0">
                  <a:moveTo>
                    <a:pt x="44" y="0"/>
                  </a:moveTo>
                  <a:lnTo>
                    <a:pt x="1" y="209"/>
                  </a:lnTo>
                  <a:lnTo>
                    <a:pt x="5651" y="1394"/>
                  </a:lnTo>
                  <a:lnTo>
                    <a:pt x="5696" y="1186"/>
                  </a:lnTo>
                  <a:lnTo>
                    <a:pt x="4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4499381" y="3372840"/>
              <a:ext cx="283471" cy="40952"/>
            </a:xfrm>
            <a:custGeom>
              <a:avLst/>
              <a:gdLst/>
              <a:ahLst/>
              <a:cxnLst/>
              <a:rect l="l" t="t" r="r" b="b"/>
              <a:pathLst>
                <a:path w="5766" h="833" extrusionOk="0">
                  <a:moveTo>
                    <a:pt x="5741" y="0"/>
                  </a:moveTo>
                  <a:lnTo>
                    <a:pt x="0" y="621"/>
                  </a:lnTo>
                  <a:lnTo>
                    <a:pt x="22" y="833"/>
                  </a:lnTo>
                  <a:lnTo>
                    <a:pt x="5765" y="212"/>
                  </a:lnTo>
                  <a:lnTo>
                    <a:pt x="57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4520718" y="3373577"/>
              <a:ext cx="263511" cy="125561"/>
            </a:xfrm>
            <a:custGeom>
              <a:avLst/>
              <a:gdLst/>
              <a:ahLst/>
              <a:cxnLst/>
              <a:rect l="l" t="t" r="r" b="b"/>
              <a:pathLst>
                <a:path w="5360" h="2554" extrusionOk="0">
                  <a:moveTo>
                    <a:pt x="5272" y="0"/>
                  </a:moveTo>
                  <a:lnTo>
                    <a:pt x="1" y="2359"/>
                  </a:lnTo>
                  <a:lnTo>
                    <a:pt x="87" y="2554"/>
                  </a:lnTo>
                  <a:lnTo>
                    <a:pt x="5359" y="195"/>
                  </a:lnTo>
                  <a:lnTo>
                    <a:pt x="527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4567865" y="3374659"/>
              <a:ext cx="217544" cy="198322"/>
            </a:xfrm>
            <a:custGeom>
              <a:avLst/>
              <a:gdLst/>
              <a:ahLst/>
              <a:cxnLst/>
              <a:rect l="l" t="t" r="r" b="b"/>
              <a:pathLst>
                <a:path w="4425" h="4034" extrusionOk="0">
                  <a:moveTo>
                    <a:pt x="4281" y="0"/>
                  </a:moveTo>
                  <a:lnTo>
                    <a:pt x="1" y="3875"/>
                  </a:lnTo>
                  <a:lnTo>
                    <a:pt x="144" y="4034"/>
                  </a:lnTo>
                  <a:lnTo>
                    <a:pt x="4424" y="158"/>
                  </a:lnTo>
                  <a:lnTo>
                    <a:pt x="428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4636004" y="3375593"/>
              <a:ext cx="150585" cy="251515"/>
            </a:xfrm>
            <a:custGeom>
              <a:avLst/>
              <a:gdLst/>
              <a:ahLst/>
              <a:cxnLst/>
              <a:rect l="l" t="t" r="r" b="b"/>
              <a:pathLst>
                <a:path w="3063" h="5116" extrusionOk="0">
                  <a:moveTo>
                    <a:pt x="2878" y="1"/>
                  </a:moveTo>
                  <a:lnTo>
                    <a:pt x="1" y="5008"/>
                  </a:lnTo>
                  <a:lnTo>
                    <a:pt x="187" y="5115"/>
                  </a:lnTo>
                  <a:lnTo>
                    <a:pt x="3062" y="108"/>
                  </a:lnTo>
                  <a:lnTo>
                    <a:pt x="28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4718745" y="3377363"/>
              <a:ext cx="68582" cy="280128"/>
            </a:xfrm>
            <a:custGeom>
              <a:avLst/>
              <a:gdLst/>
              <a:ahLst/>
              <a:cxnLst/>
              <a:rect l="l" t="t" r="r" b="b"/>
              <a:pathLst>
                <a:path w="1395" h="5698" extrusionOk="0">
                  <a:moveTo>
                    <a:pt x="1186" y="1"/>
                  </a:moveTo>
                  <a:lnTo>
                    <a:pt x="0" y="5653"/>
                  </a:lnTo>
                  <a:lnTo>
                    <a:pt x="209" y="5697"/>
                  </a:lnTo>
                  <a:lnTo>
                    <a:pt x="1394" y="45"/>
                  </a:lnTo>
                  <a:lnTo>
                    <a:pt x="118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4770857" y="3351651"/>
              <a:ext cx="41641" cy="282340"/>
            </a:xfrm>
            <a:custGeom>
              <a:avLst/>
              <a:gdLst/>
              <a:ahLst/>
              <a:cxnLst/>
              <a:rect l="l" t="t" r="r" b="b"/>
              <a:pathLst>
                <a:path w="847" h="5743" extrusionOk="0">
                  <a:moveTo>
                    <a:pt x="210" y="1"/>
                  </a:moveTo>
                  <a:lnTo>
                    <a:pt x="1" y="25"/>
                  </a:lnTo>
                  <a:lnTo>
                    <a:pt x="635" y="5742"/>
                  </a:lnTo>
                  <a:lnTo>
                    <a:pt x="846" y="5718"/>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4777150" y="3376281"/>
              <a:ext cx="125758" cy="263413"/>
            </a:xfrm>
            <a:custGeom>
              <a:avLst/>
              <a:gdLst/>
              <a:ahLst/>
              <a:cxnLst/>
              <a:rect l="l" t="t" r="r" b="b"/>
              <a:pathLst>
                <a:path w="2558" h="5358" extrusionOk="0">
                  <a:moveTo>
                    <a:pt x="196" y="0"/>
                  </a:moveTo>
                  <a:lnTo>
                    <a:pt x="1" y="87"/>
                  </a:lnTo>
                  <a:lnTo>
                    <a:pt x="2363" y="5357"/>
                  </a:lnTo>
                  <a:lnTo>
                    <a:pt x="2557" y="5270"/>
                  </a:lnTo>
                  <a:lnTo>
                    <a:pt x="19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4778035" y="3374954"/>
              <a:ext cx="198322" cy="217593"/>
            </a:xfrm>
            <a:custGeom>
              <a:avLst/>
              <a:gdLst/>
              <a:ahLst/>
              <a:cxnLst/>
              <a:rect l="l" t="t" r="r" b="b"/>
              <a:pathLst>
                <a:path w="4034" h="4426" extrusionOk="0">
                  <a:moveTo>
                    <a:pt x="158" y="0"/>
                  </a:moveTo>
                  <a:lnTo>
                    <a:pt x="0" y="143"/>
                  </a:lnTo>
                  <a:lnTo>
                    <a:pt x="3876" y="4426"/>
                  </a:lnTo>
                  <a:lnTo>
                    <a:pt x="4034" y="4283"/>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4779362" y="3373872"/>
              <a:ext cx="251466" cy="150437"/>
            </a:xfrm>
            <a:custGeom>
              <a:avLst/>
              <a:gdLst/>
              <a:ahLst/>
              <a:cxnLst/>
              <a:rect l="l" t="t" r="r" b="b"/>
              <a:pathLst>
                <a:path w="5115" h="3060" extrusionOk="0">
                  <a:moveTo>
                    <a:pt x="107" y="0"/>
                  </a:moveTo>
                  <a:lnTo>
                    <a:pt x="0" y="185"/>
                  </a:lnTo>
                  <a:lnTo>
                    <a:pt x="5009" y="3060"/>
                  </a:lnTo>
                  <a:lnTo>
                    <a:pt x="5115" y="2875"/>
                  </a:lnTo>
                  <a:lnTo>
                    <a:pt x="1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4780935" y="3373184"/>
              <a:ext cx="280079" cy="68631"/>
            </a:xfrm>
            <a:custGeom>
              <a:avLst/>
              <a:gdLst/>
              <a:ahLst/>
              <a:cxnLst/>
              <a:rect l="l" t="t" r="r" b="b"/>
              <a:pathLst>
                <a:path w="5697" h="1396" extrusionOk="0">
                  <a:moveTo>
                    <a:pt x="44" y="1"/>
                  </a:moveTo>
                  <a:lnTo>
                    <a:pt x="1" y="209"/>
                  </a:lnTo>
                  <a:lnTo>
                    <a:pt x="5653" y="1396"/>
                  </a:lnTo>
                  <a:lnTo>
                    <a:pt x="5696" y="1186"/>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4781525" y="3342359"/>
              <a:ext cx="283422" cy="41002"/>
            </a:xfrm>
            <a:custGeom>
              <a:avLst/>
              <a:gdLst/>
              <a:ahLst/>
              <a:cxnLst/>
              <a:rect l="l" t="t" r="r" b="b"/>
              <a:pathLst>
                <a:path w="5765" h="834" extrusionOk="0">
                  <a:moveTo>
                    <a:pt x="5742" y="1"/>
                  </a:moveTo>
                  <a:lnTo>
                    <a:pt x="1" y="622"/>
                  </a:lnTo>
                  <a:lnTo>
                    <a:pt x="23" y="833"/>
                  </a:lnTo>
                  <a:lnTo>
                    <a:pt x="5765" y="212"/>
                  </a:lnTo>
                  <a:lnTo>
                    <a:pt x="5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4779804" y="3257406"/>
              <a:ext cx="263413" cy="125659"/>
            </a:xfrm>
            <a:custGeom>
              <a:avLst/>
              <a:gdLst/>
              <a:ahLst/>
              <a:cxnLst/>
              <a:rect l="l" t="t" r="r" b="b"/>
              <a:pathLst>
                <a:path w="5358" h="2556" extrusionOk="0">
                  <a:moveTo>
                    <a:pt x="5271" y="0"/>
                  </a:moveTo>
                  <a:lnTo>
                    <a:pt x="0" y="2360"/>
                  </a:lnTo>
                  <a:lnTo>
                    <a:pt x="87" y="2555"/>
                  </a:lnTo>
                  <a:lnTo>
                    <a:pt x="5357" y="195"/>
                  </a:lnTo>
                  <a:lnTo>
                    <a:pt x="527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4778379" y="3184056"/>
              <a:ext cx="217593" cy="198322"/>
            </a:xfrm>
            <a:custGeom>
              <a:avLst/>
              <a:gdLst/>
              <a:ahLst/>
              <a:cxnLst/>
              <a:rect l="l" t="t" r="r" b="b"/>
              <a:pathLst>
                <a:path w="4426" h="4034" extrusionOk="0">
                  <a:moveTo>
                    <a:pt x="4283" y="0"/>
                  </a:moveTo>
                  <a:lnTo>
                    <a:pt x="1" y="3876"/>
                  </a:lnTo>
                  <a:lnTo>
                    <a:pt x="144" y="4034"/>
                  </a:lnTo>
                  <a:lnTo>
                    <a:pt x="4426" y="160"/>
                  </a:lnTo>
                  <a:lnTo>
                    <a:pt x="42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4777395" y="3129436"/>
              <a:ext cx="150536" cy="251417"/>
            </a:xfrm>
            <a:custGeom>
              <a:avLst/>
              <a:gdLst/>
              <a:ahLst/>
              <a:cxnLst/>
              <a:rect l="l" t="t" r="r" b="b"/>
              <a:pathLst>
                <a:path w="3062" h="5114" extrusionOk="0">
                  <a:moveTo>
                    <a:pt x="2877" y="1"/>
                  </a:moveTo>
                  <a:lnTo>
                    <a:pt x="0" y="5008"/>
                  </a:lnTo>
                  <a:lnTo>
                    <a:pt x="186" y="5114"/>
                  </a:lnTo>
                  <a:lnTo>
                    <a:pt x="3061" y="106"/>
                  </a:lnTo>
                  <a:lnTo>
                    <a:pt x="287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4777100" y="3099595"/>
              <a:ext cx="68533" cy="280030"/>
            </a:xfrm>
            <a:custGeom>
              <a:avLst/>
              <a:gdLst/>
              <a:ahLst/>
              <a:cxnLst/>
              <a:rect l="l" t="t" r="r" b="b"/>
              <a:pathLst>
                <a:path w="1394" h="5696" extrusionOk="0">
                  <a:moveTo>
                    <a:pt x="1184" y="0"/>
                  </a:moveTo>
                  <a:lnTo>
                    <a:pt x="0" y="5652"/>
                  </a:lnTo>
                  <a:lnTo>
                    <a:pt x="209" y="5695"/>
                  </a:lnTo>
                  <a:lnTo>
                    <a:pt x="1394" y="43"/>
                  </a:lnTo>
                  <a:lnTo>
                    <a:pt x="1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4746177" y="3095613"/>
              <a:ext cx="40903" cy="283422"/>
            </a:xfrm>
            <a:custGeom>
              <a:avLst/>
              <a:gdLst/>
              <a:ahLst/>
              <a:cxnLst/>
              <a:rect l="l" t="t" r="r" b="b"/>
              <a:pathLst>
                <a:path w="832" h="5765" extrusionOk="0">
                  <a:moveTo>
                    <a:pt x="214" y="1"/>
                  </a:moveTo>
                  <a:lnTo>
                    <a:pt x="1" y="23"/>
                  </a:lnTo>
                  <a:lnTo>
                    <a:pt x="620" y="5764"/>
                  </a:lnTo>
                  <a:lnTo>
                    <a:pt x="832" y="5742"/>
                  </a:lnTo>
                  <a:lnTo>
                    <a:pt x="21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4660979" y="3117047"/>
              <a:ext cx="125758" cy="263364"/>
            </a:xfrm>
            <a:custGeom>
              <a:avLst/>
              <a:gdLst/>
              <a:ahLst/>
              <a:cxnLst/>
              <a:rect l="l" t="t" r="r" b="b"/>
              <a:pathLst>
                <a:path w="2558" h="5357" extrusionOk="0">
                  <a:moveTo>
                    <a:pt x="194" y="1"/>
                  </a:moveTo>
                  <a:lnTo>
                    <a:pt x="1" y="89"/>
                  </a:lnTo>
                  <a:lnTo>
                    <a:pt x="2364" y="5357"/>
                  </a:lnTo>
                  <a:lnTo>
                    <a:pt x="2557" y="5269"/>
                  </a:lnTo>
                  <a:lnTo>
                    <a:pt x="19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4587481" y="3164489"/>
              <a:ext cx="198371" cy="217593"/>
            </a:xfrm>
            <a:custGeom>
              <a:avLst/>
              <a:gdLst/>
              <a:ahLst/>
              <a:cxnLst/>
              <a:rect l="l" t="t" r="r" b="b"/>
              <a:pathLst>
                <a:path w="4035" h="4426" extrusionOk="0">
                  <a:moveTo>
                    <a:pt x="159" y="1"/>
                  </a:moveTo>
                  <a:lnTo>
                    <a:pt x="1" y="144"/>
                  </a:lnTo>
                  <a:lnTo>
                    <a:pt x="3875" y="4426"/>
                  </a:lnTo>
                  <a:lnTo>
                    <a:pt x="4034" y="4283"/>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4623959" y="3221174"/>
              <a:ext cx="312231" cy="312231"/>
            </a:xfrm>
            <a:custGeom>
              <a:avLst/>
              <a:gdLst/>
              <a:ahLst/>
              <a:cxnLst/>
              <a:rect l="l" t="t" r="r" b="b"/>
              <a:pathLst>
                <a:path w="6351" h="6351" extrusionOk="0">
                  <a:moveTo>
                    <a:pt x="3176" y="0"/>
                  </a:moveTo>
                  <a:cubicBezTo>
                    <a:pt x="1422" y="0"/>
                    <a:pt x="0" y="1422"/>
                    <a:pt x="0" y="3176"/>
                  </a:cubicBezTo>
                  <a:cubicBezTo>
                    <a:pt x="0" y="4930"/>
                    <a:pt x="1422" y="6350"/>
                    <a:pt x="3176" y="6350"/>
                  </a:cubicBezTo>
                  <a:cubicBezTo>
                    <a:pt x="4930" y="6350"/>
                    <a:pt x="6351" y="4930"/>
                    <a:pt x="6351" y="3176"/>
                  </a:cubicBezTo>
                  <a:cubicBezTo>
                    <a:pt x="6351" y="1422"/>
                    <a:pt x="4930" y="0"/>
                    <a:pt x="3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4617666" y="3214930"/>
              <a:ext cx="324079" cy="323588"/>
            </a:xfrm>
            <a:custGeom>
              <a:avLst/>
              <a:gdLst/>
              <a:ahLst/>
              <a:cxnLst/>
              <a:rect l="l" t="t" r="r" b="b"/>
              <a:pathLst>
                <a:path w="6592" h="6582" extrusionOk="0">
                  <a:moveTo>
                    <a:pt x="3302" y="230"/>
                  </a:moveTo>
                  <a:cubicBezTo>
                    <a:pt x="3303" y="230"/>
                    <a:pt x="3305" y="230"/>
                    <a:pt x="3307" y="230"/>
                  </a:cubicBezTo>
                  <a:cubicBezTo>
                    <a:pt x="3840" y="231"/>
                    <a:pt x="4366" y="371"/>
                    <a:pt x="4829" y="638"/>
                  </a:cubicBezTo>
                  <a:cubicBezTo>
                    <a:pt x="5785" y="1186"/>
                    <a:pt x="6373" y="2206"/>
                    <a:pt x="6371" y="3308"/>
                  </a:cubicBezTo>
                  <a:cubicBezTo>
                    <a:pt x="6368" y="5002"/>
                    <a:pt x="4994" y="6372"/>
                    <a:pt x="3301" y="6372"/>
                  </a:cubicBezTo>
                  <a:cubicBezTo>
                    <a:pt x="3299" y="6372"/>
                    <a:pt x="3297" y="6372"/>
                    <a:pt x="3295" y="6372"/>
                  </a:cubicBezTo>
                  <a:cubicBezTo>
                    <a:pt x="1599" y="6369"/>
                    <a:pt x="226" y="4992"/>
                    <a:pt x="229" y="3296"/>
                  </a:cubicBezTo>
                  <a:cubicBezTo>
                    <a:pt x="232" y="1602"/>
                    <a:pt x="1608" y="230"/>
                    <a:pt x="3302" y="230"/>
                  </a:cubicBezTo>
                  <a:close/>
                  <a:moveTo>
                    <a:pt x="3297" y="1"/>
                  </a:moveTo>
                  <a:cubicBezTo>
                    <a:pt x="3294" y="1"/>
                    <a:pt x="3290" y="1"/>
                    <a:pt x="3286" y="1"/>
                  </a:cubicBezTo>
                  <a:cubicBezTo>
                    <a:pt x="1470" y="5"/>
                    <a:pt x="0" y="1484"/>
                    <a:pt x="6" y="3300"/>
                  </a:cubicBezTo>
                  <a:cubicBezTo>
                    <a:pt x="12" y="5115"/>
                    <a:pt x="1485" y="6582"/>
                    <a:pt x="3299" y="6582"/>
                  </a:cubicBezTo>
                  <a:cubicBezTo>
                    <a:pt x="3302" y="6582"/>
                    <a:pt x="3304" y="6582"/>
                    <a:pt x="3307" y="6582"/>
                  </a:cubicBezTo>
                  <a:cubicBezTo>
                    <a:pt x="3594" y="6580"/>
                    <a:pt x="3882" y="6542"/>
                    <a:pt x="4159" y="6466"/>
                  </a:cubicBezTo>
                  <a:cubicBezTo>
                    <a:pt x="5596" y="6075"/>
                    <a:pt x="6592" y="4770"/>
                    <a:pt x="6587" y="3281"/>
                  </a:cubicBezTo>
                  <a:cubicBezTo>
                    <a:pt x="6581" y="1468"/>
                    <a:pt x="5110" y="1"/>
                    <a:pt x="32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3492927" y="2519526"/>
              <a:ext cx="645553" cy="645602"/>
            </a:xfrm>
            <a:custGeom>
              <a:avLst/>
              <a:gdLst/>
              <a:ahLst/>
              <a:cxnLst/>
              <a:rect l="l" t="t" r="r" b="b"/>
              <a:pathLst>
                <a:path w="13131" h="13132" extrusionOk="0">
                  <a:moveTo>
                    <a:pt x="6565" y="1"/>
                  </a:moveTo>
                  <a:cubicBezTo>
                    <a:pt x="2940" y="1"/>
                    <a:pt x="1" y="2940"/>
                    <a:pt x="1" y="6565"/>
                  </a:cubicBezTo>
                  <a:cubicBezTo>
                    <a:pt x="1" y="10192"/>
                    <a:pt x="2940" y="13132"/>
                    <a:pt x="6565" y="13132"/>
                  </a:cubicBezTo>
                  <a:cubicBezTo>
                    <a:pt x="10191" y="13132"/>
                    <a:pt x="13130" y="10192"/>
                    <a:pt x="13130" y="6565"/>
                  </a:cubicBezTo>
                  <a:cubicBezTo>
                    <a:pt x="13130" y="2940"/>
                    <a:pt x="10191" y="1"/>
                    <a:pt x="6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3456055" y="2502615"/>
              <a:ext cx="704794" cy="657401"/>
            </a:xfrm>
            <a:custGeom>
              <a:avLst/>
              <a:gdLst/>
              <a:ahLst/>
              <a:cxnLst/>
              <a:rect l="l" t="t" r="r" b="b"/>
              <a:pathLst>
                <a:path w="14336" h="13372" extrusionOk="0">
                  <a:moveTo>
                    <a:pt x="7193" y="237"/>
                  </a:moveTo>
                  <a:cubicBezTo>
                    <a:pt x="8318" y="240"/>
                    <a:pt x="9421" y="540"/>
                    <a:pt x="10393" y="1104"/>
                  </a:cubicBezTo>
                  <a:cubicBezTo>
                    <a:pt x="11878" y="1959"/>
                    <a:pt x="12961" y="3369"/>
                    <a:pt x="13408" y="5023"/>
                  </a:cubicBezTo>
                  <a:cubicBezTo>
                    <a:pt x="14336" y="8468"/>
                    <a:pt x="12294" y="12015"/>
                    <a:pt x="8849" y="12943"/>
                  </a:cubicBezTo>
                  <a:cubicBezTo>
                    <a:pt x="8286" y="13094"/>
                    <a:pt x="7721" y="13166"/>
                    <a:pt x="7165" y="13166"/>
                  </a:cubicBezTo>
                  <a:cubicBezTo>
                    <a:pt x="4315" y="13166"/>
                    <a:pt x="1706" y="11266"/>
                    <a:pt x="929" y="8383"/>
                  </a:cubicBezTo>
                  <a:cubicBezTo>
                    <a:pt x="0" y="4938"/>
                    <a:pt x="2042" y="1391"/>
                    <a:pt x="5489" y="464"/>
                  </a:cubicBezTo>
                  <a:cubicBezTo>
                    <a:pt x="6044" y="313"/>
                    <a:pt x="6617" y="237"/>
                    <a:pt x="7193" y="237"/>
                  </a:cubicBezTo>
                  <a:close/>
                  <a:moveTo>
                    <a:pt x="7171" y="1"/>
                  </a:moveTo>
                  <a:cubicBezTo>
                    <a:pt x="3480" y="1"/>
                    <a:pt x="486" y="2995"/>
                    <a:pt x="487" y="6686"/>
                  </a:cubicBezTo>
                  <a:cubicBezTo>
                    <a:pt x="487" y="10379"/>
                    <a:pt x="3480" y="13371"/>
                    <a:pt x="7173" y="13371"/>
                  </a:cubicBezTo>
                  <a:cubicBezTo>
                    <a:pt x="7178" y="13371"/>
                    <a:pt x="7183" y="13371"/>
                    <a:pt x="7189" y="13371"/>
                  </a:cubicBezTo>
                  <a:cubicBezTo>
                    <a:pt x="7776" y="13371"/>
                    <a:pt x="8362" y="13293"/>
                    <a:pt x="8928" y="13138"/>
                  </a:cubicBezTo>
                  <a:cubicBezTo>
                    <a:pt x="11837" y="12346"/>
                    <a:pt x="13858" y="9703"/>
                    <a:pt x="13858" y="6686"/>
                  </a:cubicBezTo>
                  <a:cubicBezTo>
                    <a:pt x="13858" y="2994"/>
                    <a:pt x="10864" y="1"/>
                    <a:pt x="71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3582845" y="2625767"/>
              <a:ext cx="452787" cy="412424"/>
            </a:xfrm>
            <a:custGeom>
              <a:avLst/>
              <a:gdLst/>
              <a:ahLst/>
              <a:cxnLst/>
              <a:rect l="l" t="t" r="r" b="b"/>
              <a:pathLst>
                <a:path w="9210" h="8389" extrusionOk="0">
                  <a:moveTo>
                    <a:pt x="4605" y="0"/>
                  </a:moveTo>
                  <a:cubicBezTo>
                    <a:pt x="3532" y="0"/>
                    <a:pt x="2458" y="410"/>
                    <a:pt x="1639" y="1229"/>
                  </a:cubicBezTo>
                  <a:cubicBezTo>
                    <a:pt x="0" y="2866"/>
                    <a:pt x="0" y="5523"/>
                    <a:pt x="1639" y="7160"/>
                  </a:cubicBezTo>
                  <a:cubicBezTo>
                    <a:pt x="2458" y="7979"/>
                    <a:pt x="3532" y="8389"/>
                    <a:pt x="4605" y="8389"/>
                  </a:cubicBezTo>
                  <a:cubicBezTo>
                    <a:pt x="5679" y="8389"/>
                    <a:pt x="6752" y="7979"/>
                    <a:pt x="7571" y="7160"/>
                  </a:cubicBezTo>
                  <a:cubicBezTo>
                    <a:pt x="9209" y="5523"/>
                    <a:pt x="9209" y="2866"/>
                    <a:pt x="7571" y="1229"/>
                  </a:cubicBezTo>
                  <a:cubicBezTo>
                    <a:pt x="6752" y="410"/>
                    <a:pt x="5679" y="0"/>
                    <a:pt x="4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3597446" y="2620408"/>
              <a:ext cx="453622" cy="423142"/>
            </a:xfrm>
            <a:custGeom>
              <a:avLst/>
              <a:gdLst/>
              <a:ahLst/>
              <a:cxnLst/>
              <a:rect l="l" t="t" r="r" b="b"/>
              <a:pathLst>
                <a:path w="9227" h="8607" extrusionOk="0">
                  <a:moveTo>
                    <a:pt x="4307" y="213"/>
                  </a:moveTo>
                  <a:cubicBezTo>
                    <a:pt x="4309" y="213"/>
                    <a:pt x="4311" y="213"/>
                    <a:pt x="4313" y="213"/>
                  </a:cubicBezTo>
                  <a:cubicBezTo>
                    <a:pt x="5025" y="213"/>
                    <a:pt x="5724" y="399"/>
                    <a:pt x="6341" y="755"/>
                  </a:cubicBezTo>
                  <a:cubicBezTo>
                    <a:pt x="7614" y="1485"/>
                    <a:pt x="8399" y="2840"/>
                    <a:pt x="8396" y="4306"/>
                  </a:cubicBezTo>
                  <a:cubicBezTo>
                    <a:pt x="8393" y="6562"/>
                    <a:pt x="6563" y="8389"/>
                    <a:pt x="4308" y="8389"/>
                  </a:cubicBezTo>
                  <a:cubicBezTo>
                    <a:pt x="4306" y="8389"/>
                    <a:pt x="4304" y="8389"/>
                    <a:pt x="4302" y="8389"/>
                  </a:cubicBezTo>
                  <a:cubicBezTo>
                    <a:pt x="2045" y="8386"/>
                    <a:pt x="217" y="6553"/>
                    <a:pt x="220" y="4296"/>
                  </a:cubicBezTo>
                  <a:cubicBezTo>
                    <a:pt x="223" y="2039"/>
                    <a:pt x="2053" y="213"/>
                    <a:pt x="4307" y="213"/>
                  </a:cubicBezTo>
                  <a:close/>
                  <a:moveTo>
                    <a:pt x="4306" y="0"/>
                  </a:moveTo>
                  <a:cubicBezTo>
                    <a:pt x="1935" y="0"/>
                    <a:pt x="10" y="1922"/>
                    <a:pt x="5" y="4295"/>
                  </a:cubicBezTo>
                  <a:cubicBezTo>
                    <a:pt x="1" y="6672"/>
                    <a:pt x="1925" y="8602"/>
                    <a:pt x="4301" y="8607"/>
                  </a:cubicBezTo>
                  <a:cubicBezTo>
                    <a:pt x="4306" y="8607"/>
                    <a:pt x="4312" y="8607"/>
                    <a:pt x="4317" y="8607"/>
                  </a:cubicBezTo>
                  <a:cubicBezTo>
                    <a:pt x="4693" y="8607"/>
                    <a:pt x="5067" y="8556"/>
                    <a:pt x="5431" y="8459"/>
                  </a:cubicBezTo>
                  <a:cubicBezTo>
                    <a:pt x="6536" y="8161"/>
                    <a:pt x="7477" y="7435"/>
                    <a:pt x="8046" y="6442"/>
                  </a:cubicBezTo>
                  <a:cubicBezTo>
                    <a:pt x="9226" y="4379"/>
                    <a:pt x="8512" y="1750"/>
                    <a:pt x="6448" y="569"/>
                  </a:cubicBezTo>
                  <a:cubicBezTo>
                    <a:pt x="5799" y="197"/>
                    <a:pt x="5065" y="2"/>
                    <a:pt x="4317" y="0"/>
                  </a:cubicBezTo>
                  <a:cubicBezTo>
                    <a:pt x="4314" y="0"/>
                    <a:pt x="4310" y="0"/>
                    <a:pt x="43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3627976" y="2724927"/>
              <a:ext cx="183966" cy="111697"/>
            </a:xfrm>
            <a:custGeom>
              <a:avLst/>
              <a:gdLst/>
              <a:ahLst/>
              <a:cxnLst/>
              <a:rect l="l" t="t" r="r" b="b"/>
              <a:pathLst>
                <a:path w="3742" h="2272" extrusionOk="0">
                  <a:moveTo>
                    <a:pt x="107" y="1"/>
                  </a:moveTo>
                  <a:lnTo>
                    <a:pt x="1" y="185"/>
                  </a:lnTo>
                  <a:lnTo>
                    <a:pt x="3635" y="2271"/>
                  </a:lnTo>
                  <a:lnTo>
                    <a:pt x="3741" y="2087"/>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3606541" y="2784611"/>
              <a:ext cx="203828" cy="52653"/>
            </a:xfrm>
            <a:custGeom>
              <a:avLst/>
              <a:gdLst/>
              <a:ahLst/>
              <a:cxnLst/>
              <a:rect l="l" t="t" r="r" b="b"/>
              <a:pathLst>
                <a:path w="4146" h="1071" extrusionOk="0">
                  <a:moveTo>
                    <a:pt x="45" y="0"/>
                  </a:moveTo>
                  <a:lnTo>
                    <a:pt x="1" y="210"/>
                  </a:lnTo>
                  <a:lnTo>
                    <a:pt x="4103" y="1071"/>
                  </a:lnTo>
                  <a:lnTo>
                    <a:pt x="4146" y="861"/>
                  </a:lnTo>
                  <a:lnTo>
                    <a:pt x="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3603887" y="2826448"/>
              <a:ext cx="205893" cy="32644"/>
            </a:xfrm>
            <a:custGeom>
              <a:avLst/>
              <a:gdLst/>
              <a:ahLst/>
              <a:cxnLst/>
              <a:rect l="l" t="t" r="r" b="b"/>
              <a:pathLst>
                <a:path w="4188" h="664" extrusionOk="0">
                  <a:moveTo>
                    <a:pt x="4166" y="1"/>
                  </a:moveTo>
                  <a:lnTo>
                    <a:pt x="1" y="452"/>
                  </a:lnTo>
                  <a:lnTo>
                    <a:pt x="25" y="663"/>
                  </a:lnTo>
                  <a:lnTo>
                    <a:pt x="4188" y="214"/>
                  </a:lnTo>
                  <a:lnTo>
                    <a:pt x="41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3618979" y="2827038"/>
              <a:ext cx="192275" cy="93999"/>
            </a:xfrm>
            <a:custGeom>
              <a:avLst/>
              <a:gdLst/>
              <a:ahLst/>
              <a:cxnLst/>
              <a:rect l="l" t="t" r="r" b="b"/>
              <a:pathLst>
                <a:path w="3911" h="1912" extrusionOk="0">
                  <a:moveTo>
                    <a:pt x="3823" y="1"/>
                  </a:moveTo>
                  <a:lnTo>
                    <a:pt x="1" y="1716"/>
                  </a:lnTo>
                  <a:lnTo>
                    <a:pt x="87" y="1911"/>
                  </a:lnTo>
                  <a:lnTo>
                    <a:pt x="3911" y="196"/>
                  </a:lnTo>
                  <a:lnTo>
                    <a:pt x="38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3652803" y="2828218"/>
              <a:ext cx="159827" cy="145865"/>
            </a:xfrm>
            <a:custGeom>
              <a:avLst/>
              <a:gdLst/>
              <a:ahLst/>
              <a:cxnLst/>
              <a:rect l="l" t="t" r="r" b="b"/>
              <a:pathLst>
                <a:path w="3251" h="2967" extrusionOk="0">
                  <a:moveTo>
                    <a:pt x="3108" y="1"/>
                  </a:moveTo>
                  <a:lnTo>
                    <a:pt x="1" y="2809"/>
                  </a:lnTo>
                  <a:lnTo>
                    <a:pt x="144" y="2967"/>
                  </a:lnTo>
                  <a:lnTo>
                    <a:pt x="3251" y="158"/>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3702064" y="2829152"/>
              <a:ext cx="111746" cy="183868"/>
            </a:xfrm>
            <a:custGeom>
              <a:avLst/>
              <a:gdLst/>
              <a:ahLst/>
              <a:cxnLst/>
              <a:rect l="l" t="t" r="r" b="b"/>
              <a:pathLst>
                <a:path w="2273" h="3740" extrusionOk="0">
                  <a:moveTo>
                    <a:pt x="2087" y="1"/>
                  </a:moveTo>
                  <a:lnTo>
                    <a:pt x="1" y="3634"/>
                  </a:lnTo>
                  <a:lnTo>
                    <a:pt x="185" y="3740"/>
                  </a:lnTo>
                  <a:lnTo>
                    <a:pt x="2273"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3761895" y="2830922"/>
              <a:ext cx="52604" cy="203828"/>
            </a:xfrm>
            <a:custGeom>
              <a:avLst/>
              <a:gdLst/>
              <a:ahLst/>
              <a:cxnLst/>
              <a:rect l="l" t="t" r="r" b="b"/>
              <a:pathLst>
                <a:path w="1070" h="4146" extrusionOk="0">
                  <a:moveTo>
                    <a:pt x="861" y="1"/>
                  </a:moveTo>
                  <a:lnTo>
                    <a:pt x="0" y="4101"/>
                  </a:lnTo>
                  <a:lnTo>
                    <a:pt x="210"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3803830" y="2831512"/>
              <a:ext cx="32546" cy="205942"/>
            </a:xfrm>
            <a:custGeom>
              <a:avLst/>
              <a:gdLst/>
              <a:ahLst/>
              <a:cxnLst/>
              <a:rect l="l" t="t" r="r" b="b"/>
              <a:pathLst>
                <a:path w="662" h="4189" extrusionOk="0">
                  <a:moveTo>
                    <a:pt x="213" y="1"/>
                  </a:moveTo>
                  <a:lnTo>
                    <a:pt x="0" y="23"/>
                  </a:lnTo>
                  <a:lnTo>
                    <a:pt x="450" y="4189"/>
                  </a:lnTo>
                  <a:lnTo>
                    <a:pt x="661" y="4167"/>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3804273" y="2829840"/>
              <a:ext cx="93851" cy="192275"/>
            </a:xfrm>
            <a:custGeom>
              <a:avLst/>
              <a:gdLst/>
              <a:ahLst/>
              <a:cxnLst/>
              <a:rect l="l" t="t" r="r" b="b"/>
              <a:pathLst>
                <a:path w="1909" h="3911" extrusionOk="0">
                  <a:moveTo>
                    <a:pt x="195" y="0"/>
                  </a:moveTo>
                  <a:lnTo>
                    <a:pt x="0" y="87"/>
                  </a:lnTo>
                  <a:lnTo>
                    <a:pt x="1715" y="3910"/>
                  </a:lnTo>
                  <a:lnTo>
                    <a:pt x="1909" y="3824"/>
                  </a:lnTo>
                  <a:lnTo>
                    <a:pt x="1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3805207" y="2828464"/>
              <a:ext cx="146062" cy="159827"/>
            </a:xfrm>
            <a:custGeom>
              <a:avLst/>
              <a:gdLst/>
              <a:ahLst/>
              <a:cxnLst/>
              <a:rect l="l" t="t" r="r" b="b"/>
              <a:pathLst>
                <a:path w="2971" h="3251" extrusionOk="0">
                  <a:moveTo>
                    <a:pt x="158" y="0"/>
                  </a:moveTo>
                  <a:lnTo>
                    <a:pt x="1" y="143"/>
                  </a:lnTo>
                  <a:lnTo>
                    <a:pt x="2812" y="3250"/>
                  </a:lnTo>
                  <a:lnTo>
                    <a:pt x="2971" y="3107"/>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3806534" y="2827431"/>
              <a:ext cx="183917" cy="111648"/>
            </a:xfrm>
            <a:custGeom>
              <a:avLst/>
              <a:gdLst/>
              <a:ahLst/>
              <a:cxnLst/>
              <a:rect l="l" t="t" r="r" b="b"/>
              <a:pathLst>
                <a:path w="3741" h="2271" extrusionOk="0">
                  <a:moveTo>
                    <a:pt x="108" y="0"/>
                  </a:moveTo>
                  <a:lnTo>
                    <a:pt x="0" y="186"/>
                  </a:lnTo>
                  <a:lnTo>
                    <a:pt x="3635" y="2271"/>
                  </a:lnTo>
                  <a:lnTo>
                    <a:pt x="3741" y="2086"/>
                  </a:lnTo>
                  <a:lnTo>
                    <a:pt x="1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3808206" y="2826890"/>
              <a:ext cx="203828" cy="52604"/>
            </a:xfrm>
            <a:custGeom>
              <a:avLst/>
              <a:gdLst/>
              <a:ahLst/>
              <a:cxnLst/>
              <a:rect l="l" t="t" r="r" b="b"/>
              <a:pathLst>
                <a:path w="4146" h="1070" extrusionOk="0">
                  <a:moveTo>
                    <a:pt x="44" y="1"/>
                  </a:moveTo>
                  <a:lnTo>
                    <a:pt x="1" y="209"/>
                  </a:lnTo>
                  <a:lnTo>
                    <a:pt x="4101" y="1070"/>
                  </a:lnTo>
                  <a:lnTo>
                    <a:pt x="4146" y="860"/>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3808648" y="2804423"/>
              <a:ext cx="205942" cy="32644"/>
            </a:xfrm>
            <a:custGeom>
              <a:avLst/>
              <a:gdLst/>
              <a:ahLst/>
              <a:cxnLst/>
              <a:rect l="l" t="t" r="r" b="b"/>
              <a:pathLst>
                <a:path w="4189" h="664" extrusionOk="0">
                  <a:moveTo>
                    <a:pt x="4165" y="1"/>
                  </a:moveTo>
                  <a:lnTo>
                    <a:pt x="1" y="450"/>
                  </a:lnTo>
                  <a:lnTo>
                    <a:pt x="24" y="663"/>
                  </a:lnTo>
                  <a:lnTo>
                    <a:pt x="4189" y="212"/>
                  </a:lnTo>
                  <a:lnTo>
                    <a:pt x="41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3806977" y="2742872"/>
              <a:ext cx="192275" cy="93900"/>
            </a:xfrm>
            <a:custGeom>
              <a:avLst/>
              <a:gdLst/>
              <a:ahLst/>
              <a:cxnLst/>
              <a:rect l="l" t="t" r="r" b="b"/>
              <a:pathLst>
                <a:path w="3911" h="1910" extrusionOk="0">
                  <a:moveTo>
                    <a:pt x="3822" y="0"/>
                  </a:moveTo>
                  <a:lnTo>
                    <a:pt x="0" y="1716"/>
                  </a:lnTo>
                  <a:lnTo>
                    <a:pt x="87" y="1909"/>
                  </a:lnTo>
                  <a:lnTo>
                    <a:pt x="3910" y="194"/>
                  </a:lnTo>
                  <a:lnTo>
                    <a:pt x="382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3805551" y="2689924"/>
              <a:ext cx="159876" cy="145865"/>
            </a:xfrm>
            <a:custGeom>
              <a:avLst/>
              <a:gdLst/>
              <a:ahLst/>
              <a:cxnLst/>
              <a:rect l="l" t="t" r="r" b="b"/>
              <a:pathLst>
                <a:path w="3252" h="2967" extrusionOk="0">
                  <a:moveTo>
                    <a:pt x="3108" y="1"/>
                  </a:moveTo>
                  <a:lnTo>
                    <a:pt x="1" y="2809"/>
                  </a:lnTo>
                  <a:lnTo>
                    <a:pt x="144" y="2967"/>
                  </a:lnTo>
                  <a:lnTo>
                    <a:pt x="3251" y="159"/>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3804470" y="2650692"/>
              <a:ext cx="111697" cy="183868"/>
            </a:xfrm>
            <a:custGeom>
              <a:avLst/>
              <a:gdLst/>
              <a:ahLst/>
              <a:cxnLst/>
              <a:rect l="l" t="t" r="r" b="b"/>
              <a:pathLst>
                <a:path w="2272" h="3740" extrusionOk="0">
                  <a:moveTo>
                    <a:pt x="2087" y="1"/>
                  </a:moveTo>
                  <a:lnTo>
                    <a:pt x="1" y="3632"/>
                  </a:lnTo>
                  <a:lnTo>
                    <a:pt x="185" y="3740"/>
                  </a:lnTo>
                  <a:lnTo>
                    <a:pt x="2271"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3804125" y="2629405"/>
              <a:ext cx="52604" cy="203828"/>
            </a:xfrm>
            <a:custGeom>
              <a:avLst/>
              <a:gdLst/>
              <a:ahLst/>
              <a:cxnLst/>
              <a:rect l="l" t="t" r="r" b="b"/>
              <a:pathLst>
                <a:path w="1070" h="4146" extrusionOk="0">
                  <a:moveTo>
                    <a:pt x="861" y="1"/>
                  </a:moveTo>
                  <a:lnTo>
                    <a:pt x="0" y="4101"/>
                  </a:lnTo>
                  <a:lnTo>
                    <a:pt x="209"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3781806" y="2626701"/>
              <a:ext cx="32546" cy="205893"/>
            </a:xfrm>
            <a:custGeom>
              <a:avLst/>
              <a:gdLst/>
              <a:ahLst/>
              <a:cxnLst/>
              <a:rect l="l" t="t" r="r" b="b"/>
              <a:pathLst>
                <a:path w="662" h="4188" extrusionOk="0">
                  <a:moveTo>
                    <a:pt x="213" y="1"/>
                  </a:moveTo>
                  <a:lnTo>
                    <a:pt x="0" y="23"/>
                  </a:lnTo>
                  <a:lnTo>
                    <a:pt x="450" y="4187"/>
                  </a:lnTo>
                  <a:lnTo>
                    <a:pt x="661" y="4165"/>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3720008" y="2641990"/>
              <a:ext cx="93900" cy="192225"/>
            </a:xfrm>
            <a:custGeom>
              <a:avLst/>
              <a:gdLst/>
              <a:ahLst/>
              <a:cxnLst/>
              <a:rect l="l" t="t" r="r" b="b"/>
              <a:pathLst>
                <a:path w="1910" h="3910" extrusionOk="0">
                  <a:moveTo>
                    <a:pt x="195" y="1"/>
                  </a:moveTo>
                  <a:lnTo>
                    <a:pt x="0" y="89"/>
                  </a:lnTo>
                  <a:lnTo>
                    <a:pt x="1714" y="3909"/>
                  </a:lnTo>
                  <a:lnTo>
                    <a:pt x="1909" y="3823"/>
                  </a:lnTo>
                  <a:lnTo>
                    <a:pt x="19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3667060" y="2675814"/>
              <a:ext cx="146013" cy="159680"/>
            </a:xfrm>
            <a:custGeom>
              <a:avLst/>
              <a:gdLst/>
              <a:ahLst/>
              <a:cxnLst/>
              <a:rect l="l" t="t" r="r" b="b"/>
              <a:pathLst>
                <a:path w="2970" h="3248" extrusionOk="0">
                  <a:moveTo>
                    <a:pt x="159" y="1"/>
                  </a:moveTo>
                  <a:lnTo>
                    <a:pt x="1" y="144"/>
                  </a:lnTo>
                  <a:lnTo>
                    <a:pt x="2812" y="3248"/>
                  </a:lnTo>
                  <a:lnTo>
                    <a:pt x="2970" y="3105"/>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3688004" y="2710424"/>
              <a:ext cx="242420" cy="242420"/>
            </a:xfrm>
            <a:custGeom>
              <a:avLst/>
              <a:gdLst/>
              <a:ahLst/>
              <a:cxnLst/>
              <a:rect l="l" t="t" r="r" b="b"/>
              <a:pathLst>
                <a:path w="4931" h="4931" extrusionOk="0">
                  <a:moveTo>
                    <a:pt x="2466" y="1"/>
                  </a:moveTo>
                  <a:cubicBezTo>
                    <a:pt x="1104" y="1"/>
                    <a:pt x="1" y="1104"/>
                    <a:pt x="1" y="2467"/>
                  </a:cubicBezTo>
                  <a:cubicBezTo>
                    <a:pt x="1" y="3827"/>
                    <a:pt x="1104" y="4931"/>
                    <a:pt x="2466" y="4931"/>
                  </a:cubicBezTo>
                  <a:cubicBezTo>
                    <a:pt x="3827" y="4931"/>
                    <a:pt x="4931" y="3827"/>
                    <a:pt x="4931" y="2467"/>
                  </a:cubicBezTo>
                  <a:cubicBezTo>
                    <a:pt x="4931" y="1104"/>
                    <a:pt x="3827" y="1"/>
                    <a:pt x="246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3682448" y="2705410"/>
              <a:ext cx="270984" cy="252941"/>
            </a:xfrm>
            <a:custGeom>
              <a:avLst/>
              <a:gdLst/>
              <a:ahLst/>
              <a:cxnLst/>
              <a:rect l="l" t="t" r="r" b="b"/>
              <a:pathLst>
                <a:path w="5512" h="5145" extrusionOk="0">
                  <a:moveTo>
                    <a:pt x="2568" y="213"/>
                  </a:moveTo>
                  <a:cubicBezTo>
                    <a:pt x="2570" y="213"/>
                    <a:pt x="2572" y="213"/>
                    <a:pt x="2573" y="213"/>
                  </a:cubicBezTo>
                  <a:lnTo>
                    <a:pt x="2582" y="217"/>
                  </a:lnTo>
                  <a:cubicBezTo>
                    <a:pt x="2989" y="217"/>
                    <a:pt x="3389" y="325"/>
                    <a:pt x="3742" y="527"/>
                  </a:cubicBezTo>
                  <a:cubicBezTo>
                    <a:pt x="4478" y="949"/>
                    <a:pt x="4930" y="1733"/>
                    <a:pt x="4927" y="2580"/>
                  </a:cubicBezTo>
                  <a:cubicBezTo>
                    <a:pt x="4925" y="3882"/>
                    <a:pt x="3867" y="4934"/>
                    <a:pt x="2568" y="4934"/>
                  </a:cubicBezTo>
                  <a:cubicBezTo>
                    <a:pt x="2566" y="4934"/>
                    <a:pt x="2563" y="4934"/>
                    <a:pt x="2560" y="4934"/>
                  </a:cubicBezTo>
                  <a:cubicBezTo>
                    <a:pt x="1256" y="4931"/>
                    <a:pt x="203" y="3871"/>
                    <a:pt x="206" y="2567"/>
                  </a:cubicBezTo>
                  <a:cubicBezTo>
                    <a:pt x="211" y="1265"/>
                    <a:pt x="1268" y="213"/>
                    <a:pt x="2568" y="213"/>
                  </a:cubicBezTo>
                  <a:close/>
                  <a:moveTo>
                    <a:pt x="2572" y="0"/>
                  </a:moveTo>
                  <a:cubicBezTo>
                    <a:pt x="1153" y="0"/>
                    <a:pt x="1" y="1153"/>
                    <a:pt x="2" y="2573"/>
                  </a:cubicBezTo>
                  <a:cubicBezTo>
                    <a:pt x="2" y="3993"/>
                    <a:pt x="1153" y="5144"/>
                    <a:pt x="2573" y="5144"/>
                  </a:cubicBezTo>
                  <a:cubicBezTo>
                    <a:pt x="3495" y="5143"/>
                    <a:pt x="4345" y="4652"/>
                    <a:pt x="4804" y="3852"/>
                  </a:cubicBezTo>
                  <a:cubicBezTo>
                    <a:pt x="5511" y="2621"/>
                    <a:pt x="5085" y="1048"/>
                    <a:pt x="3854" y="341"/>
                  </a:cubicBezTo>
                  <a:cubicBezTo>
                    <a:pt x="3464" y="118"/>
                    <a:pt x="3022" y="0"/>
                    <a:pt x="2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3145692" y="1185207"/>
              <a:ext cx="1618135" cy="616596"/>
            </a:xfrm>
            <a:custGeom>
              <a:avLst/>
              <a:gdLst/>
              <a:ahLst/>
              <a:cxnLst/>
              <a:rect l="l" t="t" r="r" b="b"/>
              <a:pathLst>
                <a:path w="32914" h="12542" extrusionOk="0">
                  <a:moveTo>
                    <a:pt x="4478" y="0"/>
                  </a:moveTo>
                  <a:cubicBezTo>
                    <a:pt x="2260" y="0"/>
                    <a:pt x="378" y="1703"/>
                    <a:pt x="194" y="3953"/>
                  </a:cubicBezTo>
                  <a:cubicBezTo>
                    <a:pt x="0" y="6322"/>
                    <a:pt x="1763" y="8397"/>
                    <a:pt x="4131" y="8593"/>
                  </a:cubicBezTo>
                  <a:lnTo>
                    <a:pt x="12740" y="9791"/>
                  </a:lnTo>
                  <a:lnTo>
                    <a:pt x="12933" y="8534"/>
                  </a:lnTo>
                  <a:lnTo>
                    <a:pt x="16084" y="8869"/>
                  </a:lnTo>
                  <a:lnTo>
                    <a:pt x="15962" y="10238"/>
                  </a:lnTo>
                  <a:lnTo>
                    <a:pt x="32513" y="12541"/>
                  </a:lnTo>
                  <a:lnTo>
                    <a:pt x="32913" y="281"/>
                  </a:lnTo>
                  <a:lnTo>
                    <a:pt x="16840" y="129"/>
                  </a:lnTo>
                  <a:lnTo>
                    <a:pt x="16840" y="131"/>
                  </a:lnTo>
                  <a:lnTo>
                    <a:pt x="16684" y="1703"/>
                  </a:lnTo>
                  <a:lnTo>
                    <a:pt x="13486" y="1519"/>
                  </a:lnTo>
                  <a:lnTo>
                    <a:pt x="13578" y="98"/>
                  </a:lnTo>
                  <a:lnTo>
                    <a:pt x="4833" y="15"/>
                  </a:lnTo>
                  <a:cubicBezTo>
                    <a:pt x="4714" y="5"/>
                    <a:pt x="4596" y="0"/>
                    <a:pt x="447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3139743" y="1180045"/>
              <a:ext cx="1629049" cy="627756"/>
            </a:xfrm>
            <a:custGeom>
              <a:avLst/>
              <a:gdLst/>
              <a:ahLst/>
              <a:cxnLst/>
              <a:rect l="l" t="t" r="r" b="b"/>
              <a:pathLst>
                <a:path w="33136" h="12769" extrusionOk="0">
                  <a:moveTo>
                    <a:pt x="4511" y="205"/>
                  </a:moveTo>
                  <a:cubicBezTo>
                    <a:pt x="4653" y="205"/>
                    <a:pt x="4796" y="212"/>
                    <a:pt x="4939" y="227"/>
                  </a:cubicBezTo>
                  <a:lnTo>
                    <a:pt x="13577" y="309"/>
                  </a:lnTo>
                  <a:lnTo>
                    <a:pt x="13484" y="1723"/>
                  </a:lnTo>
                  <a:lnTo>
                    <a:pt x="16897" y="1921"/>
                  </a:lnTo>
                  <a:lnTo>
                    <a:pt x="17052" y="342"/>
                  </a:lnTo>
                  <a:lnTo>
                    <a:pt x="32908" y="493"/>
                  </a:lnTo>
                  <a:lnTo>
                    <a:pt x="32516" y="12526"/>
                  </a:lnTo>
                  <a:lnTo>
                    <a:pt x="16191" y="10252"/>
                  </a:lnTo>
                  <a:lnTo>
                    <a:pt x="16191" y="10250"/>
                  </a:lnTo>
                  <a:lnTo>
                    <a:pt x="16307" y="8878"/>
                  </a:lnTo>
                  <a:lnTo>
                    <a:pt x="12950" y="8522"/>
                  </a:lnTo>
                  <a:lnTo>
                    <a:pt x="12758" y="9774"/>
                  </a:lnTo>
                  <a:lnTo>
                    <a:pt x="4249" y="8590"/>
                  </a:lnTo>
                  <a:cubicBezTo>
                    <a:pt x="4198" y="8587"/>
                    <a:pt x="4149" y="8583"/>
                    <a:pt x="4098" y="8577"/>
                  </a:cubicBezTo>
                  <a:cubicBezTo>
                    <a:pt x="1792" y="8345"/>
                    <a:pt x="111" y="6287"/>
                    <a:pt x="343" y="3981"/>
                  </a:cubicBezTo>
                  <a:cubicBezTo>
                    <a:pt x="561" y="1818"/>
                    <a:pt x="2384" y="205"/>
                    <a:pt x="4511" y="205"/>
                  </a:cubicBezTo>
                  <a:close/>
                  <a:moveTo>
                    <a:pt x="4587" y="0"/>
                  </a:moveTo>
                  <a:cubicBezTo>
                    <a:pt x="2318" y="0"/>
                    <a:pt x="391" y="1743"/>
                    <a:pt x="202" y="4046"/>
                  </a:cubicBezTo>
                  <a:cubicBezTo>
                    <a:pt x="1" y="6472"/>
                    <a:pt x="1805" y="8601"/>
                    <a:pt x="4232" y="8802"/>
                  </a:cubicBezTo>
                  <a:lnTo>
                    <a:pt x="12942" y="10015"/>
                  </a:lnTo>
                  <a:lnTo>
                    <a:pt x="13138" y="8757"/>
                  </a:lnTo>
                  <a:lnTo>
                    <a:pt x="16083" y="9068"/>
                  </a:lnTo>
                  <a:lnTo>
                    <a:pt x="15961" y="10435"/>
                  </a:lnTo>
                  <a:lnTo>
                    <a:pt x="32729" y="12768"/>
                  </a:lnTo>
                  <a:lnTo>
                    <a:pt x="33135" y="282"/>
                  </a:lnTo>
                  <a:lnTo>
                    <a:pt x="16869" y="126"/>
                  </a:lnTo>
                  <a:lnTo>
                    <a:pt x="16714" y="1698"/>
                  </a:lnTo>
                  <a:lnTo>
                    <a:pt x="13717" y="1524"/>
                  </a:lnTo>
                  <a:lnTo>
                    <a:pt x="13811" y="99"/>
                  </a:lnTo>
                  <a:lnTo>
                    <a:pt x="4956" y="16"/>
                  </a:lnTo>
                  <a:cubicBezTo>
                    <a:pt x="4832" y="5"/>
                    <a:pt x="4709" y="0"/>
                    <a:pt x="4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3862580" y="1264752"/>
              <a:ext cx="103340" cy="356526"/>
            </a:xfrm>
            <a:custGeom>
              <a:avLst/>
              <a:gdLst/>
              <a:ahLst/>
              <a:cxnLst/>
              <a:rect l="l" t="t" r="r" b="b"/>
              <a:pathLst>
                <a:path w="2102" h="7252" extrusionOk="0">
                  <a:moveTo>
                    <a:pt x="617" y="0"/>
                  </a:moveTo>
                  <a:lnTo>
                    <a:pt x="1" y="7094"/>
                  </a:lnTo>
                  <a:lnTo>
                    <a:pt x="1488" y="7251"/>
                  </a:lnTo>
                  <a:lnTo>
                    <a:pt x="2102" y="87"/>
                  </a:lnTo>
                  <a:lnTo>
                    <a:pt x="6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3856533" y="1259197"/>
              <a:ext cx="115384" cy="367883"/>
            </a:xfrm>
            <a:custGeom>
              <a:avLst/>
              <a:gdLst/>
              <a:ahLst/>
              <a:cxnLst/>
              <a:rect l="l" t="t" r="r" b="b"/>
              <a:pathLst>
                <a:path w="2347" h="7483" extrusionOk="0">
                  <a:moveTo>
                    <a:pt x="831" y="227"/>
                  </a:moveTo>
                  <a:lnTo>
                    <a:pt x="2110" y="299"/>
                  </a:lnTo>
                  <a:lnTo>
                    <a:pt x="1515" y="7247"/>
                  </a:lnTo>
                  <a:lnTo>
                    <a:pt x="236" y="7111"/>
                  </a:lnTo>
                  <a:lnTo>
                    <a:pt x="831" y="227"/>
                  </a:lnTo>
                  <a:close/>
                  <a:moveTo>
                    <a:pt x="641" y="0"/>
                  </a:moveTo>
                  <a:lnTo>
                    <a:pt x="0" y="7300"/>
                  </a:lnTo>
                  <a:lnTo>
                    <a:pt x="1707" y="7482"/>
                  </a:lnTo>
                  <a:lnTo>
                    <a:pt x="2347" y="101"/>
                  </a:lnTo>
                  <a:lnTo>
                    <a:pt x="6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3780970" y="1259836"/>
              <a:ext cx="89427" cy="350086"/>
            </a:xfrm>
            <a:custGeom>
              <a:avLst/>
              <a:gdLst/>
              <a:ahLst/>
              <a:cxnLst/>
              <a:rect l="l" t="t" r="r" b="b"/>
              <a:pathLst>
                <a:path w="1819" h="7121" extrusionOk="0">
                  <a:moveTo>
                    <a:pt x="558" y="1"/>
                  </a:moveTo>
                  <a:lnTo>
                    <a:pt x="1" y="7016"/>
                  </a:lnTo>
                  <a:lnTo>
                    <a:pt x="1205" y="7121"/>
                  </a:lnTo>
                  <a:lnTo>
                    <a:pt x="1819" y="85"/>
                  </a:lnTo>
                  <a:lnTo>
                    <a:pt x="55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3775267" y="1253985"/>
              <a:ext cx="100832" cy="361295"/>
            </a:xfrm>
            <a:custGeom>
              <a:avLst/>
              <a:gdLst/>
              <a:ahLst/>
              <a:cxnLst/>
              <a:rect l="l" t="t" r="r" b="b"/>
              <a:pathLst>
                <a:path w="2051" h="7349" extrusionOk="0">
                  <a:moveTo>
                    <a:pt x="770" y="222"/>
                  </a:moveTo>
                  <a:lnTo>
                    <a:pt x="1820" y="292"/>
                  </a:lnTo>
                  <a:lnTo>
                    <a:pt x="1223" y="7116"/>
                  </a:lnTo>
                  <a:lnTo>
                    <a:pt x="230" y="7033"/>
                  </a:lnTo>
                  <a:lnTo>
                    <a:pt x="770" y="222"/>
                  </a:lnTo>
                  <a:close/>
                  <a:moveTo>
                    <a:pt x="575" y="0"/>
                  </a:moveTo>
                  <a:lnTo>
                    <a:pt x="1" y="7228"/>
                  </a:lnTo>
                  <a:lnTo>
                    <a:pt x="1417" y="7348"/>
                  </a:lnTo>
                  <a:lnTo>
                    <a:pt x="2051" y="100"/>
                  </a:lnTo>
                  <a:lnTo>
                    <a:pt x="5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4455234" y="1196908"/>
              <a:ext cx="607649" cy="607747"/>
            </a:xfrm>
            <a:custGeom>
              <a:avLst/>
              <a:gdLst/>
              <a:ahLst/>
              <a:cxnLst/>
              <a:rect l="l" t="t" r="r" b="b"/>
              <a:pathLst>
                <a:path w="12360" h="12362" extrusionOk="0">
                  <a:moveTo>
                    <a:pt x="6179" y="0"/>
                  </a:moveTo>
                  <a:cubicBezTo>
                    <a:pt x="2767" y="0"/>
                    <a:pt x="0" y="2768"/>
                    <a:pt x="0" y="6181"/>
                  </a:cubicBezTo>
                  <a:cubicBezTo>
                    <a:pt x="0" y="9593"/>
                    <a:pt x="2767" y="12361"/>
                    <a:pt x="6179" y="12361"/>
                  </a:cubicBezTo>
                  <a:cubicBezTo>
                    <a:pt x="9593" y="12361"/>
                    <a:pt x="12360" y="9593"/>
                    <a:pt x="12360" y="6181"/>
                  </a:cubicBezTo>
                  <a:cubicBezTo>
                    <a:pt x="12360" y="2768"/>
                    <a:pt x="9593" y="0"/>
                    <a:pt x="6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4439689" y="1190664"/>
              <a:ext cx="643586" cy="618808"/>
            </a:xfrm>
            <a:custGeom>
              <a:avLst/>
              <a:gdLst/>
              <a:ahLst/>
              <a:cxnLst/>
              <a:rect l="l" t="t" r="r" b="b"/>
              <a:pathLst>
                <a:path w="13091" h="12587" extrusionOk="0">
                  <a:moveTo>
                    <a:pt x="6560" y="257"/>
                  </a:moveTo>
                  <a:cubicBezTo>
                    <a:pt x="6564" y="257"/>
                    <a:pt x="6567" y="257"/>
                    <a:pt x="6571" y="257"/>
                  </a:cubicBezTo>
                  <a:cubicBezTo>
                    <a:pt x="6735" y="257"/>
                    <a:pt x="6901" y="264"/>
                    <a:pt x="7070" y="277"/>
                  </a:cubicBezTo>
                  <a:cubicBezTo>
                    <a:pt x="10217" y="543"/>
                    <a:pt x="12637" y="3178"/>
                    <a:pt x="12632" y="6337"/>
                  </a:cubicBezTo>
                  <a:cubicBezTo>
                    <a:pt x="12626" y="9688"/>
                    <a:pt x="9909" y="12399"/>
                    <a:pt x="6560" y="12399"/>
                  </a:cubicBezTo>
                  <a:cubicBezTo>
                    <a:pt x="6557" y="12399"/>
                    <a:pt x="6554" y="12399"/>
                    <a:pt x="6552" y="12399"/>
                  </a:cubicBezTo>
                  <a:cubicBezTo>
                    <a:pt x="3199" y="12393"/>
                    <a:pt x="484" y="9671"/>
                    <a:pt x="490" y="6318"/>
                  </a:cubicBezTo>
                  <a:cubicBezTo>
                    <a:pt x="495" y="2969"/>
                    <a:pt x="3212" y="257"/>
                    <a:pt x="6560" y="257"/>
                  </a:cubicBezTo>
                  <a:close/>
                  <a:moveTo>
                    <a:pt x="6538" y="0"/>
                  </a:moveTo>
                  <a:cubicBezTo>
                    <a:pt x="3285" y="0"/>
                    <a:pt x="531" y="2504"/>
                    <a:pt x="273" y="5801"/>
                  </a:cubicBezTo>
                  <a:cubicBezTo>
                    <a:pt x="0" y="9266"/>
                    <a:pt x="2590" y="12296"/>
                    <a:pt x="6054" y="12567"/>
                  </a:cubicBezTo>
                  <a:cubicBezTo>
                    <a:pt x="6227" y="12587"/>
                    <a:pt x="6400" y="12587"/>
                    <a:pt x="6571" y="12587"/>
                  </a:cubicBezTo>
                  <a:cubicBezTo>
                    <a:pt x="9847" y="12573"/>
                    <a:pt x="12564" y="10051"/>
                    <a:pt x="12820" y="6786"/>
                  </a:cubicBezTo>
                  <a:cubicBezTo>
                    <a:pt x="13091" y="3319"/>
                    <a:pt x="10503" y="291"/>
                    <a:pt x="7038" y="20"/>
                  </a:cubicBezTo>
                  <a:cubicBezTo>
                    <a:pt x="6871" y="7"/>
                    <a:pt x="6704" y="0"/>
                    <a:pt x="65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4533009" y="1293954"/>
              <a:ext cx="414833" cy="414784"/>
            </a:xfrm>
            <a:custGeom>
              <a:avLst/>
              <a:gdLst/>
              <a:ahLst/>
              <a:cxnLst/>
              <a:rect l="l" t="t" r="r" b="b"/>
              <a:pathLst>
                <a:path w="8438" h="8437" extrusionOk="0">
                  <a:moveTo>
                    <a:pt x="4219" y="0"/>
                  </a:moveTo>
                  <a:cubicBezTo>
                    <a:pt x="1890" y="0"/>
                    <a:pt x="1" y="1888"/>
                    <a:pt x="1" y="4219"/>
                  </a:cubicBezTo>
                  <a:cubicBezTo>
                    <a:pt x="1" y="6549"/>
                    <a:pt x="1890" y="8437"/>
                    <a:pt x="4219" y="8437"/>
                  </a:cubicBezTo>
                  <a:cubicBezTo>
                    <a:pt x="6549" y="8437"/>
                    <a:pt x="8437" y="6549"/>
                    <a:pt x="8437" y="4219"/>
                  </a:cubicBezTo>
                  <a:cubicBezTo>
                    <a:pt x="8437" y="1888"/>
                    <a:pt x="6549" y="0"/>
                    <a:pt x="4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4518702" y="1288596"/>
              <a:ext cx="443544" cy="425354"/>
            </a:xfrm>
            <a:custGeom>
              <a:avLst/>
              <a:gdLst/>
              <a:ahLst/>
              <a:cxnLst/>
              <a:rect l="l" t="t" r="r" b="b"/>
              <a:pathLst>
                <a:path w="9022" h="8652" extrusionOk="0">
                  <a:moveTo>
                    <a:pt x="4498" y="215"/>
                  </a:moveTo>
                  <a:cubicBezTo>
                    <a:pt x="4614" y="215"/>
                    <a:pt x="4726" y="220"/>
                    <a:pt x="4848" y="229"/>
                  </a:cubicBezTo>
                  <a:cubicBezTo>
                    <a:pt x="7111" y="413"/>
                    <a:pt x="8795" y="2398"/>
                    <a:pt x="8611" y="4660"/>
                  </a:cubicBezTo>
                  <a:cubicBezTo>
                    <a:pt x="8435" y="6809"/>
                    <a:pt x="6636" y="8437"/>
                    <a:pt x="4517" y="8437"/>
                  </a:cubicBezTo>
                  <a:cubicBezTo>
                    <a:pt x="4405" y="8437"/>
                    <a:pt x="4292" y="8433"/>
                    <a:pt x="4178" y="8424"/>
                  </a:cubicBezTo>
                  <a:cubicBezTo>
                    <a:pt x="1915" y="8239"/>
                    <a:pt x="231" y="6256"/>
                    <a:pt x="414" y="3993"/>
                  </a:cubicBezTo>
                  <a:cubicBezTo>
                    <a:pt x="588" y="1863"/>
                    <a:pt x="2363" y="223"/>
                    <a:pt x="4498" y="215"/>
                  </a:cubicBezTo>
                  <a:close/>
                  <a:moveTo>
                    <a:pt x="4501" y="1"/>
                  </a:moveTo>
                  <a:cubicBezTo>
                    <a:pt x="2272" y="1"/>
                    <a:pt x="380" y="1713"/>
                    <a:pt x="195" y="3973"/>
                  </a:cubicBezTo>
                  <a:cubicBezTo>
                    <a:pt x="0" y="6354"/>
                    <a:pt x="1772" y="8442"/>
                    <a:pt x="4153" y="8637"/>
                  </a:cubicBezTo>
                  <a:cubicBezTo>
                    <a:pt x="4272" y="8651"/>
                    <a:pt x="4392" y="8651"/>
                    <a:pt x="4509" y="8651"/>
                  </a:cubicBezTo>
                  <a:cubicBezTo>
                    <a:pt x="4514" y="8651"/>
                    <a:pt x="4520" y="8651"/>
                    <a:pt x="4526" y="8651"/>
                  </a:cubicBezTo>
                  <a:cubicBezTo>
                    <a:pt x="6786" y="8651"/>
                    <a:pt x="8665" y="6913"/>
                    <a:pt x="8838" y="4660"/>
                  </a:cubicBezTo>
                  <a:cubicBezTo>
                    <a:pt x="9022" y="2277"/>
                    <a:pt x="7241" y="199"/>
                    <a:pt x="4859" y="16"/>
                  </a:cubicBezTo>
                  <a:cubicBezTo>
                    <a:pt x="4738" y="6"/>
                    <a:pt x="4619" y="1"/>
                    <a:pt x="45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4533549" y="1479199"/>
              <a:ext cx="207269" cy="27433"/>
            </a:xfrm>
            <a:custGeom>
              <a:avLst/>
              <a:gdLst/>
              <a:ahLst/>
              <a:cxnLst/>
              <a:rect l="l" t="t" r="r" b="b"/>
              <a:pathLst>
                <a:path w="4216" h="558" extrusionOk="0">
                  <a:moveTo>
                    <a:pt x="18" y="1"/>
                  </a:moveTo>
                  <a:lnTo>
                    <a:pt x="0" y="214"/>
                  </a:lnTo>
                  <a:lnTo>
                    <a:pt x="4198" y="558"/>
                  </a:lnTo>
                  <a:lnTo>
                    <a:pt x="4216" y="345"/>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4537482" y="1496111"/>
              <a:ext cx="203975" cy="58061"/>
            </a:xfrm>
            <a:custGeom>
              <a:avLst/>
              <a:gdLst/>
              <a:ahLst/>
              <a:cxnLst/>
              <a:rect l="l" t="t" r="r" b="b"/>
              <a:pathLst>
                <a:path w="4149" h="1181" extrusionOk="0">
                  <a:moveTo>
                    <a:pt x="4098" y="1"/>
                  </a:moveTo>
                  <a:lnTo>
                    <a:pt x="1" y="973"/>
                  </a:lnTo>
                  <a:lnTo>
                    <a:pt x="50" y="1180"/>
                  </a:lnTo>
                  <a:lnTo>
                    <a:pt x="4149" y="209"/>
                  </a:lnTo>
                  <a:lnTo>
                    <a:pt x="409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4560490" y="1496799"/>
              <a:ext cx="182442" cy="116564"/>
            </a:xfrm>
            <a:custGeom>
              <a:avLst/>
              <a:gdLst/>
              <a:ahLst/>
              <a:cxnLst/>
              <a:rect l="l" t="t" r="r" b="b"/>
              <a:pathLst>
                <a:path w="3711" h="2371" extrusionOk="0">
                  <a:moveTo>
                    <a:pt x="3599" y="0"/>
                  </a:moveTo>
                  <a:lnTo>
                    <a:pt x="0" y="2188"/>
                  </a:lnTo>
                  <a:lnTo>
                    <a:pt x="112" y="2371"/>
                  </a:lnTo>
                  <a:lnTo>
                    <a:pt x="3711" y="182"/>
                  </a:lnTo>
                  <a:lnTo>
                    <a:pt x="359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4601246" y="1497881"/>
              <a:ext cx="143014" cy="163957"/>
            </a:xfrm>
            <a:custGeom>
              <a:avLst/>
              <a:gdLst/>
              <a:ahLst/>
              <a:cxnLst/>
              <a:rect l="l" t="t" r="r" b="b"/>
              <a:pathLst>
                <a:path w="2909" h="3335" extrusionOk="0">
                  <a:moveTo>
                    <a:pt x="2746" y="1"/>
                  </a:moveTo>
                  <a:lnTo>
                    <a:pt x="1" y="3194"/>
                  </a:lnTo>
                  <a:lnTo>
                    <a:pt x="163" y="3334"/>
                  </a:lnTo>
                  <a:lnTo>
                    <a:pt x="2909" y="141"/>
                  </a:lnTo>
                  <a:lnTo>
                    <a:pt x="274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4655620" y="1499503"/>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4718007" y="1500830"/>
              <a:ext cx="27285" cy="207269"/>
            </a:xfrm>
            <a:custGeom>
              <a:avLst/>
              <a:gdLst/>
              <a:ahLst/>
              <a:cxnLst/>
              <a:rect l="l" t="t" r="r" b="b"/>
              <a:pathLst>
                <a:path w="555" h="4216" extrusionOk="0">
                  <a:moveTo>
                    <a:pt x="341" y="0"/>
                  </a:moveTo>
                  <a:lnTo>
                    <a:pt x="1" y="4199"/>
                  </a:lnTo>
                  <a:lnTo>
                    <a:pt x="212" y="4215"/>
                  </a:lnTo>
                  <a:lnTo>
                    <a:pt x="554" y="18"/>
                  </a:lnTo>
                  <a:lnTo>
                    <a:pt x="3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4735067" y="1500290"/>
              <a:ext cx="57963" cy="203926"/>
            </a:xfrm>
            <a:custGeom>
              <a:avLst/>
              <a:gdLst/>
              <a:ahLst/>
              <a:cxnLst/>
              <a:rect l="l" t="t" r="r" b="b"/>
              <a:pathLst>
                <a:path w="1179" h="4148" extrusionOk="0">
                  <a:moveTo>
                    <a:pt x="207" y="1"/>
                  </a:moveTo>
                  <a:lnTo>
                    <a:pt x="0" y="50"/>
                  </a:lnTo>
                  <a:lnTo>
                    <a:pt x="971" y="4147"/>
                  </a:lnTo>
                  <a:lnTo>
                    <a:pt x="1178" y="4098"/>
                  </a:lnTo>
                  <a:lnTo>
                    <a:pt x="2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4735804" y="1498667"/>
              <a:ext cx="116663" cy="182393"/>
            </a:xfrm>
            <a:custGeom>
              <a:avLst/>
              <a:gdLst/>
              <a:ahLst/>
              <a:cxnLst/>
              <a:rect l="l" t="t" r="r" b="b"/>
              <a:pathLst>
                <a:path w="2373" h="3710" extrusionOk="0">
                  <a:moveTo>
                    <a:pt x="182" y="1"/>
                  </a:moveTo>
                  <a:lnTo>
                    <a:pt x="0" y="113"/>
                  </a:lnTo>
                  <a:lnTo>
                    <a:pt x="2189" y="3710"/>
                  </a:lnTo>
                  <a:lnTo>
                    <a:pt x="2372" y="3600"/>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4736984" y="1497536"/>
              <a:ext cx="163908" cy="142915"/>
            </a:xfrm>
            <a:custGeom>
              <a:avLst/>
              <a:gdLst/>
              <a:ahLst/>
              <a:cxnLst/>
              <a:rect l="l" t="t" r="r" b="b"/>
              <a:pathLst>
                <a:path w="3334" h="2907" extrusionOk="0">
                  <a:moveTo>
                    <a:pt x="140" y="0"/>
                  </a:moveTo>
                  <a:lnTo>
                    <a:pt x="0" y="162"/>
                  </a:lnTo>
                  <a:lnTo>
                    <a:pt x="3195" y="2907"/>
                  </a:lnTo>
                  <a:lnTo>
                    <a:pt x="3334" y="2746"/>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3"/>
            <p:cNvSpPr/>
            <p:nvPr/>
          </p:nvSpPr>
          <p:spPr>
            <a:xfrm>
              <a:off x="4750799" y="1513908"/>
              <a:ext cx="194634" cy="90459"/>
            </a:xfrm>
            <a:custGeom>
              <a:avLst/>
              <a:gdLst/>
              <a:ahLst/>
              <a:cxnLst/>
              <a:rect l="l" t="t" r="r" b="b"/>
              <a:pathLst>
                <a:path w="3959" h="1840" extrusionOk="0">
                  <a:moveTo>
                    <a:pt x="82" y="1"/>
                  </a:moveTo>
                  <a:lnTo>
                    <a:pt x="1" y="197"/>
                  </a:lnTo>
                  <a:lnTo>
                    <a:pt x="3875" y="1840"/>
                  </a:lnTo>
                  <a:lnTo>
                    <a:pt x="3958" y="1643"/>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a:off x="4739983" y="1496209"/>
              <a:ext cx="207269" cy="27334"/>
            </a:xfrm>
            <a:custGeom>
              <a:avLst/>
              <a:gdLst/>
              <a:ahLst/>
              <a:cxnLst/>
              <a:rect l="l" t="t" r="r" b="b"/>
              <a:pathLst>
                <a:path w="4216" h="556" extrusionOk="0">
                  <a:moveTo>
                    <a:pt x="18" y="0"/>
                  </a:moveTo>
                  <a:lnTo>
                    <a:pt x="0" y="213"/>
                  </a:lnTo>
                  <a:lnTo>
                    <a:pt x="4199" y="556"/>
                  </a:lnTo>
                  <a:lnTo>
                    <a:pt x="4215" y="344"/>
                  </a:lnTo>
                  <a:lnTo>
                    <a:pt x="1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4739000" y="1448472"/>
              <a:ext cx="203975" cy="57963"/>
            </a:xfrm>
            <a:custGeom>
              <a:avLst/>
              <a:gdLst/>
              <a:ahLst/>
              <a:cxnLst/>
              <a:rect l="l" t="t" r="r" b="b"/>
              <a:pathLst>
                <a:path w="4149" h="1179" extrusionOk="0">
                  <a:moveTo>
                    <a:pt x="4100" y="1"/>
                  </a:moveTo>
                  <a:lnTo>
                    <a:pt x="1" y="971"/>
                  </a:lnTo>
                  <a:lnTo>
                    <a:pt x="50" y="1178"/>
                  </a:lnTo>
                  <a:lnTo>
                    <a:pt x="4149" y="208"/>
                  </a:lnTo>
                  <a:lnTo>
                    <a:pt x="41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4737475" y="1389035"/>
              <a:ext cx="182393" cy="116564"/>
            </a:xfrm>
            <a:custGeom>
              <a:avLst/>
              <a:gdLst/>
              <a:ahLst/>
              <a:cxnLst/>
              <a:rect l="l" t="t" r="r" b="b"/>
              <a:pathLst>
                <a:path w="3710" h="2371" extrusionOk="0">
                  <a:moveTo>
                    <a:pt x="3599" y="1"/>
                  </a:moveTo>
                  <a:lnTo>
                    <a:pt x="1" y="2189"/>
                  </a:lnTo>
                  <a:lnTo>
                    <a:pt x="111" y="2371"/>
                  </a:lnTo>
                  <a:lnTo>
                    <a:pt x="3709" y="184"/>
                  </a:lnTo>
                  <a:lnTo>
                    <a:pt x="359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4736296" y="1340806"/>
              <a:ext cx="142965" cy="163957"/>
            </a:xfrm>
            <a:custGeom>
              <a:avLst/>
              <a:gdLst/>
              <a:ahLst/>
              <a:cxnLst/>
              <a:rect l="l" t="t" r="r" b="b"/>
              <a:pathLst>
                <a:path w="2908" h="3335" extrusionOk="0">
                  <a:moveTo>
                    <a:pt x="2745" y="0"/>
                  </a:moveTo>
                  <a:lnTo>
                    <a:pt x="1" y="3196"/>
                  </a:lnTo>
                  <a:lnTo>
                    <a:pt x="162" y="3334"/>
                  </a:lnTo>
                  <a:lnTo>
                    <a:pt x="2907" y="140"/>
                  </a:lnTo>
                  <a:lnTo>
                    <a:pt x="27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a:off x="4735558" y="1308457"/>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a:off x="4734919" y="1294446"/>
              <a:ext cx="27285" cy="207367"/>
            </a:xfrm>
            <a:custGeom>
              <a:avLst/>
              <a:gdLst/>
              <a:ahLst/>
              <a:cxnLst/>
              <a:rect l="l" t="t" r="r" b="b"/>
              <a:pathLst>
                <a:path w="555" h="4218" extrusionOk="0">
                  <a:moveTo>
                    <a:pt x="341" y="1"/>
                  </a:moveTo>
                  <a:lnTo>
                    <a:pt x="0" y="4200"/>
                  </a:lnTo>
                  <a:lnTo>
                    <a:pt x="213" y="4218"/>
                  </a:lnTo>
                  <a:lnTo>
                    <a:pt x="554" y="19"/>
                  </a:lnTo>
                  <a:lnTo>
                    <a:pt x="3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a:off x="4687428" y="1298723"/>
              <a:ext cx="57913" cy="203975"/>
            </a:xfrm>
            <a:custGeom>
              <a:avLst/>
              <a:gdLst/>
              <a:ahLst/>
              <a:cxnLst/>
              <a:rect l="l" t="t" r="r" b="b"/>
              <a:pathLst>
                <a:path w="1178" h="4149" extrusionOk="0">
                  <a:moveTo>
                    <a:pt x="207" y="0"/>
                  </a:moveTo>
                  <a:lnTo>
                    <a:pt x="0" y="49"/>
                  </a:lnTo>
                  <a:lnTo>
                    <a:pt x="971" y="4148"/>
                  </a:lnTo>
                  <a:lnTo>
                    <a:pt x="1178" y="4099"/>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a:off x="4628040" y="1321928"/>
              <a:ext cx="116663" cy="182393"/>
            </a:xfrm>
            <a:custGeom>
              <a:avLst/>
              <a:gdLst/>
              <a:ahLst/>
              <a:cxnLst/>
              <a:rect l="l" t="t" r="r" b="b"/>
              <a:pathLst>
                <a:path w="2373" h="3710" extrusionOk="0">
                  <a:moveTo>
                    <a:pt x="184" y="0"/>
                  </a:moveTo>
                  <a:lnTo>
                    <a:pt x="1" y="110"/>
                  </a:lnTo>
                  <a:lnTo>
                    <a:pt x="2191" y="3709"/>
                  </a:lnTo>
                  <a:lnTo>
                    <a:pt x="2372" y="3597"/>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a:off x="4579861" y="1362487"/>
              <a:ext cx="163957" cy="142965"/>
            </a:xfrm>
            <a:custGeom>
              <a:avLst/>
              <a:gdLst/>
              <a:ahLst/>
              <a:cxnLst/>
              <a:rect l="l" t="t" r="r" b="b"/>
              <a:pathLst>
                <a:path w="3335" h="2908" extrusionOk="0">
                  <a:moveTo>
                    <a:pt x="141" y="0"/>
                  </a:moveTo>
                  <a:lnTo>
                    <a:pt x="1" y="162"/>
                  </a:lnTo>
                  <a:lnTo>
                    <a:pt x="3195" y="2908"/>
                  </a:lnTo>
                  <a:lnTo>
                    <a:pt x="3335" y="2746"/>
                  </a:lnTo>
                  <a:lnTo>
                    <a:pt x="1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a:off x="4547167" y="1416713"/>
              <a:ext cx="195126" cy="89574"/>
            </a:xfrm>
            <a:custGeom>
              <a:avLst/>
              <a:gdLst/>
              <a:ahLst/>
              <a:cxnLst/>
              <a:rect l="l" t="t" r="r" b="b"/>
              <a:pathLst>
                <a:path w="3969" h="1822" extrusionOk="0">
                  <a:moveTo>
                    <a:pt x="82" y="0"/>
                  </a:moveTo>
                  <a:lnTo>
                    <a:pt x="0" y="197"/>
                  </a:lnTo>
                  <a:lnTo>
                    <a:pt x="3886" y="1821"/>
                  </a:lnTo>
                  <a:lnTo>
                    <a:pt x="3968" y="1623"/>
                  </a:lnTo>
                  <a:lnTo>
                    <a:pt x="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a:off x="4613488" y="1387265"/>
              <a:ext cx="249942" cy="227721"/>
            </a:xfrm>
            <a:custGeom>
              <a:avLst/>
              <a:gdLst/>
              <a:ahLst/>
              <a:cxnLst/>
              <a:rect l="l" t="t" r="r" b="b"/>
              <a:pathLst>
                <a:path w="5084" h="4632" extrusionOk="0">
                  <a:moveTo>
                    <a:pt x="2542" y="0"/>
                  </a:moveTo>
                  <a:cubicBezTo>
                    <a:pt x="1950" y="0"/>
                    <a:pt x="1357" y="226"/>
                    <a:pt x="904" y="678"/>
                  </a:cubicBezTo>
                  <a:cubicBezTo>
                    <a:pt x="0" y="1582"/>
                    <a:pt x="0" y="3049"/>
                    <a:pt x="904" y="3954"/>
                  </a:cubicBezTo>
                  <a:cubicBezTo>
                    <a:pt x="1357" y="4406"/>
                    <a:pt x="1950" y="4632"/>
                    <a:pt x="2542" y="4632"/>
                  </a:cubicBezTo>
                  <a:cubicBezTo>
                    <a:pt x="3135" y="4632"/>
                    <a:pt x="3728" y="4406"/>
                    <a:pt x="4180" y="3954"/>
                  </a:cubicBezTo>
                  <a:cubicBezTo>
                    <a:pt x="5084" y="3049"/>
                    <a:pt x="5084" y="1582"/>
                    <a:pt x="4180" y="678"/>
                  </a:cubicBezTo>
                  <a:cubicBezTo>
                    <a:pt x="3728" y="226"/>
                    <a:pt x="3135" y="0"/>
                    <a:pt x="254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4611964" y="1382693"/>
              <a:ext cx="242814" cy="237553"/>
            </a:xfrm>
            <a:custGeom>
              <a:avLst/>
              <a:gdLst/>
              <a:ahLst/>
              <a:cxnLst/>
              <a:rect l="l" t="t" r="r" b="b"/>
              <a:pathLst>
                <a:path w="4939" h="4832" extrusionOk="0">
                  <a:moveTo>
                    <a:pt x="2570" y="201"/>
                  </a:moveTo>
                  <a:cubicBezTo>
                    <a:pt x="2631" y="201"/>
                    <a:pt x="2694" y="204"/>
                    <a:pt x="2753" y="208"/>
                  </a:cubicBezTo>
                  <a:cubicBezTo>
                    <a:pt x="3967" y="307"/>
                    <a:pt x="4872" y="1371"/>
                    <a:pt x="4774" y="2586"/>
                  </a:cubicBezTo>
                  <a:cubicBezTo>
                    <a:pt x="4679" y="3741"/>
                    <a:pt x="3713" y="4616"/>
                    <a:pt x="2575" y="4616"/>
                  </a:cubicBezTo>
                  <a:cubicBezTo>
                    <a:pt x="2515" y="4616"/>
                    <a:pt x="2455" y="4613"/>
                    <a:pt x="2394" y="4608"/>
                  </a:cubicBezTo>
                  <a:cubicBezTo>
                    <a:pt x="1179" y="4510"/>
                    <a:pt x="274" y="3444"/>
                    <a:pt x="372" y="2229"/>
                  </a:cubicBezTo>
                  <a:cubicBezTo>
                    <a:pt x="466" y="1085"/>
                    <a:pt x="1422" y="203"/>
                    <a:pt x="2570" y="201"/>
                  </a:cubicBezTo>
                  <a:close/>
                  <a:moveTo>
                    <a:pt x="2468" y="1"/>
                  </a:moveTo>
                  <a:cubicBezTo>
                    <a:pt x="1179" y="1"/>
                    <a:pt x="109" y="1018"/>
                    <a:pt x="55" y="2317"/>
                  </a:cubicBezTo>
                  <a:cubicBezTo>
                    <a:pt x="0" y="3649"/>
                    <a:pt x="1036" y="4777"/>
                    <a:pt x="2369" y="4832"/>
                  </a:cubicBezTo>
                  <a:lnTo>
                    <a:pt x="2570" y="4832"/>
                  </a:lnTo>
                  <a:cubicBezTo>
                    <a:pt x="3825" y="4780"/>
                    <a:pt x="4832" y="3773"/>
                    <a:pt x="4884" y="2518"/>
                  </a:cubicBezTo>
                  <a:cubicBezTo>
                    <a:pt x="4939" y="1184"/>
                    <a:pt x="3903" y="58"/>
                    <a:pt x="2570" y="3"/>
                  </a:cubicBezTo>
                  <a:cubicBezTo>
                    <a:pt x="2536" y="2"/>
                    <a:pt x="2502" y="1"/>
                    <a:pt x="24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a:off x="4058836" y="1277338"/>
              <a:ext cx="367391" cy="367342"/>
            </a:xfrm>
            <a:custGeom>
              <a:avLst/>
              <a:gdLst/>
              <a:ahLst/>
              <a:cxnLst/>
              <a:rect l="l" t="t" r="r" b="b"/>
              <a:pathLst>
                <a:path w="7473" h="7472" extrusionOk="0">
                  <a:moveTo>
                    <a:pt x="3736" y="0"/>
                  </a:moveTo>
                  <a:cubicBezTo>
                    <a:pt x="1673" y="0"/>
                    <a:pt x="1" y="1673"/>
                    <a:pt x="1" y="3736"/>
                  </a:cubicBezTo>
                  <a:cubicBezTo>
                    <a:pt x="1" y="5800"/>
                    <a:pt x="1673" y="7472"/>
                    <a:pt x="3736" y="7472"/>
                  </a:cubicBezTo>
                  <a:cubicBezTo>
                    <a:pt x="5800" y="7472"/>
                    <a:pt x="7472" y="5800"/>
                    <a:pt x="7472" y="3736"/>
                  </a:cubicBezTo>
                  <a:cubicBezTo>
                    <a:pt x="7472" y="1673"/>
                    <a:pt x="5800"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a:off x="4046103" y="1272618"/>
              <a:ext cx="393202" cy="377519"/>
            </a:xfrm>
            <a:custGeom>
              <a:avLst/>
              <a:gdLst/>
              <a:ahLst/>
              <a:cxnLst/>
              <a:rect l="l" t="t" r="r" b="b"/>
              <a:pathLst>
                <a:path w="7998" h="7679" extrusionOk="0">
                  <a:moveTo>
                    <a:pt x="3992" y="205"/>
                  </a:moveTo>
                  <a:cubicBezTo>
                    <a:pt x="4092" y="205"/>
                    <a:pt x="4193" y="210"/>
                    <a:pt x="4304" y="224"/>
                  </a:cubicBezTo>
                  <a:cubicBezTo>
                    <a:pt x="6163" y="369"/>
                    <a:pt x="7602" y="1913"/>
                    <a:pt x="7615" y="3779"/>
                  </a:cubicBezTo>
                  <a:cubicBezTo>
                    <a:pt x="7630" y="5760"/>
                    <a:pt x="6034" y="7379"/>
                    <a:pt x="4052" y="7392"/>
                  </a:cubicBezTo>
                  <a:cubicBezTo>
                    <a:pt x="4044" y="7392"/>
                    <a:pt x="4035" y="7392"/>
                    <a:pt x="4027" y="7392"/>
                  </a:cubicBezTo>
                  <a:cubicBezTo>
                    <a:pt x="2055" y="7392"/>
                    <a:pt x="452" y="5803"/>
                    <a:pt x="437" y="3828"/>
                  </a:cubicBezTo>
                  <a:cubicBezTo>
                    <a:pt x="423" y="1846"/>
                    <a:pt x="2020" y="227"/>
                    <a:pt x="4001" y="214"/>
                  </a:cubicBezTo>
                  <a:lnTo>
                    <a:pt x="3992" y="205"/>
                  </a:lnTo>
                  <a:close/>
                  <a:moveTo>
                    <a:pt x="3994" y="0"/>
                  </a:moveTo>
                  <a:cubicBezTo>
                    <a:pt x="2016" y="0"/>
                    <a:pt x="337" y="1519"/>
                    <a:pt x="173" y="3527"/>
                  </a:cubicBezTo>
                  <a:cubicBezTo>
                    <a:pt x="1" y="5640"/>
                    <a:pt x="1573" y="7492"/>
                    <a:pt x="3686" y="7665"/>
                  </a:cubicBezTo>
                  <a:cubicBezTo>
                    <a:pt x="3788" y="7678"/>
                    <a:pt x="3897" y="7678"/>
                    <a:pt x="4001" y="7678"/>
                  </a:cubicBezTo>
                  <a:cubicBezTo>
                    <a:pt x="5998" y="7677"/>
                    <a:pt x="7661" y="6143"/>
                    <a:pt x="7825" y="4152"/>
                  </a:cubicBezTo>
                  <a:cubicBezTo>
                    <a:pt x="7998" y="2040"/>
                    <a:pt x="6425" y="186"/>
                    <a:pt x="4311" y="13"/>
                  </a:cubicBezTo>
                  <a:cubicBezTo>
                    <a:pt x="4205" y="4"/>
                    <a:pt x="4099" y="0"/>
                    <a:pt x="399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4105688" y="1335743"/>
              <a:ext cx="275998" cy="251466"/>
            </a:xfrm>
            <a:custGeom>
              <a:avLst/>
              <a:gdLst/>
              <a:ahLst/>
              <a:cxnLst/>
              <a:rect l="l" t="t" r="r" b="b"/>
              <a:pathLst>
                <a:path w="5614" h="5115" extrusionOk="0">
                  <a:moveTo>
                    <a:pt x="2807" y="0"/>
                  </a:moveTo>
                  <a:cubicBezTo>
                    <a:pt x="2153" y="0"/>
                    <a:pt x="1498" y="250"/>
                    <a:pt x="1000" y="750"/>
                  </a:cubicBezTo>
                  <a:cubicBezTo>
                    <a:pt x="1" y="1749"/>
                    <a:pt x="1" y="3367"/>
                    <a:pt x="1000" y="4366"/>
                  </a:cubicBezTo>
                  <a:cubicBezTo>
                    <a:pt x="1498" y="4865"/>
                    <a:pt x="2153" y="5114"/>
                    <a:pt x="2807" y="5114"/>
                  </a:cubicBezTo>
                  <a:cubicBezTo>
                    <a:pt x="3462" y="5114"/>
                    <a:pt x="4116" y="4865"/>
                    <a:pt x="4615" y="4366"/>
                  </a:cubicBezTo>
                  <a:cubicBezTo>
                    <a:pt x="5614" y="3367"/>
                    <a:pt x="5614" y="1749"/>
                    <a:pt x="4615" y="750"/>
                  </a:cubicBezTo>
                  <a:cubicBezTo>
                    <a:pt x="4116" y="250"/>
                    <a:pt x="3462"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a:off x="4107507" y="1330728"/>
              <a:ext cx="272754" cy="261938"/>
            </a:xfrm>
            <a:custGeom>
              <a:avLst/>
              <a:gdLst/>
              <a:ahLst/>
              <a:cxnLst/>
              <a:rect l="l" t="t" r="r" b="b"/>
              <a:pathLst>
                <a:path w="5548" h="5328" extrusionOk="0">
                  <a:moveTo>
                    <a:pt x="2976" y="201"/>
                  </a:moveTo>
                  <a:cubicBezTo>
                    <a:pt x="4252" y="253"/>
                    <a:pt x="5275" y="1276"/>
                    <a:pt x="5327" y="2552"/>
                  </a:cubicBezTo>
                  <a:cubicBezTo>
                    <a:pt x="5383" y="3907"/>
                    <a:pt x="4331" y="5050"/>
                    <a:pt x="2976" y="5105"/>
                  </a:cubicBezTo>
                  <a:cubicBezTo>
                    <a:pt x="2941" y="5107"/>
                    <a:pt x="2906" y="5108"/>
                    <a:pt x="2872" y="5108"/>
                  </a:cubicBezTo>
                  <a:cubicBezTo>
                    <a:pt x="1564" y="5108"/>
                    <a:pt x="477" y="4074"/>
                    <a:pt x="422" y="2754"/>
                  </a:cubicBezTo>
                  <a:cubicBezTo>
                    <a:pt x="367" y="1399"/>
                    <a:pt x="1420" y="256"/>
                    <a:pt x="2773" y="201"/>
                  </a:cubicBezTo>
                  <a:lnTo>
                    <a:pt x="2773" y="201"/>
                  </a:lnTo>
                  <a:lnTo>
                    <a:pt x="2769" y="205"/>
                  </a:lnTo>
                  <a:cubicBezTo>
                    <a:pt x="2791" y="205"/>
                    <a:pt x="2813" y="206"/>
                    <a:pt x="2836" y="206"/>
                  </a:cubicBezTo>
                  <a:cubicBezTo>
                    <a:pt x="2881" y="206"/>
                    <a:pt x="2927" y="205"/>
                    <a:pt x="2976" y="201"/>
                  </a:cubicBezTo>
                  <a:close/>
                  <a:moveTo>
                    <a:pt x="2770" y="0"/>
                  </a:moveTo>
                  <a:cubicBezTo>
                    <a:pt x="1397" y="0"/>
                    <a:pt x="230" y="1057"/>
                    <a:pt x="118" y="2451"/>
                  </a:cubicBezTo>
                  <a:cubicBezTo>
                    <a:pt x="1" y="3917"/>
                    <a:pt x="1094" y="5201"/>
                    <a:pt x="2560" y="5318"/>
                  </a:cubicBezTo>
                  <a:lnTo>
                    <a:pt x="2773" y="5318"/>
                  </a:lnTo>
                  <a:lnTo>
                    <a:pt x="2773" y="5327"/>
                  </a:lnTo>
                  <a:cubicBezTo>
                    <a:pt x="4162" y="5327"/>
                    <a:pt x="5318" y="4261"/>
                    <a:pt x="5429" y="2877"/>
                  </a:cubicBezTo>
                  <a:cubicBezTo>
                    <a:pt x="5547" y="1410"/>
                    <a:pt x="4453" y="126"/>
                    <a:pt x="2986" y="9"/>
                  </a:cubicBezTo>
                  <a:cubicBezTo>
                    <a:pt x="2914" y="3"/>
                    <a:pt x="2842" y="0"/>
                    <a:pt x="27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4118274" y="1445817"/>
              <a:ext cx="125954" cy="20796"/>
            </a:xfrm>
            <a:custGeom>
              <a:avLst/>
              <a:gdLst/>
              <a:ahLst/>
              <a:cxnLst/>
              <a:rect l="l" t="t" r="r" b="b"/>
              <a:pathLst>
                <a:path w="2562" h="423" extrusionOk="0">
                  <a:moveTo>
                    <a:pt x="19" y="1"/>
                  </a:moveTo>
                  <a:lnTo>
                    <a:pt x="1" y="214"/>
                  </a:lnTo>
                  <a:lnTo>
                    <a:pt x="2545" y="422"/>
                  </a:lnTo>
                  <a:lnTo>
                    <a:pt x="2562" y="209"/>
                  </a:lnTo>
                  <a:lnTo>
                    <a:pt x="1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4120339" y="1456092"/>
              <a:ext cx="124627" cy="39232"/>
            </a:xfrm>
            <a:custGeom>
              <a:avLst/>
              <a:gdLst/>
              <a:ahLst/>
              <a:cxnLst/>
              <a:rect l="l" t="t" r="r" b="b"/>
              <a:pathLst>
                <a:path w="2535" h="798" extrusionOk="0">
                  <a:moveTo>
                    <a:pt x="2485" y="0"/>
                  </a:moveTo>
                  <a:lnTo>
                    <a:pt x="0" y="589"/>
                  </a:lnTo>
                  <a:lnTo>
                    <a:pt x="50" y="797"/>
                  </a:lnTo>
                  <a:lnTo>
                    <a:pt x="2535" y="209"/>
                  </a:lnTo>
                  <a:lnTo>
                    <a:pt x="24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4133809" y="1456732"/>
              <a:ext cx="112680" cy="74285"/>
            </a:xfrm>
            <a:custGeom>
              <a:avLst/>
              <a:gdLst/>
              <a:ahLst/>
              <a:cxnLst/>
              <a:rect l="l" t="t" r="r" b="b"/>
              <a:pathLst>
                <a:path w="2292" h="1511" extrusionOk="0">
                  <a:moveTo>
                    <a:pt x="2182" y="1"/>
                  </a:moveTo>
                  <a:lnTo>
                    <a:pt x="0" y="1327"/>
                  </a:lnTo>
                  <a:lnTo>
                    <a:pt x="111" y="1511"/>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4157948" y="1457616"/>
              <a:ext cx="89722" cy="102111"/>
            </a:xfrm>
            <a:custGeom>
              <a:avLst/>
              <a:gdLst/>
              <a:ahLst/>
              <a:cxnLst/>
              <a:rect l="l" t="t" r="r" b="b"/>
              <a:pathLst>
                <a:path w="1825" h="2077" extrusionOk="0">
                  <a:moveTo>
                    <a:pt x="1662" y="1"/>
                  </a:moveTo>
                  <a:lnTo>
                    <a:pt x="1" y="1938"/>
                  </a:lnTo>
                  <a:lnTo>
                    <a:pt x="161" y="2076"/>
                  </a:lnTo>
                  <a:lnTo>
                    <a:pt x="1825" y="139"/>
                  </a:lnTo>
                  <a:lnTo>
                    <a:pt x="16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4190395" y="1458944"/>
              <a:ext cx="58110" cy="119858"/>
            </a:xfrm>
            <a:custGeom>
              <a:avLst/>
              <a:gdLst/>
              <a:ahLst/>
              <a:cxnLst/>
              <a:rect l="l" t="t" r="r" b="b"/>
              <a:pathLst>
                <a:path w="1182" h="2438" extrusionOk="0">
                  <a:moveTo>
                    <a:pt x="984" y="0"/>
                  </a:moveTo>
                  <a:lnTo>
                    <a:pt x="0" y="2356"/>
                  </a:lnTo>
                  <a:lnTo>
                    <a:pt x="197" y="2438"/>
                  </a:lnTo>
                  <a:lnTo>
                    <a:pt x="1181" y="82"/>
                  </a:lnTo>
                  <a:lnTo>
                    <a:pt x="9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4228398" y="1460910"/>
              <a:ext cx="20796" cy="126053"/>
            </a:xfrm>
            <a:custGeom>
              <a:avLst/>
              <a:gdLst/>
              <a:ahLst/>
              <a:cxnLst/>
              <a:rect l="l" t="t" r="r" b="b"/>
              <a:pathLst>
                <a:path w="423" h="2564" extrusionOk="0">
                  <a:moveTo>
                    <a:pt x="210" y="1"/>
                  </a:moveTo>
                  <a:lnTo>
                    <a:pt x="0" y="2545"/>
                  </a:lnTo>
                  <a:lnTo>
                    <a:pt x="213" y="2563"/>
                  </a:lnTo>
                  <a:lnTo>
                    <a:pt x="423" y="19"/>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4238673" y="1459976"/>
              <a:ext cx="39183" cy="124627"/>
            </a:xfrm>
            <a:custGeom>
              <a:avLst/>
              <a:gdLst/>
              <a:ahLst/>
              <a:cxnLst/>
              <a:rect l="l" t="t" r="r" b="b"/>
              <a:pathLst>
                <a:path w="797" h="2535" extrusionOk="0">
                  <a:moveTo>
                    <a:pt x="208" y="0"/>
                  </a:moveTo>
                  <a:lnTo>
                    <a:pt x="1" y="49"/>
                  </a:lnTo>
                  <a:lnTo>
                    <a:pt x="589" y="2535"/>
                  </a:lnTo>
                  <a:lnTo>
                    <a:pt x="796" y="2485"/>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4239214" y="1458796"/>
              <a:ext cx="74285" cy="112680"/>
            </a:xfrm>
            <a:custGeom>
              <a:avLst/>
              <a:gdLst/>
              <a:ahLst/>
              <a:cxnLst/>
              <a:rect l="l" t="t" r="r" b="b"/>
              <a:pathLst>
                <a:path w="1511" h="2292" extrusionOk="0">
                  <a:moveTo>
                    <a:pt x="184" y="1"/>
                  </a:moveTo>
                  <a:lnTo>
                    <a:pt x="0" y="111"/>
                  </a:lnTo>
                  <a:lnTo>
                    <a:pt x="1327" y="2292"/>
                  </a:lnTo>
                  <a:lnTo>
                    <a:pt x="1510" y="2180"/>
                  </a:lnTo>
                  <a:lnTo>
                    <a:pt x="1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4240295" y="1457321"/>
              <a:ext cx="102012" cy="89820"/>
            </a:xfrm>
            <a:custGeom>
              <a:avLst/>
              <a:gdLst/>
              <a:ahLst/>
              <a:cxnLst/>
              <a:rect l="l" t="t" r="r" b="b"/>
              <a:pathLst>
                <a:path w="2075" h="1827" extrusionOk="0">
                  <a:moveTo>
                    <a:pt x="139" y="1"/>
                  </a:moveTo>
                  <a:lnTo>
                    <a:pt x="1" y="162"/>
                  </a:lnTo>
                  <a:lnTo>
                    <a:pt x="1936" y="1826"/>
                  </a:lnTo>
                  <a:lnTo>
                    <a:pt x="2075" y="1664"/>
                  </a:lnTo>
                  <a:lnTo>
                    <a:pt x="13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4241868" y="1456584"/>
              <a:ext cx="119907" cy="58110"/>
            </a:xfrm>
            <a:custGeom>
              <a:avLst/>
              <a:gdLst/>
              <a:ahLst/>
              <a:cxnLst/>
              <a:rect l="l" t="t" r="r" b="b"/>
              <a:pathLst>
                <a:path w="2439" h="1182" extrusionOk="0">
                  <a:moveTo>
                    <a:pt x="83" y="1"/>
                  </a:moveTo>
                  <a:lnTo>
                    <a:pt x="0" y="197"/>
                  </a:lnTo>
                  <a:lnTo>
                    <a:pt x="2355" y="1182"/>
                  </a:lnTo>
                  <a:lnTo>
                    <a:pt x="2439" y="985"/>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4243442" y="1456092"/>
              <a:ext cx="125954" cy="20747"/>
            </a:xfrm>
            <a:custGeom>
              <a:avLst/>
              <a:gdLst/>
              <a:ahLst/>
              <a:cxnLst/>
              <a:rect l="l" t="t" r="r" b="b"/>
              <a:pathLst>
                <a:path w="2562" h="422" extrusionOk="0">
                  <a:moveTo>
                    <a:pt x="19" y="0"/>
                  </a:moveTo>
                  <a:lnTo>
                    <a:pt x="1" y="213"/>
                  </a:lnTo>
                  <a:lnTo>
                    <a:pt x="2545" y="422"/>
                  </a:lnTo>
                  <a:lnTo>
                    <a:pt x="2562" y="209"/>
                  </a:lnTo>
                  <a:lnTo>
                    <a:pt x="1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4242507" y="1427234"/>
              <a:ext cx="124578" cy="39232"/>
            </a:xfrm>
            <a:custGeom>
              <a:avLst/>
              <a:gdLst/>
              <a:ahLst/>
              <a:cxnLst/>
              <a:rect l="l" t="t" r="r" b="b"/>
              <a:pathLst>
                <a:path w="2534" h="798" extrusionOk="0">
                  <a:moveTo>
                    <a:pt x="2484" y="1"/>
                  </a:moveTo>
                  <a:lnTo>
                    <a:pt x="0" y="589"/>
                  </a:lnTo>
                  <a:lnTo>
                    <a:pt x="50" y="797"/>
                  </a:lnTo>
                  <a:lnTo>
                    <a:pt x="2533" y="208"/>
                  </a:lnTo>
                  <a:lnTo>
                    <a:pt x="24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4241033" y="1391444"/>
              <a:ext cx="112730" cy="74186"/>
            </a:xfrm>
            <a:custGeom>
              <a:avLst/>
              <a:gdLst/>
              <a:ahLst/>
              <a:cxnLst/>
              <a:rect l="l" t="t" r="r" b="b"/>
              <a:pathLst>
                <a:path w="2293" h="1509" extrusionOk="0">
                  <a:moveTo>
                    <a:pt x="2182" y="1"/>
                  </a:moveTo>
                  <a:lnTo>
                    <a:pt x="1" y="1327"/>
                  </a:lnTo>
                  <a:lnTo>
                    <a:pt x="111" y="1509"/>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4239705" y="1362684"/>
              <a:ext cx="89820" cy="102111"/>
            </a:xfrm>
            <a:custGeom>
              <a:avLst/>
              <a:gdLst/>
              <a:ahLst/>
              <a:cxnLst/>
              <a:rect l="l" t="t" r="r" b="b"/>
              <a:pathLst>
                <a:path w="1827" h="2077" extrusionOk="0">
                  <a:moveTo>
                    <a:pt x="1665" y="1"/>
                  </a:moveTo>
                  <a:lnTo>
                    <a:pt x="1" y="1936"/>
                  </a:lnTo>
                  <a:lnTo>
                    <a:pt x="163" y="2076"/>
                  </a:lnTo>
                  <a:lnTo>
                    <a:pt x="1826" y="140"/>
                  </a:lnTo>
                  <a:lnTo>
                    <a:pt x="16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4239066" y="1343658"/>
              <a:ext cx="58159" cy="119858"/>
            </a:xfrm>
            <a:custGeom>
              <a:avLst/>
              <a:gdLst/>
              <a:ahLst/>
              <a:cxnLst/>
              <a:rect l="l" t="t" r="r" b="b"/>
              <a:pathLst>
                <a:path w="1183" h="2438" extrusionOk="0">
                  <a:moveTo>
                    <a:pt x="986" y="0"/>
                  </a:moveTo>
                  <a:lnTo>
                    <a:pt x="0" y="2356"/>
                  </a:lnTo>
                  <a:lnTo>
                    <a:pt x="197" y="2438"/>
                  </a:lnTo>
                  <a:lnTo>
                    <a:pt x="1183" y="84"/>
                  </a:lnTo>
                  <a:lnTo>
                    <a:pt x="9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4238427" y="1335693"/>
              <a:ext cx="20648" cy="125954"/>
            </a:xfrm>
            <a:custGeom>
              <a:avLst/>
              <a:gdLst/>
              <a:ahLst/>
              <a:cxnLst/>
              <a:rect l="l" t="t" r="r" b="b"/>
              <a:pathLst>
                <a:path w="420" h="2562" extrusionOk="0">
                  <a:moveTo>
                    <a:pt x="207" y="0"/>
                  </a:moveTo>
                  <a:lnTo>
                    <a:pt x="0" y="2543"/>
                  </a:lnTo>
                  <a:lnTo>
                    <a:pt x="213" y="2561"/>
                  </a:lnTo>
                  <a:lnTo>
                    <a:pt x="420" y="16"/>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4209765" y="1337660"/>
              <a:ext cx="39133" cy="124578"/>
            </a:xfrm>
            <a:custGeom>
              <a:avLst/>
              <a:gdLst/>
              <a:ahLst/>
              <a:cxnLst/>
              <a:rect l="l" t="t" r="r" b="b"/>
              <a:pathLst>
                <a:path w="796" h="2534" extrusionOk="0">
                  <a:moveTo>
                    <a:pt x="208" y="0"/>
                  </a:moveTo>
                  <a:lnTo>
                    <a:pt x="1" y="49"/>
                  </a:lnTo>
                  <a:lnTo>
                    <a:pt x="589" y="2533"/>
                  </a:lnTo>
                  <a:lnTo>
                    <a:pt x="796" y="2484"/>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4174073" y="1351032"/>
              <a:ext cx="74285" cy="112730"/>
            </a:xfrm>
            <a:custGeom>
              <a:avLst/>
              <a:gdLst/>
              <a:ahLst/>
              <a:cxnLst/>
              <a:rect l="l" t="t" r="r" b="b"/>
              <a:pathLst>
                <a:path w="1511" h="2293" extrusionOk="0">
                  <a:moveTo>
                    <a:pt x="182" y="1"/>
                  </a:moveTo>
                  <a:lnTo>
                    <a:pt x="0" y="112"/>
                  </a:lnTo>
                  <a:lnTo>
                    <a:pt x="1327" y="2292"/>
                  </a:lnTo>
                  <a:lnTo>
                    <a:pt x="1510" y="2182"/>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4145166" y="1375515"/>
              <a:ext cx="102061" cy="89869"/>
            </a:xfrm>
            <a:custGeom>
              <a:avLst/>
              <a:gdLst/>
              <a:ahLst/>
              <a:cxnLst/>
              <a:rect l="l" t="t" r="r" b="b"/>
              <a:pathLst>
                <a:path w="2076" h="1828" extrusionOk="0">
                  <a:moveTo>
                    <a:pt x="140" y="0"/>
                  </a:moveTo>
                  <a:lnTo>
                    <a:pt x="0" y="162"/>
                  </a:lnTo>
                  <a:lnTo>
                    <a:pt x="1936" y="1827"/>
                  </a:lnTo>
                  <a:lnTo>
                    <a:pt x="2076" y="1665"/>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4126041" y="1408061"/>
              <a:ext cx="119858" cy="58159"/>
            </a:xfrm>
            <a:custGeom>
              <a:avLst/>
              <a:gdLst/>
              <a:ahLst/>
              <a:cxnLst/>
              <a:rect l="l" t="t" r="r" b="b"/>
              <a:pathLst>
                <a:path w="2438" h="1183" extrusionOk="0">
                  <a:moveTo>
                    <a:pt x="82" y="1"/>
                  </a:moveTo>
                  <a:lnTo>
                    <a:pt x="1" y="197"/>
                  </a:lnTo>
                  <a:lnTo>
                    <a:pt x="2356" y="1183"/>
                  </a:lnTo>
                  <a:lnTo>
                    <a:pt x="2438" y="985"/>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4170534" y="1392083"/>
              <a:ext cx="143899" cy="138097"/>
            </a:xfrm>
            <a:custGeom>
              <a:avLst/>
              <a:gdLst/>
              <a:ahLst/>
              <a:cxnLst/>
              <a:rect l="l" t="t" r="r" b="b"/>
              <a:pathLst>
                <a:path w="2927" h="2809" extrusionOk="0">
                  <a:moveTo>
                    <a:pt x="1463" y="0"/>
                  </a:moveTo>
                  <a:cubicBezTo>
                    <a:pt x="742" y="0"/>
                    <a:pt x="128" y="554"/>
                    <a:pt x="66" y="1286"/>
                  </a:cubicBezTo>
                  <a:cubicBezTo>
                    <a:pt x="1" y="2057"/>
                    <a:pt x="573" y="2736"/>
                    <a:pt x="1345" y="2803"/>
                  </a:cubicBezTo>
                  <a:cubicBezTo>
                    <a:pt x="1386" y="2807"/>
                    <a:pt x="1426" y="2808"/>
                    <a:pt x="1466" y="2808"/>
                  </a:cubicBezTo>
                  <a:cubicBezTo>
                    <a:pt x="2187" y="2808"/>
                    <a:pt x="2800" y="2255"/>
                    <a:pt x="2863" y="1523"/>
                  </a:cubicBezTo>
                  <a:cubicBezTo>
                    <a:pt x="2863" y="1523"/>
                    <a:pt x="2863" y="1521"/>
                    <a:pt x="2863" y="1520"/>
                  </a:cubicBezTo>
                  <a:cubicBezTo>
                    <a:pt x="2927" y="749"/>
                    <a:pt x="2355" y="71"/>
                    <a:pt x="1584" y="6"/>
                  </a:cubicBezTo>
                  <a:cubicBezTo>
                    <a:pt x="1543" y="2"/>
                    <a:pt x="1503" y="0"/>
                    <a:pt x="14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4165273" y="1387117"/>
              <a:ext cx="155108" cy="148520"/>
            </a:xfrm>
            <a:custGeom>
              <a:avLst/>
              <a:gdLst/>
              <a:ahLst/>
              <a:cxnLst/>
              <a:rect l="l" t="t" r="r" b="b"/>
              <a:pathLst>
                <a:path w="3155" h="3021" extrusionOk="0">
                  <a:moveTo>
                    <a:pt x="1682" y="209"/>
                  </a:moveTo>
                  <a:cubicBezTo>
                    <a:pt x="2356" y="238"/>
                    <a:pt x="2897" y="778"/>
                    <a:pt x="2923" y="1451"/>
                  </a:cubicBezTo>
                  <a:cubicBezTo>
                    <a:pt x="2953" y="2167"/>
                    <a:pt x="2398" y="2770"/>
                    <a:pt x="1682" y="2800"/>
                  </a:cubicBezTo>
                  <a:cubicBezTo>
                    <a:pt x="1663" y="2801"/>
                    <a:pt x="1645" y="2801"/>
                    <a:pt x="1627" y="2801"/>
                  </a:cubicBezTo>
                  <a:cubicBezTo>
                    <a:pt x="936" y="2801"/>
                    <a:pt x="362" y="2255"/>
                    <a:pt x="333" y="1558"/>
                  </a:cubicBezTo>
                  <a:cubicBezTo>
                    <a:pt x="303" y="842"/>
                    <a:pt x="860" y="239"/>
                    <a:pt x="1574" y="209"/>
                  </a:cubicBezTo>
                  <a:close/>
                  <a:moveTo>
                    <a:pt x="1572" y="0"/>
                  </a:moveTo>
                  <a:cubicBezTo>
                    <a:pt x="795" y="0"/>
                    <a:pt x="134" y="597"/>
                    <a:pt x="69" y="1387"/>
                  </a:cubicBezTo>
                  <a:cubicBezTo>
                    <a:pt x="1" y="2218"/>
                    <a:pt x="620" y="2947"/>
                    <a:pt x="1451" y="3016"/>
                  </a:cubicBezTo>
                  <a:lnTo>
                    <a:pt x="1574" y="3016"/>
                  </a:lnTo>
                  <a:lnTo>
                    <a:pt x="1574" y="3020"/>
                  </a:lnTo>
                  <a:cubicBezTo>
                    <a:pt x="1578" y="3020"/>
                    <a:pt x="1582" y="3020"/>
                    <a:pt x="1586" y="3020"/>
                  </a:cubicBezTo>
                  <a:cubicBezTo>
                    <a:pt x="2376" y="3020"/>
                    <a:pt x="3032" y="2411"/>
                    <a:pt x="3092" y="1624"/>
                  </a:cubicBezTo>
                  <a:cubicBezTo>
                    <a:pt x="3154" y="791"/>
                    <a:pt x="2530" y="66"/>
                    <a:pt x="1698" y="5"/>
                  </a:cubicBezTo>
                  <a:cubicBezTo>
                    <a:pt x="1656" y="2"/>
                    <a:pt x="1614" y="0"/>
                    <a:pt x="1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3138072" y="1161953"/>
              <a:ext cx="470928" cy="471026"/>
            </a:xfrm>
            <a:custGeom>
              <a:avLst/>
              <a:gdLst/>
              <a:ahLst/>
              <a:cxnLst/>
              <a:rect l="l" t="t" r="r" b="b"/>
              <a:pathLst>
                <a:path w="9579" h="9581" extrusionOk="0">
                  <a:moveTo>
                    <a:pt x="4790" y="1"/>
                  </a:moveTo>
                  <a:cubicBezTo>
                    <a:pt x="2144" y="1"/>
                    <a:pt x="0" y="2145"/>
                    <a:pt x="0" y="4791"/>
                  </a:cubicBezTo>
                  <a:cubicBezTo>
                    <a:pt x="0" y="7437"/>
                    <a:pt x="2144" y="9581"/>
                    <a:pt x="4790" y="9581"/>
                  </a:cubicBezTo>
                  <a:cubicBezTo>
                    <a:pt x="7435" y="9581"/>
                    <a:pt x="9579" y="7437"/>
                    <a:pt x="9579" y="4791"/>
                  </a:cubicBezTo>
                  <a:cubicBezTo>
                    <a:pt x="9579" y="2145"/>
                    <a:pt x="7435" y="1"/>
                    <a:pt x="4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3123372" y="1157627"/>
              <a:ext cx="501064" cy="480613"/>
            </a:xfrm>
            <a:custGeom>
              <a:avLst/>
              <a:gdLst/>
              <a:ahLst/>
              <a:cxnLst/>
              <a:rect l="l" t="t" r="r" b="b"/>
              <a:pathLst>
                <a:path w="10192" h="9776" extrusionOk="0">
                  <a:moveTo>
                    <a:pt x="5072" y="196"/>
                  </a:moveTo>
                  <a:cubicBezTo>
                    <a:pt x="5075" y="196"/>
                    <a:pt x="5078" y="196"/>
                    <a:pt x="5080" y="196"/>
                  </a:cubicBezTo>
                  <a:cubicBezTo>
                    <a:pt x="5211" y="196"/>
                    <a:pt x="5339" y="202"/>
                    <a:pt x="5470" y="214"/>
                  </a:cubicBezTo>
                  <a:cubicBezTo>
                    <a:pt x="7902" y="421"/>
                    <a:pt x="9768" y="2458"/>
                    <a:pt x="9763" y="4898"/>
                  </a:cubicBezTo>
                  <a:cubicBezTo>
                    <a:pt x="9757" y="7485"/>
                    <a:pt x="7659" y="9579"/>
                    <a:pt x="5072" y="9579"/>
                  </a:cubicBezTo>
                  <a:cubicBezTo>
                    <a:pt x="5068" y="9579"/>
                    <a:pt x="5065" y="9579"/>
                    <a:pt x="5061" y="9579"/>
                  </a:cubicBezTo>
                  <a:cubicBezTo>
                    <a:pt x="2470" y="9575"/>
                    <a:pt x="374" y="7470"/>
                    <a:pt x="380" y="4879"/>
                  </a:cubicBezTo>
                  <a:cubicBezTo>
                    <a:pt x="384" y="2291"/>
                    <a:pt x="2485" y="196"/>
                    <a:pt x="5072" y="196"/>
                  </a:cubicBezTo>
                  <a:close/>
                  <a:moveTo>
                    <a:pt x="5092" y="0"/>
                  </a:moveTo>
                  <a:cubicBezTo>
                    <a:pt x="2577" y="0"/>
                    <a:pt x="440" y="1929"/>
                    <a:pt x="225" y="4480"/>
                  </a:cubicBezTo>
                  <a:cubicBezTo>
                    <a:pt x="0" y="7170"/>
                    <a:pt x="1998" y="9533"/>
                    <a:pt x="4689" y="9760"/>
                  </a:cubicBezTo>
                  <a:cubicBezTo>
                    <a:pt x="4824" y="9776"/>
                    <a:pt x="4960" y="9776"/>
                    <a:pt x="5091" y="9776"/>
                  </a:cubicBezTo>
                  <a:cubicBezTo>
                    <a:pt x="5093" y="9776"/>
                    <a:pt x="5095" y="9776"/>
                    <a:pt x="5097" y="9776"/>
                  </a:cubicBezTo>
                  <a:cubicBezTo>
                    <a:pt x="7637" y="9776"/>
                    <a:pt x="9754" y="7828"/>
                    <a:pt x="9967" y="5296"/>
                  </a:cubicBezTo>
                  <a:cubicBezTo>
                    <a:pt x="10192" y="2607"/>
                    <a:pt x="8194" y="242"/>
                    <a:pt x="5505" y="17"/>
                  </a:cubicBezTo>
                  <a:cubicBezTo>
                    <a:pt x="5366" y="6"/>
                    <a:pt x="5229" y="0"/>
                    <a:pt x="509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3079372" y="1161953"/>
              <a:ext cx="493985" cy="470977"/>
            </a:xfrm>
            <a:custGeom>
              <a:avLst/>
              <a:gdLst/>
              <a:ahLst/>
              <a:cxnLst/>
              <a:rect l="l" t="t" r="r" b="b"/>
              <a:pathLst>
                <a:path w="10048" h="9580" extrusionOk="0">
                  <a:moveTo>
                    <a:pt x="5258" y="1"/>
                  </a:moveTo>
                  <a:cubicBezTo>
                    <a:pt x="4033" y="1"/>
                    <a:pt x="2807" y="468"/>
                    <a:pt x="1872" y="1403"/>
                  </a:cubicBezTo>
                  <a:cubicBezTo>
                    <a:pt x="0" y="3274"/>
                    <a:pt x="0" y="6307"/>
                    <a:pt x="1872" y="8177"/>
                  </a:cubicBezTo>
                  <a:cubicBezTo>
                    <a:pt x="2770" y="9074"/>
                    <a:pt x="3988" y="9579"/>
                    <a:pt x="5258" y="9579"/>
                  </a:cubicBezTo>
                  <a:cubicBezTo>
                    <a:pt x="6529" y="9579"/>
                    <a:pt x="7747" y="9074"/>
                    <a:pt x="8645" y="8177"/>
                  </a:cubicBezTo>
                  <a:cubicBezTo>
                    <a:pt x="9543" y="7279"/>
                    <a:pt x="10048" y="6061"/>
                    <a:pt x="10048" y="4791"/>
                  </a:cubicBezTo>
                  <a:cubicBezTo>
                    <a:pt x="10048" y="3519"/>
                    <a:pt x="9543" y="2301"/>
                    <a:pt x="8645" y="1403"/>
                  </a:cubicBezTo>
                  <a:cubicBezTo>
                    <a:pt x="7710" y="468"/>
                    <a:pt x="6484" y="1"/>
                    <a:pt x="5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3087926" y="1157824"/>
              <a:ext cx="500868" cy="480416"/>
            </a:xfrm>
            <a:custGeom>
              <a:avLst/>
              <a:gdLst/>
              <a:ahLst/>
              <a:cxnLst/>
              <a:rect l="l" t="t" r="r" b="b"/>
              <a:pathLst>
                <a:path w="10188" h="9772" extrusionOk="0">
                  <a:moveTo>
                    <a:pt x="5073" y="192"/>
                  </a:moveTo>
                  <a:cubicBezTo>
                    <a:pt x="5079" y="192"/>
                    <a:pt x="5084" y="192"/>
                    <a:pt x="5090" y="192"/>
                  </a:cubicBezTo>
                  <a:lnTo>
                    <a:pt x="5084" y="192"/>
                  </a:lnTo>
                  <a:cubicBezTo>
                    <a:pt x="5207" y="192"/>
                    <a:pt x="5338" y="200"/>
                    <a:pt x="5474" y="210"/>
                  </a:cubicBezTo>
                  <a:cubicBezTo>
                    <a:pt x="7907" y="418"/>
                    <a:pt x="9772" y="2458"/>
                    <a:pt x="9765" y="4900"/>
                  </a:cubicBezTo>
                  <a:cubicBezTo>
                    <a:pt x="9756" y="7485"/>
                    <a:pt x="7657" y="9575"/>
                    <a:pt x="5073" y="9575"/>
                  </a:cubicBezTo>
                  <a:cubicBezTo>
                    <a:pt x="5068" y="9575"/>
                    <a:pt x="5062" y="9575"/>
                    <a:pt x="5057" y="9575"/>
                  </a:cubicBezTo>
                  <a:cubicBezTo>
                    <a:pt x="2466" y="9566"/>
                    <a:pt x="373" y="7458"/>
                    <a:pt x="382" y="4867"/>
                  </a:cubicBezTo>
                  <a:cubicBezTo>
                    <a:pt x="391" y="2282"/>
                    <a:pt x="2490" y="192"/>
                    <a:pt x="5073" y="192"/>
                  </a:cubicBezTo>
                  <a:close/>
                  <a:moveTo>
                    <a:pt x="5089" y="1"/>
                  </a:moveTo>
                  <a:cubicBezTo>
                    <a:pt x="2575" y="1"/>
                    <a:pt x="440" y="1928"/>
                    <a:pt x="225" y="4479"/>
                  </a:cubicBezTo>
                  <a:cubicBezTo>
                    <a:pt x="1" y="7168"/>
                    <a:pt x="1997" y="9529"/>
                    <a:pt x="4686" y="9756"/>
                  </a:cubicBezTo>
                  <a:cubicBezTo>
                    <a:pt x="4820" y="9772"/>
                    <a:pt x="4956" y="9772"/>
                    <a:pt x="5090" y="9772"/>
                  </a:cubicBezTo>
                  <a:cubicBezTo>
                    <a:pt x="5092" y="9772"/>
                    <a:pt x="5094" y="9772"/>
                    <a:pt x="5095" y="9772"/>
                  </a:cubicBezTo>
                  <a:cubicBezTo>
                    <a:pt x="7635" y="9772"/>
                    <a:pt x="9750" y="7825"/>
                    <a:pt x="9963" y="5295"/>
                  </a:cubicBezTo>
                  <a:cubicBezTo>
                    <a:pt x="10188" y="2606"/>
                    <a:pt x="8191" y="243"/>
                    <a:pt x="5502" y="18"/>
                  </a:cubicBezTo>
                  <a:cubicBezTo>
                    <a:pt x="5364" y="6"/>
                    <a:pt x="5226" y="1"/>
                    <a:pt x="50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3187480" y="1247053"/>
              <a:ext cx="300874" cy="300973"/>
            </a:xfrm>
            <a:custGeom>
              <a:avLst/>
              <a:gdLst/>
              <a:ahLst/>
              <a:cxnLst/>
              <a:rect l="l" t="t" r="r" b="b"/>
              <a:pathLst>
                <a:path w="6120" h="6122" extrusionOk="0">
                  <a:moveTo>
                    <a:pt x="3060" y="0"/>
                  </a:moveTo>
                  <a:cubicBezTo>
                    <a:pt x="1370" y="0"/>
                    <a:pt x="0" y="1370"/>
                    <a:pt x="0" y="3060"/>
                  </a:cubicBezTo>
                  <a:cubicBezTo>
                    <a:pt x="0" y="4750"/>
                    <a:pt x="1370" y="6121"/>
                    <a:pt x="3060" y="6121"/>
                  </a:cubicBezTo>
                  <a:cubicBezTo>
                    <a:pt x="4750" y="6121"/>
                    <a:pt x="6120" y="4750"/>
                    <a:pt x="6120" y="3060"/>
                  </a:cubicBezTo>
                  <a:cubicBezTo>
                    <a:pt x="6120" y="1370"/>
                    <a:pt x="4750" y="0"/>
                    <a:pt x="3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3175976" y="1242236"/>
              <a:ext cx="324030" cy="310953"/>
            </a:xfrm>
            <a:custGeom>
              <a:avLst/>
              <a:gdLst/>
              <a:ahLst/>
              <a:cxnLst/>
              <a:rect l="l" t="t" r="r" b="b"/>
              <a:pathLst>
                <a:path w="6591" h="6325" extrusionOk="0">
                  <a:moveTo>
                    <a:pt x="3290" y="205"/>
                  </a:moveTo>
                  <a:cubicBezTo>
                    <a:pt x="3372" y="205"/>
                    <a:pt x="3455" y="207"/>
                    <a:pt x="3535" y="214"/>
                  </a:cubicBezTo>
                  <a:cubicBezTo>
                    <a:pt x="5158" y="347"/>
                    <a:pt x="6366" y="1770"/>
                    <a:pt x="6235" y="3393"/>
                  </a:cubicBezTo>
                  <a:cubicBezTo>
                    <a:pt x="6110" y="4937"/>
                    <a:pt x="4819" y="6107"/>
                    <a:pt x="3296" y="6107"/>
                  </a:cubicBezTo>
                  <a:cubicBezTo>
                    <a:pt x="3217" y="6107"/>
                    <a:pt x="3137" y="6103"/>
                    <a:pt x="3056" y="6097"/>
                  </a:cubicBezTo>
                  <a:cubicBezTo>
                    <a:pt x="1432" y="5966"/>
                    <a:pt x="220" y="4542"/>
                    <a:pt x="352" y="2918"/>
                  </a:cubicBezTo>
                  <a:cubicBezTo>
                    <a:pt x="477" y="1387"/>
                    <a:pt x="1755" y="208"/>
                    <a:pt x="3290" y="205"/>
                  </a:cubicBezTo>
                  <a:close/>
                  <a:moveTo>
                    <a:pt x="3290" y="1"/>
                  </a:moveTo>
                  <a:cubicBezTo>
                    <a:pt x="1662" y="1"/>
                    <a:pt x="279" y="1251"/>
                    <a:pt x="144" y="2903"/>
                  </a:cubicBezTo>
                  <a:cubicBezTo>
                    <a:pt x="1" y="4644"/>
                    <a:pt x="1295" y="6171"/>
                    <a:pt x="3037" y="6314"/>
                  </a:cubicBezTo>
                  <a:cubicBezTo>
                    <a:pt x="3123" y="6325"/>
                    <a:pt x="3214" y="6325"/>
                    <a:pt x="3300" y="6325"/>
                  </a:cubicBezTo>
                  <a:cubicBezTo>
                    <a:pt x="4944" y="6323"/>
                    <a:pt x="6312" y="5061"/>
                    <a:pt x="6448" y="3423"/>
                  </a:cubicBezTo>
                  <a:cubicBezTo>
                    <a:pt x="6591" y="1682"/>
                    <a:pt x="5295" y="155"/>
                    <a:pt x="3555" y="12"/>
                  </a:cubicBezTo>
                  <a:cubicBezTo>
                    <a:pt x="3466" y="4"/>
                    <a:pt x="3378" y="1"/>
                    <a:pt x="32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3187923" y="1380087"/>
              <a:ext cx="150634" cy="22762"/>
            </a:xfrm>
            <a:custGeom>
              <a:avLst/>
              <a:gdLst/>
              <a:ahLst/>
              <a:cxnLst/>
              <a:rect l="l" t="t" r="r" b="b"/>
              <a:pathLst>
                <a:path w="3064" h="463" extrusionOk="0">
                  <a:moveTo>
                    <a:pt x="18" y="1"/>
                  </a:moveTo>
                  <a:lnTo>
                    <a:pt x="0" y="214"/>
                  </a:lnTo>
                  <a:lnTo>
                    <a:pt x="3047" y="462"/>
                  </a:lnTo>
                  <a:lnTo>
                    <a:pt x="3063" y="250"/>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3190528" y="1392329"/>
              <a:ext cx="148667" cy="44935"/>
            </a:xfrm>
            <a:custGeom>
              <a:avLst/>
              <a:gdLst/>
              <a:ahLst/>
              <a:cxnLst/>
              <a:rect l="l" t="t" r="r" b="b"/>
              <a:pathLst>
                <a:path w="3024" h="914" extrusionOk="0">
                  <a:moveTo>
                    <a:pt x="2974" y="1"/>
                  </a:moveTo>
                  <a:lnTo>
                    <a:pt x="1" y="705"/>
                  </a:lnTo>
                  <a:lnTo>
                    <a:pt x="50" y="913"/>
                  </a:lnTo>
                  <a:lnTo>
                    <a:pt x="3024" y="208"/>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3206899" y="1392919"/>
              <a:ext cx="133820" cy="87067"/>
            </a:xfrm>
            <a:custGeom>
              <a:avLst/>
              <a:gdLst/>
              <a:ahLst/>
              <a:cxnLst/>
              <a:rect l="l" t="t" r="r" b="b"/>
              <a:pathLst>
                <a:path w="2722" h="1771" extrusionOk="0">
                  <a:moveTo>
                    <a:pt x="2612" y="0"/>
                  </a:moveTo>
                  <a:lnTo>
                    <a:pt x="0" y="1588"/>
                  </a:lnTo>
                  <a:lnTo>
                    <a:pt x="112"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3236004" y="1393804"/>
              <a:ext cx="105847" cy="120891"/>
            </a:xfrm>
            <a:custGeom>
              <a:avLst/>
              <a:gdLst/>
              <a:ahLst/>
              <a:cxnLst/>
              <a:rect l="l" t="t" r="r" b="b"/>
              <a:pathLst>
                <a:path w="2153" h="2459" extrusionOk="0">
                  <a:moveTo>
                    <a:pt x="1991" y="0"/>
                  </a:moveTo>
                  <a:lnTo>
                    <a:pt x="1" y="2320"/>
                  </a:lnTo>
                  <a:lnTo>
                    <a:pt x="163" y="2459"/>
                  </a:lnTo>
                  <a:lnTo>
                    <a:pt x="2152" y="140"/>
                  </a:lnTo>
                  <a:lnTo>
                    <a:pt x="19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3275088" y="1395180"/>
              <a:ext cx="67697" cy="142719"/>
            </a:xfrm>
            <a:custGeom>
              <a:avLst/>
              <a:gdLst/>
              <a:ahLst/>
              <a:cxnLst/>
              <a:rect l="l" t="t" r="r" b="b"/>
              <a:pathLst>
                <a:path w="1377" h="2903" extrusionOk="0">
                  <a:moveTo>
                    <a:pt x="1180" y="1"/>
                  </a:moveTo>
                  <a:lnTo>
                    <a:pt x="1" y="2821"/>
                  </a:lnTo>
                  <a:lnTo>
                    <a:pt x="199" y="2903"/>
                  </a:lnTo>
                  <a:lnTo>
                    <a:pt x="1376" y="84"/>
                  </a:lnTo>
                  <a:lnTo>
                    <a:pt x="118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3320612" y="1397147"/>
              <a:ext cx="22664" cy="150634"/>
            </a:xfrm>
            <a:custGeom>
              <a:avLst/>
              <a:gdLst/>
              <a:ahLst/>
              <a:cxnLst/>
              <a:rect l="l" t="t" r="r" b="b"/>
              <a:pathLst>
                <a:path w="461" h="3064" extrusionOk="0">
                  <a:moveTo>
                    <a:pt x="248" y="1"/>
                  </a:moveTo>
                  <a:lnTo>
                    <a:pt x="1" y="3046"/>
                  </a:lnTo>
                  <a:lnTo>
                    <a:pt x="214" y="3064"/>
                  </a:lnTo>
                  <a:lnTo>
                    <a:pt x="461" y="17"/>
                  </a:lnTo>
                  <a:lnTo>
                    <a:pt x="24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3332706" y="1396507"/>
              <a:ext cx="44935" cy="148717"/>
            </a:xfrm>
            <a:custGeom>
              <a:avLst/>
              <a:gdLst/>
              <a:ahLst/>
              <a:cxnLst/>
              <a:rect l="l" t="t" r="r" b="b"/>
              <a:pathLst>
                <a:path w="914" h="3025" extrusionOk="0">
                  <a:moveTo>
                    <a:pt x="209" y="0"/>
                  </a:moveTo>
                  <a:lnTo>
                    <a:pt x="0" y="50"/>
                  </a:lnTo>
                  <a:lnTo>
                    <a:pt x="705" y="3024"/>
                  </a:lnTo>
                  <a:lnTo>
                    <a:pt x="913" y="2975"/>
                  </a:lnTo>
                  <a:lnTo>
                    <a:pt x="2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3333444" y="1394836"/>
              <a:ext cx="87165" cy="133820"/>
            </a:xfrm>
            <a:custGeom>
              <a:avLst/>
              <a:gdLst/>
              <a:ahLst/>
              <a:cxnLst/>
              <a:rect l="l" t="t" r="r" b="b"/>
              <a:pathLst>
                <a:path w="1773" h="2722" extrusionOk="0">
                  <a:moveTo>
                    <a:pt x="184" y="0"/>
                  </a:moveTo>
                  <a:lnTo>
                    <a:pt x="0" y="112"/>
                  </a:lnTo>
                  <a:lnTo>
                    <a:pt x="1589" y="2722"/>
                  </a:lnTo>
                  <a:lnTo>
                    <a:pt x="1772" y="2612"/>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3334525" y="1393656"/>
              <a:ext cx="120841" cy="105896"/>
            </a:xfrm>
            <a:custGeom>
              <a:avLst/>
              <a:gdLst/>
              <a:ahLst/>
              <a:cxnLst/>
              <a:rect l="l" t="t" r="r" b="b"/>
              <a:pathLst>
                <a:path w="2458" h="2154" extrusionOk="0">
                  <a:moveTo>
                    <a:pt x="139" y="0"/>
                  </a:moveTo>
                  <a:lnTo>
                    <a:pt x="1" y="163"/>
                  </a:lnTo>
                  <a:lnTo>
                    <a:pt x="2317" y="2153"/>
                  </a:lnTo>
                  <a:lnTo>
                    <a:pt x="2457" y="1993"/>
                  </a:lnTo>
                  <a:lnTo>
                    <a:pt x="13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3336049" y="1392820"/>
              <a:ext cx="142719" cy="67697"/>
            </a:xfrm>
            <a:custGeom>
              <a:avLst/>
              <a:gdLst/>
              <a:ahLst/>
              <a:cxnLst/>
              <a:rect l="l" t="t" r="r" b="b"/>
              <a:pathLst>
                <a:path w="2903" h="1377" extrusionOk="0">
                  <a:moveTo>
                    <a:pt x="83" y="1"/>
                  </a:moveTo>
                  <a:lnTo>
                    <a:pt x="1" y="198"/>
                  </a:lnTo>
                  <a:lnTo>
                    <a:pt x="2821" y="1377"/>
                  </a:lnTo>
                  <a:lnTo>
                    <a:pt x="2903" y="1180"/>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3337672" y="1392427"/>
              <a:ext cx="150634" cy="22713"/>
            </a:xfrm>
            <a:custGeom>
              <a:avLst/>
              <a:gdLst/>
              <a:ahLst/>
              <a:cxnLst/>
              <a:rect l="l" t="t" r="r" b="b"/>
              <a:pathLst>
                <a:path w="3064" h="462" extrusionOk="0">
                  <a:moveTo>
                    <a:pt x="17" y="0"/>
                  </a:moveTo>
                  <a:lnTo>
                    <a:pt x="1" y="213"/>
                  </a:lnTo>
                  <a:lnTo>
                    <a:pt x="3046" y="462"/>
                  </a:lnTo>
                  <a:lnTo>
                    <a:pt x="3063" y="249"/>
                  </a:lnTo>
                  <a:lnTo>
                    <a:pt x="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3336738" y="1357767"/>
              <a:ext cx="148618" cy="44935"/>
            </a:xfrm>
            <a:custGeom>
              <a:avLst/>
              <a:gdLst/>
              <a:ahLst/>
              <a:cxnLst/>
              <a:rect l="l" t="t" r="r" b="b"/>
              <a:pathLst>
                <a:path w="3023" h="914" extrusionOk="0">
                  <a:moveTo>
                    <a:pt x="2974" y="1"/>
                  </a:moveTo>
                  <a:lnTo>
                    <a:pt x="0" y="705"/>
                  </a:lnTo>
                  <a:lnTo>
                    <a:pt x="50" y="913"/>
                  </a:lnTo>
                  <a:lnTo>
                    <a:pt x="3023" y="209"/>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3335213" y="1314898"/>
              <a:ext cx="133820" cy="87067"/>
            </a:xfrm>
            <a:custGeom>
              <a:avLst/>
              <a:gdLst/>
              <a:ahLst/>
              <a:cxnLst/>
              <a:rect l="l" t="t" r="r" b="b"/>
              <a:pathLst>
                <a:path w="2722" h="1771" extrusionOk="0">
                  <a:moveTo>
                    <a:pt x="2612" y="0"/>
                  </a:moveTo>
                  <a:lnTo>
                    <a:pt x="0" y="1587"/>
                  </a:lnTo>
                  <a:lnTo>
                    <a:pt x="110"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3333886" y="1279894"/>
              <a:ext cx="105798" cy="120891"/>
            </a:xfrm>
            <a:custGeom>
              <a:avLst/>
              <a:gdLst/>
              <a:ahLst/>
              <a:cxnLst/>
              <a:rect l="l" t="t" r="r" b="b"/>
              <a:pathLst>
                <a:path w="2152" h="2459" extrusionOk="0">
                  <a:moveTo>
                    <a:pt x="1991" y="1"/>
                  </a:moveTo>
                  <a:lnTo>
                    <a:pt x="0" y="2319"/>
                  </a:lnTo>
                  <a:lnTo>
                    <a:pt x="163" y="2459"/>
                  </a:lnTo>
                  <a:lnTo>
                    <a:pt x="2152" y="139"/>
                  </a:lnTo>
                  <a:lnTo>
                    <a:pt x="199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3333001" y="1256689"/>
              <a:ext cx="67697" cy="142719"/>
            </a:xfrm>
            <a:custGeom>
              <a:avLst/>
              <a:gdLst/>
              <a:ahLst/>
              <a:cxnLst/>
              <a:rect l="l" t="t" r="r" b="b"/>
              <a:pathLst>
                <a:path w="1377" h="2903" extrusionOk="0">
                  <a:moveTo>
                    <a:pt x="1178" y="1"/>
                  </a:moveTo>
                  <a:lnTo>
                    <a:pt x="0" y="2821"/>
                  </a:lnTo>
                  <a:lnTo>
                    <a:pt x="197" y="2902"/>
                  </a:lnTo>
                  <a:lnTo>
                    <a:pt x="1376" y="82"/>
                  </a:lnTo>
                  <a:lnTo>
                    <a:pt x="11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3332854" y="1247447"/>
              <a:ext cx="22811" cy="150634"/>
            </a:xfrm>
            <a:custGeom>
              <a:avLst/>
              <a:gdLst/>
              <a:ahLst/>
              <a:cxnLst/>
              <a:rect l="l" t="t" r="r" b="b"/>
              <a:pathLst>
                <a:path w="464" h="3064" extrusionOk="0">
                  <a:moveTo>
                    <a:pt x="251" y="1"/>
                  </a:moveTo>
                  <a:lnTo>
                    <a:pt x="0" y="3046"/>
                  </a:lnTo>
                  <a:lnTo>
                    <a:pt x="213" y="3064"/>
                  </a:lnTo>
                  <a:lnTo>
                    <a:pt x="464" y="17"/>
                  </a:lnTo>
                  <a:lnTo>
                    <a:pt x="2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3298145" y="1250102"/>
              <a:ext cx="44935" cy="148717"/>
            </a:xfrm>
            <a:custGeom>
              <a:avLst/>
              <a:gdLst/>
              <a:ahLst/>
              <a:cxnLst/>
              <a:rect l="l" t="t" r="r" b="b"/>
              <a:pathLst>
                <a:path w="914" h="3025" extrusionOk="0">
                  <a:moveTo>
                    <a:pt x="209" y="1"/>
                  </a:moveTo>
                  <a:lnTo>
                    <a:pt x="1" y="50"/>
                  </a:lnTo>
                  <a:lnTo>
                    <a:pt x="705" y="3025"/>
                  </a:lnTo>
                  <a:lnTo>
                    <a:pt x="913" y="2975"/>
                  </a:lnTo>
                  <a:lnTo>
                    <a:pt x="2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3255423" y="1266522"/>
              <a:ext cx="87067" cy="133820"/>
            </a:xfrm>
            <a:custGeom>
              <a:avLst/>
              <a:gdLst/>
              <a:ahLst/>
              <a:cxnLst/>
              <a:rect l="l" t="t" r="r" b="b"/>
              <a:pathLst>
                <a:path w="1771" h="2722" extrusionOk="0">
                  <a:moveTo>
                    <a:pt x="182" y="0"/>
                  </a:moveTo>
                  <a:lnTo>
                    <a:pt x="0" y="110"/>
                  </a:lnTo>
                  <a:lnTo>
                    <a:pt x="1589" y="2722"/>
                  </a:lnTo>
                  <a:lnTo>
                    <a:pt x="1771" y="2610"/>
                  </a:lnTo>
                  <a:lnTo>
                    <a:pt x="1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3220567" y="1295577"/>
              <a:ext cx="120841" cy="105945"/>
            </a:xfrm>
            <a:custGeom>
              <a:avLst/>
              <a:gdLst/>
              <a:ahLst/>
              <a:cxnLst/>
              <a:rect l="l" t="t" r="r" b="b"/>
              <a:pathLst>
                <a:path w="2458" h="2155" extrusionOk="0">
                  <a:moveTo>
                    <a:pt x="140" y="0"/>
                  </a:moveTo>
                  <a:lnTo>
                    <a:pt x="0" y="162"/>
                  </a:lnTo>
                  <a:lnTo>
                    <a:pt x="2319" y="2155"/>
                  </a:lnTo>
                  <a:lnTo>
                    <a:pt x="2457" y="1992"/>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3197264" y="1334809"/>
              <a:ext cx="142719" cy="67697"/>
            </a:xfrm>
            <a:custGeom>
              <a:avLst/>
              <a:gdLst/>
              <a:ahLst/>
              <a:cxnLst/>
              <a:rect l="l" t="t" r="r" b="b"/>
              <a:pathLst>
                <a:path w="2903" h="1377" extrusionOk="0">
                  <a:moveTo>
                    <a:pt x="83" y="0"/>
                  </a:moveTo>
                  <a:lnTo>
                    <a:pt x="1" y="198"/>
                  </a:lnTo>
                  <a:lnTo>
                    <a:pt x="2820" y="1376"/>
                  </a:lnTo>
                  <a:lnTo>
                    <a:pt x="2903" y="1179"/>
                  </a:lnTo>
                  <a:lnTo>
                    <a:pt x="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3245984" y="1309047"/>
              <a:ext cx="184114" cy="176788"/>
            </a:xfrm>
            <a:custGeom>
              <a:avLst/>
              <a:gdLst/>
              <a:ahLst/>
              <a:cxnLst/>
              <a:rect l="l" t="t" r="r" b="b"/>
              <a:pathLst>
                <a:path w="3745" h="3596" extrusionOk="0">
                  <a:moveTo>
                    <a:pt x="1870" y="0"/>
                  </a:moveTo>
                  <a:cubicBezTo>
                    <a:pt x="943" y="0"/>
                    <a:pt x="157" y="712"/>
                    <a:pt x="81" y="1653"/>
                  </a:cubicBezTo>
                  <a:cubicBezTo>
                    <a:pt x="0" y="2643"/>
                    <a:pt x="737" y="3510"/>
                    <a:pt x="1727" y="3590"/>
                  </a:cubicBezTo>
                  <a:cubicBezTo>
                    <a:pt x="1777" y="3594"/>
                    <a:pt x="1826" y="3596"/>
                    <a:pt x="1875" y="3596"/>
                  </a:cubicBezTo>
                  <a:cubicBezTo>
                    <a:pt x="2799" y="3596"/>
                    <a:pt x="3585" y="2885"/>
                    <a:pt x="3663" y="1946"/>
                  </a:cubicBezTo>
                  <a:cubicBezTo>
                    <a:pt x="3745" y="956"/>
                    <a:pt x="3008" y="88"/>
                    <a:pt x="2018" y="6"/>
                  </a:cubicBezTo>
                  <a:cubicBezTo>
                    <a:pt x="1968" y="2"/>
                    <a:pt x="1919" y="0"/>
                    <a:pt x="18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3240330" y="1304082"/>
              <a:ext cx="195913" cy="187407"/>
            </a:xfrm>
            <a:custGeom>
              <a:avLst/>
              <a:gdLst/>
              <a:ahLst/>
              <a:cxnLst/>
              <a:rect l="l" t="t" r="r" b="b"/>
              <a:pathLst>
                <a:path w="3985" h="3812" extrusionOk="0">
                  <a:moveTo>
                    <a:pt x="2125" y="207"/>
                  </a:moveTo>
                  <a:cubicBezTo>
                    <a:pt x="3014" y="243"/>
                    <a:pt x="3724" y="954"/>
                    <a:pt x="3761" y="1843"/>
                  </a:cubicBezTo>
                  <a:cubicBezTo>
                    <a:pt x="3799" y="2784"/>
                    <a:pt x="3068" y="3578"/>
                    <a:pt x="2125" y="3617"/>
                  </a:cubicBezTo>
                  <a:cubicBezTo>
                    <a:pt x="2101" y="3618"/>
                    <a:pt x="2078" y="3618"/>
                    <a:pt x="2054" y="3618"/>
                  </a:cubicBezTo>
                  <a:cubicBezTo>
                    <a:pt x="1144" y="3618"/>
                    <a:pt x="390" y="2899"/>
                    <a:pt x="352" y="1982"/>
                  </a:cubicBezTo>
                  <a:cubicBezTo>
                    <a:pt x="313" y="1039"/>
                    <a:pt x="1046" y="246"/>
                    <a:pt x="1987" y="207"/>
                  </a:cubicBezTo>
                  <a:close/>
                  <a:moveTo>
                    <a:pt x="1983" y="1"/>
                  </a:moveTo>
                  <a:cubicBezTo>
                    <a:pt x="1001" y="1"/>
                    <a:pt x="167" y="754"/>
                    <a:pt x="85" y="1751"/>
                  </a:cubicBezTo>
                  <a:cubicBezTo>
                    <a:pt x="0" y="2799"/>
                    <a:pt x="781" y="3719"/>
                    <a:pt x="1829" y="3806"/>
                  </a:cubicBezTo>
                  <a:lnTo>
                    <a:pt x="1987" y="3806"/>
                  </a:lnTo>
                  <a:lnTo>
                    <a:pt x="1987" y="3812"/>
                  </a:lnTo>
                  <a:cubicBezTo>
                    <a:pt x="1996" y="3812"/>
                    <a:pt x="2006" y="3812"/>
                    <a:pt x="2015" y="3812"/>
                  </a:cubicBezTo>
                  <a:cubicBezTo>
                    <a:pt x="3018" y="3812"/>
                    <a:pt x="3851" y="3034"/>
                    <a:pt x="3918" y="2031"/>
                  </a:cubicBezTo>
                  <a:cubicBezTo>
                    <a:pt x="3985" y="981"/>
                    <a:pt x="3190" y="76"/>
                    <a:pt x="2142" y="7"/>
                  </a:cubicBezTo>
                  <a:cubicBezTo>
                    <a:pt x="2088" y="3"/>
                    <a:pt x="2035" y="1"/>
                    <a:pt x="198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3911496"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31" y="35"/>
                    <a:pt x="0" y="519"/>
                    <a:pt x="33" y="1082"/>
                  </a:cubicBezTo>
                  <a:cubicBezTo>
                    <a:pt x="65" y="1624"/>
                    <a:pt x="516" y="2044"/>
                    <a:pt x="1053" y="2044"/>
                  </a:cubicBezTo>
                  <a:cubicBezTo>
                    <a:pt x="1072" y="2044"/>
                    <a:pt x="1093" y="2043"/>
                    <a:pt x="1113" y="2042"/>
                  </a:cubicBezTo>
                  <a:cubicBezTo>
                    <a:pt x="1677" y="2008"/>
                    <a:pt x="2106" y="1525"/>
                    <a:pt x="2073" y="963"/>
                  </a:cubicBezTo>
                  <a:lnTo>
                    <a:pt x="2073" y="961"/>
                  </a:lnTo>
                  <a:cubicBezTo>
                    <a:pt x="2057" y="424"/>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3912234" y="4076060"/>
              <a:ext cx="106486" cy="104814"/>
            </a:xfrm>
            <a:custGeom>
              <a:avLst/>
              <a:gdLst/>
              <a:ahLst/>
              <a:cxnLst/>
              <a:rect l="l" t="t" r="r" b="b"/>
              <a:pathLst>
                <a:path w="2166" h="2132" extrusionOk="0">
                  <a:moveTo>
                    <a:pt x="1064" y="207"/>
                  </a:moveTo>
                  <a:cubicBezTo>
                    <a:pt x="1542" y="207"/>
                    <a:pt x="1936" y="584"/>
                    <a:pt x="1951" y="1065"/>
                  </a:cubicBezTo>
                  <a:cubicBezTo>
                    <a:pt x="1951" y="1512"/>
                    <a:pt x="1605" y="1881"/>
                    <a:pt x="1160" y="1914"/>
                  </a:cubicBezTo>
                  <a:cubicBezTo>
                    <a:pt x="1139" y="1915"/>
                    <a:pt x="1118" y="1916"/>
                    <a:pt x="1097"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4028306" y="4081026"/>
              <a:ext cx="103585" cy="100488"/>
            </a:xfrm>
            <a:custGeom>
              <a:avLst/>
              <a:gdLst/>
              <a:ahLst/>
              <a:cxnLst/>
              <a:rect l="l" t="t" r="r" b="b"/>
              <a:pathLst>
                <a:path w="2107" h="2044" extrusionOk="0">
                  <a:moveTo>
                    <a:pt x="1083" y="0"/>
                  </a:moveTo>
                  <a:cubicBezTo>
                    <a:pt x="1072" y="0"/>
                    <a:pt x="1061" y="0"/>
                    <a:pt x="1050" y="1"/>
                  </a:cubicBezTo>
                  <a:cubicBezTo>
                    <a:pt x="1033" y="1"/>
                    <a:pt x="1013" y="1"/>
                    <a:pt x="994" y="2"/>
                  </a:cubicBezTo>
                  <a:cubicBezTo>
                    <a:pt x="430" y="35"/>
                    <a:pt x="1" y="519"/>
                    <a:pt x="34" y="1082"/>
                  </a:cubicBezTo>
                  <a:cubicBezTo>
                    <a:pt x="65" y="1624"/>
                    <a:pt x="516" y="2044"/>
                    <a:pt x="1053" y="2044"/>
                  </a:cubicBezTo>
                  <a:cubicBezTo>
                    <a:pt x="1073" y="2044"/>
                    <a:pt x="1093" y="2043"/>
                    <a:pt x="1113" y="2042"/>
                  </a:cubicBezTo>
                  <a:cubicBezTo>
                    <a:pt x="1676" y="2008"/>
                    <a:pt x="2106" y="1525"/>
                    <a:pt x="2073" y="963"/>
                  </a:cubicBezTo>
                  <a:lnTo>
                    <a:pt x="2072" y="963"/>
                  </a:lnTo>
                  <a:lnTo>
                    <a:pt x="2072" y="961"/>
                  </a:lnTo>
                  <a:cubicBezTo>
                    <a:pt x="2056" y="424"/>
                    <a:pt x="1617"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4029290" y="4076060"/>
              <a:ext cx="106535" cy="104814"/>
            </a:xfrm>
            <a:custGeom>
              <a:avLst/>
              <a:gdLst/>
              <a:ahLst/>
              <a:cxnLst/>
              <a:rect l="l" t="t" r="r" b="b"/>
              <a:pathLst>
                <a:path w="2167" h="2132" extrusionOk="0">
                  <a:moveTo>
                    <a:pt x="1065" y="207"/>
                  </a:moveTo>
                  <a:cubicBezTo>
                    <a:pt x="1542" y="207"/>
                    <a:pt x="1936" y="584"/>
                    <a:pt x="1952" y="1065"/>
                  </a:cubicBezTo>
                  <a:cubicBezTo>
                    <a:pt x="1951" y="1512"/>
                    <a:pt x="1607" y="1881"/>
                    <a:pt x="1162" y="1914"/>
                  </a:cubicBezTo>
                  <a:cubicBezTo>
                    <a:pt x="1140" y="1915"/>
                    <a:pt x="1119" y="1916"/>
                    <a:pt x="1099" y="1916"/>
                  </a:cubicBezTo>
                  <a:cubicBezTo>
                    <a:pt x="655" y="1916"/>
                    <a:pt x="282" y="1574"/>
                    <a:pt x="249" y="1125"/>
                  </a:cubicBezTo>
                  <a:cubicBezTo>
                    <a:pt x="215" y="656"/>
                    <a:pt x="567" y="246"/>
                    <a:pt x="1038" y="212"/>
                  </a:cubicBezTo>
                  <a:lnTo>
                    <a:pt x="1038" y="207"/>
                  </a:lnTo>
                  <a:cubicBezTo>
                    <a:pt x="1047" y="207"/>
                    <a:pt x="1056" y="207"/>
                    <a:pt x="1065" y="207"/>
                  </a:cubicBezTo>
                  <a:close/>
                  <a:moveTo>
                    <a:pt x="1099" y="0"/>
                  </a:moveTo>
                  <a:cubicBezTo>
                    <a:pt x="538" y="0"/>
                    <a:pt x="67" y="438"/>
                    <a:pt x="34" y="1005"/>
                  </a:cubicBezTo>
                  <a:cubicBezTo>
                    <a:pt x="0" y="1594"/>
                    <a:pt x="450" y="2097"/>
                    <a:pt x="1038" y="2131"/>
                  </a:cubicBezTo>
                  <a:cubicBezTo>
                    <a:pt x="1048" y="2131"/>
                    <a:pt x="1058" y="2132"/>
                    <a:pt x="1068" y="2132"/>
                  </a:cubicBezTo>
                  <a:cubicBezTo>
                    <a:pt x="1659" y="2132"/>
                    <a:pt x="2148" y="1661"/>
                    <a:pt x="2167" y="1065"/>
                  </a:cubicBezTo>
                  <a:cubicBezTo>
                    <a:pt x="2165" y="501"/>
                    <a:pt x="1724" y="35"/>
                    <a:pt x="1162" y="2"/>
                  </a:cubicBezTo>
                  <a:cubicBezTo>
                    <a:pt x="1140"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145461" y="4081026"/>
              <a:ext cx="103880" cy="100636"/>
            </a:xfrm>
            <a:custGeom>
              <a:avLst/>
              <a:gdLst/>
              <a:ahLst/>
              <a:cxnLst/>
              <a:rect l="l" t="t" r="r" b="b"/>
              <a:pathLst>
                <a:path w="2113" h="2047" extrusionOk="0">
                  <a:moveTo>
                    <a:pt x="1087" y="0"/>
                  </a:moveTo>
                  <a:cubicBezTo>
                    <a:pt x="1077" y="0"/>
                    <a:pt x="1067" y="0"/>
                    <a:pt x="1057" y="1"/>
                  </a:cubicBezTo>
                  <a:cubicBezTo>
                    <a:pt x="1036" y="1"/>
                    <a:pt x="1016" y="1"/>
                    <a:pt x="995" y="2"/>
                  </a:cubicBezTo>
                  <a:cubicBezTo>
                    <a:pt x="430" y="36"/>
                    <a:pt x="0" y="522"/>
                    <a:pt x="34" y="1086"/>
                  </a:cubicBezTo>
                  <a:cubicBezTo>
                    <a:pt x="67" y="1629"/>
                    <a:pt x="518" y="2047"/>
                    <a:pt x="1055" y="2047"/>
                  </a:cubicBezTo>
                  <a:cubicBezTo>
                    <a:pt x="1076" y="2047"/>
                    <a:pt x="1097" y="2046"/>
                    <a:pt x="1118" y="2045"/>
                  </a:cubicBezTo>
                  <a:cubicBezTo>
                    <a:pt x="1683" y="2011"/>
                    <a:pt x="2113" y="1527"/>
                    <a:pt x="2079" y="963"/>
                  </a:cubicBezTo>
                  <a:cubicBezTo>
                    <a:pt x="2061" y="425"/>
                    <a:pt x="1620"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4146395" y="4076060"/>
              <a:ext cx="106486" cy="104814"/>
            </a:xfrm>
            <a:custGeom>
              <a:avLst/>
              <a:gdLst/>
              <a:ahLst/>
              <a:cxnLst/>
              <a:rect l="l" t="t" r="r" b="b"/>
              <a:pathLst>
                <a:path w="2166" h="2132" extrusionOk="0">
                  <a:moveTo>
                    <a:pt x="1063" y="207"/>
                  </a:moveTo>
                  <a:cubicBezTo>
                    <a:pt x="1540" y="207"/>
                    <a:pt x="1935" y="585"/>
                    <a:pt x="1952" y="1065"/>
                  </a:cubicBezTo>
                  <a:cubicBezTo>
                    <a:pt x="1951" y="1512"/>
                    <a:pt x="1607" y="1881"/>
                    <a:pt x="1162" y="1914"/>
                  </a:cubicBezTo>
                  <a:cubicBezTo>
                    <a:pt x="1141" y="1915"/>
                    <a:pt x="1120" y="1916"/>
                    <a:pt x="1099" y="1916"/>
                  </a:cubicBezTo>
                  <a:cubicBezTo>
                    <a:pt x="655" y="1916"/>
                    <a:pt x="282" y="1574"/>
                    <a:pt x="249" y="1125"/>
                  </a:cubicBezTo>
                  <a:cubicBezTo>
                    <a:pt x="215" y="656"/>
                    <a:pt x="568" y="246"/>
                    <a:pt x="1038" y="212"/>
                  </a:cubicBezTo>
                  <a:lnTo>
                    <a:pt x="1038" y="207"/>
                  </a:lnTo>
                  <a:cubicBezTo>
                    <a:pt x="1047" y="207"/>
                    <a:pt x="1055" y="207"/>
                    <a:pt x="1063" y="207"/>
                  </a:cubicBezTo>
                  <a:close/>
                  <a:moveTo>
                    <a:pt x="1099" y="0"/>
                  </a:moveTo>
                  <a:cubicBezTo>
                    <a:pt x="538" y="0"/>
                    <a:pt x="68" y="438"/>
                    <a:pt x="35" y="1005"/>
                  </a:cubicBezTo>
                  <a:cubicBezTo>
                    <a:pt x="0" y="1594"/>
                    <a:pt x="450" y="2097"/>
                    <a:pt x="1038" y="2131"/>
                  </a:cubicBezTo>
                  <a:cubicBezTo>
                    <a:pt x="1047" y="2131"/>
                    <a:pt x="1057" y="2131"/>
                    <a:pt x="1066" y="2131"/>
                  </a:cubicBezTo>
                  <a:cubicBezTo>
                    <a:pt x="1658" y="2131"/>
                    <a:pt x="2146" y="1660"/>
                    <a:pt x="2165" y="1065"/>
                  </a:cubicBezTo>
                  <a:cubicBezTo>
                    <a:pt x="2165"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4262713" y="4081026"/>
              <a:ext cx="103536" cy="100488"/>
            </a:xfrm>
            <a:custGeom>
              <a:avLst/>
              <a:gdLst/>
              <a:ahLst/>
              <a:cxnLst/>
              <a:rect l="l" t="t" r="r" b="b"/>
              <a:pathLst>
                <a:path w="2106" h="2044" extrusionOk="0">
                  <a:moveTo>
                    <a:pt x="1085" y="0"/>
                  </a:moveTo>
                  <a:cubicBezTo>
                    <a:pt x="1075" y="0"/>
                    <a:pt x="1065" y="0"/>
                    <a:pt x="1055" y="1"/>
                  </a:cubicBezTo>
                  <a:cubicBezTo>
                    <a:pt x="1034" y="1"/>
                    <a:pt x="1014" y="1"/>
                    <a:pt x="993" y="2"/>
                  </a:cubicBezTo>
                  <a:cubicBezTo>
                    <a:pt x="431" y="35"/>
                    <a:pt x="0" y="519"/>
                    <a:pt x="33" y="1082"/>
                  </a:cubicBezTo>
                  <a:cubicBezTo>
                    <a:pt x="66" y="1624"/>
                    <a:pt x="516" y="2044"/>
                    <a:pt x="1052" y="2044"/>
                  </a:cubicBezTo>
                  <a:cubicBezTo>
                    <a:pt x="1072" y="2044"/>
                    <a:pt x="1092" y="2043"/>
                    <a:pt x="1113" y="2042"/>
                  </a:cubicBezTo>
                  <a:cubicBezTo>
                    <a:pt x="1677" y="2008"/>
                    <a:pt x="2106" y="1525"/>
                    <a:pt x="2073" y="963"/>
                  </a:cubicBezTo>
                  <a:cubicBezTo>
                    <a:pt x="2057" y="425"/>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4263500"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9"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9"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4379818" y="4081026"/>
              <a:ext cx="103536" cy="100488"/>
            </a:xfrm>
            <a:custGeom>
              <a:avLst/>
              <a:gdLst/>
              <a:ahLst/>
              <a:cxnLst/>
              <a:rect l="l" t="t" r="r" b="b"/>
              <a:pathLst>
                <a:path w="2106" h="2044" extrusionOk="0">
                  <a:moveTo>
                    <a:pt x="1084" y="0"/>
                  </a:moveTo>
                  <a:cubicBezTo>
                    <a:pt x="1074" y="0"/>
                    <a:pt x="1063" y="0"/>
                    <a:pt x="1053" y="1"/>
                  </a:cubicBezTo>
                  <a:cubicBezTo>
                    <a:pt x="1034" y="1"/>
                    <a:pt x="1013" y="1"/>
                    <a:pt x="994" y="2"/>
                  </a:cubicBezTo>
                  <a:cubicBezTo>
                    <a:pt x="431" y="35"/>
                    <a:pt x="1" y="519"/>
                    <a:pt x="33" y="1082"/>
                  </a:cubicBezTo>
                  <a:cubicBezTo>
                    <a:pt x="65" y="1624"/>
                    <a:pt x="516" y="2044"/>
                    <a:pt x="1053" y="2044"/>
                  </a:cubicBezTo>
                  <a:cubicBezTo>
                    <a:pt x="1073" y="2044"/>
                    <a:pt x="1093" y="2043"/>
                    <a:pt x="1113" y="2042"/>
                  </a:cubicBezTo>
                  <a:cubicBezTo>
                    <a:pt x="1676" y="2008"/>
                    <a:pt x="2106" y="1525"/>
                    <a:pt x="2073"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4380556" y="4076060"/>
              <a:ext cx="106486" cy="104814"/>
            </a:xfrm>
            <a:custGeom>
              <a:avLst/>
              <a:gdLst/>
              <a:ahLst/>
              <a:cxnLst/>
              <a:rect l="l" t="t" r="r" b="b"/>
              <a:pathLst>
                <a:path w="2166" h="2132" extrusionOk="0">
                  <a:moveTo>
                    <a:pt x="1063" y="207"/>
                  </a:moveTo>
                  <a:cubicBezTo>
                    <a:pt x="1540" y="207"/>
                    <a:pt x="1935" y="585"/>
                    <a:pt x="1951" y="1065"/>
                  </a:cubicBezTo>
                  <a:cubicBezTo>
                    <a:pt x="1950" y="1512"/>
                    <a:pt x="1604" y="1882"/>
                    <a:pt x="1157" y="1914"/>
                  </a:cubicBezTo>
                  <a:cubicBezTo>
                    <a:pt x="1137" y="1915"/>
                    <a:pt x="1117" y="1916"/>
                    <a:pt x="1097" y="1916"/>
                  </a:cubicBezTo>
                  <a:cubicBezTo>
                    <a:pt x="654" y="1916"/>
                    <a:pt x="279" y="1572"/>
                    <a:pt x="248" y="1123"/>
                  </a:cubicBezTo>
                  <a:cubicBezTo>
                    <a:pt x="215" y="653"/>
                    <a:pt x="569" y="245"/>
                    <a:pt x="1038" y="212"/>
                  </a:cubicBezTo>
                  <a:lnTo>
                    <a:pt x="1038" y="207"/>
                  </a:lnTo>
                  <a:cubicBezTo>
                    <a:pt x="1047" y="207"/>
                    <a:pt x="1055" y="207"/>
                    <a:pt x="1063" y="207"/>
                  </a:cubicBezTo>
                  <a:close/>
                  <a:moveTo>
                    <a:pt x="1099" y="0"/>
                  </a:moveTo>
                  <a:cubicBezTo>
                    <a:pt x="537" y="0"/>
                    <a:pt x="66" y="439"/>
                    <a:pt x="33" y="1007"/>
                  </a:cubicBezTo>
                  <a:cubicBezTo>
                    <a:pt x="1" y="1595"/>
                    <a:pt x="450" y="2098"/>
                    <a:pt x="1038" y="2131"/>
                  </a:cubicBezTo>
                  <a:cubicBezTo>
                    <a:pt x="1048" y="2131"/>
                    <a:pt x="1057" y="2131"/>
                    <a:pt x="1066" y="2131"/>
                  </a:cubicBezTo>
                  <a:cubicBezTo>
                    <a:pt x="1658" y="2131"/>
                    <a:pt x="2146" y="1660"/>
                    <a:pt x="2165" y="1065"/>
                  </a:cubicBezTo>
                  <a:cubicBezTo>
                    <a:pt x="2164" y="501"/>
                    <a:pt x="1722" y="33"/>
                    <a:pt x="1159" y="2"/>
                  </a:cubicBezTo>
                  <a:cubicBezTo>
                    <a:pt x="1139"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4496923" y="4081026"/>
              <a:ext cx="103585" cy="100488"/>
            </a:xfrm>
            <a:custGeom>
              <a:avLst/>
              <a:gdLst/>
              <a:ahLst/>
              <a:cxnLst/>
              <a:rect l="l" t="t" r="r" b="b"/>
              <a:pathLst>
                <a:path w="2107" h="2044" extrusionOk="0">
                  <a:moveTo>
                    <a:pt x="1084" y="0"/>
                  </a:moveTo>
                  <a:cubicBezTo>
                    <a:pt x="1074" y="0"/>
                    <a:pt x="1064" y="0"/>
                    <a:pt x="1054" y="1"/>
                  </a:cubicBezTo>
                  <a:cubicBezTo>
                    <a:pt x="1034" y="1"/>
                    <a:pt x="1013" y="1"/>
                    <a:pt x="994" y="2"/>
                  </a:cubicBezTo>
                  <a:cubicBezTo>
                    <a:pt x="431" y="35"/>
                    <a:pt x="1" y="519"/>
                    <a:pt x="34" y="1082"/>
                  </a:cubicBezTo>
                  <a:cubicBezTo>
                    <a:pt x="65" y="1624"/>
                    <a:pt x="516" y="2044"/>
                    <a:pt x="1053" y="2044"/>
                  </a:cubicBezTo>
                  <a:cubicBezTo>
                    <a:pt x="1073" y="2044"/>
                    <a:pt x="1093" y="2043"/>
                    <a:pt x="1113" y="2042"/>
                  </a:cubicBezTo>
                  <a:cubicBezTo>
                    <a:pt x="1676" y="2008"/>
                    <a:pt x="2106" y="1525"/>
                    <a:pt x="2074"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4497661" y="4076060"/>
              <a:ext cx="106437" cy="104814"/>
            </a:xfrm>
            <a:custGeom>
              <a:avLst/>
              <a:gdLst/>
              <a:ahLst/>
              <a:cxnLst/>
              <a:rect l="l" t="t" r="r" b="b"/>
              <a:pathLst>
                <a:path w="2165" h="2132" extrusionOk="0">
                  <a:moveTo>
                    <a:pt x="1063" y="207"/>
                  </a:moveTo>
                  <a:cubicBezTo>
                    <a:pt x="1541" y="207"/>
                    <a:pt x="1935" y="585"/>
                    <a:pt x="1951" y="1065"/>
                  </a:cubicBezTo>
                  <a:cubicBezTo>
                    <a:pt x="1950" y="1512"/>
                    <a:pt x="1604" y="1882"/>
                    <a:pt x="1158" y="1914"/>
                  </a:cubicBezTo>
                  <a:cubicBezTo>
                    <a:pt x="1138" y="1915"/>
                    <a:pt x="1118" y="1916"/>
                    <a:pt x="1098" y="1916"/>
                  </a:cubicBezTo>
                  <a:cubicBezTo>
                    <a:pt x="654" y="1916"/>
                    <a:pt x="279" y="1572"/>
                    <a:pt x="248" y="1123"/>
                  </a:cubicBezTo>
                  <a:cubicBezTo>
                    <a:pt x="215" y="653"/>
                    <a:pt x="570" y="245"/>
                    <a:pt x="1039" y="212"/>
                  </a:cubicBezTo>
                  <a:lnTo>
                    <a:pt x="1039" y="207"/>
                  </a:lnTo>
                  <a:cubicBezTo>
                    <a:pt x="1047" y="207"/>
                    <a:pt x="1055" y="207"/>
                    <a:pt x="1063" y="207"/>
                  </a:cubicBezTo>
                  <a:close/>
                  <a:moveTo>
                    <a:pt x="1098" y="0"/>
                  </a:moveTo>
                  <a:cubicBezTo>
                    <a:pt x="537" y="0"/>
                    <a:pt x="65" y="439"/>
                    <a:pt x="34" y="1007"/>
                  </a:cubicBezTo>
                  <a:cubicBezTo>
                    <a:pt x="1" y="1595"/>
                    <a:pt x="450" y="2098"/>
                    <a:pt x="1039" y="2131"/>
                  </a:cubicBezTo>
                  <a:cubicBezTo>
                    <a:pt x="1048" y="2131"/>
                    <a:pt x="1057" y="2131"/>
                    <a:pt x="1066" y="2131"/>
                  </a:cubicBezTo>
                  <a:cubicBezTo>
                    <a:pt x="1658" y="2131"/>
                    <a:pt x="2147" y="1660"/>
                    <a:pt x="2164" y="1065"/>
                  </a:cubicBezTo>
                  <a:cubicBezTo>
                    <a:pt x="2164" y="501"/>
                    <a:pt x="1722" y="33"/>
                    <a:pt x="1158" y="2"/>
                  </a:cubicBezTo>
                  <a:cubicBezTo>
                    <a:pt x="1138" y="1"/>
                    <a:pt x="1117" y="0"/>
                    <a:pt x="10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4614078" y="4081026"/>
              <a:ext cx="103536" cy="100488"/>
            </a:xfrm>
            <a:custGeom>
              <a:avLst/>
              <a:gdLst/>
              <a:ahLst/>
              <a:cxnLst/>
              <a:rect l="l" t="t" r="r" b="b"/>
              <a:pathLst>
                <a:path w="2106" h="2044" extrusionOk="0">
                  <a:moveTo>
                    <a:pt x="1084" y="0"/>
                  </a:moveTo>
                  <a:cubicBezTo>
                    <a:pt x="1073" y="0"/>
                    <a:pt x="1062" y="0"/>
                    <a:pt x="1051" y="1"/>
                  </a:cubicBezTo>
                  <a:cubicBezTo>
                    <a:pt x="1032" y="1"/>
                    <a:pt x="1013" y="1"/>
                    <a:pt x="993" y="2"/>
                  </a:cubicBezTo>
                  <a:cubicBezTo>
                    <a:pt x="429" y="35"/>
                    <a:pt x="0" y="519"/>
                    <a:pt x="33" y="1082"/>
                  </a:cubicBezTo>
                  <a:cubicBezTo>
                    <a:pt x="65" y="1624"/>
                    <a:pt x="516" y="2044"/>
                    <a:pt x="1052" y="2044"/>
                  </a:cubicBezTo>
                  <a:cubicBezTo>
                    <a:pt x="1072" y="2044"/>
                    <a:pt x="1092" y="2043"/>
                    <a:pt x="1112" y="2042"/>
                  </a:cubicBezTo>
                  <a:cubicBezTo>
                    <a:pt x="1675" y="2008"/>
                    <a:pt x="2106" y="1525"/>
                    <a:pt x="2073" y="963"/>
                  </a:cubicBezTo>
                  <a:lnTo>
                    <a:pt x="2073" y="961"/>
                  </a:lnTo>
                  <a:cubicBezTo>
                    <a:pt x="2055" y="424"/>
                    <a:pt x="1616"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4614717"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8"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8"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4730740"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29" y="35"/>
                    <a:pt x="1" y="519"/>
                    <a:pt x="33" y="1082"/>
                  </a:cubicBezTo>
                  <a:cubicBezTo>
                    <a:pt x="65" y="1624"/>
                    <a:pt x="516" y="2044"/>
                    <a:pt x="1053" y="2044"/>
                  </a:cubicBezTo>
                  <a:cubicBezTo>
                    <a:pt x="1073" y="2044"/>
                    <a:pt x="1093" y="2043"/>
                    <a:pt x="1113" y="2042"/>
                  </a:cubicBezTo>
                  <a:cubicBezTo>
                    <a:pt x="1676" y="2008"/>
                    <a:pt x="2106" y="1525"/>
                    <a:pt x="2073" y="963"/>
                  </a:cubicBezTo>
                  <a:lnTo>
                    <a:pt x="2073" y="961"/>
                  </a:lnTo>
                  <a:cubicBezTo>
                    <a:pt x="2056" y="424"/>
                    <a:pt x="1616"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4731822"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1" y="1914"/>
                  </a:cubicBezTo>
                  <a:cubicBezTo>
                    <a:pt x="1140" y="1915"/>
                    <a:pt x="1119" y="1916"/>
                    <a:pt x="1098" y="1916"/>
                  </a:cubicBezTo>
                  <a:cubicBezTo>
                    <a:pt x="656" y="1916"/>
                    <a:pt x="282" y="1574"/>
                    <a:pt x="250" y="1125"/>
                  </a:cubicBezTo>
                  <a:cubicBezTo>
                    <a:pt x="215" y="656"/>
                    <a:pt x="568" y="246"/>
                    <a:pt x="1037" y="212"/>
                  </a:cubicBezTo>
                  <a:lnTo>
                    <a:pt x="1037" y="207"/>
                  </a:lnTo>
                  <a:cubicBezTo>
                    <a:pt x="1046" y="207"/>
                    <a:pt x="1056" y="207"/>
                    <a:pt x="1065" y="207"/>
                  </a:cubicBezTo>
                  <a:close/>
                  <a:moveTo>
                    <a:pt x="1099" y="0"/>
                  </a:moveTo>
                  <a:cubicBezTo>
                    <a:pt x="539" y="0"/>
                    <a:pt x="68" y="438"/>
                    <a:pt x="35" y="1005"/>
                  </a:cubicBezTo>
                  <a:cubicBezTo>
                    <a:pt x="1" y="1594"/>
                    <a:pt x="451" y="2097"/>
                    <a:pt x="1037" y="2131"/>
                  </a:cubicBezTo>
                  <a:cubicBezTo>
                    <a:pt x="1047" y="2131"/>
                    <a:pt x="1057" y="2132"/>
                    <a:pt x="1068"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4847993" y="4081026"/>
              <a:ext cx="103880" cy="100636"/>
            </a:xfrm>
            <a:custGeom>
              <a:avLst/>
              <a:gdLst/>
              <a:ahLst/>
              <a:cxnLst/>
              <a:rect l="l" t="t" r="r" b="b"/>
              <a:pathLst>
                <a:path w="2113" h="2047" extrusionOk="0">
                  <a:moveTo>
                    <a:pt x="1087" y="0"/>
                  </a:moveTo>
                  <a:cubicBezTo>
                    <a:pt x="1077" y="0"/>
                    <a:pt x="1067" y="0"/>
                    <a:pt x="1056" y="1"/>
                  </a:cubicBezTo>
                  <a:cubicBezTo>
                    <a:pt x="1036" y="1"/>
                    <a:pt x="1015" y="1"/>
                    <a:pt x="995" y="2"/>
                  </a:cubicBezTo>
                  <a:cubicBezTo>
                    <a:pt x="431" y="36"/>
                    <a:pt x="1" y="522"/>
                    <a:pt x="35" y="1086"/>
                  </a:cubicBezTo>
                  <a:cubicBezTo>
                    <a:pt x="68" y="1629"/>
                    <a:pt x="518" y="2047"/>
                    <a:pt x="1056" y="2047"/>
                  </a:cubicBezTo>
                  <a:cubicBezTo>
                    <a:pt x="1077" y="2047"/>
                    <a:pt x="1098" y="2046"/>
                    <a:pt x="1119" y="2045"/>
                  </a:cubicBezTo>
                  <a:cubicBezTo>
                    <a:pt x="1682" y="2011"/>
                    <a:pt x="2112" y="1527"/>
                    <a:pt x="2078" y="963"/>
                  </a:cubicBezTo>
                  <a:cubicBezTo>
                    <a:pt x="2062" y="425"/>
                    <a:pt x="1621"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4848976" y="4076060"/>
              <a:ext cx="106486" cy="104814"/>
            </a:xfrm>
            <a:custGeom>
              <a:avLst/>
              <a:gdLst/>
              <a:ahLst/>
              <a:cxnLst/>
              <a:rect l="l" t="t" r="r" b="b"/>
              <a:pathLst>
                <a:path w="2166" h="2132" extrusionOk="0">
                  <a:moveTo>
                    <a:pt x="1061" y="207"/>
                  </a:moveTo>
                  <a:cubicBezTo>
                    <a:pt x="1540" y="207"/>
                    <a:pt x="1935" y="585"/>
                    <a:pt x="1952" y="1065"/>
                  </a:cubicBezTo>
                  <a:cubicBezTo>
                    <a:pt x="1951" y="1512"/>
                    <a:pt x="1605" y="1881"/>
                    <a:pt x="1160" y="1914"/>
                  </a:cubicBezTo>
                  <a:cubicBezTo>
                    <a:pt x="1139" y="1915"/>
                    <a:pt x="1118" y="1916"/>
                    <a:pt x="1097" y="1916"/>
                  </a:cubicBezTo>
                  <a:cubicBezTo>
                    <a:pt x="655" y="1916"/>
                    <a:pt x="280" y="1574"/>
                    <a:pt x="247" y="1125"/>
                  </a:cubicBezTo>
                  <a:cubicBezTo>
                    <a:pt x="215" y="656"/>
                    <a:pt x="567" y="246"/>
                    <a:pt x="1036" y="212"/>
                  </a:cubicBezTo>
                  <a:lnTo>
                    <a:pt x="1036" y="207"/>
                  </a:lnTo>
                  <a:cubicBezTo>
                    <a:pt x="1045" y="207"/>
                    <a:pt x="1053" y="207"/>
                    <a:pt x="1061" y="207"/>
                  </a:cubicBezTo>
                  <a:close/>
                  <a:moveTo>
                    <a:pt x="1097" y="0"/>
                  </a:moveTo>
                  <a:cubicBezTo>
                    <a:pt x="538" y="0"/>
                    <a:pt x="67" y="438"/>
                    <a:pt x="34" y="1005"/>
                  </a:cubicBezTo>
                  <a:cubicBezTo>
                    <a:pt x="0" y="1594"/>
                    <a:pt x="448" y="2097"/>
                    <a:pt x="1036" y="2131"/>
                  </a:cubicBezTo>
                  <a:cubicBezTo>
                    <a:pt x="1046" y="2131"/>
                    <a:pt x="1055" y="2131"/>
                    <a:pt x="1064" y="2131"/>
                  </a:cubicBezTo>
                  <a:cubicBezTo>
                    <a:pt x="1658" y="2131"/>
                    <a:pt x="2146" y="1660"/>
                    <a:pt x="2165" y="1065"/>
                  </a:cubicBezTo>
                  <a:cubicBezTo>
                    <a:pt x="2164" y="501"/>
                    <a:pt x="1724"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4965147" y="4081026"/>
              <a:ext cx="103831" cy="100636"/>
            </a:xfrm>
            <a:custGeom>
              <a:avLst/>
              <a:gdLst/>
              <a:ahLst/>
              <a:cxnLst/>
              <a:rect l="l" t="t" r="r" b="b"/>
              <a:pathLst>
                <a:path w="2112" h="2047" extrusionOk="0">
                  <a:moveTo>
                    <a:pt x="1086" y="0"/>
                  </a:moveTo>
                  <a:cubicBezTo>
                    <a:pt x="1076" y="0"/>
                    <a:pt x="1066" y="0"/>
                    <a:pt x="1056" y="1"/>
                  </a:cubicBezTo>
                  <a:cubicBezTo>
                    <a:pt x="1035" y="1"/>
                    <a:pt x="1014" y="1"/>
                    <a:pt x="993" y="2"/>
                  </a:cubicBezTo>
                  <a:cubicBezTo>
                    <a:pt x="429" y="36"/>
                    <a:pt x="0" y="522"/>
                    <a:pt x="34" y="1086"/>
                  </a:cubicBezTo>
                  <a:cubicBezTo>
                    <a:pt x="66" y="1629"/>
                    <a:pt x="517" y="2047"/>
                    <a:pt x="1054" y="2047"/>
                  </a:cubicBezTo>
                  <a:cubicBezTo>
                    <a:pt x="1075" y="2047"/>
                    <a:pt x="1096" y="2046"/>
                    <a:pt x="1117" y="2045"/>
                  </a:cubicBezTo>
                  <a:cubicBezTo>
                    <a:pt x="1681" y="2011"/>
                    <a:pt x="2111" y="1527"/>
                    <a:pt x="2077" y="963"/>
                  </a:cubicBezTo>
                  <a:cubicBezTo>
                    <a:pt x="2060" y="425"/>
                    <a:pt x="1620" y="0"/>
                    <a:pt x="108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4966081" y="4076060"/>
              <a:ext cx="106486" cy="104814"/>
            </a:xfrm>
            <a:custGeom>
              <a:avLst/>
              <a:gdLst/>
              <a:ahLst/>
              <a:cxnLst/>
              <a:rect l="l" t="t" r="r" b="b"/>
              <a:pathLst>
                <a:path w="2166" h="2132" extrusionOk="0">
                  <a:moveTo>
                    <a:pt x="1064" y="207"/>
                  </a:moveTo>
                  <a:cubicBezTo>
                    <a:pt x="1542" y="207"/>
                    <a:pt x="1936" y="584"/>
                    <a:pt x="1951" y="1065"/>
                  </a:cubicBezTo>
                  <a:cubicBezTo>
                    <a:pt x="1951" y="1512"/>
                    <a:pt x="1606" y="1881"/>
                    <a:pt x="1160" y="1914"/>
                  </a:cubicBezTo>
                  <a:cubicBezTo>
                    <a:pt x="1139" y="1915"/>
                    <a:pt x="1118" y="1916"/>
                    <a:pt x="1098"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5082400" y="4081026"/>
              <a:ext cx="103536" cy="100488"/>
            </a:xfrm>
            <a:custGeom>
              <a:avLst/>
              <a:gdLst/>
              <a:ahLst/>
              <a:cxnLst/>
              <a:rect l="l" t="t" r="r" b="b"/>
              <a:pathLst>
                <a:path w="2106" h="2044" extrusionOk="0">
                  <a:moveTo>
                    <a:pt x="1083" y="0"/>
                  </a:moveTo>
                  <a:cubicBezTo>
                    <a:pt x="1073" y="0"/>
                    <a:pt x="1063" y="0"/>
                    <a:pt x="1053" y="1"/>
                  </a:cubicBezTo>
                  <a:cubicBezTo>
                    <a:pt x="1032" y="1"/>
                    <a:pt x="1013" y="1"/>
                    <a:pt x="994" y="2"/>
                  </a:cubicBezTo>
                  <a:cubicBezTo>
                    <a:pt x="429" y="35"/>
                    <a:pt x="0" y="519"/>
                    <a:pt x="33" y="1082"/>
                  </a:cubicBezTo>
                  <a:cubicBezTo>
                    <a:pt x="65" y="1624"/>
                    <a:pt x="516" y="2044"/>
                    <a:pt x="1052" y="2044"/>
                  </a:cubicBezTo>
                  <a:cubicBezTo>
                    <a:pt x="1072" y="2044"/>
                    <a:pt x="1092" y="2043"/>
                    <a:pt x="1113" y="2042"/>
                  </a:cubicBezTo>
                  <a:cubicBezTo>
                    <a:pt x="1675" y="2008"/>
                    <a:pt x="2106" y="1525"/>
                    <a:pt x="2073" y="963"/>
                  </a:cubicBezTo>
                  <a:cubicBezTo>
                    <a:pt x="2057" y="425"/>
                    <a:pt x="1616"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5083137" y="4076060"/>
              <a:ext cx="106388" cy="104814"/>
            </a:xfrm>
            <a:custGeom>
              <a:avLst/>
              <a:gdLst/>
              <a:ahLst/>
              <a:cxnLst/>
              <a:rect l="l" t="t" r="r" b="b"/>
              <a:pathLst>
                <a:path w="2164" h="2132" extrusionOk="0">
                  <a:moveTo>
                    <a:pt x="1063" y="207"/>
                  </a:moveTo>
                  <a:cubicBezTo>
                    <a:pt x="1540" y="207"/>
                    <a:pt x="1935" y="585"/>
                    <a:pt x="1951" y="1065"/>
                  </a:cubicBezTo>
                  <a:cubicBezTo>
                    <a:pt x="1949" y="1512"/>
                    <a:pt x="1604" y="1882"/>
                    <a:pt x="1157" y="1914"/>
                  </a:cubicBezTo>
                  <a:cubicBezTo>
                    <a:pt x="1137" y="1915"/>
                    <a:pt x="1117" y="1916"/>
                    <a:pt x="1097" y="1916"/>
                  </a:cubicBezTo>
                  <a:cubicBezTo>
                    <a:pt x="654" y="1916"/>
                    <a:pt x="279" y="1572"/>
                    <a:pt x="247" y="1123"/>
                  </a:cubicBezTo>
                  <a:cubicBezTo>
                    <a:pt x="213" y="653"/>
                    <a:pt x="568" y="245"/>
                    <a:pt x="1038" y="212"/>
                  </a:cubicBezTo>
                  <a:lnTo>
                    <a:pt x="1038" y="207"/>
                  </a:lnTo>
                  <a:cubicBezTo>
                    <a:pt x="1046" y="207"/>
                    <a:pt x="1055" y="207"/>
                    <a:pt x="1063" y="207"/>
                  </a:cubicBezTo>
                  <a:close/>
                  <a:moveTo>
                    <a:pt x="1097" y="0"/>
                  </a:moveTo>
                  <a:cubicBezTo>
                    <a:pt x="535" y="0"/>
                    <a:pt x="65" y="439"/>
                    <a:pt x="33" y="1007"/>
                  </a:cubicBezTo>
                  <a:cubicBezTo>
                    <a:pt x="0" y="1595"/>
                    <a:pt x="450" y="2098"/>
                    <a:pt x="1038" y="2131"/>
                  </a:cubicBezTo>
                  <a:cubicBezTo>
                    <a:pt x="1047" y="2131"/>
                    <a:pt x="1056" y="2131"/>
                    <a:pt x="1066" y="2131"/>
                  </a:cubicBezTo>
                  <a:cubicBezTo>
                    <a:pt x="1658" y="2131"/>
                    <a:pt x="2146" y="1660"/>
                    <a:pt x="2164" y="1065"/>
                  </a:cubicBezTo>
                  <a:cubicBezTo>
                    <a:pt x="2164" y="501"/>
                    <a:pt x="1721" y="33"/>
                    <a:pt x="1157" y="2"/>
                  </a:cubicBezTo>
                  <a:cubicBezTo>
                    <a:pt x="1137" y="1"/>
                    <a:pt x="1117"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3877771" y="4127386"/>
              <a:ext cx="1341841" cy="174478"/>
            </a:xfrm>
            <a:custGeom>
              <a:avLst/>
              <a:gdLst/>
              <a:ahLst/>
              <a:cxnLst/>
              <a:rect l="l" t="t" r="r" b="b"/>
              <a:pathLst>
                <a:path w="27294" h="3549" extrusionOk="0">
                  <a:moveTo>
                    <a:pt x="0" y="0"/>
                  </a:moveTo>
                  <a:lnTo>
                    <a:pt x="0" y="3548"/>
                  </a:lnTo>
                  <a:lnTo>
                    <a:pt x="27294" y="3548"/>
                  </a:lnTo>
                  <a:lnTo>
                    <a:pt x="2729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3872412" y="4122076"/>
              <a:ext cx="1352460" cy="185048"/>
            </a:xfrm>
            <a:custGeom>
              <a:avLst/>
              <a:gdLst/>
              <a:ahLst/>
              <a:cxnLst/>
              <a:rect l="l" t="t" r="r" b="b"/>
              <a:pathLst>
                <a:path w="27510" h="3764" extrusionOk="0">
                  <a:moveTo>
                    <a:pt x="27295" y="214"/>
                  </a:moveTo>
                  <a:lnTo>
                    <a:pt x="27295" y="3549"/>
                  </a:lnTo>
                  <a:lnTo>
                    <a:pt x="213" y="3549"/>
                  </a:lnTo>
                  <a:lnTo>
                    <a:pt x="213" y="214"/>
                  </a:lnTo>
                  <a:close/>
                  <a:moveTo>
                    <a:pt x="0" y="1"/>
                  </a:moveTo>
                  <a:lnTo>
                    <a:pt x="0" y="3764"/>
                  </a:lnTo>
                  <a:lnTo>
                    <a:pt x="27510" y="3764"/>
                  </a:lnTo>
                  <a:lnTo>
                    <a:pt x="275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A2619DDD-10B3-4B46-BC3F-D5D8C0706E69}"/>
              </a:ext>
            </a:extLst>
          </p:cNvPr>
          <p:cNvSpPr txBox="1">
            <a:spLocks noGrp="1"/>
          </p:cNvSpPr>
          <p:nvPr>
            <p:ph type="subTitle" idx="1"/>
          </p:nvPr>
        </p:nvSpPr>
        <p:spPr>
          <a:xfrm>
            <a:off x="4344946" y="1819444"/>
            <a:ext cx="4044950" cy="11079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3F3F3"/>
              </a:buClr>
              <a:buSzPts val="6000"/>
              <a:buFont typeface="MuseoModerno Medium"/>
              <a:buNone/>
              <a:tabLst/>
              <a:defRPr/>
            </a:pPr>
            <a:r>
              <a:rPr kumimoji="0" lang="en" sz="6000" b="0" i="0" u="none" strike="noStrike" kern="0" cap="none" spc="0" normalizeH="0" baseline="0" noProof="0" dirty="0">
                <a:ln>
                  <a:noFill/>
                </a:ln>
                <a:solidFill>
                  <a:srgbClr val="5D65BB"/>
                </a:solidFill>
                <a:effectLst/>
                <a:uLnTx/>
                <a:uFillTx/>
                <a:latin typeface="MuseoModerno Medium"/>
                <a:sym typeface="MuseoModerno Medium"/>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287177" y="647939"/>
            <a:ext cx="7704000" cy="588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r>
              <a:rPr lang="en" dirty="0"/>
              <a:t> :</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collage of a person's face&#10;&#10;Description automatically generated">
            <a:extLst>
              <a:ext uri="{FF2B5EF4-FFF2-40B4-BE49-F238E27FC236}">
                <a16:creationId xmlns:a16="http://schemas.microsoft.com/office/drawing/2014/main" id="{E98C3113-C333-D8D2-90EC-36EAAFC34BEB}"/>
              </a:ext>
            </a:extLst>
          </p:cNvPr>
          <p:cNvPicPr>
            <a:picLocks noChangeAspect="1"/>
          </p:cNvPicPr>
          <p:nvPr/>
        </p:nvPicPr>
        <p:blipFill>
          <a:blip r:embed="rId3"/>
          <a:stretch>
            <a:fillRect/>
          </a:stretch>
        </p:blipFill>
        <p:spPr>
          <a:xfrm>
            <a:off x="5252242" y="1169769"/>
            <a:ext cx="3529029" cy="2644060"/>
          </a:xfrm>
          <a:prstGeom prst="rect">
            <a:avLst/>
          </a:prstGeom>
        </p:spPr>
      </p:pic>
      <p:sp>
        <p:nvSpPr>
          <p:cNvPr id="1274" name="Google Shape;1274;p42"/>
          <p:cNvSpPr txBox="1">
            <a:spLocks noGrp="1"/>
          </p:cNvSpPr>
          <p:nvPr>
            <p:ph type="subTitle" idx="2"/>
          </p:nvPr>
        </p:nvSpPr>
        <p:spPr>
          <a:xfrm>
            <a:off x="287177" y="1386024"/>
            <a:ext cx="4826025" cy="2211551"/>
          </a:xfrm>
          <a:prstGeom prst="rect">
            <a:avLst/>
          </a:prstGeom>
        </p:spPr>
        <p:txBody>
          <a:bodyPr spcFirstLastPara="1" wrap="square" lIns="91425" tIns="91425" rIns="91425" bIns="91425" anchor="t" anchorCtr="0">
            <a:noAutofit/>
          </a:bodyPr>
          <a:lstStyle/>
          <a:p>
            <a:pPr marL="0" indent="0" algn="just"/>
            <a:r>
              <a:rPr lang="en-US" dirty="0"/>
              <a:t>For our facial expression recognition project, we used a comprehensive dataset containing images categorized into seven distinct facial expression classes. </a:t>
            </a:r>
          </a:p>
          <a:p>
            <a:pPr marL="0" indent="0" algn="just"/>
            <a:endParaRPr lang="en-US" dirty="0"/>
          </a:p>
          <a:p>
            <a:pPr marL="0" indent="0" algn="just"/>
            <a:r>
              <a:rPr lang="en-US" dirty="0"/>
              <a:t>These categories represent a range of human emotions, providing the necessary diversity for training a robust model.</a:t>
            </a:r>
          </a:p>
          <a:p>
            <a:pPr marL="0" indent="0" algn="just"/>
            <a:endParaRPr dirty="0"/>
          </a:p>
        </p:txBody>
      </p:sp>
    </p:spTree>
    <p:extLst>
      <p:ext uri="{BB962C8B-B14F-4D97-AF65-F5344CB8AC3E}">
        <p14:creationId xmlns:p14="http://schemas.microsoft.com/office/powerpoint/2010/main" val="249822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331828" y="604750"/>
            <a:ext cx="7704000" cy="588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a:t>
            </a:r>
            <a:r>
              <a:rPr lang="en" dirty="0"/>
              <a:t> :</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2"/>
          <p:cNvSpPr txBox="1">
            <a:spLocks noGrp="1"/>
          </p:cNvSpPr>
          <p:nvPr>
            <p:ph type="subTitle" idx="2"/>
          </p:nvPr>
        </p:nvSpPr>
        <p:spPr>
          <a:xfrm>
            <a:off x="331828" y="1282500"/>
            <a:ext cx="8225580" cy="3101992"/>
          </a:xfrm>
          <a:prstGeom prst="rect">
            <a:avLst/>
          </a:prstGeom>
        </p:spPr>
        <p:txBody>
          <a:bodyPr spcFirstLastPara="1" wrap="square" lIns="91425" tIns="91425" rIns="91425" bIns="91425" anchor="t" anchorCtr="0">
            <a:noAutofit/>
          </a:bodyPr>
          <a:lstStyle/>
          <a:p>
            <a:pPr marL="0" indent="0" algn="just"/>
            <a:r>
              <a:rPr lang="en-US" b="1" dirty="0">
                <a:solidFill>
                  <a:schemeClr val="accent3">
                    <a:lumMod val="50000"/>
                  </a:schemeClr>
                </a:solidFill>
              </a:rPr>
              <a:t>Path Setup : </a:t>
            </a:r>
            <a:r>
              <a:rPr lang="en-US" dirty="0"/>
              <a:t>Using Python’s </a:t>
            </a:r>
            <a:r>
              <a:rPr lang="en-US" dirty="0" err="1"/>
              <a:t>Pathlib</a:t>
            </a:r>
            <a:r>
              <a:rPr lang="en-US" dirty="0"/>
              <a:t>, we defined the paths to the training and testing directories, allowing efficient file handling and data loading.</a:t>
            </a:r>
          </a:p>
          <a:p>
            <a:pPr marL="0" indent="0" algn="just"/>
            <a:endParaRPr lang="en-US" dirty="0"/>
          </a:p>
          <a:p>
            <a:pPr marL="0" indent="0" algn="just"/>
            <a:r>
              <a:rPr lang="en-US" b="1" dirty="0">
                <a:solidFill>
                  <a:schemeClr val="accent3">
                    <a:lumMod val="50000"/>
                  </a:schemeClr>
                </a:solidFill>
              </a:rPr>
              <a:t>Label Extraction and Encoding: </a:t>
            </a:r>
            <a:r>
              <a:rPr lang="en-US" dirty="0">
                <a:solidFill>
                  <a:schemeClr val="tx1"/>
                </a:solidFill>
              </a:rPr>
              <a:t>L</a:t>
            </a:r>
            <a:r>
              <a:rPr lang="en-US" dirty="0"/>
              <a:t>abels were extracted from folder names. We used </a:t>
            </a:r>
            <a:r>
              <a:rPr lang="en-US" dirty="0" err="1"/>
              <a:t>LabelEncoder</a:t>
            </a:r>
            <a:r>
              <a:rPr lang="en-US" dirty="0"/>
              <a:t> from scikit-learn to convert these string labels into numeric form, enabling the model to process them effectively.</a:t>
            </a:r>
          </a:p>
          <a:p>
            <a:pPr marL="0" indent="0" algn="just"/>
            <a:endParaRPr lang="en-US" dirty="0"/>
          </a:p>
          <a:p>
            <a:pPr marL="0" indent="0" algn="just"/>
            <a:r>
              <a:rPr lang="en-US" b="1" dirty="0">
                <a:solidFill>
                  <a:schemeClr val="accent3">
                    <a:lumMod val="50000"/>
                  </a:schemeClr>
                </a:solidFill>
              </a:rPr>
              <a:t>Data Splitting: </a:t>
            </a:r>
            <a:r>
              <a:rPr lang="en-US" dirty="0"/>
              <a:t>The dataset was divided into training and validation sets using the </a:t>
            </a:r>
            <a:r>
              <a:rPr lang="en-US" dirty="0" err="1"/>
              <a:t>train_test_split</a:t>
            </a:r>
            <a:r>
              <a:rPr lang="en-US" dirty="0"/>
              <a:t> function from scikit-learn, with 75% of the data allocated for training and 25% for Testing. This ensures the model is tested on unseen data during training, promoting generalization and reducing overfitting.</a:t>
            </a:r>
          </a:p>
          <a:p>
            <a:pPr marL="0" indent="0" algn="just"/>
            <a:endParaRPr lang="en-US" dirty="0"/>
          </a:p>
          <a:p>
            <a:pPr marL="0" indent="0" algn="just"/>
            <a:endParaRPr lang="en-US" dirty="0"/>
          </a:p>
          <a:p>
            <a:pPr marL="0" indent="0" algn="just"/>
            <a:endParaRPr dirty="0"/>
          </a:p>
        </p:txBody>
      </p:sp>
    </p:spTree>
    <p:extLst>
      <p:ext uri="{BB962C8B-B14F-4D97-AF65-F5344CB8AC3E}">
        <p14:creationId xmlns:p14="http://schemas.microsoft.com/office/powerpoint/2010/main" val="145451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48"/>
          <p:cNvSpPr txBox="1">
            <a:spLocks noGrp="1"/>
          </p:cNvSpPr>
          <p:nvPr>
            <p:ph type="title"/>
          </p:nvPr>
        </p:nvSpPr>
        <p:spPr>
          <a:xfrm>
            <a:off x="4076673" y="2467763"/>
            <a:ext cx="4730138" cy="19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a:t>
            </a:r>
            <a:r>
              <a:rPr lang="en-US" dirty="0"/>
              <a:t>Architecture</a:t>
            </a:r>
            <a:endParaRPr dirty="0"/>
          </a:p>
        </p:txBody>
      </p:sp>
      <p:grpSp>
        <p:nvGrpSpPr>
          <p:cNvPr id="1646" name="Google Shape;1646;p48"/>
          <p:cNvGrpSpPr/>
          <p:nvPr/>
        </p:nvGrpSpPr>
        <p:grpSpPr>
          <a:xfrm flipH="1">
            <a:off x="720000" y="539500"/>
            <a:ext cx="1009703" cy="130500"/>
            <a:chOff x="5461400" y="616025"/>
            <a:chExt cx="1009703" cy="130500"/>
          </a:xfrm>
        </p:grpSpPr>
        <p:sp>
          <p:nvSpPr>
            <p:cNvPr id="1647" name="Google Shape;1647;p48"/>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2" name="Google Shape;1652;p48"/>
          <p:cNvGrpSpPr/>
          <p:nvPr/>
        </p:nvGrpSpPr>
        <p:grpSpPr>
          <a:xfrm flipH="1">
            <a:off x="7421075" y="4473500"/>
            <a:ext cx="1009703" cy="130500"/>
            <a:chOff x="5461400" y="616025"/>
            <a:chExt cx="1009703" cy="130500"/>
          </a:xfrm>
        </p:grpSpPr>
        <p:sp>
          <p:nvSpPr>
            <p:cNvPr id="1653" name="Google Shape;1653;p48"/>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48"/>
          <p:cNvGrpSpPr/>
          <p:nvPr/>
        </p:nvGrpSpPr>
        <p:grpSpPr>
          <a:xfrm flipH="1">
            <a:off x="638808" y="1422167"/>
            <a:ext cx="3867500" cy="3354255"/>
            <a:chOff x="1479550" y="739275"/>
            <a:chExt cx="4781775" cy="4147200"/>
          </a:xfrm>
        </p:grpSpPr>
        <p:sp>
          <p:nvSpPr>
            <p:cNvPr id="1659" name="Google Shape;1659;p48"/>
            <p:cNvSpPr/>
            <p:nvPr/>
          </p:nvSpPr>
          <p:spPr>
            <a:xfrm>
              <a:off x="1479550" y="739275"/>
              <a:ext cx="4781775" cy="3241800"/>
            </a:xfrm>
            <a:custGeom>
              <a:avLst/>
              <a:gdLst/>
              <a:ahLst/>
              <a:cxnLst/>
              <a:rect l="l" t="t" r="r" b="b"/>
              <a:pathLst>
                <a:path w="191271" h="129672" extrusionOk="0">
                  <a:moveTo>
                    <a:pt x="138651" y="0"/>
                  </a:moveTo>
                  <a:cubicBezTo>
                    <a:pt x="133429" y="0"/>
                    <a:pt x="128190" y="653"/>
                    <a:pt x="123222" y="1770"/>
                  </a:cubicBezTo>
                  <a:cubicBezTo>
                    <a:pt x="110913" y="4572"/>
                    <a:pt x="100606" y="12010"/>
                    <a:pt x="88831" y="16313"/>
                  </a:cubicBezTo>
                  <a:cubicBezTo>
                    <a:pt x="68316" y="23885"/>
                    <a:pt x="43799" y="21884"/>
                    <a:pt x="25186" y="32758"/>
                  </a:cubicBezTo>
                  <a:cubicBezTo>
                    <a:pt x="8274" y="42666"/>
                    <a:pt x="1" y="62980"/>
                    <a:pt x="5805" y="80292"/>
                  </a:cubicBezTo>
                  <a:cubicBezTo>
                    <a:pt x="15812" y="110047"/>
                    <a:pt x="48469" y="126826"/>
                    <a:pt x="81659" y="129361"/>
                  </a:cubicBezTo>
                  <a:cubicBezTo>
                    <a:pt x="82393" y="129394"/>
                    <a:pt x="83127" y="129461"/>
                    <a:pt x="83861" y="129494"/>
                  </a:cubicBezTo>
                  <a:cubicBezTo>
                    <a:pt x="85941" y="129613"/>
                    <a:pt x="87993" y="129672"/>
                    <a:pt x="90013" y="129672"/>
                  </a:cubicBezTo>
                  <a:cubicBezTo>
                    <a:pt x="127164" y="129672"/>
                    <a:pt x="154160" y="109947"/>
                    <a:pt x="168555" y="82961"/>
                  </a:cubicBezTo>
                  <a:cubicBezTo>
                    <a:pt x="180797" y="59978"/>
                    <a:pt x="191271" y="22618"/>
                    <a:pt x="162384" y="5772"/>
                  </a:cubicBezTo>
                  <a:cubicBezTo>
                    <a:pt x="155304" y="1668"/>
                    <a:pt x="146999" y="0"/>
                    <a:pt x="138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163850" y="788500"/>
              <a:ext cx="160975" cy="712200"/>
            </a:xfrm>
            <a:custGeom>
              <a:avLst/>
              <a:gdLst/>
              <a:ahLst/>
              <a:cxnLst/>
              <a:rect l="l" t="t" r="r" b="b"/>
              <a:pathLst>
                <a:path w="6439" h="28488" extrusionOk="0">
                  <a:moveTo>
                    <a:pt x="6038" y="1"/>
                  </a:moveTo>
                  <a:lnTo>
                    <a:pt x="6038" y="17380"/>
                  </a:lnTo>
                  <a:lnTo>
                    <a:pt x="1302" y="22083"/>
                  </a:lnTo>
                  <a:cubicBezTo>
                    <a:pt x="1268" y="22117"/>
                    <a:pt x="1235" y="22183"/>
                    <a:pt x="1235" y="22250"/>
                  </a:cubicBezTo>
                  <a:lnTo>
                    <a:pt x="1235" y="26453"/>
                  </a:lnTo>
                  <a:cubicBezTo>
                    <a:pt x="1" y="26687"/>
                    <a:pt x="201" y="28488"/>
                    <a:pt x="1435" y="28488"/>
                  </a:cubicBezTo>
                  <a:cubicBezTo>
                    <a:pt x="2703" y="28488"/>
                    <a:pt x="2903" y="26687"/>
                    <a:pt x="1669" y="26453"/>
                  </a:cubicBezTo>
                  <a:lnTo>
                    <a:pt x="1669" y="22317"/>
                  </a:lnTo>
                  <a:lnTo>
                    <a:pt x="6372" y="17613"/>
                  </a:lnTo>
                  <a:cubicBezTo>
                    <a:pt x="6405" y="17547"/>
                    <a:pt x="6439" y="17513"/>
                    <a:pt x="6439" y="17447"/>
                  </a:cubicBezTo>
                  <a:lnTo>
                    <a:pt x="6439" y="134"/>
                  </a:lnTo>
                  <a:lnTo>
                    <a:pt x="603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531625" y="892750"/>
              <a:ext cx="59225" cy="969550"/>
            </a:xfrm>
            <a:custGeom>
              <a:avLst/>
              <a:gdLst/>
              <a:ahLst/>
              <a:cxnLst/>
              <a:rect l="l" t="t" r="r" b="b"/>
              <a:pathLst>
                <a:path w="2369" h="38782" extrusionOk="0">
                  <a:moveTo>
                    <a:pt x="868" y="0"/>
                  </a:moveTo>
                  <a:lnTo>
                    <a:pt x="868" y="36727"/>
                  </a:lnTo>
                  <a:cubicBezTo>
                    <a:pt x="367" y="36793"/>
                    <a:pt x="0" y="37227"/>
                    <a:pt x="0" y="37727"/>
                  </a:cubicBezTo>
                  <a:cubicBezTo>
                    <a:pt x="0" y="38348"/>
                    <a:pt x="513" y="38781"/>
                    <a:pt x="1049" y="38781"/>
                  </a:cubicBezTo>
                  <a:cubicBezTo>
                    <a:pt x="1262" y="38781"/>
                    <a:pt x="1479" y="38713"/>
                    <a:pt x="1668" y="38561"/>
                  </a:cubicBezTo>
                  <a:cubicBezTo>
                    <a:pt x="2369" y="37994"/>
                    <a:pt x="2135" y="36927"/>
                    <a:pt x="1301" y="36727"/>
                  </a:cubicBezTo>
                  <a:lnTo>
                    <a:pt x="1301" y="234"/>
                  </a:lnTo>
                  <a:lnTo>
                    <a:pt x="86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231125" y="826025"/>
              <a:ext cx="200450" cy="1082525"/>
            </a:xfrm>
            <a:custGeom>
              <a:avLst/>
              <a:gdLst/>
              <a:ahLst/>
              <a:cxnLst/>
              <a:rect l="l" t="t" r="r" b="b"/>
              <a:pathLst>
                <a:path w="8018" h="43301" extrusionOk="0">
                  <a:moveTo>
                    <a:pt x="7584" y="1"/>
                  </a:moveTo>
                  <a:lnTo>
                    <a:pt x="7584" y="25753"/>
                  </a:lnTo>
                  <a:lnTo>
                    <a:pt x="1246" y="32124"/>
                  </a:lnTo>
                  <a:cubicBezTo>
                    <a:pt x="1179" y="32157"/>
                    <a:pt x="1179" y="32224"/>
                    <a:pt x="1179" y="32257"/>
                  </a:cubicBezTo>
                  <a:lnTo>
                    <a:pt x="1179" y="41264"/>
                  </a:lnTo>
                  <a:cubicBezTo>
                    <a:pt x="1" y="41591"/>
                    <a:pt x="236" y="43300"/>
                    <a:pt x="1444" y="43300"/>
                  </a:cubicBezTo>
                  <a:cubicBezTo>
                    <a:pt x="1466" y="43300"/>
                    <a:pt x="1489" y="43300"/>
                    <a:pt x="1513" y="43298"/>
                  </a:cubicBezTo>
                  <a:cubicBezTo>
                    <a:pt x="2747" y="43232"/>
                    <a:pt x="2814" y="41430"/>
                    <a:pt x="1580" y="41264"/>
                  </a:cubicBezTo>
                  <a:lnTo>
                    <a:pt x="1580" y="32357"/>
                  </a:lnTo>
                  <a:lnTo>
                    <a:pt x="7951" y="25986"/>
                  </a:lnTo>
                  <a:cubicBezTo>
                    <a:pt x="7984" y="25953"/>
                    <a:pt x="8017" y="25886"/>
                    <a:pt x="8017" y="25853"/>
                  </a:cubicBezTo>
                  <a:lnTo>
                    <a:pt x="8017" y="168"/>
                  </a:lnTo>
                  <a:lnTo>
                    <a:pt x="758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163850" y="788500"/>
              <a:ext cx="160975" cy="712200"/>
            </a:xfrm>
            <a:custGeom>
              <a:avLst/>
              <a:gdLst/>
              <a:ahLst/>
              <a:cxnLst/>
              <a:rect l="l" t="t" r="r" b="b"/>
              <a:pathLst>
                <a:path w="6439" h="28488" extrusionOk="0">
                  <a:moveTo>
                    <a:pt x="6038" y="1"/>
                  </a:moveTo>
                  <a:lnTo>
                    <a:pt x="6038" y="17380"/>
                  </a:lnTo>
                  <a:lnTo>
                    <a:pt x="1302" y="22083"/>
                  </a:lnTo>
                  <a:cubicBezTo>
                    <a:pt x="1268" y="22117"/>
                    <a:pt x="1235" y="22183"/>
                    <a:pt x="1235" y="22250"/>
                  </a:cubicBezTo>
                  <a:lnTo>
                    <a:pt x="1235" y="26453"/>
                  </a:lnTo>
                  <a:cubicBezTo>
                    <a:pt x="1" y="26687"/>
                    <a:pt x="201" y="28488"/>
                    <a:pt x="1435" y="28488"/>
                  </a:cubicBezTo>
                  <a:cubicBezTo>
                    <a:pt x="2703" y="28488"/>
                    <a:pt x="2903" y="26687"/>
                    <a:pt x="1669" y="26453"/>
                  </a:cubicBezTo>
                  <a:lnTo>
                    <a:pt x="1669" y="22317"/>
                  </a:lnTo>
                  <a:lnTo>
                    <a:pt x="6372" y="17613"/>
                  </a:lnTo>
                  <a:cubicBezTo>
                    <a:pt x="6405" y="17547"/>
                    <a:pt x="6439" y="17513"/>
                    <a:pt x="6439" y="17447"/>
                  </a:cubicBezTo>
                  <a:lnTo>
                    <a:pt x="6439" y="134"/>
                  </a:lnTo>
                  <a:lnTo>
                    <a:pt x="6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531625" y="892750"/>
              <a:ext cx="59225" cy="969550"/>
            </a:xfrm>
            <a:custGeom>
              <a:avLst/>
              <a:gdLst/>
              <a:ahLst/>
              <a:cxnLst/>
              <a:rect l="l" t="t" r="r" b="b"/>
              <a:pathLst>
                <a:path w="2369" h="38782" extrusionOk="0">
                  <a:moveTo>
                    <a:pt x="868" y="0"/>
                  </a:moveTo>
                  <a:lnTo>
                    <a:pt x="868" y="36727"/>
                  </a:lnTo>
                  <a:cubicBezTo>
                    <a:pt x="367" y="36793"/>
                    <a:pt x="0" y="37227"/>
                    <a:pt x="0" y="37727"/>
                  </a:cubicBezTo>
                  <a:cubicBezTo>
                    <a:pt x="0" y="38348"/>
                    <a:pt x="513" y="38781"/>
                    <a:pt x="1049" y="38781"/>
                  </a:cubicBezTo>
                  <a:cubicBezTo>
                    <a:pt x="1262" y="38781"/>
                    <a:pt x="1479" y="38713"/>
                    <a:pt x="1668" y="38561"/>
                  </a:cubicBezTo>
                  <a:cubicBezTo>
                    <a:pt x="2369" y="37994"/>
                    <a:pt x="2135" y="36927"/>
                    <a:pt x="1301" y="36727"/>
                  </a:cubicBezTo>
                  <a:lnTo>
                    <a:pt x="1301" y="234"/>
                  </a:ln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231125" y="826025"/>
              <a:ext cx="200450" cy="1082525"/>
            </a:xfrm>
            <a:custGeom>
              <a:avLst/>
              <a:gdLst/>
              <a:ahLst/>
              <a:cxnLst/>
              <a:rect l="l" t="t" r="r" b="b"/>
              <a:pathLst>
                <a:path w="8018" h="43301" extrusionOk="0">
                  <a:moveTo>
                    <a:pt x="7584" y="1"/>
                  </a:moveTo>
                  <a:lnTo>
                    <a:pt x="7584" y="25753"/>
                  </a:lnTo>
                  <a:lnTo>
                    <a:pt x="1246" y="32124"/>
                  </a:lnTo>
                  <a:cubicBezTo>
                    <a:pt x="1179" y="32157"/>
                    <a:pt x="1179" y="32224"/>
                    <a:pt x="1179" y="32257"/>
                  </a:cubicBezTo>
                  <a:lnTo>
                    <a:pt x="1179" y="41264"/>
                  </a:lnTo>
                  <a:cubicBezTo>
                    <a:pt x="1" y="41591"/>
                    <a:pt x="236" y="43300"/>
                    <a:pt x="1444" y="43300"/>
                  </a:cubicBezTo>
                  <a:cubicBezTo>
                    <a:pt x="1466" y="43300"/>
                    <a:pt x="1489" y="43300"/>
                    <a:pt x="1513" y="43298"/>
                  </a:cubicBezTo>
                  <a:cubicBezTo>
                    <a:pt x="2747" y="43232"/>
                    <a:pt x="2814" y="41430"/>
                    <a:pt x="1580" y="41264"/>
                  </a:cubicBezTo>
                  <a:lnTo>
                    <a:pt x="1580" y="32357"/>
                  </a:lnTo>
                  <a:lnTo>
                    <a:pt x="7951" y="25986"/>
                  </a:lnTo>
                  <a:cubicBezTo>
                    <a:pt x="7984" y="25953"/>
                    <a:pt x="8017" y="25886"/>
                    <a:pt x="8017" y="25853"/>
                  </a:cubicBezTo>
                  <a:lnTo>
                    <a:pt x="8017" y="168"/>
                  </a:lnTo>
                  <a:lnTo>
                    <a:pt x="7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3857100" y="3004225"/>
              <a:ext cx="201275" cy="974100"/>
            </a:xfrm>
            <a:custGeom>
              <a:avLst/>
              <a:gdLst/>
              <a:ahLst/>
              <a:cxnLst/>
              <a:rect l="l" t="t" r="r" b="b"/>
              <a:pathLst>
                <a:path w="8051" h="38964" extrusionOk="0">
                  <a:moveTo>
                    <a:pt x="6606" y="0"/>
                  </a:moveTo>
                  <a:cubicBezTo>
                    <a:pt x="6584" y="0"/>
                    <a:pt x="6561" y="1"/>
                    <a:pt x="6538" y="2"/>
                  </a:cubicBezTo>
                  <a:cubicBezTo>
                    <a:pt x="5271" y="35"/>
                    <a:pt x="5171" y="1870"/>
                    <a:pt x="6438" y="2070"/>
                  </a:cubicBezTo>
                  <a:lnTo>
                    <a:pt x="6438" y="10976"/>
                  </a:lnTo>
                  <a:lnTo>
                    <a:pt x="67" y="17348"/>
                  </a:lnTo>
                  <a:cubicBezTo>
                    <a:pt x="34" y="17381"/>
                    <a:pt x="0" y="17414"/>
                    <a:pt x="0" y="17481"/>
                  </a:cubicBezTo>
                  <a:lnTo>
                    <a:pt x="0" y="38963"/>
                  </a:lnTo>
                  <a:lnTo>
                    <a:pt x="434" y="38930"/>
                  </a:lnTo>
                  <a:lnTo>
                    <a:pt x="434" y="17581"/>
                  </a:lnTo>
                  <a:lnTo>
                    <a:pt x="6805" y="11210"/>
                  </a:lnTo>
                  <a:cubicBezTo>
                    <a:pt x="6838" y="11143"/>
                    <a:pt x="6838" y="11110"/>
                    <a:pt x="6838" y="11043"/>
                  </a:cubicBezTo>
                  <a:lnTo>
                    <a:pt x="6838" y="2037"/>
                  </a:lnTo>
                  <a:cubicBezTo>
                    <a:pt x="8050" y="1742"/>
                    <a:pt x="7815" y="0"/>
                    <a:pt x="66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3963825" y="3412050"/>
              <a:ext cx="160975" cy="557925"/>
            </a:xfrm>
            <a:custGeom>
              <a:avLst/>
              <a:gdLst/>
              <a:ahLst/>
              <a:cxnLst/>
              <a:rect l="l" t="t" r="r" b="b"/>
              <a:pathLst>
                <a:path w="6439" h="22317" extrusionOk="0">
                  <a:moveTo>
                    <a:pt x="5004" y="1"/>
                  </a:moveTo>
                  <a:cubicBezTo>
                    <a:pt x="3737" y="1"/>
                    <a:pt x="3570" y="1802"/>
                    <a:pt x="4771" y="2069"/>
                  </a:cubicBezTo>
                  <a:lnTo>
                    <a:pt x="4771" y="6205"/>
                  </a:lnTo>
                  <a:lnTo>
                    <a:pt x="68" y="10908"/>
                  </a:lnTo>
                  <a:cubicBezTo>
                    <a:pt x="34" y="10942"/>
                    <a:pt x="1" y="11008"/>
                    <a:pt x="1" y="11042"/>
                  </a:cubicBezTo>
                  <a:lnTo>
                    <a:pt x="1" y="22317"/>
                  </a:lnTo>
                  <a:lnTo>
                    <a:pt x="435" y="22283"/>
                  </a:lnTo>
                  <a:lnTo>
                    <a:pt x="435" y="11142"/>
                  </a:lnTo>
                  <a:lnTo>
                    <a:pt x="5138" y="6438"/>
                  </a:lnTo>
                  <a:cubicBezTo>
                    <a:pt x="5171" y="6372"/>
                    <a:pt x="5205" y="6338"/>
                    <a:pt x="5205" y="6272"/>
                  </a:cubicBezTo>
                  <a:lnTo>
                    <a:pt x="5205" y="2069"/>
                  </a:lnTo>
                  <a:cubicBezTo>
                    <a:pt x="6439" y="1802"/>
                    <a:pt x="6239" y="1"/>
                    <a:pt x="500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3697800" y="3051300"/>
              <a:ext cx="59250" cy="929525"/>
            </a:xfrm>
            <a:custGeom>
              <a:avLst/>
              <a:gdLst/>
              <a:ahLst/>
              <a:cxnLst/>
              <a:rect l="l" t="t" r="r" b="b"/>
              <a:pathLst>
                <a:path w="2370" h="37181" extrusionOk="0">
                  <a:moveTo>
                    <a:pt x="1320" y="1"/>
                  </a:moveTo>
                  <a:cubicBezTo>
                    <a:pt x="1107" y="1"/>
                    <a:pt x="891" y="69"/>
                    <a:pt x="701" y="220"/>
                  </a:cubicBezTo>
                  <a:cubicBezTo>
                    <a:pt x="1" y="754"/>
                    <a:pt x="234" y="1855"/>
                    <a:pt x="1102" y="2055"/>
                  </a:cubicBezTo>
                  <a:lnTo>
                    <a:pt x="1102" y="37180"/>
                  </a:lnTo>
                  <a:lnTo>
                    <a:pt x="1502" y="37180"/>
                  </a:lnTo>
                  <a:lnTo>
                    <a:pt x="1502" y="2055"/>
                  </a:lnTo>
                  <a:cubicBezTo>
                    <a:pt x="2002" y="1988"/>
                    <a:pt x="2369" y="1555"/>
                    <a:pt x="2369" y="1054"/>
                  </a:cubicBezTo>
                  <a:cubicBezTo>
                    <a:pt x="2369" y="433"/>
                    <a:pt x="1856" y="1"/>
                    <a:pt x="1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3857100" y="3004225"/>
              <a:ext cx="201275" cy="974100"/>
            </a:xfrm>
            <a:custGeom>
              <a:avLst/>
              <a:gdLst/>
              <a:ahLst/>
              <a:cxnLst/>
              <a:rect l="l" t="t" r="r" b="b"/>
              <a:pathLst>
                <a:path w="8051" h="38964" extrusionOk="0">
                  <a:moveTo>
                    <a:pt x="6606" y="0"/>
                  </a:moveTo>
                  <a:cubicBezTo>
                    <a:pt x="6584" y="0"/>
                    <a:pt x="6561" y="1"/>
                    <a:pt x="6538" y="2"/>
                  </a:cubicBezTo>
                  <a:cubicBezTo>
                    <a:pt x="5271" y="35"/>
                    <a:pt x="5171" y="1870"/>
                    <a:pt x="6438" y="2070"/>
                  </a:cubicBezTo>
                  <a:lnTo>
                    <a:pt x="6438" y="10976"/>
                  </a:lnTo>
                  <a:lnTo>
                    <a:pt x="67" y="17348"/>
                  </a:lnTo>
                  <a:cubicBezTo>
                    <a:pt x="34" y="17381"/>
                    <a:pt x="0" y="17414"/>
                    <a:pt x="0" y="17481"/>
                  </a:cubicBezTo>
                  <a:lnTo>
                    <a:pt x="0" y="38963"/>
                  </a:lnTo>
                  <a:lnTo>
                    <a:pt x="434" y="38930"/>
                  </a:lnTo>
                  <a:lnTo>
                    <a:pt x="434" y="17581"/>
                  </a:lnTo>
                  <a:lnTo>
                    <a:pt x="6805" y="11210"/>
                  </a:lnTo>
                  <a:cubicBezTo>
                    <a:pt x="6838" y="11143"/>
                    <a:pt x="6838" y="11110"/>
                    <a:pt x="6838" y="11043"/>
                  </a:cubicBezTo>
                  <a:lnTo>
                    <a:pt x="6838" y="2037"/>
                  </a:lnTo>
                  <a:cubicBezTo>
                    <a:pt x="8050" y="1742"/>
                    <a:pt x="7815" y="0"/>
                    <a:pt x="6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3963825" y="3412050"/>
              <a:ext cx="160975" cy="557925"/>
            </a:xfrm>
            <a:custGeom>
              <a:avLst/>
              <a:gdLst/>
              <a:ahLst/>
              <a:cxnLst/>
              <a:rect l="l" t="t" r="r" b="b"/>
              <a:pathLst>
                <a:path w="6439" h="22317" extrusionOk="0">
                  <a:moveTo>
                    <a:pt x="5004" y="1"/>
                  </a:moveTo>
                  <a:cubicBezTo>
                    <a:pt x="3737" y="1"/>
                    <a:pt x="3570" y="1802"/>
                    <a:pt x="4771" y="2069"/>
                  </a:cubicBezTo>
                  <a:lnTo>
                    <a:pt x="4771" y="6205"/>
                  </a:lnTo>
                  <a:lnTo>
                    <a:pt x="68" y="10908"/>
                  </a:lnTo>
                  <a:cubicBezTo>
                    <a:pt x="34" y="10942"/>
                    <a:pt x="1" y="11008"/>
                    <a:pt x="1" y="11042"/>
                  </a:cubicBezTo>
                  <a:lnTo>
                    <a:pt x="1" y="22317"/>
                  </a:lnTo>
                  <a:lnTo>
                    <a:pt x="435" y="22283"/>
                  </a:lnTo>
                  <a:lnTo>
                    <a:pt x="435" y="11142"/>
                  </a:lnTo>
                  <a:lnTo>
                    <a:pt x="5138" y="6438"/>
                  </a:lnTo>
                  <a:cubicBezTo>
                    <a:pt x="5171" y="6372"/>
                    <a:pt x="5205" y="6338"/>
                    <a:pt x="5205" y="6272"/>
                  </a:cubicBezTo>
                  <a:lnTo>
                    <a:pt x="5205" y="2069"/>
                  </a:lnTo>
                  <a:cubicBezTo>
                    <a:pt x="6439" y="1802"/>
                    <a:pt x="6239" y="1"/>
                    <a:pt x="5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3697800" y="3051300"/>
              <a:ext cx="59250" cy="929525"/>
            </a:xfrm>
            <a:custGeom>
              <a:avLst/>
              <a:gdLst/>
              <a:ahLst/>
              <a:cxnLst/>
              <a:rect l="l" t="t" r="r" b="b"/>
              <a:pathLst>
                <a:path w="2370" h="37181" extrusionOk="0">
                  <a:moveTo>
                    <a:pt x="1320" y="1"/>
                  </a:moveTo>
                  <a:cubicBezTo>
                    <a:pt x="1107" y="1"/>
                    <a:pt x="891" y="69"/>
                    <a:pt x="701" y="220"/>
                  </a:cubicBezTo>
                  <a:cubicBezTo>
                    <a:pt x="1" y="754"/>
                    <a:pt x="234" y="1855"/>
                    <a:pt x="1102" y="2055"/>
                  </a:cubicBezTo>
                  <a:lnTo>
                    <a:pt x="1102" y="37180"/>
                  </a:lnTo>
                  <a:lnTo>
                    <a:pt x="1502" y="37180"/>
                  </a:lnTo>
                  <a:lnTo>
                    <a:pt x="1502" y="2055"/>
                  </a:lnTo>
                  <a:cubicBezTo>
                    <a:pt x="2002" y="1988"/>
                    <a:pt x="2369" y="1555"/>
                    <a:pt x="2369" y="1054"/>
                  </a:cubicBezTo>
                  <a:cubicBezTo>
                    <a:pt x="2369" y="433"/>
                    <a:pt x="1856" y="1"/>
                    <a:pt x="1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133200" y="1113825"/>
              <a:ext cx="374375" cy="315650"/>
            </a:xfrm>
            <a:custGeom>
              <a:avLst/>
              <a:gdLst/>
              <a:ahLst/>
              <a:cxnLst/>
              <a:rect l="l" t="t" r="r" b="b"/>
              <a:pathLst>
                <a:path w="14975" h="12626" extrusionOk="0">
                  <a:moveTo>
                    <a:pt x="7964" y="146"/>
                  </a:moveTo>
                  <a:cubicBezTo>
                    <a:pt x="8495" y="146"/>
                    <a:pt x="9034" y="216"/>
                    <a:pt x="9571" y="364"/>
                  </a:cubicBezTo>
                  <a:cubicBezTo>
                    <a:pt x="12873" y="1231"/>
                    <a:pt x="14775" y="4634"/>
                    <a:pt x="13874" y="7869"/>
                  </a:cubicBezTo>
                  <a:cubicBezTo>
                    <a:pt x="13093" y="10547"/>
                    <a:pt x="10656" y="12316"/>
                    <a:pt x="8006" y="12316"/>
                  </a:cubicBezTo>
                  <a:cubicBezTo>
                    <a:pt x="7487" y="12316"/>
                    <a:pt x="6960" y="12248"/>
                    <a:pt x="6435" y="12106"/>
                  </a:cubicBezTo>
                  <a:cubicBezTo>
                    <a:pt x="3233" y="11238"/>
                    <a:pt x="1298" y="7936"/>
                    <a:pt x="2099" y="4734"/>
                  </a:cubicBezTo>
                  <a:cubicBezTo>
                    <a:pt x="2796" y="1974"/>
                    <a:pt x="5264" y="146"/>
                    <a:pt x="7964" y="146"/>
                  </a:cubicBezTo>
                  <a:close/>
                  <a:moveTo>
                    <a:pt x="7910" y="0"/>
                  </a:moveTo>
                  <a:cubicBezTo>
                    <a:pt x="3321" y="0"/>
                    <a:pt x="0" y="5121"/>
                    <a:pt x="2533" y="9471"/>
                  </a:cubicBezTo>
                  <a:cubicBezTo>
                    <a:pt x="3765" y="11612"/>
                    <a:pt x="5862" y="12625"/>
                    <a:pt x="7949" y="12625"/>
                  </a:cubicBezTo>
                  <a:cubicBezTo>
                    <a:pt x="10608" y="12625"/>
                    <a:pt x="13252" y="10982"/>
                    <a:pt x="14074" y="7936"/>
                  </a:cubicBezTo>
                  <a:cubicBezTo>
                    <a:pt x="14975" y="4567"/>
                    <a:pt x="12973" y="1131"/>
                    <a:pt x="9604" y="231"/>
                  </a:cubicBezTo>
                  <a:cubicBezTo>
                    <a:pt x="9026" y="74"/>
                    <a:pt x="8459" y="0"/>
                    <a:pt x="79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032225" y="970300"/>
              <a:ext cx="597950" cy="603800"/>
            </a:xfrm>
            <a:custGeom>
              <a:avLst/>
              <a:gdLst/>
              <a:ahLst/>
              <a:cxnLst/>
              <a:rect l="l" t="t" r="r" b="b"/>
              <a:pathLst>
                <a:path w="23918" h="24152" extrusionOk="0">
                  <a:moveTo>
                    <a:pt x="11875" y="267"/>
                  </a:moveTo>
                  <a:lnTo>
                    <a:pt x="14144" y="468"/>
                  </a:lnTo>
                  <a:lnTo>
                    <a:pt x="14511" y="2569"/>
                  </a:lnTo>
                  <a:cubicBezTo>
                    <a:pt x="14511" y="2636"/>
                    <a:pt x="14544" y="2669"/>
                    <a:pt x="14577" y="2669"/>
                  </a:cubicBezTo>
                  <a:cubicBezTo>
                    <a:pt x="15378" y="2869"/>
                    <a:pt x="16112" y="3170"/>
                    <a:pt x="16846" y="3570"/>
                  </a:cubicBezTo>
                  <a:lnTo>
                    <a:pt x="16946" y="3570"/>
                  </a:lnTo>
                  <a:lnTo>
                    <a:pt x="18680" y="2302"/>
                  </a:lnTo>
                  <a:lnTo>
                    <a:pt x="20448" y="3770"/>
                  </a:lnTo>
                  <a:lnTo>
                    <a:pt x="19514" y="5738"/>
                  </a:lnTo>
                  <a:cubicBezTo>
                    <a:pt x="19514" y="5771"/>
                    <a:pt x="19514" y="5838"/>
                    <a:pt x="19514" y="5872"/>
                  </a:cubicBezTo>
                  <a:cubicBezTo>
                    <a:pt x="20048" y="6472"/>
                    <a:pt x="20481" y="7172"/>
                    <a:pt x="20815" y="7906"/>
                  </a:cubicBezTo>
                  <a:cubicBezTo>
                    <a:pt x="20848" y="7940"/>
                    <a:pt x="20882" y="7973"/>
                    <a:pt x="20915" y="7973"/>
                  </a:cubicBezTo>
                  <a:lnTo>
                    <a:pt x="23050" y="7973"/>
                  </a:lnTo>
                  <a:lnTo>
                    <a:pt x="23650" y="10141"/>
                  </a:lnTo>
                  <a:lnTo>
                    <a:pt x="21782" y="11209"/>
                  </a:lnTo>
                  <a:cubicBezTo>
                    <a:pt x="21749" y="11209"/>
                    <a:pt x="21749" y="11275"/>
                    <a:pt x="21749" y="11309"/>
                  </a:cubicBezTo>
                  <a:cubicBezTo>
                    <a:pt x="21782" y="12109"/>
                    <a:pt x="21749" y="12910"/>
                    <a:pt x="21616" y="13710"/>
                  </a:cubicBezTo>
                  <a:cubicBezTo>
                    <a:pt x="21616" y="13744"/>
                    <a:pt x="21616" y="13811"/>
                    <a:pt x="21682" y="13844"/>
                  </a:cubicBezTo>
                  <a:lnTo>
                    <a:pt x="23450" y="15045"/>
                  </a:lnTo>
                  <a:lnTo>
                    <a:pt x="22650" y="17213"/>
                  </a:lnTo>
                  <a:lnTo>
                    <a:pt x="20515" y="16979"/>
                  </a:lnTo>
                  <a:cubicBezTo>
                    <a:pt x="20448" y="16979"/>
                    <a:pt x="20415" y="17013"/>
                    <a:pt x="20381" y="17046"/>
                  </a:cubicBezTo>
                  <a:cubicBezTo>
                    <a:pt x="19981" y="17747"/>
                    <a:pt x="19481" y="18347"/>
                    <a:pt x="18914" y="18914"/>
                  </a:cubicBezTo>
                  <a:cubicBezTo>
                    <a:pt x="18880" y="18948"/>
                    <a:pt x="18880" y="19014"/>
                    <a:pt x="18880" y="19048"/>
                  </a:cubicBezTo>
                  <a:lnTo>
                    <a:pt x="19648" y="21082"/>
                  </a:lnTo>
                  <a:lnTo>
                    <a:pt x="17780" y="22417"/>
                  </a:lnTo>
                  <a:lnTo>
                    <a:pt x="16112" y="20982"/>
                  </a:lnTo>
                  <a:cubicBezTo>
                    <a:pt x="16095" y="20966"/>
                    <a:pt x="16070" y="20957"/>
                    <a:pt x="16045" y="20957"/>
                  </a:cubicBezTo>
                  <a:cubicBezTo>
                    <a:pt x="16020" y="20957"/>
                    <a:pt x="15995" y="20966"/>
                    <a:pt x="15978" y="20982"/>
                  </a:cubicBezTo>
                  <a:cubicBezTo>
                    <a:pt x="15278" y="21283"/>
                    <a:pt x="14511" y="21516"/>
                    <a:pt x="13743" y="21683"/>
                  </a:cubicBezTo>
                  <a:cubicBezTo>
                    <a:pt x="13710" y="21683"/>
                    <a:pt x="13677" y="21716"/>
                    <a:pt x="13643" y="21750"/>
                  </a:cubicBezTo>
                  <a:lnTo>
                    <a:pt x="13110" y="23918"/>
                  </a:lnTo>
                  <a:lnTo>
                    <a:pt x="10808" y="23918"/>
                  </a:lnTo>
                  <a:lnTo>
                    <a:pt x="10274" y="21750"/>
                  </a:lnTo>
                  <a:cubicBezTo>
                    <a:pt x="10241" y="21683"/>
                    <a:pt x="10241" y="21649"/>
                    <a:pt x="10174" y="21649"/>
                  </a:cubicBezTo>
                  <a:cubicBezTo>
                    <a:pt x="9941" y="21616"/>
                    <a:pt x="9740" y="21549"/>
                    <a:pt x="9507" y="21483"/>
                  </a:cubicBezTo>
                  <a:cubicBezTo>
                    <a:pt x="8973" y="21349"/>
                    <a:pt x="8473" y="21182"/>
                    <a:pt x="7973" y="20949"/>
                  </a:cubicBezTo>
                  <a:cubicBezTo>
                    <a:pt x="7956" y="20932"/>
                    <a:pt x="7931" y="20924"/>
                    <a:pt x="7906" y="20924"/>
                  </a:cubicBezTo>
                  <a:cubicBezTo>
                    <a:pt x="7881" y="20924"/>
                    <a:pt x="7856" y="20932"/>
                    <a:pt x="7839" y="20949"/>
                  </a:cubicBezTo>
                  <a:lnTo>
                    <a:pt x="6138" y="22417"/>
                  </a:lnTo>
                  <a:lnTo>
                    <a:pt x="4237" y="21082"/>
                  </a:lnTo>
                  <a:lnTo>
                    <a:pt x="5070" y="18981"/>
                  </a:lnTo>
                  <a:cubicBezTo>
                    <a:pt x="5070" y="18948"/>
                    <a:pt x="5070" y="18881"/>
                    <a:pt x="5037" y="18847"/>
                  </a:cubicBezTo>
                  <a:cubicBezTo>
                    <a:pt x="4503" y="18314"/>
                    <a:pt x="4036" y="17680"/>
                    <a:pt x="3636" y="17013"/>
                  </a:cubicBezTo>
                  <a:cubicBezTo>
                    <a:pt x="3603" y="16979"/>
                    <a:pt x="3569" y="16979"/>
                    <a:pt x="3536" y="16979"/>
                  </a:cubicBezTo>
                  <a:lnTo>
                    <a:pt x="1268" y="17213"/>
                  </a:lnTo>
                  <a:lnTo>
                    <a:pt x="501" y="15045"/>
                  </a:lnTo>
                  <a:lnTo>
                    <a:pt x="2369" y="13777"/>
                  </a:lnTo>
                  <a:cubicBezTo>
                    <a:pt x="2402" y="13744"/>
                    <a:pt x="2402" y="13710"/>
                    <a:pt x="2402" y="13677"/>
                  </a:cubicBezTo>
                  <a:cubicBezTo>
                    <a:pt x="2268" y="12910"/>
                    <a:pt x="2235" y="12143"/>
                    <a:pt x="2302" y="11375"/>
                  </a:cubicBezTo>
                  <a:cubicBezTo>
                    <a:pt x="2302" y="11309"/>
                    <a:pt x="2302" y="11275"/>
                    <a:pt x="2235" y="11242"/>
                  </a:cubicBezTo>
                  <a:lnTo>
                    <a:pt x="300" y="10141"/>
                  </a:lnTo>
                  <a:lnTo>
                    <a:pt x="901" y="7940"/>
                  </a:lnTo>
                  <a:lnTo>
                    <a:pt x="3102" y="7973"/>
                  </a:lnTo>
                  <a:cubicBezTo>
                    <a:pt x="3169" y="7973"/>
                    <a:pt x="3202" y="7940"/>
                    <a:pt x="3236" y="7906"/>
                  </a:cubicBezTo>
                  <a:cubicBezTo>
                    <a:pt x="3803" y="6672"/>
                    <a:pt x="4637" y="5571"/>
                    <a:pt x="5638" y="4704"/>
                  </a:cubicBezTo>
                  <a:cubicBezTo>
                    <a:pt x="5671" y="4671"/>
                    <a:pt x="5704" y="4604"/>
                    <a:pt x="5671" y="4571"/>
                  </a:cubicBezTo>
                  <a:lnTo>
                    <a:pt x="5070" y="2469"/>
                  </a:lnTo>
                  <a:lnTo>
                    <a:pt x="7072" y="1302"/>
                  </a:lnTo>
                  <a:lnTo>
                    <a:pt x="8606" y="2869"/>
                  </a:lnTo>
                  <a:cubicBezTo>
                    <a:pt x="8640" y="2903"/>
                    <a:pt x="8673" y="2903"/>
                    <a:pt x="8740" y="2903"/>
                  </a:cubicBezTo>
                  <a:cubicBezTo>
                    <a:pt x="9474" y="2636"/>
                    <a:pt x="10241" y="2436"/>
                    <a:pt x="11041" y="2369"/>
                  </a:cubicBezTo>
                  <a:cubicBezTo>
                    <a:pt x="11075" y="2369"/>
                    <a:pt x="11108" y="2336"/>
                    <a:pt x="11141" y="2302"/>
                  </a:cubicBezTo>
                  <a:lnTo>
                    <a:pt x="11875" y="267"/>
                  </a:lnTo>
                  <a:close/>
                  <a:moveTo>
                    <a:pt x="11775" y="1"/>
                  </a:moveTo>
                  <a:cubicBezTo>
                    <a:pt x="11742" y="1"/>
                    <a:pt x="11675" y="34"/>
                    <a:pt x="11675" y="67"/>
                  </a:cubicBezTo>
                  <a:lnTo>
                    <a:pt x="10941" y="2135"/>
                  </a:lnTo>
                  <a:cubicBezTo>
                    <a:pt x="10174" y="2202"/>
                    <a:pt x="9440" y="2369"/>
                    <a:pt x="8706" y="2636"/>
                  </a:cubicBezTo>
                  <a:lnTo>
                    <a:pt x="7172" y="1068"/>
                  </a:lnTo>
                  <a:cubicBezTo>
                    <a:pt x="7139" y="1051"/>
                    <a:pt x="7114" y="1043"/>
                    <a:pt x="7089" y="1043"/>
                  </a:cubicBezTo>
                  <a:cubicBezTo>
                    <a:pt x="7064" y="1043"/>
                    <a:pt x="7039" y="1051"/>
                    <a:pt x="7005" y="1068"/>
                  </a:cubicBezTo>
                  <a:lnTo>
                    <a:pt x="4870" y="2302"/>
                  </a:lnTo>
                  <a:cubicBezTo>
                    <a:pt x="4837" y="2336"/>
                    <a:pt x="4804" y="2402"/>
                    <a:pt x="4804" y="2436"/>
                  </a:cubicBezTo>
                  <a:lnTo>
                    <a:pt x="5404" y="4571"/>
                  </a:lnTo>
                  <a:cubicBezTo>
                    <a:pt x="4403" y="5471"/>
                    <a:pt x="3603" y="6539"/>
                    <a:pt x="3002" y="7740"/>
                  </a:cubicBezTo>
                  <a:lnTo>
                    <a:pt x="767" y="7706"/>
                  </a:lnTo>
                  <a:cubicBezTo>
                    <a:pt x="734" y="7706"/>
                    <a:pt x="667" y="7740"/>
                    <a:pt x="667" y="7806"/>
                  </a:cubicBezTo>
                  <a:lnTo>
                    <a:pt x="0" y="10175"/>
                  </a:lnTo>
                  <a:cubicBezTo>
                    <a:pt x="0" y="10241"/>
                    <a:pt x="34" y="10275"/>
                    <a:pt x="67" y="10308"/>
                  </a:cubicBezTo>
                  <a:lnTo>
                    <a:pt x="2035" y="11409"/>
                  </a:lnTo>
                  <a:cubicBezTo>
                    <a:pt x="2002" y="12176"/>
                    <a:pt x="2035" y="12910"/>
                    <a:pt x="2135" y="13644"/>
                  </a:cubicBezTo>
                  <a:lnTo>
                    <a:pt x="267" y="14911"/>
                  </a:lnTo>
                  <a:cubicBezTo>
                    <a:pt x="234" y="14945"/>
                    <a:pt x="200" y="15011"/>
                    <a:pt x="234" y="15045"/>
                  </a:cubicBezTo>
                  <a:lnTo>
                    <a:pt x="1068" y="17380"/>
                  </a:lnTo>
                  <a:cubicBezTo>
                    <a:pt x="1068" y="17429"/>
                    <a:pt x="1103" y="17460"/>
                    <a:pt x="1149" y="17460"/>
                  </a:cubicBezTo>
                  <a:cubicBezTo>
                    <a:pt x="1165" y="17460"/>
                    <a:pt x="1183" y="17455"/>
                    <a:pt x="1201" y="17446"/>
                  </a:cubicBezTo>
                  <a:lnTo>
                    <a:pt x="3469" y="17213"/>
                  </a:lnTo>
                  <a:cubicBezTo>
                    <a:pt x="3836" y="17847"/>
                    <a:pt x="4270" y="18447"/>
                    <a:pt x="4804" y="18981"/>
                  </a:cubicBezTo>
                  <a:lnTo>
                    <a:pt x="3970" y="21116"/>
                  </a:lnTo>
                  <a:cubicBezTo>
                    <a:pt x="3970" y="21149"/>
                    <a:pt x="3970" y="21216"/>
                    <a:pt x="4036" y="21249"/>
                  </a:cubicBezTo>
                  <a:lnTo>
                    <a:pt x="6071" y="22684"/>
                  </a:lnTo>
                  <a:lnTo>
                    <a:pt x="6205" y="22684"/>
                  </a:lnTo>
                  <a:lnTo>
                    <a:pt x="7906" y="21182"/>
                  </a:lnTo>
                  <a:cubicBezTo>
                    <a:pt x="8406" y="21416"/>
                    <a:pt x="8907" y="21583"/>
                    <a:pt x="9407" y="21716"/>
                  </a:cubicBezTo>
                  <a:cubicBezTo>
                    <a:pt x="9607" y="21783"/>
                    <a:pt x="9807" y="21816"/>
                    <a:pt x="10041" y="21883"/>
                  </a:cubicBezTo>
                  <a:lnTo>
                    <a:pt x="10574" y="24051"/>
                  </a:lnTo>
                  <a:cubicBezTo>
                    <a:pt x="10608" y="24118"/>
                    <a:pt x="10641" y="24151"/>
                    <a:pt x="10708" y="24151"/>
                  </a:cubicBezTo>
                  <a:lnTo>
                    <a:pt x="13176" y="24151"/>
                  </a:lnTo>
                  <a:cubicBezTo>
                    <a:pt x="13243" y="24151"/>
                    <a:pt x="13276" y="24118"/>
                    <a:pt x="13276" y="24051"/>
                  </a:cubicBezTo>
                  <a:lnTo>
                    <a:pt x="13843" y="21916"/>
                  </a:lnTo>
                  <a:cubicBezTo>
                    <a:pt x="14577" y="21750"/>
                    <a:pt x="15311" y="21549"/>
                    <a:pt x="15978" y="21249"/>
                  </a:cubicBezTo>
                  <a:lnTo>
                    <a:pt x="17646" y="22684"/>
                  </a:lnTo>
                  <a:cubicBezTo>
                    <a:pt x="17679" y="22700"/>
                    <a:pt x="17704" y="22709"/>
                    <a:pt x="17730" y="22709"/>
                  </a:cubicBezTo>
                  <a:cubicBezTo>
                    <a:pt x="17755" y="22709"/>
                    <a:pt x="17780" y="22700"/>
                    <a:pt x="17813" y="22684"/>
                  </a:cubicBezTo>
                  <a:lnTo>
                    <a:pt x="19848" y="21249"/>
                  </a:lnTo>
                  <a:cubicBezTo>
                    <a:pt x="19881" y="21216"/>
                    <a:pt x="19881" y="21149"/>
                    <a:pt x="19881" y="21116"/>
                  </a:cubicBezTo>
                  <a:lnTo>
                    <a:pt x="19114" y="19081"/>
                  </a:lnTo>
                  <a:cubicBezTo>
                    <a:pt x="19648" y="18514"/>
                    <a:pt x="20115" y="17913"/>
                    <a:pt x="20515" y="17246"/>
                  </a:cubicBezTo>
                  <a:lnTo>
                    <a:pt x="22683" y="17446"/>
                  </a:lnTo>
                  <a:cubicBezTo>
                    <a:pt x="22750" y="17446"/>
                    <a:pt x="22783" y="17413"/>
                    <a:pt x="22816" y="17380"/>
                  </a:cubicBezTo>
                  <a:lnTo>
                    <a:pt x="23650" y="15045"/>
                  </a:lnTo>
                  <a:cubicBezTo>
                    <a:pt x="23650" y="15011"/>
                    <a:pt x="23650" y="14978"/>
                    <a:pt x="23617" y="14945"/>
                  </a:cubicBezTo>
                  <a:lnTo>
                    <a:pt x="21816" y="13710"/>
                  </a:lnTo>
                  <a:cubicBezTo>
                    <a:pt x="21949" y="12943"/>
                    <a:pt x="21983" y="12176"/>
                    <a:pt x="21949" y="11409"/>
                  </a:cubicBezTo>
                  <a:lnTo>
                    <a:pt x="23851" y="10341"/>
                  </a:lnTo>
                  <a:cubicBezTo>
                    <a:pt x="23884" y="10308"/>
                    <a:pt x="23917" y="10241"/>
                    <a:pt x="23917" y="10208"/>
                  </a:cubicBezTo>
                  <a:lnTo>
                    <a:pt x="23250" y="7840"/>
                  </a:lnTo>
                  <a:cubicBezTo>
                    <a:pt x="23250" y="7773"/>
                    <a:pt x="23183" y="7740"/>
                    <a:pt x="23150" y="7740"/>
                  </a:cubicBezTo>
                  <a:lnTo>
                    <a:pt x="21015" y="7740"/>
                  </a:lnTo>
                  <a:cubicBezTo>
                    <a:pt x="20648" y="7039"/>
                    <a:pt x="20248" y="6372"/>
                    <a:pt x="19748" y="5771"/>
                  </a:cubicBezTo>
                  <a:lnTo>
                    <a:pt x="20682" y="3837"/>
                  </a:lnTo>
                  <a:cubicBezTo>
                    <a:pt x="20715" y="3770"/>
                    <a:pt x="20682" y="3703"/>
                    <a:pt x="20648" y="3703"/>
                  </a:cubicBezTo>
                  <a:lnTo>
                    <a:pt x="18747" y="2102"/>
                  </a:lnTo>
                  <a:cubicBezTo>
                    <a:pt x="18730" y="2085"/>
                    <a:pt x="18705" y="2077"/>
                    <a:pt x="18680" y="2077"/>
                  </a:cubicBezTo>
                  <a:cubicBezTo>
                    <a:pt x="18655" y="2077"/>
                    <a:pt x="18630" y="2085"/>
                    <a:pt x="18613" y="2102"/>
                  </a:cubicBezTo>
                  <a:lnTo>
                    <a:pt x="16846" y="3336"/>
                  </a:lnTo>
                  <a:cubicBezTo>
                    <a:pt x="16178" y="2969"/>
                    <a:pt x="15445" y="2669"/>
                    <a:pt x="14711" y="2469"/>
                  </a:cubicBezTo>
                  <a:lnTo>
                    <a:pt x="14377" y="334"/>
                  </a:lnTo>
                  <a:cubicBezTo>
                    <a:pt x="14344" y="267"/>
                    <a:pt x="14310" y="234"/>
                    <a:pt x="14244" y="234"/>
                  </a:cubicBezTo>
                  <a:lnTo>
                    <a:pt x="11775"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490050" y="1424575"/>
              <a:ext cx="500375" cy="503100"/>
            </a:xfrm>
            <a:custGeom>
              <a:avLst/>
              <a:gdLst/>
              <a:ahLst/>
              <a:cxnLst/>
              <a:rect l="l" t="t" r="r" b="b"/>
              <a:pathLst>
                <a:path w="20015" h="20124" extrusionOk="0">
                  <a:moveTo>
                    <a:pt x="9674" y="276"/>
                  </a:moveTo>
                  <a:lnTo>
                    <a:pt x="12042" y="476"/>
                  </a:lnTo>
                  <a:lnTo>
                    <a:pt x="12076" y="2178"/>
                  </a:lnTo>
                  <a:cubicBezTo>
                    <a:pt x="12076" y="2244"/>
                    <a:pt x="12109" y="2278"/>
                    <a:pt x="12176" y="2311"/>
                  </a:cubicBezTo>
                  <a:cubicBezTo>
                    <a:pt x="12809" y="2478"/>
                    <a:pt x="13410" y="2745"/>
                    <a:pt x="14010" y="3045"/>
                  </a:cubicBezTo>
                  <a:cubicBezTo>
                    <a:pt x="14027" y="3061"/>
                    <a:pt x="14052" y="3070"/>
                    <a:pt x="14077" y="3070"/>
                  </a:cubicBezTo>
                  <a:cubicBezTo>
                    <a:pt x="14102" y="3070"/>
                    <a:pt x="14127" y="3061"/>
                    <a:pt x="14144" y="3045"/>
                  </a:cubicBezTo>
                  <a:lnTo>
                    <a:pt x="15378" y="1877"/>
                  </a:lnTo>
                  <a:lnTo>
                    <a:pt x="17213" y="3412"/>
                  </a:lnTo>
                  <a:lnTo>
                    <a:pt x="16279" y="4846"/>
                  </a:lnTo>
                  <a:cubicBezTo>
                    <a:pt x="16245" y="4879"/>
                    <a:pt x="16245" y="4946"/>
                    <a:pt x="16279" y="4980"/>
                  </a:cubicBezTo>
                  <a:cubicBezTo>
                    <a:pt x="16712" y="5480"/>
                    <a:pt x="17079" y="6047"/>
                    <a:pt x="17346" y="6647"/>
                  </a:cubicBezTo>
                  <a:cubicBezTo>
                    <a:pt x="17379" y="6681"/>
                    <a:pt x="17413" y="6714"/>
                    <a:pt x="17479" y="6714"/>
                  </a:cubicBezTo>
                  <a:lnTo>
                    <a:pt x="19147" y="6447"/>
                  </a:lnTo>
                  <a:lnTo>
                    <a:pt x="19781" y="8716"/>
                  </a:lnTo>
                  <a:lnTo>
                    <a:pt x="18180" y="9349"/>
                  </a:lnTo>
                  <a:cubicBezTo>
                    <a:pt x="18147" y="9349"/>
                    <a:pt x="18113" y="9416"/>
                    <a:pt x="18113" y="9449"/>
                  </a:cubicBezTo>
                  <a:cubicBezTo>
                    <a:pt x="18147" y="10117"/>
                    <a:pt x="18147" y="10784"/>
                    <a:pt x="18013" y="11451"/>
                  </a:cubicBezTo>
                  <a:cubicBezTo>
                    <a:pt x="18013" y="11518"/>
                    <a:pt x="18046" y="11551"/>
                    <a:pt x="18080" y="11584"/>
                  </a:cubicBezTo>
                  <a:lnTo>
                    <a:pt x="19614" y="12351"/>
                  </a:lnTo>
                  <a:lnTo>
                    <a:pt x="18780" y="14586"/>
                  </a:lnTo>
                  <a:lnTo>
                    <a:pt x="17112" y="14153"/>
                  </a:lnTo>
                  <a:cubicBezTo>
                    <a:pt x="17046" y="14153"/>
                    <a:pt x="17012" y="14153"/>
                    <a:pt x="16979" y="14219"/>
                  </a:cubicBezTo>
                  <a:cubicBezTo>
                    <a:pt x="16645" y="14787"/>
                    <a:pt x="16245" y="15287"/>
                    <a:pt x="15745" y="15754"/>
                  </a:cubicBezTo>
                  <a:cubicBezTo>
                    <a:pt x="15745" y="15821"/>
                    <a:pt x="15745" y="15854"/>
                    <a:pt x="15745" y="15887"/>
                  </a:cubicBezTo>
                  <a:lnTo>
                    <a:pt x="16579" y="17455"/>
                  </a:lnTo>
                  <a:lnTo>
                    <a:pt x="14611" y="18856"/>
                  </a:lnTo>
                  <a:lnTo>
                    <a:pt x="13477" y="17522"/>
                  </a:lnTo>
                  <a:cubicBezTo>
                    <a:pt x="13453" y="17498"/>
                    <a:pt x="13413" y="17475"/>
                    <a:pt x="13379" y="17475"/>
                  </a:cubicBezTo>
                  <a:cubicBezTo>
                    <a:pt x="13366" y="17475"/>
                    <a:pt x="13353" y="17479"/>
                    <a:pt x="13343" y="17488"/>
                  </a:cubicBezTo>
                  <a:cubicBezTo>
                    <a:pt x="12743" y="17755"/>
                    <a:pt x="12109" y="17955"/>
                    <a:pt x="11475" y="18056"/>
                  </a:cubicBezTo>
                  <a:cubicBezTo>
                    <a:pt x="11408" y="18089"/>
                    <a:pt x="11375" y="18122"/>
                    <a:pt x="11375" y="18156"/>
                  </a:cubicBezTo>
                  <a:lnTo>
                    <a:pt x="11175" y="19924"/>
                  </a:lnTo>
                  <a:lnTo>
                    <a:pt x="8807" y="19924"/>
                  </a:lnTo>
                  <a:lnTo>
                    <a:pt x="8606" y="18156"/>
                  </a:lnTo>
                  <a:cubicBezTo>
                    <a:pt x="8573" y="18089"/>
                    <a:pt x="8540" y="18056"/>
                    <a:pt x="8506" y="18056"/>
                  </a:cubicBezTo>
                  <a:cubicBezTo>
                    <a:pt x="8306" y="18022"/>
                    <a:pt x="8139" y="17955"/>
                    <a:pt x="7939" y="17922"/>
                  </a:cubicBezTo>
                  <a:cubicBezTo>
                    <a:pt x="7506" y="17789"/>
                    <a:pt x="7072" y="17655"/>
                    <a:pt x="6672" y="17455"/>
                  </a:cubicBezTo>
                  <a:cubicBezTo>
                    <a:pt x="6652" y="17445"/>
                    <a:pt x="6635" y="17441"/>
                    <a:pt x="6621" y="17441"/>
                  </a:cubicBezTo>
                  <a:cubicBezTo>
                    <a:pt x="6585" y="17441"/>
                    <a:pt x="6562" y="17465"/>
                    <a:pt x="6538" y="17488"/>
                  </a:cubicBezTo>
                  <a:lnTo>
                    <a:pt x="5337" y="18823"/>
                  </a:lnTo>
                  <a:lnTo>
                    <a:pt x="3403" y="17455"/>
                  </a:lnTo>
                  <a:lnTo>
                    <a:pt x="4270" y="15887"/>
                  </a:lnTo>
                  <a:cubicBezTo>
                    <a:pt x="4303" y="15854"/>
                    <a:pt x="4303" y="15787"/>
                    <a:pt x="4270" y="15754"/>
                  </a:cubicBezTo>
                  <a:cubicBezTo>
                    <a:pt x="3803" y="15287"/>
                    <a:pt x="3436" y="14787"/>
                    <a:pt x="3102" y="14219"/>
                  </a:cubicBezTo>
                  <a:cubicBezTo>
                    <a:pt x="3069" y="14186"/>
                    <a:pt x="3002" y="14153"/>
                    <a:pt x="2969" y="14153"/>
                  </a:cubicBezTo>
                  <a:lnTo>
                    <a:pt x="1201" y="14586"/>
                  </a:lnTo>
                  <a:lnTo>
                    <a:pt x="401" y="12351"/>
                  </a:lnTo>
                  <a:lnTo>
                    <a:pt x="2002" y="11551"/>
                  </a:lnTo>
                  <a:cubicBezTo>
                    <a:pt x="2068" y="11518"/>
                    <a:pt x="2068" y="11484"/>
                    <a:pt x="2068" y="11417"/>
                  </a:cubicBezTo>
                  <a:cubicBezTo>
                    <a:pt x="1968" y="10784"/>
                    <a:pt x="1935" y="10150"/>
                    <a:pt x="2002" y="9516"/>
                  </a:cubicBezTo>
                  <a:cubicBezTo>
                    <a:pt x="2002" y="9449"/>
                    <a:pt x="1968" y="9416"/>
                    <a:pt x="1902" y="9383"/>
                  </a:cubicBezTo>
                  <a:lnTo>
                    <a:pt x="234" y="8716"/>
                  </a:lnTo>
                  <a:lnTo>
                    <a:pt x="868" y="6447"/>
                  </a:lnTo>
                  <a:lnTo>
                    <a:pt x="2635" y="6714"/>
                  </a:lnTo>
                  <a:cubicBezTo>
                    <a:pt x="2669" y="6714"/>
                    <a:pt x="2736" y="6681"/>
                    <a:pt x="2736" y="6647"/>
                  </a:cubicBezTo>
                  <a:cubicBezTo>
                    <a:pt x="3236" y="5613"/>
                    <a:pt x="3903" y="4713"/>
                    <a:pt x="4770" y="3979"/>
                  </a:cubicBezTo>
                  <a:cubicBezTo>
                    <a:pt x="4804" y="3945"/>
                    <a:pt x="4804" y="3879"/>
                    <a:pt x="4770" y="3845"/>
                  </a:cubicBezTo>
                  <a:lnTo>
                    <a:pt x="4070" y="2211"/>
                  </a:lnTo>
                  <a:lnTo>
                    <a:pt x="6138" y="1043"/>
                  </a:lnTo>
                  <a:lnTo>
                    <a:pt x="7172" y="2411"/>
                  </a:lnTo>
                  <a:cubicBezTo>
                    <a:pt x="7196" y="2435"/>
                    <a:pt x="7219" y="2458"/>
                    <a:pt x="7255" y="2458"/>
                  </a:cubicBezTo>
                  <a:cubicBezTo>
                    <a:pt x="7269" y="2458"/>
                    <a:pt x="7286" y="2454"/>
                    <a:pt x="7305" y="2444"/>
                  </a:cubicBezTo>
                  <a:cubicBezTo>
                    <a:pt x="7906" y="2244"/>
                    <a:pt x="8573" y="2111"/>
                    <a:pt x="9207" y="2044"/>
                  </a:cubicBezTo>
                  <a:cubicBezTo>
                    <a:pt x="9274" y="2044"/>
                    <a:pt x="9307" y="2011"/>
                    <a:pt x="9307" y="1944"/>
                  </a:cubicBezTo>
                  <a:lnTo>
                    <a:pt x="9674" y="276"/>
                  </a:lnTo>
                  <a:close/>
                  <a:moveTo>
                    <a:pt x="9572" y="0"/>
                  </a:moveTo>
                  <a:cubicBezTo>
                    <a:pt x="9528" y="0"/>
                    <a:pt x="9501" y="49"/>
                    <a:pt x="9474" y="76"/>
                  </a:cubicBezTo>
                  <a:lnTo>
                    <a:pt x="9140" y="1811"/>
                  </a:lnTo>
                  <a:cubicBezTo>
                    <a:pt x="8506" y="1877"/>
                    <a:pt x="7906" y="2011"/>
                    <a:pt x="7305" y="2211"/>
                  </a:cubicBezTo>
                  <a:lnTo>
                    <a:pt x="6271" y="810"/>
                  </a:lnTo>
                  <a:cubicBezTo>
                    <a:pt x="6252" y="771"/>
                    <a:pt x="6221" y="755"/>
                    <a:pt x="6192" y="755"/>
                  </a:cubicBezTo>
                  <a:cubicBezTo>
                    <a:pt x="6171" y="755"/>
                    <a:pt x="6152" y="763"/>
                    <a:pt x="6138" y="777"/>
                  </a:cubicBezTo>
                  <a:lnTo>
                    <a:pt x="3903" y="2044"/>
                  </a:lnTo>
                  <a:cubicBezTo>
                    <a:pt x="3836" y="2077"/>
                    <a:pt x="3836" y="2144"/>
                    <a:pt x="3836" y="2211"/>
                  </a:cubicBezTo>
                  <a:lnTo>
                    <a:pt x="4570" y="3812"/>
                  </a:lnTo>
                  <a:cubicBezTo>
                    <a:pt x="3736" y="4546"/>
                    <a:pt x="3069" y="5447"/>
                    <a:pt x="2569" y="6414"/>
                  </a:cubicBezTo>
                  <a:lnTo>
                    <a:pt x="801" y="6147"/>
                  </a:lnTo>
                  <a:cubicBezTo>
                    <a:pt x="734" y="6147"/>
                    <a:pt x="701" y="6180"/>
                    <a:pt x="667" y="6247"/>
                  </a:cubicBezTo>
                  <a:lnTo>
                    <a:pt x="0" y="8749"/>
                  </a:lnTo>
                  <a:cubicBezTo>
                    <a:pt x="0" y="8816"/>
                    <a:pt x="34" y="8849"/>
                    <a:pt x="67" y="8882"/>
                  </a:cubicBezTo>
                  <a:lnTo>
                    <a:pt x="1735" y="9549"/>
                  </a:lnTo>
                  <a:cubicBezTo>
                    <a:pt x="1701" y="10150"/>
                    <a:pt x="1735" y="10750"/>
                    <a:pt x="1835" y="11351"/>
                  </a:cubicBezTo>
                  <a:lnTo>
                    <a:pt x="200" y="12185"/>
                  </a:lnTo>
                  <a:cubicBezTo>
                    <a:pt x="134" y="12185"/>
                    <a:pt x="100" y="12251"/>
                    <a:pt x="134" y="12318"/>
                  </a:cubicBezTo>
                  <a:lnTo>
                    <a:pt x="1001" y="14753"/>
                  </a:lnTo>
                  <a:cubicBezTo>
                    <a:pt x="1034" y="14787"/>
                    <a:pt x="1101" y="14820"/>
                    <a:pt x="1134" y="14820"/>
                  </a:cubicBezTo>
                  <a:lnTo>
                    <a:pt x="2936" y="14386"/>
                  </a:lnTo>
                  <a:cubicBezTo>
                    <a:pt x="3236" y="14920"/>
                    <a:pt x="3603" y="15387"/>
                    <a:pt x="4003" y="15821"/>
                  </a:cubicBezTo>
                  <a:lnTo>
                    <a:pt x="3136" y="17422"/>
                  </a:lnTo>
                  <a:cubicBezTo>
                    <a:pt x="3102" y="17488"/>
                    <a:pt x="3136" y="17555"/>
                    <a:pt x="3169" y="17589"/>
                  </a:cubicBezTo>
                  <a:lnTo>
                    <a:pt x="5304" y="19056"/>
                  </a:lnTo>
                  <a:cubicBezTo>
                    <a:pt x="5321" y="19073"/>
                    <a:pt x="5346" y="19081"/>
                    <a:pt x="5371" y="19081"/>
                  </a:cubicBezTo>
                  <a:cubicBezTo>
                    <a:pt x="5396" y="19081"/>
                    <a:pt x="5421" y="19073"/>
                    <a:pt x="5437" y="19056"/>
                  </a:cubicBezTo>
                  <a:lnTo>
                    <a:pt x="6638" y="17689"/>
                  </a:lnTo>
                  <a:cubicBezTo>
                    <a:pt x="7039" y="17855"/>
                    <a:pt x="7472" y="18022"/>
                    <a:pt x="7906" y="18122"/>
                  </a:cubicBezTo>
                  <a:cubicBezTo>
                    <a:pt x="8039" y="18156"/>
                    <a:pt x="8206" y="18189"/>
                    <a:pt x="8373" y="18222"/>
                  </a:cubicBezTo>
                  <a:lnTo>
                    <a:pt x="8606" y="20024"/>
                  </a:lnTo>
                  <a:cubicBezTo>
                    <a:pt x="8606" y="20090"/>
                    <a:pt x="8640" y="20124"/>
                    <a:pt x="8706" y="20124"/>
                  </a:cubicBezTo>
                  <a:lnTo>
                    <a:pt x="11275" y="20124"/>
                  </a:lnTo>
                  <a:cubicBezTo>
                    <a:pt x="11342" y="20124"/>
                    <a:pt x="11408" y="20090"/>
                    <a:pt x="11408" y="20024"/>
                  </a:cubicBezTo>
                  <a:lnTo>
                    <a:pt x="11609" y="18256"/>
                  </a:lnTo>
                  <a:cubicBezTo>
                    <a:pt x="12209" y="18156"/>
                    <a:pt x="12809" y="17955"/>
                    <a:pt x="13376" y="17722"/>
                  </a:cubicBezTo>
                  <a:lnTo>
                    <a:pt x="14544" y="19056"/>
                  </a:lnTo>
                  <a:cubicBezTo>
                    <a:pt x="14561" y="19073"/>
                    <a:pt x="14586" y="19081"/>
                    <a:pt x="14611" y="19081"/>
                  </a:cubicBezTo>
                  <a:cubicBezTo>
                    <a:pt x="14636" y="19081"/>
                    <a:pt x="14661" y="19073"/>
                    <a:pt x="14677" y="19056"/>
                  </a:cubicBezTo>
                  <a:lnTo>
                    <a:pt x="16812" y="17589"/>
                  </a:lnTo>
                  <a:cubicBezTo>
                    <a:pt x="16846" y="17555"/>
                    <a:pt x="16879" y="17488"/>
                    <a:pt x="16846" y="17455"/>
                  </a:cubicBezTo>
                  <a:lnTo>
                    <a:pt x="16012" y="15887"/>
                  </a:lnTo>
                  <a:cubicBezTo>
                    <a:pt x="16445" y="15454"/>
                    <a:pt x="16846" y="14953"/>
                    <a:pt x="17146" y="14420"/>
                  </a:cubicBezTo>
                  <a:lnTo>
                    <a:pt x="18847" y="14853"/>
                  </a:lnTo>
                  <a:cubicBezTo>
                    <a:pt x="18914" y="14853"/>
                    <a:pt x="18980" y="14820"/>
                    <a:pt x="18980" y="14787"/>
                  </a:cubicBezTo>
                  <a:lnTo>
                    <a:pt x="19848" y="12351"/>
                  </a:lnTo>
                  <a:cubicBezTo>
                    <a:pt x="19914" y="12285"/>
                    <a:pt x="19881" y="12185"/>
                    <a:pt x="19781" y="12185"/>
                  </a:cubicBezTo>
                  <a:lnTo>
                    <a:pt x="18247" y="11384"/>
                  </a:lnTo>
                  <a:cubicBezTo>
                    <a:pt x="18347" y="10784"/>
                    <a:pt x="18380" y="10150"/>
                    <a:pt x="18347" y="9516"/>
                  </a:cubicBezTo>
                  <a:lnTo>
                    <a:pt x="19914" y="8882"/>
                  </a:lnTo>
                  <a:cubicBezTo>
                    <a:pt x="19981" y="8849"/>
                    <a:pt x="20015" y="8816"/>
                    <a:pt x="19981" y="8749"/>
                  </a:cubicBezTo>
                  <a:lnTo>
                    <a:pt x="19347" y="6247"/>
                  </a:lnTo>
                  <a:cubicBezTo>
                    <a:pt x="19314" y="6180"/>
                    <a:pt x="19247" y="6147"/>
                    <a:pt x="19214" y="6147"/>
                  </a:cubicBezTo>
                  <a:lnTo>
                    <a:pt x="17513" y="6414"/>
                  </a:lnTo>
                  <a:cubicBezTo>
                    <a:pt x="17246" y="5847"/>
                    <a:pt x="16879" y="5313"/>
                    <a:pt x="16512" y="4846"/>
                  </a:cubicBezTo>
                  <a:lnTo>
                    <a:pt x="17446" y="3412"/>
                  </a:lnTo>
                  <a:cubicBezTo>
                    <a:pt x="17479" y="3378"/>
                    <a:pt x="17479" y="3312"/>
                    <a:pt x="17446" y="3278"/>
                  </a:cubicBezTo>
                  <a:lnTo>
                    <a:pt x="15478" y="1610"/>
                  </a:lnTo>
                  <a:cubicBezTo>
                    <a:pt x="15461" y="1577"/>
                    <a:pt x="15436" y="1560"/>
                    <a:pt x="15407" y="1560"/>
                  </a:cubicBezTo>
                  <a:cubicBezTo>
                    <a:pt x="15378" y="1560"/>
                    <a:pt x="15345" y="1577"/>
                    <a:pt x="15311" y="1610"/>
                  </a:cubicBezTo>
                  <a:lnTo>
                    <a:pt x="14077" y="2778"/>
                  </a:lnTo>
                  <a:cubicBezTo>
                    <a:pt x="13510" y="2478"/>
                    <a:pt x="12943" y="2244"/>
                    <a:pt x="12342" y="2077"/>
                  </a:cubicBezTo>
                  <a:lnTo>
                    <a:pt x="12276" y="343"/>
                  </a:lnTo>
                  <a:cubicBezTo>
                    <a:pt x="12276" y="276"/>
                    <a:pt x="12242" y="243"/>
                    <a:pt x="12176" y="209"/>
                  </a:cubicBezTo>
                  <a:lnTo>
                    <a:pt x="9607" y="9"/>
                  </a:lnTo>
                  <a:cubicBezTo>
                    <a:pt x="9594" y="3"/>
                    <a:pt x="9583" y="0"/>
                    <a:pt x="9572"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4574575" y="1544425"/>
              <a:ext cx="312450" cy="265150"/>
            </a:xfrm>
            <a:custGeom>
              <a:avLst/>
              <a:gdLst/>
              <a:ahLst/>
              <a:cxnLst/>
              <a:rect l="l" t="t" r="r" b="b"/>
              <a:pathLst>
                <a:path w="12498" h="10606" extrusionOk="0">
                  <a:moveTo>
                    <a:pt x="6628" y="0"/>
                  </a:moveTo>
                  <a:cubicBezTo>
                    <a:pt x="2772" y="0"/>
                    <a:pt x="0" y="4279"/>
                    <a:pt x="2090" y="7891"/>
                  </a:cubicBezTo>
                  <a:cubicBezTo>
                    <a:pt x="2277" y="8216"/>
                    <a:pt x="2487" y="8511"/>
                    <a:pt x="2718" y="8774"/>
                  </a:cubicBezTo>
                  <a:lnTo>
                    <a:pt x="2718" y="8774"/>
                  </a:lnTo>
                  <a:cubicBezTo>
                    <a:pt x="1646" y="7487"/>
                    <a:pt x="1239" y="5698"/>
                    <a:pt x="1823" y="3988"/>
                  </a:cubicBezTo>
                  <a:cubicBezTo>
                    <a:pt x="2408" y="1730"/>
                    <a:pt x="4438" y="241"/>
                    <a:pt x="6647" y="241"/>
                  </a:cubicBezTo>
                  <a:cubicBezTo>
                    <a:pt x="7081" y="241"/>
                    <a:pt x="7522" y="298"/>
                    <a:pt x="7961" y="419"/>
                  </a:cubicBezTo>
                  <a:cubicBezTo>
                    <a:pt x="10663" y="1153"/>
                    <a:pt x="12264" y="3888"/>
                    <a:pt x="11530" y="6590"/>
                  </a:cubicBezTo>
                  <a:cubicBezTo>
                    <a:pt x="11199" y="8153"/>
                    <a:pt x="10179" y="9391"/>
                    <a:pt x="8866" y="10060"/>
                  </a:cubicBezTo>
                  <a:lnTo>
                    <a:pt x="8866" y="10060"/>
                  </a:lnTo>
                  <a:cubicBezTo>
                    <a:pt x="10203" y="9462"/>
                    <a:pt x="11311" y="8308"/>
                    <a:pt x="11763" y="6657"/>
                  </a:cubicBezTo>
                  <a:cubicBezTo>
                    <a:pt x="12497" y="3821"/>
                    <a:pt x="10829" y="953"/>
                    <a:pt x="8027" y="186"/>
                  </a:cubicBezTo>
                  <a:cubicBezTo>
                    <a:pt x="7550" y="59"/>
                    <a:pt x="7082" y="0"/>
                    <a:pt x="6628" y="0"/>
                  </a:cubicBezTo>
                  <a:close/>
                  <a:moveTo>
                    <a:pt x="2718" y="8774"/>
                  </a:moveTo>
                  <a:cubicBezTo>
                    <a:pt x="3360" y="9546"/>
                    <a:pt x="4242" y="10139"/>
                    <a:pt x="5292" y="10426"/>
                  </a:cubicBezTo>
                  <a:cubicBezTo>
                    <a:pt x="5731" y="10548"/>
                    <a:pt x="6173" y="10606"/>
                    <a:pt x="6608" y="10606"/>
                  </a:cubicBezTo>
                  <a:cubicBezTo>
                    <a:pt x="7403" y="10606"/>
                    <a:pt x="8175" y="10412"/>
                    <a:pt x="8866" y="10060"/>
                  </a:cubicBezTo>
                  <a:lnTo>
                    <a:pt x="8866" y="10060"/>
                  </a:lnTo>
                  <a:cubicBezTo>
                    <a:pt x="8166" y="10373"/>
                    <a:pt x="7403" y="10534"/>
                    <a:pt x="6639" y="10534"/>
                  </a:cubicBezTo>
                  <a:cubicBezTo>
                    <a:pt x="5202" y="10534"/>
                    <a:pt x="3759" y="9966"/>
                    <a:pt x="2718" y="877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033050" y="1567400"/>
              <a:ext cx="294400" cy="296075"/>
            </a:xfrm>
            <a:custGeom>
              <a:avLst/>
              <a:gdLst/>
              <a:ahLst/>
              <a:cxnLst/>
              <a:rect l="l" t="t" r="r" b="b"/>
              <a:pathLst>
                <a:path w="11776" h="11843" extrusionOk="0">
                  <a:moveTo>
                    <a:pt x="5671" y="201"/>
                  </a:moveTo>
                  <a:lnTo>
                    <a:pt x="7072" y="334"/>
                  </a:lnTo>
                  <a:lnTo>
                    <a:pt x="7072" y="1335"/>
                  </a:lnTo>
                  <a:cubicBezTo>
                    <a:pt x="7072" y="1335"/>
                    <a:pt x="7106" y="1368"/>
                    <a:pt x="7139" y="1401"/>
                  </a:cubicBezTo>
                  <a:cubicBezTo>
                    <a:pt x="7506" y="1501"/>
                    <a:pt x="7873" y="1635"/>
                    <a:pt x="8206" y="1835"/>
                  </a:cubicBezTo>
                  <a:lnTo>
                    <a:pt x="8306" y="1835"/>
                  </a:lnTo>
                  <a:lnTo>
                    <a:pt x="9040" y="1135"/>
                  </a:lnTo>
                  <a:lnTo>
                    <a:pt x="10108" y="2035"/>
                  </a:lnTo>
                  <a:lnTo>
                    <a:pt x="9541" y="2869"/>
                  </a:lnTo>
                  <a:cubicBezTo>
                    <a:pt x="9541" y="2902"/>
                    <a:pt x="9541" y="2936"/>
                    <a:pt x="9541" y="2969"/>
                  </a:cubicBezTo>
                  <a:cubicBezTo>
                    <a:pt x="9808" y="3269"/>
                    <a:pt x="10008" y="3603"/>
                    <a:pt x="10174" y="3970"/>
                  </a:cubicBezTo>
                  <a:cubicBezTo>
                    <a:pt x="10208" y="3970"/>
                    <a:pt x="10241" y="4003"/>
                    <a:pt x="10241" y="4003"/>
                  </a:cubicBezTo>
                  <a:lnTo>
                    <a:pt x="11242" y="3836"/>
                  </a:lnTo>
                  <a:lnTo>
                    <a:pt x="11609" y="5204"/>
                  </a:lnTo>
                  <a:lnTo>
                    <a:pt x="10675" y="5504"/>
                  </a:lnTo>
                  <a:cubicBezTo>
                    <a:pt x="10641" y="5538"/>
                    <a:pt x="10641" y="5538"/>
                    <a:pt x="10641" y="5571"/>
                  </a:cubicBezTo>
                  <a:cubicBezTo>
                    <a:pt x="10675" y="5971"/>
                    <a:pt x="10641" y="6372"/>
                    <a:pt x="10575" y="6772"/>
                  </a:cubicBezTo>
                  <a:cubicBezTo>
                    <a:pt x="10575" y="6772"/>
                    <a:pt x="10575" y="6805"/>
                    <a:pt x="10608" y="6839"/>
                  </a:cubicBezTo>
                  <a:lnTo>
                    <a:pt x="11509" y="7272"/>
                  </a:lnTo>
                  <a:lnTo>
                    <a:pt x="11042" y="8607"/>
                  </a:lnTo>
                  <a:lnTo>
                    <a:pt x="10041" y="8340"/>
                  </a:lnTo>
                  <a:cubicBezTo>
                    <a:pt x="10008" y="8340"/>
                    <a:pt x="9974" y="8373"/>
                    <a:pt x="9974" y="8373"/>
                  </a:cubicBezTo>
                  <a:cubicBezTo>
                    <a:pt x="9774" y="8707"/>
                    <a:pt x="9541" y="9040"/>
                    <a:pt x="9240" y="9307"/>
                  </a:cubicBezTo>
                  <a:cubicBezTo>
                    <a:pt x="9240" y="9340"/>
                    <a:pt x="9240" y="9374"/>
                    <a:pt x="9240" y="9374"/>
                  </a:cubicBezTo>
                  <a:lnTo>
                    <a:pt x="9741" y="10274"/>
                  </a:lnTo>
                  <a:lnTo>
                    <a:pt x="8607" y="11075"/>
                  </a:lnTo>
                  <a:lnTo>
                    <a:pt x="7906" y="10308"/>
                  </a:lnTo>
                  <a:cubicBezTo>
                    <a:pt x="7906" y="10274"/>
                    <a:pt x="7873" y="10274"/>
                    <a:pt x="7839" y="10274"/>
                  </a:cubicBezTo>
                  <a:cubicBezTo>
                    <a:pt x="7473" y="10441"/>
                    <a:pt x="7106" y="10575"/>
                    <a:pt x="6739" y="10641"/>
                  </a:cubicBezTo>
                  <a:cubicBezTo>
                    <a:pt x="6705" y="10641"/>
                    <a:pt x="6672" y="10641"/>
                    <a:pt x="6672" y="10675"/>
                  </a:cubicBezTo>
                  <a:lnTo>
                    <a:pt x="6572" y="11709"/>
                  </a:lnTo>
                  <a:lnTo>
                    <a:pt x="5171" y="11709"/>
                  </a:lnTo>
                  <a:lnTo>
                    <a:pt x="5037" y="10675"/>
                  </a:lnTo>
                  <a:cubicBezTo>
                    <a:pt x="5037" y="10641"/>
                    <a:pt x="5037" y="10608"/>
                    <a:pt x="5004" y="10608"/>
                  </a:cubicBezTo>
                  <a:cubicBezTo>
                    <a:pt x="4871" y="10608"/>
                    <a:pt x="4771" y="10575"/>
                    <a:pt x="4671" y="10541"/>
                  </a:cubicBezTo>
                  <a:cubicBezTo>
                    <a:pt x="4404" y="10475"/>
                    <a:pt x="4170" y="10374"/>
                    <a:pt x="3903" y="10274"/>
                  </a:cubicBezTo>
                  <a:cubicBezTo>
                    <a:pt x="3903" y="10258"/>
                    <a:pt x="3895" y="10249"/>
                    <a:pt x="3882" y="10249"/>
                  </a:cubicBezTo>
                  <a:cubicBezTo>
                    <a:pt x="3870" y="10249"/>
                    <a:pt x="3853" y="10258"/>
                    <a:pt x="3837" y="10274"/>
                  </a:cubicBezTo>
                  <a:lnTo>
                    <a:pt x="3136" y="11075"/>
                  </a:lnTo>
                  <a:lnTo>
                    <a:pt x="2002" y="10274"/>
                  </a:lnTo>
                  <a:lnTo>
                    <a:pt x="2502" y="9340"/>
                  </a:lnTo>
                  <a:cubicBezTo>
                    <a:pt x="2502" y="9307"/>
                    <a:pt x="2502" y="9274"/>
                    <a:pt x="2502" y="9240"/>
                  </a:cubicBezTo>
                  <a:cubicBezTo>
                    <a:pt x="2235" y="8973"/>
                    <a:pt x="2002" y="8673"/>
                    <a:pt x="1835" y="8340"/>
                  </a:cubicBezTo>
                  <a:cubicBezTo>
                    <a:pt x="1802" y="8306"/>
                    <a:pt x="1768" y="8306"/>
                    <a:pt x="1735" y="8306"/>
                  </a:cubicBezTo>
                  <a:lnTo>
                    <a:pt x="701" y="8573"/>
                  </a:lnTo>
                  <a:lnTo>
                    <a:pt x="201" y="7306"/>
                  </a:lnTo>
                  <a:lnTo>
                    <a:pt x="1168" y="6805"/>
                  </a:lnTo>
                  <a:cubicBezTo>
                    <a:pt x="1201" y="6805"/>
                    <a:pt x="1201" y="6772"/>
                    <a:pt x="1201" y="6739"/>
                  </a:cubicBezTo>
                  <a:cubicBezTo>
                    <a:pt x="1135" y="6372"/>
                    <a:pt x="1101" y="6005"/>
                    <a:pt x="1135" y="5604"/>
                  </a:cubicBezTo>
                  <a:cubicBezTo>
                    <a:pt x="1135" y="5571"/>
                    <a:pt x="1135" y="5571"/>
                    <a:pt x="1101" y="5538"/>
                  </a:cubicBezTo>
                  <a:lnTo>
                    <a:pt x="134" y="5171"/>
                  </a:lnTo>
                  <a:lnTo>
                    <a:pt x="468" y="3803"/>
                  </a:lnTo>
                  <a:lnTo>
                    <a:pt x="1535" y="3970"/>
                  </a:lnTo>
                  <a:cubicBezTo>
                    <a:pt x="1535" y="3970"/>
                    <a:pt x="1568" y="3970"/>
                    <a:pt x="1602" y="3937"/>
                  </a:cubicBezTo>
                  <a:cubicBezTo>
                    <a:pt x="1869" y="3336"/>
                    <a:pt x="2269" y="2802"/>
                    <a:pt x="2769" y="2369"/>
                  </a:cubicBezTo>
                  <a:cubicBezTo>
                    <a:pt x="2803" y="2335"/>
                    <a:pt x="2803" y="2302"/>
                    <a:pt x="2803" y="2302"/>
                  </a:cubicBezTo>
                  <a:lnTo>
                    <a:pt x="2369" y="1335"/>
                  </a:lnTo>
                  <a:lnTo>
                    <a:pt x="3603" y="634"/>
                  </a:lnTo>
                  <a:lnTo>
                    <a:pt x="4204" y="1468"/>
                  </a:lnTo>
                  <a:cubicBezTo>
                    <a:pt x="4204" y="1501"/>
                    <a:pt x="4237" y="1501"/>
                    <a:pt x="4270" y="1501"/>
                  </a:cubicBezTo>
                  <a:cubicBezTo>
                    <a:pt x="4637" y="1368"/>
                    <a:pt x="5004" y="1268"/>
                    <a:pt x="5404" y="1235"/>
                  </a:cubicBezTo>
                  <a:cubicBezTo>
                    <a:pt x="5438" y="1235"/>
                    <a:pt x="5471" y="1201"/>
                    <a:pt x="5471" y="1201"/>
                  </a:cubicBezTo>
                  <a:lnTo>
                    <a:pt x="5671" y="201"/>
                  </a:lnTo>
                  <a:close/>
                  <a:moveTo>
                    <a:pt x="5638" y="0"/>
                  </a:moveTo>
                  <a:cubicBezTo>
                    <a:pt x="5605" y="0"/>
                    <a:pt x="5571" y="34"/>
                    <a:pt x="5571" y="67"/>
                  </a:cubicBezTo>
                  <a:lnTo>
                    <a:pt x="5371" y="1068"/>
                  </a:lnTo>
                  <a:cubicBezTo>
                    <a:pt x="5004" y="1101"/>
                    <a:pt x="4637" y="1168"/>
                    <a:pt x="4304" y="1301"/>
                  </a:cubicBezTo>
                  <a:lnTo>
                    <a:pt x="3670" y="467"/>
                  </a:lnTo>
                  <a:cubicBezTo>
                    <a:pt x="3670" y="434"/>
                    <a:pt x="3603" y="434"/>
                    <a:pt x="3603" y="434"/>
                  </a:cubicBezTo>
                  <a:lnTo>
                    <a:pt x="2269" y="1201"/>
                  </a:lnTo>
                  <a:cubicBezTo>
                    <a:pt x="2235" y="1235"/>
                    <a:pt x="2235" y="1268"/>
                    <a:pt x="2269" y="1301"/>
                  </a:cubicBezTo>
                  <a:lnTo>
                    <a:pt x="2702" y="2235"/>
                  </a:lnTo>
                  <a:cubicBezTo>
                    <a:pt x="2202" y="2669"/>
                    <a:pt x="1802" y="3203"/>
                    <a:pt x="1535" y="3770"/>
                  </a:cubicBezTo>
                  <a:lnTo>
                    <a:pt x="501" y="3636"/>
                  </a:lnTo>
                  <a:cubicBezTo>
                    <a:pt x="468" y="3636"/>
                    <a:pt x="434" y="3636"/>
                    <a:pt x="401" y="3670"/>
                  </a:cubicBezTo>
                  <a:lnTo>
                    <a:pt x="1" y="5137"/>
                  </a:lnTo>
                  <a:cubicBezTo>
                    <a:pt x="1" y="5171"/>
                    <a:pt x="34" y="5204"/>
                    <a:pt x="67" y="5204"/>
                  </a:cubicBezTo>
                  <a:lnTo>
                    <a:pt x="1035" y="5604"/>
                  </a:lnTo>
                  <a:cubicBezTo>
                    <a:pt x="1035" y="5971"/>
                    <a:pt x="1035" y="6305"/>
                    <a:pt x="1101" y="6672"/>
                  </a:cubicBezTo>
                  <a:lnTo>
                    <a:pt x="134" y="7139"/>
                  </a:lnTo>
                  <a:cubicBezTo>
                    <a:pt x="101" y="7172"/>
                    <a:pt x="101" y="7206"/>
                    <a:pt x="101" y="7239"/>
                  </a:cubicBezTo>
                  <a:lnTo>
                    <a:pt x="634" y="8673"/>
                  </a:lnTo>
                  <a:cubicBezTo>
                    <a:pt x="634" y="8707"/>
                    <a:pt x="668" y="8707"/>
                    <a:pt x="701" y="8707"/>
                  </a:cubicBezTo>
                  <a:lnTo>
                    <a:pt x="1735" y="8440"/>
                  </a:lnTo>
                  <a:cubicBezTo>
                    <a:pt x="1935" y="8773"/>
                    <a:pt x="2135" y="9040"/>
                    <a:pt x="2369" y="9274"/>
                  </a:cubicBezTo>
                  <a:lnTo>
                    <a:pt x="1869" y="10241"/>
                  </a:lnTo>
                  <a:cubicBezTo>
                    <a:pt x="1869" y="10274"/>
                    <a:pt x="1869" y="10308"/>
                    <a:pt x="1902" y="10308"/>
                  </a:cubicBezTo>
                  <a:lnTo>
                    <a:pt x="3136" y="11175"/>
                  </a:lnTo>
                  <a:cubicBezTo>
                    <a:pt x="3153" y="11192"/>
                    <a:pt x="3169" y="11200"/>
                    <a:pt x="3186" y="11200"/>
                  </a:cubicBezTo>
                  <a:cubicBezTo>
                    <a:pt x="3203" y="11200"/>
                    <a:pt x="3220" y="11192"/>
                    <a:pt x="3236" y="11175"/>
                  </a:cubicBezTo>
                  <a:lnTo>
                    <a:pt x="3937" y="10374"/>
                  </a:lnTo>
                  <a:cubicBezTo>
                    <a:pt x="4170" y="10508"/>
                    <a:pt x="4404" y="10575"/>
                    <a:pt x="4671" y="10641"/>
                  </a:cubicBezTo>
                  <a:cubicBezTo>
                    <a:pt x="4771" y="10675"/>
                    <a:pt x="4837" y="10708"/>
                    <a:pt x="4971" y="10708"/>
                  </a:cubicBezTo>
                  <a:lnTo>
                    <a:pt x="5071" y="11775"/>
                  </a:lnTo>
                  <a:cubicBezTo>
                    <a:pt x="5071" y="11809"/>
                    <a:pt x="5104" y="11842"/>
                    <a:pt x="5138" y="11842"/>
                  </a:cubicBezTo>
                  <a:lnTo>
                    <a:pt x="6672" y="11842"/>
                  </a:lnTo>
                  <a:cubicBezTo>
                    <a:pt x="6705" y="11842"/>
                    <a:pt x="6739" y="11809"/>
                    <a:pt x="6739" y="11775"/>
                  </a:cubicBezTo>
                  <a:lnTo>
                    <a:pt x="6839" y="10741"/>
                  </a:lnTo>
                  <a:cubicBezTo>
                    <a:pt x="7206" y="10675"/>
                    <a:pt x="7539" y="10541"/>
                    <a:pt x="7873" y="10408"/>
                  </a:cubicBezTo>
                  <a:lnTo>
                    <a:pt x="8573" y="11208"/>
                  </a:lnTo>
                  <a:lnTo>
                    <a:pt x="8673" y="11208"/>
                  </a:lnTo>
                  <a:lnTo>
                    <a:pt x="9908" y="10308"/>
                  </a:lnTo>
                  <a:cubicBezTo>
                    <a:pt x="9941" y="10308"/>
                    <a:pt x="9941" y="10274"/>
                    <a:pt x="9941" y="10241"/>
                  </a:cubicBezTo>
                  <a:lnTo>
                    <a:pt x="9407" y="9374"/>
                  </a:lnTo>
                  <a:cubicBezTo>
                    <a:pt x="9641" y="9107"/>
                    <a:pt x="9874" y="8807"/>
                    <a:pt x="10074" y="8506"/>
                  </a:cubicBezTo>
                  <a:lnTo>
                    <a:pt x="11075" y="8740"/>
                  </a:lnTo>
                  <a:cubicBezTo>
                    <a:pt x="11108" y="8740"/>
                    <a:pt x="11142" y="8740"/>
                    <a:pt x="11142" y="8707"/>
                  </a:cubicBezTo>
                  <a:lnTo>
                    <a:pt x="11676" y="7272"/>
                  </a:lnTo>
                  <a:cubicBezTo>
                    <a:pt x="11676" y="7239"/>
                    <a:pt x="11642" y="7206"/>
                    <a:pt x="11609" y="7206"/>
                  </a:cubicBezTo>
                  <a:lnTo>
                    <a:pt x="10708" y="6739"/>
                  </a:lnTo>
                  <a:cubicBezTo>
                    <a:pt x="10775" y="6372"/>
                    <a:pt x="10808" y="6005"/>
                    <a:pt x="10775" y="5638"/>
                  </a:cubicBezTo>
                  <a:lnTo>
                    <a:pt x="11709" y="5271"/>
                  </a:lnTo>
                  <a:cubicBezTo>
                    <a:pt x="11776" y="5271"/>
                    <a:pt x="11776" y="5204"/>
                    <a:pt x="11742" y="5171"/>
                  </a:cubicBezTo>
                  <a:lnTo>
                    <a:pt x="11342" y="3703"/>
                  </a:lnTo>
                  <a:cubicBezTo>
                    <a:pt x="11342" y="3670"/>
                    <a:pt x="11309" y="3636"/>
                    <a:pt x="11275" y="3636"/>
                  </a:cubicBezTo>
                  <a:lnTo>
                    <a:pt x="10275" y="3803"/>
                  </a:lnTo>
                  <a:cubicBezTo>
                    <a:pt x="10108" y="3470"/>
                    <a:pt x="9908" y="3136"/>
                    <a:pt x="9674" y="2869"/>
                  </a:cubicBezTo>
                  <a:lnTo>
                    <a:pt x="10241" y="2035"/>
                  </a:lnTo>
                  <a:cubicBezTo>
                    <a:pt x="10275" y="2002"/>
                    <a:pt x="10275" y="1968"/>
                    <a:pt x="10241" y="1935"/>
                  </a:cubicBezTo>
                  <a:lnTo>
                    <a:pt x="9074" y="968"/>
                  </a:lnTo>
                  <a:cubicBezTo>
                    <a:pt x="9074" y="951"/>
                    <a:pt x="9057" y="943"/>
                    <a:pt x="9040" y="943"/>
                  </a:cubicBezTo>
                  <a:cubicBezTo>
                    <a:pt x="9024" y="943"/>
                    <a:pt x="9007" y="951"/>
                    <a:pt x="9007" y="968"/>
                  </a:cubicBezTo>
                  <a:lnTo>
                    <a:pt x="8273" y="1668"/>
                  </a:lnTo>
                  <a:cubicBezTo>
                    <a:pt x="7940" y="1468"/>
                    <a:pt x="7606" y="1335"/>
                    <a:pt x="7239" y="1235"/>
                  </a:cubicBezTo>
                  <a:lnTo>
                    <a:pt x="7206" y="201"/>
                  </a:lnTo>
                  <a:cubicBezTo>
                    <a:pt x="7206" y="167"/>
                    <a:pt x="7172" y="134"/>
                    <a:pt x="7139" y="134"/>
                  </a:cubicBezTo>
                  <a:lnTo>
                    <a:pt x="5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082475" y="1638100"/>
              <a:ext cx="183275" cy="155150"/>
            </a:xfrm>
            <a:custGeom>
              <a:avLst/>
              <a:gdLst/>
              <a:ahLst/>
              <a:cxnLst/>
              <a:rect l="l" t="t" r="r" b="b"/>
              <a:pathLst>
                <a:path w="7331" h="6206" extrusionOk="0">
                  <a:moveTo>
                    <a:pt x="3948" y="149"/>
                  </a:moveTo>
                  <a:cubicBezTo>
                    <a:pt x="4194" y="149"/>
                    <a:pt x="4445" y="179"/>
                    <a:pt x="4695" y="241"/>
                  </a:cubicBezTo>
                  <a:cubicBezTo>
                    <a:pt x="6263" y="675"/>
                    <a:pt x="7197" y="2309"/>
                    <a:pt x="6763" y="3877"/>
                  </a:cubicBezTo>
                  <a:cubicBezTo>
                    <a:pt x="6350" y="5088"/>
                    <a:pt x="5211" y="5890"/>
                    <a:pt x="3982" y="5890"/>
                  </a:cubicBezTo>
                  <a:cubicBezTo>
                    <a:pt x="3721" y="5890"/>
                    <a:pt x="3456" y="5854"/>
                    <a:pt x="3194" y="5779"/>
                  </a:cubicBezTo>
                  <a:cubicBezTo>
                    <a:pt x="1693" y="5378"/>
                    <a:pt x="759" y="3877"/>
                    <a:pt x="1059" y="2343"/>
                  </a:cubicBezTo>
                  <a:cubicBezTo>
                    <a:pt x="1425" y="1020"/>
                    <a:pt x="2621" y="149"/>
                    <a:pt x="3948" y="149"/>
                  </a:cubicBezTo>
                  <a:close/>
                  <a:moveTo>
                    <a:pt x="3912" y="1"/>
                  </a:moveTo>
                  <a:cubicBezTo>
                    <a:pt x="1639" y="1"/>
                    <a:pt x="1" y="2523"/>
                    <a:pt x="1226" y="4644"/>
                  </a:cubicBezTo>
                  <a:cubicBezTo>
                    <a:pt x="1829" y="5704"/>
                    <a:pt x="2868" y="6205"/>
                    <a:pt x="3900" y="6205"/>
                  </a:cubicBezTo>
                  <a:cubicBezTo>
                    <a:pt x="5208" y="6205"/>
                    <a:pt x="6505" y="5402"/>
                    <a:pt x="6897" y="3911"/>
                  </a:cubicBezTo>
                  <a:cubicBezTo>
                    <a:pt x="7330" y="2276"/>
                    <a:pt x="6363" y="575"/>
                    <a:pt x="4728" y="108"/>
                  </a:cubicBezTo>
                  <a:cubicBezTo>
                    <a:pt x="4450" y="35"/>
                    <a:pt x="4177" y="1"/>
                    <a:pt x="39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2564500" y="1538200"/>
              <a:ext cx="693850" cy="697200"/>
            </a:xfrm>
            <a:custGeom>
              <a:avLst/>
              <a:gdLst/>
              <a:ahLst/>
              <a:cxnLst/>
              <a:rect l="l" t="t" r="r" b="b"/>
              <a:pathLst>
                <a:path w="27754" h="27888" extrusionOk="0">
                  <a:moveTo>
                    <a:pt x="13877" y="6939"/>
                  </a:moveTo>
                  <a:cubicBezTo>
                    <a:pt x="17680" y="7006"/>
                    <a:pt x="20715" y="10141"/>
                    <a:pt x="20715" y="13944"/>
                  </a:cubicBezTo>
                  <a:cubicBezTo>
                    <a:pt x="20715" y="17780"/>
                    <a:pt x="17680" y="20883"/>
                    <a:pt x="13877" y="20983"/>
                  </a:cubicBezTo>
                  <a:cubicBezTo>
                    <a:pt x="9974" y="20983"/>
                    <a:pt x="6839" y="17847"/>
                    <a:pt x="6839" y="13944"/>
                  </a:cubicBezTo>
                  <a:cubicBezTo>
                    <a:pt x="6839" y="10075"/>
                    <a:pt x="9974" y="6939"/>
                    <a:pt x="13877" y="6939"/>
                  </a:cubicBezTo>
                  <a:close/>
                  <a:moveTo>
                    <a:pt x="12376" y="1"/>
                  </a:moveTo>
                  <a:cubicBezTo>
                    <a:pt x="12309" y="1"/>
                    <a:pt x="12243" y="34"/>
                    <a:pt x="12243" y="101"/>
                  </a:cubicBezTo>
                  <a:lnTo>
                    <a:pt x="11609" y="2636"/>
                  </a:lnTo>
                  <a:cubicBezTo>
                    <a:pt x="10775" y="2803"/>
                    <a:pt x="9941" y="3036"/>
                    <a:pt x="9140" y="3403"/>
                  </a:cubicBezTo>
                  <a:lnTo>
                    <a:pt x="7172" y="1669"/>
                  </a:lnTo>
                  <a:cubicBezTo>
                    <a:pt x="7139" y="1652"/>
                    <a:pt x="7106" y="1644"/>
                    <a:pt x="7076" y="1644"/>
                  </a:cubicBezTo>
                  <a:cubicBezTo>
                    <a:pt x="7047" y="1644"/>
                    <a:pt x="7022" y="1652"/>
                    <a:pt x="7006" y="1669"/>
                  </a:cubicBezTo>
                  <a:lnTo>
                    <a:pt x="4637" y="3337"/>
                  </a:lnTo>
                  <a:cubicBezTo>
                    <a:pt x="4604" y="3370"/>
                    <a:pt x="4571" y="3437"/>
                    <a:pt x="4604" y="3503"/>
                  </a:cubicBezTo>
                  <a:lnTo>
                    <a:pt x="5538" y="5972"/>
                  </a:lnTo>
                  <a:cubicBezTo>
                    <a:pt x="4937" y="6572"/>
                    <a:pt x="4404" y="7239"/>
                    <a:pt x="3970" y="7973"/>
                  </a:cubicBezTo>
                  <a:lnTo>
                    <a:pt x="1335" y="7706"/>
                  </a:lnTo>
                  <a:cubicBezTo>
                    <a:pt x="1302" y="7706"/>
                    <a:pt x="1235" y="7740"/>
                    <a:pt x="1201" y="7806"/>
                  </a:cubicBezTo>
                  <a:lnTo>
                    <a:pt x="234" y="10508"/>
                  </a:lnTo>
                  <a:cubicBezTo>
                    <a:pt x="201" y="10542"/>
                    <a:pt x="234" y="10608"/>
                    <a:pt x="267" y="10642"/>
                  </a:cubicBezTo>
                  <a:lnTo>
                    <a:pt x="2436" y="12110"/>
                  </a:lnTo>
                  <a:cubicBezTo>
                    <a:pt x="2336" y="12743"/>
                    <a:pt x="2302" y="13344"/>
                    <a:pt x="2302" y="13978"/>
                  </a:cubicBezTo>
                  <a:cubicBezTo>
                    <a:pt x="2302" y="14211"/>
                    <a:pt x="2302" y="14445"/>
                    <a:pt x="2336" y="14711"/>
                  </a:cubicBezTo>
                  <a:lnTo>
                    <a:pt x="67" y="15979"/>
                  </a:lnTo>
                  <a:cubicBezTo>
                    <a:pt x="1" y="15979"/>
                    <a:pt x="1" y="16046"/>
                    <a:pt x="1" y="16112"/>
                  </a:cubicBezTo>
                  <a:lnTo>
                    <a:pt x="734" y="18881"/>
                  </a:lnTo>
                  <a:cubicBezTo>
                    <a:pt x="768" y="18948"/>
                    <a:pt x="801" y="18981"/>
                    <a:pt x="868" y="18981"/>
                  </a:cubicBezTo>
                  <a:lnTo>
                    <a:pt x="3436" y="18948"/>
                  </a:lnTo>
                  <a:cubicBezTo>
                    <a:pt x="3837" y="19748"/>
                    <a:pt x="4304" y="20482"/>
                    <a:pt x="4837" y="21149"/>
                  </a:cubicBezTo>
                  <a:lnTo>
                    <a:pt x="3703" y="23484"/>
                  </a:lnTo>
                  <a:cubicBezTo>
                    <a:pt x="3670" y="23518"/>
                    <a:pt x="3703" y="23584"/>
                    <a:pt x="3737" y="23618"/>
                  </a:cubicBezTo>
                  <a:lnTo>
                    <a:pt x="5938" y="25486"/>
                  </a:lnTo>
                  <a:cubicBezTo>
                    <a:pt x="5972" y="25502"/>
                    <a:pt x="6005" y="25511"/>
                    <a:pt x="6034" y="25511"/>
                  </a:cubicBezTo>
                  <a:cubicBezTo>
                    <a:pt x="6063" y="25511"/>
                    <a:pt x="6088" y="25502"/>
                    <a:pt x="6105" y="25486"/>
                  </a:cubicBezTo>
                  <a:lnTo>
                    <a:pt x="8173" y="24018"/>
                  </a:lnTo>
                  <a:cubicBezTo>
                    <a:pt x="8940" y="24452"/>
                    <a:pt x="9774" y="24785"/>
                    <a:pt x="10642" y="25019"/>
                  </a:cubicBezTo>
                  <a:lnTo>
                    <a:pt x="11042" y="27521"/>
                  </a:lnTo>
                  <a:cubicBezTo>
                    <a:pt x="11042" y="27587"/>
                    <a:pt x="11109" y="27654"/>
                    <a:pt x="11175" y="27654"/>
                  </a:cubicBezTo>
                  <a:lnTo>
                    <a:pt x="14011" y="27888"/>
                  </a:lnTo>
                  <a:cubicBezTo>
                    <a:pt x="14077" y="27888"/>
                    <a:pt x="14111" y="27854"/>
                    <a:pt x="14111" y="27787"/>
                  </a:cubicBezTo>
                  <a:lnTo>
                    <a:pt x="14945" y="25452"/>
                  </a:lnTo>
                  <a:cubicBezTo>
                    <a:pt x="15845" y="25352"/>
                    <a:pt x="16713" y="25186"/>
                    <a:pt x="17580" y="24885"/>
                  </a:cubicBezTo>
                  <a:lnTo>
                    <a:pt x="19314" y="26653"/>
                  </a:lnTo>
                  <a:cubicBezTo>
                    <a:pt x="19362" y="26677"/>
                    <a:pt x="19392" y="26700"/>
                    <a:pt x="19429" y="26700"/>
                  </a:cubicBezTo>
                  <a:cubicBezTo>
                    <a:pt x="19445" y="26700"/>
                    <a:pt x="19462" y="26696"/>
                    <a:pt x="19481" y="26687"/>
                  </a:cubicBezTo>
                  <a:lnTo>
                    <a:pt x="21983" y="25252"/>
                  </a:lnTo>
                  <a:cubicBezTo>
                    <a:pt x="22050" y="25219"/>
                    <a:pt x="22050" y="25152"/>
                    <a:pt x="22050" y="25086"/>
                  </a:cubicBezTo>
                  <a:lnTo>
                    <a:pt x="21383" y="22717"/>
                  </a:lnTo>
                  <a:cubicBezTo>
                    <a:pt x="22050" y="22117"/>
                    <a:pt x="22683" y="21450"/>
                    <a:pt x="23184" y="20716"/>
                  </a:cubicBezTo>
                  <a:lnTo>
                    <a:pt x="25652" y="21183"/>
                  </a:lnTo>
                  <a:cubicBezTo>
                    <a:pt x="25719" y="21183"/>
                    <a:pt x="25786" y="21149"/>
                    <a:pt x="25786" y="21083"/>
                  </a:cubicBezTo>
                  <a:lnTo>
                    <a:pt x="27020" y="18481"/>
                  </a:lnTo>
                  <a:cubicBezTo>
                    <a:pt x="27020" y="18447"/>
                    <a:pt x="27020" y="18381"/>
                    <a:pt x="26953" y="18347"/>
                  </a:cubicBezTo>
                  <a:lnTo>
                    <a:pt x="25052" y="16746"/>
                  </a:lnTo>
                  <a:cubicBezTo>
                    <a:pt x="25285" y="15879"/>
                    <a:pt x="25385" y="14978"/>
                    <a:pt x="25385" y="14111"/>
                  </a:cubicBezTo>
                  <a:lnTo>
                    <a:pt x="27654" y="13077"/>
                  </a:lnTo>
                  <a:cubicBezTo>
                    <a:pt x="27720" y="13044"/>
                    <a:pt x="27754" y="12977"/>
                    <a:pt x="27754" y="12910"/>
                  </a:cubicBezTo>
                  <a:lnTo>
                    <a:pt x="27253" y="10075"/>
                  </a:lnTo>
                  <a:cubicBezTo>
                    <a:pt x="27253" y="10008"/>
                    <a:pt x="27187" y="9975"/>
                    <a:pt x="27120" y="9975"/>
                  </a:cubicBezTo>
                  <a:lnTo>
                    <a:pt x="24618" y="9775"/>
                  </a:lnTo>
                  <a:cubicBezTo>
                    <a:pt x="24285" y="8941"/>
                    <a:pt x="23884" y="8173"/>
                    <a:pt x="23384" y="7440"/>
                  </a:cubicBezTo>
                  <a:lnTo>
                    <a:pt x="24652" y="5238"/>
                  </a:lnTo>
                  <a:cubicBezTo>
                    <a:pt x="24685" y="5171"/>
                    <a:pt x="24685" y="5105"/>
                    <a:pt x="24652" y="5071"/>
                  </a:cubicBezTo>
                  <a:lnTo>
                    <a:pt x="22617" y="3036"/>
                  </a:lnTo>
                  <a:cubicBezTo>
                    <a:pt x="22600" y="3020"/>
                    <a:pt x="22575" y="3011"/>
                    <a:pt x="22546" y="3011"/>
                  </a:cubicBezTo>
                  <a:cubicBezTo>
                    <a:pt x="22517" y="3011"/>
                    <a:pt x="22483" y="3020"/>
                    <a:pt x="22450" y="3036"/>
                  </a:cubicBezTo>
                  <a:lnTo>
                    <a:pt x="20248" y="4337"/>
                  </a:lnTo>
                  <a:cubicBezTo>
                    <a:pt x="18981" y="3470"/>
                    <a:pt x="17513" y="2903"/>
                    <a:pt x="16012" y="2603"/>
                  </a:cubicBezTo>
                  <a:lnTo>
                    <a:pt x="15378" y="101"/>
                  </a:lnTo>
                  <a:cubicBezTo>
                    <a:pt x="15345" y="34"/>
                    <a:pt x="15312" y="1"/>
                    <a:pt x="15245"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2289300" y="2173675"/>
              <a:ext cx="582950" cy="582100"/>
            </a:xfrm>
            <a:custGeom>
              <a:avLst/>
              <a:gdLst/>
              <a:ahLst/>
              <a:cxnLst/>
              <a:rect l="l" t="t" r="r" b="b"/>
              <a:pathLst>
                <a:path w="23318" h="23284" extrusionOk="0">
                  <a:moveTo>
                    <a:pt x="11676" y="5804"/>
                  </a:moveTo>
                  <a:cubicBezTo>
                    <a:pt x="14878" y="5804"/>
                    <a:pt x="17513" y="8406"/>
                    <a:pt x="17513" y="11642"/>
                  </a:cubicBezTo>
                  <a:cubicBezTo>
                    <a:pt x="17513" y="15164"/>
                    <a:pt x="14624" y="17494"/>
                    <a:pt x="11620" y="17494"/>
                  </a:cubicBezTo>
                  <a:cubicBezTo>
                    <a:pt x="10186" y="17494"/>
                    <a:pt x="8725" y="16964"/>
                    <a:pt x="7539" y="15778"/>
                  </a:cubicBezTo>
                  <a:cubicBezTo>
                    <a:pt x="3870" y="12075"/>
                    <a:pt x="6472" y="5804"/>
                    <a:pt x="11676" y="5804"/>
                  </a:cubicBezTo>
                  <a:close/>
                  <a:moveTo>
                    <a:pt x="10141" y="0"/>
                  </a:moveTo>
                  <a:cubicBezTo>
                    <a:pt x="10075" y="0"/>
                    <a:pt x="10008" y="33"/>
                    <a:pt x="10008" y="100"/>
                  </a:cubicBezTo>
                  <a:lnTo>
                    <a:pt x="9741" y="2202"/>
                  </a:lnTo>
                  <a:cubicBezTo>
                    <a:pt x="9074" y="2335"/>
                    <a:pt x="8407" y="2535"/>
                    <a:pt x="7773" y="2835"/>
                  </a:cubicBezTo>
                  <a:lnTo>
                    <a:pt x="6372" y="1268"/>
                  </a:lnTo>
                  <a:cubicBezTo>
                    <a:pt x="6352" y="1229"/>
                    <a:pt x="6310" y="1212"/>
                    <a:pt x="6271" y="1212"/>
                  </a:cubicBezTo>
                  <a:cubicBezTo>
                    <a:pt x="6244" y="1212"/>
                    <a:pt x="6219" y="1220"/>
                    <a:pt x="6205" y="1234"/>
                  </a:cubicBezTo>
                  <a:lnTo>
                    <a:pt x="3737" y="2936"/>
                  </a:lnTo>
                  <a:cubicBezTo>
                    <a:pt x="3703" y="2969"/>
                    <a:pt x="3670" y="3069"/>
                    <a:pt x="3703" y="3102"/>
                  </a:cubicBezTo>
                  <a:lnTo>
                    <a:pt x="4704" y="4970"/>
                  </a:lnTo>
                  <a:cubicBezTo>
                    <a:pt x="4237" y="5471"/>
                    <a:pt x="3803" y="6038"/>
                    <a:pt x="3470" y="6638"/>
                  </a:cubicBezTo>
                  <a:lnTo>
                    <a:pt x="1402" y="6138"/>
                  </a:lnTo>
                  <a:cubicBezTo>
                    <a:pt x="1335" y="6138"/>
                    <a:pt x="1268" y="6171"/>
                    <a:pt x="1268" y="6238"/>
                  </a:cubicBezTo>
                  <a:lnTo>
                    <a:pt x="234" y="9040"/>
                  </a:lnTo>
                  <a:cubicBezTo>
                    <a:pt x="201" y="9107"/>
                    <a:pt x="234" y="9173"/>
                    <a:pt x="301" y="9207"/>
                  </a:cubicBezTo>
                  <a:lnTo>
                    <a:pt x="2169" y="10141"/>
                  </a:lnTo>
                  <a:cubicBezTo>
                    <a:pt x="2102" y="10641"/>
                    <a:pt x="2069" y="11141"/>
                    <a:pt x="2069" y="11642"/>
                  </a:cubicBezTo>
                  <a:lnTo>
                    <a:pt x="2069" y="12242"/>
                  </a:lnTo>
                  <a:lnTo>
                    <a:pt x="101" y="13009"/>
                  </a:lnTo>
                  <a:cubicBezTo>
                    <a:pt x="34" y="13009"/>
                    <a:pt x="1" y="13076"/>
                    <a:pt x="34" y="13143"/>
                  </a:cubicBezTo>
                  <a:lnTo>
                    <a:pt x="801" y="16045"/>
                  </a:lnTo>
                  <a:cubicBezTo>
                    <a:pt x="835" y="16112"/>
                    <a:pt x="868" y="16145"/>
                    <a:pt x="935" y="16145"/>
                  </a:cubicBezTo>
                  <a:lnTo>
                    <a:pt x="3003" y="15845"/>
                  </a:lnTo>
                  <a:cubicBezTo>
                    <a:pt x="3303" y="16479"/>
                    <a:pt x="3670" y="17079"/>
                    <a:pt x="4137" y="17646"/>
                  </a:cubicBezTo>
                  <a:lnTo>
                    <a:pt x="3003" y="19347"/>
                  </a:lnTo>
                  <a:cubicBezTo>
                    <a:pt x="2970" y="19414"/>
                    <a:pt x="2970" y="19481"/>
                    <a:pt x="3003" y="19514"/>
                  </a:cubicBezTo>
                  <a:lnTo>
                    <a:pt x="5305" y="21449"/>
                  </a:lnTo>
                  <a:cubicBezTo>
                    <a:pt x="5338" y="21465"/>
                    <a:pt x="5371" y="21474"/>
                    <a:pt x="5400" y="21474"/>
                  </a:cubicBezTo>
                  <a:cubicBezTo>
                    <a:pt x="5430" y="21474"/>
                    <a:pt x="5455" y="21465"/>
                    <a:pt x="5471" y="21449"/>
                  </a:cubicBezTo>
                  <a:lnTo>
                    <a:pt x="6939" y="20048"/>
                  </a:lnTo>
                  <a:cubicBezTo>
                    <a:pt x="7573" y="20381"/>
                    <a:pt x="8240" y="20682"/>
                    <a:pt x="8940" y="20882"/>
                  </a:cubicBezTo>
                  <a:lnTo>
                    <a:pt x="8974" y="22883"/>
                  </a:lnTo>
                  <a:cubicBezTo>
                    <a:pt x="9007" y="22950"/>
                    <a:pt x="9041" y="23017"/>
                    <a:pt x="9107" y="23017"/>
                  </a:cubicBezTo>
                  <a:lnTo>
                    <a:pt x="12076" y="23283"/>
                  </a:lnTo>
                  <a:cubicBezTo>
                    <a:pt x="12143" y="23283"/>
                    <a:pt x="12209" y="23217"/>
                    <a:pt x="12209" y="23150"/>
                  </a:cubicBezTo>
                  <a:lnTo>
                    <a:pt x="12643" y="21182"/>
                  </a:lnTo>
                  <a:cubicBezTo>
                    <a:pt x="13377" y="21115"/>
                    <a:pt x="14077" y="20982"/>
                    <a:pt x="14778" y="20748"/>
                  </a:cubicBezTo>
                  <a:lnTo>
                    <a:pt x="15945" y="22349"/>
                  </a:lnTo>
                  <a:cubicBezTo>
                    <a:pt x="15969" y="22373"/>
                    <a:pt x="16026" y="22397"/>
                    <a:pt x="16069" y="22397"/>
                  </a:cubicBezTo>
                  <a:cubicBezTo>
                    <a:pt x="16087" y="22397"/>
                    <a:pt x="16102" y="22393"/>
                    <a:pt x="16112" y="22383"/>
                  </a:cubicBezTo>
                  <a:lnTo>
                    <a:pt x="18714" y="20882"/>
                  </a:lnTo>
                  <a:cubicBezTo>
                    <a:pt x="18781" y="20848"/>
                    <a:pt x="18781" y="20782"/>
                    <a:pt x="18747" y="20715"/>
                  </a:cubicBezTo>
                  <a:lnTo>
                    <a:pt x="17980" y="18914"/>
                  </a:lnTo>
                  <a:cubicBezTo>
                    <a:pt x="18547" y="18413"/>
                    <a:pt x="19014" y="17880"/>
                    <a:pt x="19448" y="17279"/>
                  </a:cubicBezTo>
                  <a:lnTo>
                    <a:pt x="21349" y="17913"/>
                  </a:lnTo>
                  <a:cubicBezTo>
                    <a:pt x="21367" y="17922"/>
                    <a:pt x="21385" y="17926"/>
                    <a:pt x="21402" y="17926"/>
                  </a:cubicBezTo>
                  <a:cubicBezTo>
                    <a:pt x="21447" y="17926"/>
                    <a:pt x="21483" y="17895"/>
                    <a:pt x="21483" y="17846"/>
                  </a:cubicBezTo>
                  <a:lnTo>
                    <a:pt x="22750" y="15144"/>
                  </a:lnTo>
                  <a:cubicBezTo>
                    <a:pt x="22784" y="15078"/>
                    <a:pt x="22750" y="15011"/>
                    <a:pt x="22684" y="14977"/>
                  </a:cubicBezTo>
                  <a:lnTo>
                    <a:pt x="21016" y="13943"/>
                  </a:lnTo>
                  <a:cubicBezTo>
                    <a:pt x="21183" y="13243"/>
                    <a:pt x="21283" y="12509"/>
                    <a:pt x="21283" y="11775"/>
                  </a:cubicBezTo>
                  <a:lnTo>
                    <a:pt x="23184" y="11208"/>
                  </a:lnTo>
                  <a:cubicBezTo>
                    <a:pt x="23251" y="11208"/>
                    <a:pt x="23317" y="11141"/>
                    <a:pt x="23284" y="11041"/>
                  </a:cubicBezTo>
                  <a:lnTo>
                    <a:pt x="22784" y="8106"/>
                  </a:lnTo>
                  <a:cubicBezTo>
                    <a:pt x="22784" y="8039"/>
                    <a:pt x="22717" y="8006"/>
                    <a:pt x="22650" y="8006"/>
                  </a:cubicBezTo>
                  <a:lnTo>
                    <a:pt x="20649" y="8139"/>
                  </a:lnTo>
                  <a:cubicBezTo>
                    <a:pt x="20382" y="7439"/>
                    <a:pt x="20048" y="6805"/>
                    <a:pt x="19615" y="6238"/>
                  </a:cubicBezTo>
                  <a:lnTo>
                    <a:pt x="20882" y="4637"/>
                  </a:lnTo>
                  <a:cubicBezTo>
                    <a:pt x="20916" y="4570"/>
                    <a:pt x="20916" y="4503"/>
                    <a:pt x="20882" y="4470"/>
                  </a:cubicBezTo>
                  <a:lnTo>
                    <a:pt x="18781" y="2335"/>
                  </a:lnTo>
                  <a:cubicBezTo>
                    <a:pt x="18747" y="2318"/>
                    <a:pt x="18714" y="2310"/>
                    <a:pt x="18681" y="2310"/>
                  </a:cubicBezTo>
                  <a:cubicBezTo>
                    <a:pt x="18647" y="2310"/>
                    <a:pt x="18614" y="2318"/>
                    <a:pt x="18581" y="2335"/>
                  </a:cubicBezTo>
                  <a:lnTo>
                    <a:pt x="16980" y="3636"/>
                  </a:lnTo>
                  <a:cubicBezTo>
                    <a:pt x="15912" y="2902"/>
                    <a:pt x="14745" y="2435"/>
                    <a:pt x="13477" y="2202"/>
                  </a:cubicBezTo>
                  <a:lnTo>
                    <a:pt x="13244" y="100"/>
                  </a:lnTo>
                  <a:cubicBezTo>
                    <a:pt x="13244" y="33"/>
                    <a:pt x="13177" y="0"/>
                    <a:pt x="1311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1773100" y="4061675"/>
              <a:ext cx="4005400" cy="824800"/>
            </a:xfrm>
            <a:custGeom>
              <a:avLst/>
              <a:gdLst/>
              <a:ahLst/>
              <a:cxnLst/>
              <a:rect l="l" t="t" r="r" b="b"/>
              <a:pathLst>
                <a:path w="160216" h="32992" extrusionOk="0">
                  <a:moveTo>
                    <a:pt x="80125" y="1"/>
                  </a:moveTo>
                  <a:cubicBezTo>
                    <a:pt x="35893" y="1"/>
                    <a:pt x="1" y="7406"/>
                    <a:pt x="1" y="16513"/>
                  </a:cubicBezTo>
                  <a:cubicBezTo>
                    <a:pt x="1" y="25619"/>
                    <a:pt x="35893" y="32991"/>
                    <a:pt x="80125" y="32991"/>
                  </a:cubicBezTo>
                  <a:cubicBezTo>
                    <a:pt x="124356" y="32991"/>
                    <a:pt x="160215" y="25619"/>
                    <a:pt x="160215" y="16513"/>
                  </a:cubicBezTo>
                  <a:cubicBezTo>
                    <a:pt x="160215" y="7406"/>
                    <a:pt x="124356" y="1"/>
                    <a:pt x="80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2338500" y="3718950"/>
              <a:ext cx="1554475" cy="761400"/>
            </a:xfrm>
            <a:custGeom>
              <a:avLst/>
              <a:gdLst/>
              <a:ahLst/>
              <a:cxnLst/>
              <a:rect l="l" t="t" r="r" b="b"/>
              <a:pathLst>
                <a:path w="62179" h="30456" extrusionOk="0">
                  <a:moveTo>
                    <a:pt x="10742" y="0"/>
                  </a:moveTo>
                  <a:lnTo>
                    <a:pt x="1" y="30455"/>
                  </a:lnTo>
                  <a:lnTo>
                    <a:pt x="62179" y="30455"/>
                  </a:lnTo>
                  <a:lnTo>
                    <a:pt x="513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2334350" y="4480325"/>
              <a:ext cx="1562800" cy="64225"/>
            </a:xfrm>
            <a:custGeom>
              <a:avLst/>
              <a:gdLst/>
              <a:ahLst/>
              <a:cxnLst/>
              <a:rect l="l" t="t" r="r" b="b"/>
              <a:pathLst>
                <a:path w="62512" h="2569" extrusionOk="0">
                  <a:moveTo>
                    <a:pt x="0" y="0"/>
                  </a:moveTo>
                  <a:lnTo>
                    <a:pt x="0" y="2569"/>
                  </a:lnTo>
                  <a:lnTo>
                    <a:pt x="62511" y="2569"/>
                  </a:lnTo>
                  <a:lnTo>
                    <a:pt x="62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2338500" y="3718950"/>
              <a:ext cx="1554475" cy="761400"/>
            </a:xfrm>
            <a:custGeom>
              <a:avLst/>
              <a:gdLst/>
              <a:ahLst/>
              <a:cxnLst/>
              <a:rect l="l" t="t" r="r" b="b"/>
              <a:pathLst>
                <a:path w="62179" h="30456" extrusionOk="0">
                  <a:moveTo>
                    <a:pt x="10742" y="0"/>
                  </a:moveTo>
                  <a:lnTo>
                    <a:pt x="1" y="30455"/>
                  </a:lnTo>
                  <a:lnTo>
                    <a:pt x="62179" y="30455"/>
                  </a:lnTo>
                  <a:lnTo>
                    <a:pt x="51337"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2338500" y="3718950"/>
              <a:ext cx="1554475" cy="761400"/>
            </a:xfrm>
            <a:custGeom>
              <a:avLst/>
              <a:gdLst/>
              <a:ahLst/>
              <a:cxnLst/>
              <a:rect l="l" t="t" r="r" b="b"/>
              <a:pathLst>
                <a:path w="62179" h="30456" fill="none" extrusionOk="0">
                  <a:moveTo>
                    <a:pt x="62179" y="30455"/>
                  </a:moveTo>
                  <a:lnTo>
                    <a:pt x="1" y="30455"/>
                  </a:lnTo>
                  <a:lnTo>
                    <a:pt x="10742" y="0"/>
                  </a:lnTo>
                  <a:lnTo>
                    <a:pt x="51337" y="0"/>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2670400" y="4292675"/>
              <a:ext cx="1155850" cy="25"/>
            </a:xfrm>
            <a:custGeom>
              <a:avLst/>
              <a:gdLst/>
              <a:ahLst/>
              <a:cxnLst/>
              <a:rect l="l" t="t" r="r" b="b"/>
              <a:pathLst>
                <a:path w="46234" h="1" fill="none" extrusionOk="0">
                  <a:moveTo>
                    <a:pt x="1" y="1"/>
                  </a:moveTo>
                  <a:lnTo>
                    <a:pt x="46234"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2404400" y="4292675"/>
              <a:ext cx="215175" cy="25"/>
            </a:xfrm>
            <a:custGeom>
              <a:avLst/>
              <a:gdLst/>
              <a:ahLst/>
              <a:cxnLst/>
              <a:rect l="l" t="t" r="r" b="b"/>
              <a:pathLst>
                <a:path w="8607" h="1" fill="none" extrusionOk="0">
                  <a:moveTo>
                    <a:pt x="0" y="1"/>
                  </a:moveTo>
                  <a:lnTo>
                    <a:pt x="8606"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3528525" y="4104225"/>
              <a:ext cx="231025" cy="25"/>
            </a:xfrm>
            <a:custGeom>
              <a:avLst/>
              <a:gdLst/>
              <a:ahLst/>
              <a:cxnLst/>
              <a:rect l="l" t="t" r="r" b="b"/>
              <a:pathLst>
                <a:path w="9241" h="1" fill="none" extrusionOk="0">
                  <a:moveTo>
                    <a:pt x="0" y="0"/>
                  </a:moveTo>
                  <a:lnTo>
                    <a:pt x="9240"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2471100" y="4104225"/>
              <a:ext cx="914025" cy="25"/>
            </a:xfrm>
            <a:custGeom>
              <a:avLst/>
              <a:gdLst/>
              <a:ahLst/>
              <a:cxnLst/>
              <a:rect l="l" t="t" r="r" b="b"/>
              <a:pathLst>
                <a:path w="36561" h="1" fill="none" extrusionOk="0">
                  <a:moveTo>
                    <a:pt x="1" y="0"/>
                  </a:moveTo>
                  <a:lnTo>
                    <a:pt x="36560"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2537825" y="3915750"/>
              <a:ext cx="1154175" cy="25"/>
            </a:xfrm>
            <a:custGeom>
              <a:avLst/>
              <a:gdLst/>
              <a:ahLst/>
              <a:cxnLst/>
              <a:rect l="l" t="t" r="r" b="b"/>
              <a:pathLst>
                <a:path w="46167" h="1" fill="none" extrusionOk="0">
                  <a:moveTo>
                    <a:pt x="0" y="0"/>
                  </a:moveTo>
                  <a:lnTo>
                    <a:pt x="46166"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3214125" y="3301150"/>
              <a:ext cx="1700" cy="4175"/>
            </a:xfrm>
            <a:custGeom>
              <a:avLst/>
              <a:gdLst/>
              <a:ahLst/>
              <a:cxnLst/>
              <a:rect l="l" t="t" r="r" b="b"/>
              <a:pathLst>
                <a:path w="68" h="167" extrusionOk="0">
                  <a:moveTo>
                    <a:pt x="67" y="0"/>
                  </a:moveTo>
                  <a:cubicBezTo>
                    <a:pt x="34" y="67"/>
                    <a:pt x="1" y="133"/>
                    <a:pt x="1" y="167"/>
                  </a:cubicBezTo>
                  <a:cubicBezTo>
                    <a:pt x="34" y="133"/>
                    <a:pt x="34" y="67"/>
                    <a:pt x="67"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3204125" y="3236100"/>
              <a:ext cx="10025" cy="36700"/>
            </a:xfrm>
            <a:custGeom>
              <a:avLst/>
              <a:gdLst/>
              <a:ahLst/>
              <a:cxnLst/>
              <a:rect l="l" t="t" r="r" b="b"/>
              <a:pathLst>
                <a:path w="401" h="1468" extrusionOk="0">
                  <a:moveTo>
                    <a:pt x="1" y="0"/>
                  </a:moveTo>
                  <a:cubicBezTo>
                    <a:pt x="134" y="501"/>
                    <a:pt x="301" y="1001"/>
                    <a:pt x="401" y="1468"/>
                  </a:cubicBezTo>
                  <a:cubicBezTo>
                    <a:pt x="301" y="968"/>
                    <a:pt x="167" y="467"/>
                    <a:pt x="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2921425" y="3320325"/>
              <a:ext cx="18400" cy="75075"/>
            </a:xfrm>
            <a:custGeom>
              <a:avLst/>
              <a:gdLst/>
              <a:ahLst/>
              <a:cxnLst/>
              <a:rect l="l" t="t" r="r" b="b"/>
              <a:pathLst>
                <a:path w="736" h="3003" extrusionOk="0">
                  <a:moveTo>
                    <a:pt x="534" y="0"/>
                  </a:moveTo>
                  <a:cubicBezTo>
                    <a:pt x="545" y="91"/>
                    <a:pt x="555" y="179"/>
                    <a:pt x="566" y="266"/>
                  </a:cubicBezTo>
                  <a:lnTo>
                    <a:pt x="566" y="266"/>
                  </a:lnTo>
                  <a:cubicBezTo>
                    <a:pt x="556" y="177"/>
                    <a:pt x="546" y="88"/>
                    <a:pt x="534" y="0"/>
                  </a:cubicBezTo>
                  <a:close/>
                  <a:moveTo>
                    <a:pt x="566" y="266"/>
                  </a:moveTo>
                  <a:lnTo>
                    <a:pt x="566" y="266"/>
                  </a:lnTo>
                  <a:cubicBezTo>
                    <a:pt x="639" y="937"/>
                    <a:pt x="655" y="1627"/>
                    <a:pt x="573" y="2292"/>
                  </a:cubicBezTo>
                  <a:lnTo>
                    <a:pt x="573" y="2292"/>
                  </a:lnTo>
                  <a:cubicBezTo>
                    <a:pt x="688" y="2029"/>
                    <a:pt x="736" y="1732"/>
                    <a:pt x="701" y="1435"/>
                  </a:cubicBezTo>
                  <a:cubicBezTo>
                    <a:pt x="673" y="1126"/>
                    <a:pt x="621" y="723"/>
                    <a:pt x="566" y="266"/>
                  </a:cubicBezTo>
                  <a:close/>
                  <a:moveTo>
                    <a:pt x="573" y="2292"/>
                  </a:moveTo>
                  <a:lnTo>
                    <a:pt x="573" y="2292"/>
                  </a:lnTo>
                  <a:cubicBezTo>
                    <a:pt x="561" y="2320"/>
                    <a:pt x="548" y="2347"/>
                    <a:pt x="534" y="2374"/>
                  </a:cubicBezTo>
                  <a:lnTo>
                    <a:pt x="534" y="2374"/>
                  </a:lnTo>
                  <a:cubicBezTo>
                    <a:pt x="545" y="2361"/>
                    <a:pt x="556" y="2348"/>
                    <a:pt x="568" y="2335"/>
                  </a:cubicBezTo>
                  <a:cubicBezTo>
                    <a:pt x="569" y="2321"/>
                    <a:pt x="571" y="2307"/>
                    <a:pt x="573" y="2292"/>
                  </a:cubicBezTo>
                  <a:close/>
                  <a:moveTo>
                    <a:pt x="534" y="2374"/>
                  </a:moveTo>
                  <a:cubicBezTo>
                    <a:pt x="349" y="2595"/>
                    <a:pt x="189" y="2813"/>
                    <a:pt x="0" y="3002"/>
                  </a:cubicBezTo>
                  <a:lnTo>
                    <a:pt x="101" y="2902"/>
                  </a:lnTo>
                  <a:cubicBezTo>
                    <a:pt x="283" y="2762"/>
                    <a:pt x="430" y="2580"/>
                    <a:pt x="534" y="237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3241650" y="2971725"/>
              <a:ext cx="3375" cy="9200"/>
            </a:xfrm>
            <a:custGeom>
              <a:avLst/>
              <a:gdLst/>
              <a:ahLst/>
              <a:cxnLst/>
              <a:rect l="l" t="t" r="r" b="b"/>
              <a:pathLst>
                <a:path w="135" h="368" extrusionOk="0">
                  <a:moveTo>
                    <a:pt x="1" y="368"/>
                  </a:moveTo>
                  <a:cubicBezTo>
                    <a:pt x="34" y="234"/>
                    <a:pt x="67" y="101"/>
                    <a:pt x="134" y="1"/>
                  </a:cubicBezTo>
                  <a:cubicBezTo>
                    <a:pt x="67" y="101"/>
                    <a:pt x="34" y="234"/>
                    <a:pt x="1" y="368"/>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3174100" y="3318650"/>
              <a:ext cx="24225" cy="15875"/>
            </a:xfrm>
            <a:custGeom>
              <a:avLst/>
              <a:gdLst/>
              <a:ahLst/>
              <a:cxnLst/>
              <a:rect l="l" t="t" r="r" b="b"/>
              <a:pathLst>
                <a:path w="969" h="635" extrusionOk="0">
                  <a:moveTo>
                    <a:pt x="968" y="1"/>
                  </a:moveTo>
                  <a:lnTo>
                    <a:pt x="968" y="1"/>
                  </a:lnTo>
                  <a:cubicBezTo>
                    <a:pt x="601" y="134"/>
                    <a:pt x="268" y="334"/>
                    <a:pt x="1" y="634"/>
                  </a:cubicBezTo>
                  <a:cubicBezTo>
                    <a:pt x="268" y="434"/>
                    <a:pt x="634" y="234"/>
                    <a:pt x="96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3183275" y="3422050"/>
              <a:ext cx="8375" cy="26725"/>
            </a:xfrm>
            <a:custGeom>
              <a:avLst/>
              <a:gdLst/>
              <a:ahLst/>
              <a:cxnLst/>
              <a:rect l="l" t="t" r="r" b="b"/>
              <a:pathLst>
                <a:path w="335" h="1069" extrusionOk="0">
                  <a:moveTo>
                    <a:pt x="1" y="1"/>
                  </a:moveTo>
                  <a:cubicBezTo>
                    <a:pt x="101" y="401"/>
                    <a:pt x="234" y="735"/>
                    <a:pt x="334" y="1068"/>
                  </a:cubicBezTo>
                  <a:cubicBezTo>
                    <a:pt x="234" y="735"/>
                    <a:pt x="134" y="368"/>
                    <a:pt x="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2910300" y="3015925"/>
              <a:ext cx="27825" cy="115950"/>
            </a:xfrm>
            <a:custGeom>
              <a:avLst/>
              <a:gdLst/>
              <a:ahLst/>
              <a:cxnLst/>
              <a:rect l="l" t="t" r="r" b="b"/>
              <a:pathLst>
                <a:path w="1113" h="4638" extrusionOk="0">
                  <a:moveTo>
                    <a:pt x="1113" y="1"/>
                  </a:moveTo>
                  <a:lnTo>
                    <a:pt x="1113" y="1"/>
                  </a:lnTo>
                  <a:cubicBezTo>
                    <a:pt x="0" y="938"/>
                    <a:pt x="198" y="3004"/>
                    <a:pt x="286" y="4128"/>
                  </a:cubicBezTo>
                  <a:lnTo>
                    <a:pt x="286" y="4128"/>
                  </a:lnTo>
                  <a:cubicBezTo>
                    <a:pt x="249" y="3221"/>
                    <a:pt x="266" y="2295"/>
                    <a:pt x="379" y="1369"/>
                  </a:cubicBezTo>
                  <a:cubicBezTo>
                    <a:pt x="479" y="868"/>
                    <a:pt x="746" y="368"/>
                    <a:pt x="1113" y="1"/>
                  </a:cubicBezTo>
                  <a:close/>
                  <a:moveTo>
                    <a:pt x="286" y="4128"/>
                  </a:moveTo>
                  <a:cubicBezTo>
                    <a:pt x="293" y="4298"/>
                    <a:pt x="301" y="4468"/>
                    <a:pt x="312" y="4638"/>
                  </a:cubicBezTo>
                  <a:lnTo>
                    <a:pt x="312" y="4537"/>
                  </a:lnTo>
                  <a:cubicBezTo>
                    <a:pt x="308" y="4423"/>
                    <a:pt x="298" y="4285"/>
                    <a:pt x="286" y="4128"/>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3211625" y="3129350"/>
              <a:ext cx="38400" cy="31725"/>
            </a:xfrm>
            <a:custGeom>
              <a:avLst/>
              <a:gdLst/>
              <a:ahLst/>
              <a:cxnLst/>
              <a:rect l="l" t="t" r="r" b="b"/>
              <a:pathLst>
                <a:path w="1536" h="1269" extrusionOk="0">
                  <a:moveTo>
                    <a:pt x="1535" y="0"/>
                  </a:moveTo>
                  <a:cubicBezTo>
                    <a:pt x="1335" y="501"/>
                    <a:pt x="568" y="801"/>
                    <a:pt x="1" y="1268"/>
                  </a:cubicBezTo>
                  <a:cubicBezTo>
                    <a:pt x="668" y="801"/>
                    <a:pt x="1335" y="701"/>
                    <a:pt x="153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251650" y="3111000"/>
              <a:ext cx="875" cy="11700"/>
            </a:xfrm>
            <a:custGeom>
              <a:avLst/>
              <a:gdLst/>
              <a:ahLst/>
              <a:cxnLst/>
              <a:rect l="l" t="t" r="r" b="b"/>
              <a:pathLst>
                <a:path w="35" h="468" extrusionOk="0">
                  <a:moveTo>
                    <a:pt x="1" y="1"/>
                  </a:moveTo>
                  <a:cubicBezTo>
                    <a:pt x="1" y="167"/>
                    <a:pt x="1" y="301"/>
                    <a:pt x="1" y="468"/>
                  </a:cubicBezTo>
                  <a:cubicBezTo>
                    <a:pt x="34" y="301"/>
                    <a:pt x="34" y="167"/>
                    <a:pt x="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074875" y="2924200"/>
              <a:ext cx="15025" cy="6700"/>
            </a:xfrm>
            <a:custGeom>
              <a:avLst/>
              <a:gdLst/>
              <a:ahLst/>
              <a:cxnLst/>
              <a:rect l="l" t="t" r="r" b="b"/>
              <a:pathLst>
                <a:path w="601" h="268" extrusionOk="0">
                  <a:moveTo>
                    <a:pt x="267" y="1"/>
                  </a:moveTo>
                  <a:lnTo>
                    <a:pt x="0" y="267"/>
                  </a:lnTo>
                  <a:cubicBezTo>
                    <a:pt x="367" y="101"/>
                    <a:pt x="601" y="34"/>
                    <a:pt x="601" y="34"/>
                  </a:cubicBezTo>
                  <a:lnTo>
                    <a:pt x="267"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3260825" y="2965900"/>
              <a:ext cx="4200" cy="850"/>
            </a:xfrm>
            <a:custGeom>
              <a:avLst/>
              <a:gdLst/>
              <a:ahLst/>
              <a:cxnLst/>
              <a:rect l="l" t="t" r="r" b="b"/>
              <a:pathLst>
                <a:path w="168" h="34" extrusionOk="0">
                  <a:moveTo>
                    <a:pt x="1" y="0"/>
                  </a:moveTo>
                  <a:lnTo>
                    <a:pt x="168" y="34"/>
                  </a:lnTo>
                  <a:lnTo>
                    <a:pt x="10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3211625" y="3506275"/>
              <a:ext cx="118450" cy="35050"/>
            </a:xfrm>
            <a:custGeom>
              <a:avLst/>
              <a:gdLst/>
              <a:ahLst/>
              <a:cxnLst/>
              <a:rect l="l" t="t" r="r" b="b"/>
              <a:pathLst>
                <a:path w="4738" h="1402" extrusionOk="0">
                  <a:moveTo>
                    <a:pt x="1" y="1"/>
                  </a:moveTo>
                  <a:cubicBezTo>
                    <a:pt x="157" y="59"/>
                    <a:pt x="1215" y="369"/>
                    <a:pt x="2380" y="710"/>
                  </a:cubicBezTo>
                  <a:lnTo>
                    <a:pt x="2380" y="710"/>
                  </a:lnTo>
                  <a:lnTo>
                    <a:pt x="1" y="1"/>
                  </a:lnTo>
                  <a:close/>
                  <a:moveTo>
                    <a:pt x="2380" y="710"/>
                  </a:moveTo>
                  <a:lnTo>
                    <a:pt x="4704" y="1402"/>
                  </a:lnTo>
                  <a:lnTo>
                    <a:pt x="4737" y="1402"/>
                  </a:lnTo>
                  <a:cubicBezTo>
                    <a:pt x="4087" y="1208"/>
                    <a:pt x="3206" y="951"/>
                    <a:pt x="2380" y="71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2504450" y="3644725"/>
              <a:ext cx="1135850" cy="564700"/>
            </a:xfrm>
            <a:custGeom>
              <a:avLst/>
              <a:gdLst/>
              <a:ahLst/>
              <a:cxnLst/>
              <a:rect l="l" t="t" r="r" b="b"/>
              <a:pathLst>
                <a:path w="45434" h="22588" extrusionOk="0">
                  <a:moveTo>
                    <a:pt x="15812" y="0"/>
                  </a:moveTo>
                  <a:cubicBezTo>
                    <a:pt x="13477" y="2235"/>
                    <a:pt x="10642" y="3903"/>
                    <a:pt x="7506" y="4804"/>
                  </a:cubicBezTo>
                  <a:cubicBezTo>
                    <a:pt x="6939" y="5271"/>
                    <a:pt x="6005" y="5337"/>
                    <a:pt x="5238" y="5638"/>
                  </a:cubicBezTo>
                  <a:cubicBezTo>
                    <a:pt x="3570" y="6371"/>
                    <a:pt x="1836" y="7205"/>
                    <a:pt x="1002" y="9207"/>
                  </a:cubicBezTo>
                  <a:cubicBezTo>
                    <a:pt x="368" y="11041"/>
                    <a:pt x="101" y="16212"/>
                    <a:pt x="1" y="20482"/>
                  </a:cubicBezTo>
                  <a:cubicBezTo>
                    <a:pt x="2767" y="21583"/>
                    <a:pt x="5653" y="22588"/>
                    <a:pt x="8578" y="22588"/>
                  </a:cubicBezTo>
                  <a:cubicBezTo>
                    <a:pt x="9109" y="22588"/>
                    <a:pt x="9642" y="22555"/>
                    <a:pt x="10175" y="22483"/>
                  </a:cubicBezTo>
                  <a:cubicBezTo>
                    <a:pt x="12243" y="22183"/>
                    <a:pt x="14211" y="21315"/>
                    <a:pt x="16246" y="20815"/>
                  </a:cubicBezTo>
                  <a:cubicBezTo>
                    <a:pt x="18474" y="20261"/>
                    <a:pt x="20790" y="20153"/>
                    <a:pt x="23120" y="20153"/>
                  </a:cubicBezTo>
                  <a:cubicBezTo>
                    <a:pt x="24611" y="20153"/>
                    <a:pt x="26107" y="20197"/>
                    <a:pt x="27590" y="20197"/>
                  </a:cubicBezTo>
                  <a:cubicBezTo>
                    <a:pt x="30901" y="20197"/>
                    <a:pt x="34142" y="19976"/>
                    <a:pt x="37094" y="18547"/>
                  </a:cubicBezTo>
                  <a:cubicBezTo>
                    <a:pt x="38462" y="17880"/>
                    <a:pt x="39729" y="16946"/>
                    <a:pt x="41097" y="16279"/>
                  </a:cubicBezTo>
                  <a:cubicBezTo>
                    <a:pt x="41330" y="16145"/>
                    <a:pt x="41631" y="16012"/>
                    <a:pt x="41897" y="15878"/>
                  </a:cubicBezTo>
                  <a:cubicBezTo>
                    <a:pt x="43032" y="15411"/>
                    <a:pt x="44199" y="15078"/>
                    <a:pt x="45433" y="14911"/>
                  </a:cubicBezTo>
                  <a:cubicBezTo>
                    <a:pt x="45033" y="12509"/>
                    <a:pt x="44533" y="9607"/>
                    <a:pt x="44066" y="7906"/>
                  </a:cubicBezTo>
                  <a:cubicBezTo>
                    <a:pt x="43966" y="7506"/>
                    <a:pt x="43799" y="7072"/>
                    <a:pt x="43632" y="6672"/>
                  </a:cubicBezTo>
                  <a:cubicBezTo>
                    <a:pt x="42731" y="4737"/>
                    <a:pt x="41831" y="2435"/>
                    <a:pt x="38295" y="1368"/>
                  </a:cubicBezTo>
                  <a:cubicBezTo>
                    <a:pt x="36694" y="934"/>
                    <a:pt x="34892" y="868"/>
                    <a:pt x="33125" y="501"/>
                  </a:cubicBezTo>
                  <a:lnTo>
                    <a:pt x="28421" y="2836"/>
                  </a:lnTo>
                  <a:lnTo>
                    <a:pt x="1581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2898900" y="2925025"/>
              <a:ext cx="432850" cy="790600"/>
            </a:xfrm>
            <a:custGeom>
              <a:avLst/>
              <a:gdLst/>
              <a:ahLst/>
              <a:cxnLst/>
              <a:rect l="l" t="t" r="r" b="b"/>
              <a:pathLst>
                <a:path w="17314" h="31624" extrusionOk="0">
                  <a:moveTo>
                    <a:pt x="6172" y="7340"/>
                  </a:moveTo>
                  <a:lnTo>
                    <a:pt x="8007" y="7406"/>
                  </a:lnTo>
                  <a:lnTo>
                    <a:pt x="7940" y="8607"/>
                  </a:lnTo>
                  <a:cubicBezTo>
                    <a:pt x="11909" y="10008"/>
                    <a:pt x="11409" y="15779"/>
                    <a:pt x="7273" y="16446"/>
                  </a:cubicBezTo>
                  <a:lnTo>
                    <a:pt x="7206" y="17880"/>
                  </a:lnTo>
                  <a:lnTo>
                    <a:pt x="5371" y="17780"/>
                  </a:lnTo>
                  <a:lnTo>
                    <a:pt x="5438" y="16313"/>
                  </a:lnTo>
                  <a:cubicBezTo>
                    <a:pt x="3703" y="15812"/>
                    <a:pt x="2536" y="14244"/>
                    <a:pt x="2536" y="12443"/>
                  </a:cubicBezTo>
                  <a:cubicBezTo>
                    <a:pt x="2536" y="12243"/>
                    <a:pt x="2536" y="12010"/>
                    <a:pt x="2603" y="11809"/>
                  </a:cubicBezTo>
                  <a:lnTo>
                    <a:pt x="1402" y="11342"/>
                  </a:lnTo>
                  <a:lnTo>
                    <a:pt x="1969" y="9841"/>
                  </a:lnTo>
                  <a:lnTo>
                    <a:pt x="3136" y="10308"/>
                  </a:lnTo>
                  <a:cubicBezTo>
                    <a:pt x="3804" y="9241"/>
                    <a:pt x="4904" y="8540"/>
                    <a:pt x="6139" y="8407"/>
                  </a:cubicBezTo>
                  <a:lnTo>
                    <a:pt x="6172" y="7340"/>
                  </a:lnTo>
                  <a:close/>
                  <a:moveTo>
                    <a:pt x="7606" y="1"/>
                  </a:moveTo>
                  <a:cubicBezTo>
                    <a:pt x="7606" y="1"/>
                    <a:pt x="7373" y="68"/>
                    <a:pt x="7006" y="234"/>
                  </a:cubicBezTo>
                  <a:cubicBezTo>
                    <a:pt x="5071" y="1135"/>
                    <a:pt x="3203" y="2303"/>
                    <a:pt x="1535" y="3637"/>
                  </a:cubicBezTo>
                  <a:cubicBezTo>
                    <a:pt x="1135" y="4004"/>
                    <a:pt x="901" y="4504"/>
                    <a:pt x="768" y="5038"/>
                  </a:cubicBezTo>
                  <a:cubicBezTo>
                    <a:pt x="668" y="6105"/>
                    <a:pt x="668" y="7206"/>
                    <a:pt x="735" y="8274"/>
                  </a:cubicBezTo>
                  <a:cubicBezTo>
                    <a:pt x="801" y="9474"/>
                    <a:pt x="1268" y="14578"/>
                    <a:pt x="1402" y="15812"/>
                  </a:cubicBezTo>
                  <a:cubicBezTo>
                    <a:pt x="1469" y="16379"/>
                    <a:pt x="1502" y="16880"/>
                    <a:pt x="1569" y="17247"/>
                  </a:cubicBezTo>
                  <a:cubicBezTo>
                    <a:pt x="1635" y="17814"/>
                    <a:pt x="1402" y="18381"/>
                    <a:pt x="968" y="18714"/>
                  </a:cubicBezTo>
                  <a:lnTo>
                    <a:pt x="835" y="18814"/>
                  </a:lnTo>
                  <a:lnTo>
                    <a:pt x="468" y="19248"/>
                  </a:lnTo>
                  <a:cubicBezTo>
                    <a:pt x="568" y="19648"/>
                    <a:pt x="668" y="20082"/>
                    <a:pt x="668" y="20482"/>
                  </a:cubicBezTo>
                  <a:cubicBezTo>
                    <a:pt x="735" y="20916"/>
                    <a:pt x="801" y="21416"/>
                    <a:pt x="835" y="22050"/>
                  </a:cubicBezTo>
                  <a:cubicBezTo>
                    <a:pt x="1135" y="24018"/>
                    <a:pt x="1135" y="25986"/>
                    <a:pt x="835" y="27954"/>
                  </a:cubicBezTo>
                  <a:cubicBezTo>
                    <a:pt x="835" y="27954"/>
                    <a:pt x="501" y="28288"/>
                    <a:pt x="1" y="28788"/>
                  </a:cubicBezTo>
                  <a:lnTo>
                    <a:pt x="12610" y="31624"/>
                  </a:lnTo>
                  <a:cubicBezTo>
                    <a:pt x="12610" y="31624"/>
                    <a:pt x="16980" y="30089"/>
                    <a:pt x="16946" y="30089"/>
                  </a:cubicBezTo>
                  <a:lnTo>
                    <a:pt x="17313" y="29289"/>
                  </a:lnTo>
                  <a:cubicBezTo>
                    <a:pt x="15679" y="28955"/>
                    <a:pt x="14111" y="28455"/>
                    <a:pt x="12576" y="27787"/>
                  </a:cubicBezTo>
                  <a:cubicBezTo>
                    <a:pt x="12576" y="27621"/>
                    <a:pt x="12576" y="27454"/>
                    <a:pt x="12610" y="27287"/>
                  </a:cubicBezTo>
                  <a:cubicBezTo>
                    <a:pt x="12677" y="26587"/>
                    <a:pt x="13110" y="26020"/>
                    <a:pt x="13744" y="25719"/>
                  </a:cubicBezTo>
                  <a:cubicBezTo>
                    <a:pt x="14611" y="25319"/>
                    <a:pt x="15512" y="25052"/>
                    <a:pt x="16446" y="24885"/>
                  </a:cubicBezTo>
                  <a:lnTo>
                    <a:pt x="17213" y="24685"/>
                  </a:lnTo>
                  <a:lnTo>
                    <a:pt x="12510" y="23284"/>
                  </a:lnTo>
                  <a:lnTo>
                    <a:pt x="12476" y="23284"/>
                  </a:lnTo>
                  <a:cubicBezTo>
                    <a:pt x="12176" y="22517"/>
                    <a:pt x="11909" y="21750"/>
                    <a:pt x="11709" y="20949"/>
                  </a:cubicBezTo>
                  <a:cubicBezTo>
                    <a:pt x="11609" y="20616"/>
                    <a:pt x="11476" y="20249"/>
                    <a:pt x="11376" y="19882"/>
                  </a:cubicBezTo>
                  <a:cubicBezTo>
                    <a:pt x="10909" y="18381"/>
                    <a:pt x="10442" y="16813"/>
                    <a:pt x="10775" y="16513"/>
                  </a:cubicBezTo>
                  <a:cubicBezTo>
                    <a:pt x="10842" y="16446"/>
                    <a:pt x="10909" y="16379"/>
                    <a:pt x="11009" y="16346"/>
                  </a:cubicBezTo>
                  <a:cubicBezTo>
                    <a:pt x="11276" y="16046"/>
                    <a:pt x="11609" y="15846"/>
                    <a:pt x="11976" y="15712"/>
                  </a:cubicBezTo>
                  <a:cubicBezTo>
                    <a:pt x="12210" y="15579"/>
                    <a:pt x="12410" y="15412"/>
                    <a:pt x="12610" y="15212"/>
                  </a:cubicBezTo>
                  <a:cubicBezTo>
                    <a:pt x="12610" y="15145"/>
                    <a:pt x="12643" y="15078"/>
                    <a:pt x="12677" y="15045"/>
                  </a:cubicBezTo>
                  <a:cubicBezTo>
                    <a:pt x="12677" y="14845"/>
                    <a:pt x="12677" y="14645"/>
                    <a:pt x="12677" y="14411"/>
                  </a:cubicBezTo>
                  <a:cubicBezTo>
                    <a:pt x="12643" y="14244"/>
                    <a:pt x="12610" y="14078"/>
                    <a:pt x="12576" y="13878"/>
                  </a:cubicBezTo>
                  <a:cubicBezTo>
                    <a:pt x="12476" y="13444"/>
                    <a:pt x="12310" y="12910"/>
                    <a:pt x="12176" y="12443"/>
                  </a:cubicBezTo>
                  <a:cubicBezTo>
                    <a:pt x="11442" y="10475"/>
                    <a:pt x="11609" y="10008"/>
                    <a:pt x="12476" y="9441"/>
                  </a:cubicBezTo>
                  <a:cubicBezTo>
                    <a:pt x="13043" y="8974"/>
                    <a:pt x="13811" y="8674"/>
                    <a:pt x="14044" y="8173"/>
                  </a:cubicBezTo>
                  <a:cubicBezTo>
                    <a:pt x="14078" y="8107"/>
                    <a:pt x="14078" y="8007"/>
                    <a:pt x="14078" y="7907"/>
                  </a:cubicBezTo>
                  <a:cubicBezTo>
                    <a:pt x="14111" y="7740"/>
                    <a:pt x="14111" y="7606"/>
                    <a:pt x="14078" y="7440"/>
                  </a:cubicBezTo>
                  <a:cubicBezTo>
                    <a:pt x="13977" y="6205"/>
                    <a:pt x="13444" y="3437"/>
                    <a:pt x="13677" y="2236"/>
                  </a:cubicBezTo>
                  <a:cubicBezTo>
                    <a:pt x="13677" y="2102"/>
                    <a:pt x="13744" y="1969"/>
                    <a:pt x="13811" y="1869"/>
                  </a:cubicBezTo>
                  <a:cubicBezTo>
                    <a:pt x="13916" y="1711"/>
                    <a:pt x="14105" y="1615"/>
                    <a:pt x="14295" y="1615"/>
                  </a:cubicBezTo>
                  <a:cubicBezTo>
                    <a:pt x="14346" y="1615"/>
                    <a:pt x="14396" y="1622"/>
                    <a:pt x="14444" y="1635"/>
                  </a:cubicBezTo>
                  <a:lnTo>
                    <a:pt x="14511" y="1635"/>
                  </a:lnTo>
                  <a:cubicBezTo>
                    <a:pt x="12276" y="835"/>
                    <a:pt x="9941" y="301"/>
                    <a:pt x="760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2908075" y="3400375"/>
              <a:ext cx="8375" cy="36725"/>
            </a:xfrm>
            <a:custGeom>
              <a:avLst/>
              <a:gdLst/>
              <a:ahLst/>
              <a:cxnLst/>
              <a:rect l="l" t="t" r="r" b="b"/>
              <a:pathLst>
                <a:path w="335" h="1469" extrusionOk="0">
                  <a:moveTo>
                    <a:pt x="1" y="1"/>
                  </a:moveTo>
                  <a:lnTo>
                    <a:pt x="1" y="1"/>
                  </a:lnTo>
                  <a:cubicBezTo>
                    <a:pt x="168" y="468"/>
                    <a:pt x="268" y="968"/>
                    <a:pt x="334" y="1468"/>
                  </a:cubicBezTo>
                  <a:cubicBezTo>
                    <a:pt x="334" y="1068"/>
                    <a:pt x="234" y="634"/>
                    <a:pt x="134" y="234"/>
                  </a:cubicBezTo>
                  <a:cubicBezTo>
                    <a:pt x="101" y="167"/>
                    <a:pt x="34" y="67"/>
                    <a:pt x="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2920600" y="3476275"/>
              <a:ext cx="6675" cy="148450"/>
            </a:xfrm>
            <a:custGeom>
              <a:avLst/>
              <a:gdLst/>
              <a:ahLst/>
              <a:cxnLst/>
              <a:rect l="l" t="t" r="r" b="b"/>
              <a:pathLst>
                <a:path w="267" h="5938" extrusionOk="0">
                  <a:moveTo>
                    <a:pt x="0" y="0"/>
                  </a:moveTo>
                  <a:lnTo>
                    <a:pt x="0" y="0"/>
                  </a:lnTo>
                  <a:cubicBezTo>
                    <a:pt x="134" y="1968"/>
                    <a:pt x="134" y="3936"/>
                    <a:pt x="0" y="5938"/>
                  </a:cubicBezTo>
                  <a:cubicBezTo>
                    <a:pt x="267" y="3970"/>
                    <a:pt x="267" y="1968"/>
                    <a:pt x="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2898900" y="2927575"/>
              <a:ext cx="14950" cy="5000"/>
            </a:xfrm>
            <a:custGeom>
              <a:avLst/>
              <a:gdLst/>
              <a:ahLst/>
              <a:cxnLst/>
              <a:rect l="l" t="t" r="r" b="b"/>
              <a:pathLst>
                <a:path w="598" h="200" extrusionOk="0">
                  <a:moveTo>
                    <a:pt x="597" y="0"/>
                  </a:moveTo>
                  <a:lnTo>
                    <a:pt x="597" y="0"/>
                  </a:lnTo>
                  <a:cubicBezTo>
                    <a:pt x="398" y="67"/>
                    <a:pt x="200" y="133"/>
                    <a:pt x="1" y="199"/>
                  </a:cubicBezTo>
                  <a:lnTo>
                    <a:pt x="34" y="199"/>
                  </a:lnTo>
                  <a:cubicBezTo>
                    <a:pt x="200" y="133"/>
                    <a:pt x="398" y="67"/>
                    <a:pt x="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2913925" y="2925875"/>
              <a:ext cx="11700" cy="2525"/>
            </a:xfrm>
            <a:custGeom>
              <a:avLst/>
              <a:gdLst/>
              <a:ahLst/>
              <a:cxnLst/>
              <a:rect l="l" t="t" r="r" b="b"/>
              <a:pathLst>
                <a:path w="468" h="101" extrusionOk="0">
                  <a:moveTo>
                    <a:pt x="467" y="0"/>
                  </a:moveTo>
                  <a:cubicBezTo>
                    <a:pt x="300" y="34"/>
                    <a:pt x="134" y="67"/>
                    <a:pt x="0" y="100"/>
                  </a:cubicBezTo>
                  <a:cubicBezTo>
                    <a:pt x="167" y="67"/>
                    <a:pt x="300" y="34"/>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2780500" y="3050950"/>
              <a:ext cx="7525" cy="18375"/>
            </a:xfrm>
            <a:custGeom>
              <a:avLst/>
              <a:gdLst/>
              <a:ahLst/>
              <a:cxnLst/>
              <a:rect l="l" t="t" r="r" b="b"/>
              <a:pathLst>
                <a:path w="301" h="735" extrusionOk="0">
                  <a:moveTo>
                    <a:pt x="300" y="1"/>
                  </a:moveTo>
                  <a:lnTo>
                    <a:pt x="300" y="1"/>
                  </a:lnTo>
                  <a:cubicBezTo>
                    <a:pt x="167" y="234"/>
                    <a:pt x="67" y="468"/>
                    <a:pt x="0" y="735"/>
                  </a:cubicBezTo>
                  <a:cubicBezTo>
                    <a:pt x="100" y="501"/>
                    <a:pt x="200" y="234"/>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2790500" y="3340325"/>
              <a:ext cx="94250" cy="35050"/>
            </a:xfrm>
            <a:custGeom>
              <a:avLst/>
              <a:gdLst/>
              <a:ahLst/>
              <a:cxnLst/>
              <a:rect l="l" t="t" r="r" b="b"/>
              <a:pathLst>
                <a:path w="3770" h="1402" extrusionOk="0">
                  <a:moveTo>
                    <a:pt x="0" y="1"/>
                  </a:moveTo>
                  <a:lnTo>
                    <a:pt x="0" y="1"/>
                  </a:lnTo>
                  <a:cubicBezTo>
                    <a:pt x="16" y="10"/>
                    <a:pt x="32" y="19"/>
                    <a:pt x="48" y="28"/>
                  </a:cubicBezTo>
                  <a:lnTo>
                    <a:pt x="48" y="28"/>
                  </a:lnTo>
                  <a:cubicBezTo>
                    <a:pt x="32" y="19"/>
                    <a:pt x="16" y="10"/>
                    <a:pt x="0" y="1"/>
                  </a:cubicBezTo>
                  <a:close/>
                  <a:moveTo>
                    <a:pt x="48" y="28"/>
                  </a:moveTo>
                  <a:cubicBezTo>
                    <a:pt x="1312" y="743"/>
                    <a:pt x="3045" y="1072"/>
                    <a:pt x="3770" y="1402"/>
                  </a:cubicBezTo>
                  <a:cubicBezTo>
                    <a:pt x="2802" y="868"/>
                    <a:pt x="1435" y="635"/>
                    <a:pt x="534" y="268"/>
                  </a:cubicBezTo>
                  <a:cubicBezTo>
                    <a:pt x="383" y="177"/>
                    <a:pt x="205" y="114"/>
                    <a:pt x="48"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2752975" y="3301975"/>
              <a:ext cx="18375" cy="24200"/>
            </a:xfrm>
            <a:custGeom>
              <a:avLst/>
              <a:gdLst/>
              <a:ahLst/>
              <a:cxnLst/>
              <a:rect l="l" t="t" r="r" b="b"/>
              <a:pathLst>
                <a:path w="735" h="968" extrusionOk="0">
                  <a:moveTo>
                    <a:pt x="0" y="0"/>
                  </a:moveTo>
                  <a:lnTo>
                    <a:pt x="0" y="0"/>
                  </a:lnTo>
                  <a:cubicBezTo>
                    <a:pt x="167" y="367"/>
                    <a:pt x="434" y="701"/>
                    <a:pt x="734" y="968"/>
                  </a:cubicBezTo>
                  <a:cubicBezTo>
                    <a:pt x="434" y="701"/>
                    <a:pt x="200" y="36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2744625" y="2919825"/>
              <a:ext cx="292750" cy="469725"/>
            </a:xfrm>
            <a:custGeom>
              <a:avLst/>
              <a:gdLst/>
              <a:ahLst/>
              <a:cxnLst/>
              <a:rect l="l" t="t" r="r" b="b"/>
              <a:pathLst>
                <a:path w="11710" h="18789" extrusionOk="0">
                  <a:moveTo>
                    <a:pt x="10981" y="1"/>
                  </a:moveTo>
                  <a:cubicBezTo>
                    <a:pt x="9731" y="1"/>
                    <a:pt x="8497" y="75"/>
                    <a:pt x="7239" y="242"/>
                  </a:cubicBezTo>
                  <a:cubicBezTo>
                    <a:pt x="7106" y="276"/>
                    <a:pt x="6939" y="309"/>
                    <a:pt x="6806" y="342"/>
                  </a:cubicBezTo>
                  <a:cubicBezTo>
                    <a:pt x="6572" y="376"/>
                    <a:pt x="6372" y="442"/>
                    <a:pt x="6205" y="509"/>
                  </a:cubicBezTo>
                  <a:cubicBezTo>
                    <a:pt x="4637" y="1143"/>
                    <a:pt x="2669" y="3411"/>
                    <a:pt x="1769" y="5213"/>
                  </a:cubicBezTo>
                  <a:cubicBezTo>
                    <a:pt x="1635" y="5479"/>
                    <a:pt x="1535" y="5746"/>
                    <a:pt x="1435" y="5980"/>
                  </a:cubicBezTo>
                  <a:cubicBezTo>
                    <a:pt x="1168" y="6847"/>
                    <a:pt x="801" y="7948"/>
                    <a:pt x="501" y="9049"/>
                  </a:cubicBezTo>
                  <a:cubicBezTo>
                    <a:pt x="401" y="9549"/>
                    <a:pt x="334" y="9983"/>
                    <a:pt x="268" y="10350"/>
                  </a:cubicBezTo>
                  <a:cubicBezTo>
                    <a:pt x="168" y="11083"/>
                    <a:pt x="34" y="11851"/>
                    <a:pt x="1" y="12651"/>
                  </a:cubicBezTo>
                  <a:cubicBezTo>
                    <a:pt x="34" y="13719"/>
                    <a:pt x="67" y="14553"/>
                    <a:pt x="368" y="15253"/>
                  </a:cubicBezTo>
                  <a:cubicBezTo>
                    <a:pt x="534" y="15620"/>
                    <a:pt x="801" y="15954"/>
                    <a:pt x="1068" y="16254"/>
                  </a:cubicBezTo>
                  <a:cubicBezTo>
                    <a:pt x="1168" y="16320"/>
                    <a:pt x="1235" y="16387"/>
                    <a:pt x="1335" y="16454"/>
                  </a:cubicBezTo>
                  <a:lnTo>
                    <a:pt x="1402" y="16521"/>
                  </a:lnTo>
                  <a:cubicBezTo>
                    <a:pt x="1468" y="16587"/>
                    <a:pt x="1569" y="16654"/>
                    <a:pt x="1669" y="16721"/>
                  </a:cubicBezTo>
                  <a:lnTo>
                    <a:pt x="1802" y="16787"/>
                  </a:lnTo>
                  <a:lnTo>
                    <a:pt x="1869" y="16821"/>
                  </a:lnTo>
                  <a:cubicBezTo>
                    <a:pt x="2036" y="16921"/>
                    <a:pt x="2202" y="16988"/>
                    <a:pt x="2369" y="17054"/>
                  </a:cubicBezTo>
                  <a:cubicBezTo>
                    <a:pt x="3270" y="17455"/>
                    <a:pt x="4637" y="17688"/>
                    <a:pt x="5605" y="18222"/>
                  </a:cubicBezTo>
                  <a:cubicBezTo>
                    <a:pt x="5671" y="18255"/>
                    <a:pt x="5772" y="18289"/>
                    <a:pt x="5838" y="18355"/>
                  </a:cubicBezTo>
                  <a:cubicBezTo>
                    <a:pt x="6005" y="18489"/>
                    <a:pt x="6205" y="18622"/>
                    <a:pt x="6339" y="18789"/>
                  </a:cubicBezTo>
                  <a:lnTo>
                    <a:pt x="4838" y="8949"/>
                  </a:lnTo>
                  <a:cubicBezTo>
                    <a:pt x="4838" y="8949"/>
                    <a:pt x="7773" y="676"/>
                    <a:pt x="11709" y="9"/>
                  </a:cubicBezTo>
                  <a:cubicBezTo>
                    <a:pt x="11466" y="3"/>
                    <a:pt x="11223" y="1"/>
                    <a:pt x="10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2771325" y="3326150"/>
              <a:ext cx="5850" cy="5025"/>
            </a:xfrm>
            <a:custGeom>
              <a:avLst/>
              <a:gdLst/>
              <a:ahLst/>
              <a:cxnLst/>
              <a:rect l="l" t="t" r="r" b="b"/>
              <a:pathLst>
                <a:path w="234" h="201" extrusionOk="0">
                  <a:moveTo>
                    <a:pt x="0" y="1"/>
                  </a:moveTo>
                  <a:cubicBezTo>
                    <a:pt x="67" y="68"/>
                    <a:pt x="134" y="134"/>
                    <a:pt x="234" y="201"/>
                  </a:cubicBezTo>
                  <a:cubicBezTo>
                    <a:pt x="167" y="134"/>
                    <a:pt x="67" y="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2778825" y="3332825"/>
              <a:ext cx="7525" cy="5025"/>
            </a:xfrm>
            <a:custGeom>
              <a:avLst/>
              <a:gdLst/>
              <a:ahLst/>
              <a:cxnLst/>
              <a:rect l="l" t="t" r="r" b="b"/>
              <a:pathLst>
                <a:path w="301" h="201" extrusionOk="0">
                  <a:moveTo>
                    <a:pt x="0" y="1"/>
                  </a:moveTo>
                  <a:lnTo>
                    <a:pt x="67" y="67"/>
                  </a:lnTo>
                  <a:cubicBezTo>
                    <a:pt x="134" y="101"/>
                    <a:pt x="201" y="167"/>
                    <a:pt x="301" y="201"/>
                  </a:cubicBezTo>
                  <a:cubicBezTo>
                    <a:pt x="201" y="134"/>
                    <a:pt x="100" y="6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2913925" y="2928375"/>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2890575" y="3378700"/>
              <a:ext cx="17525" cy="20875"/>
            </a:xfrm>
            <a:custGeom>
              <a:avLst/>
              <a:gdLst/>
              <a:ahLst/>
              <a:cxnLst/>
              <a:rect l="l" t="t" r="r" b="b"/>
              <a:pathLst>
                <a:path w="701" h="835" extrusionOk="0">
                  <a:moveTo>
                    <a:pt x="0" y="0"/>
                  </a:moveTo>
                  <a:cubicBezTo>
                    <a:pt x="267" y="267"/>
                    <a:pt x="501" y="534"/>
                    <a:pt x="701" y="834"/>
                  </a:cubicBezTo>
                  <a:cubicBezTo>
                    <a:pt x="667" y="734"/>
                    <a:pt x="601" y="601"/>
                    <a:pt x="534" y="501"/>
                  </a:cubicBezTo>
                  <a:cubicBezTo>
                    <a:pt x="534" y="501"/>
                    <a:pt x="501" y="467"/>
                    <a:pt x="501" y="467"/>
                  </a:cubicBezTo>
                  <a:cubicBezTo>
                    <a:pt x="334" y="267"/>
                    <a:pt x="167"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2903075" y="3389525"/>
              <a:ext cx="850" cy="2525"/>
            </a:xfrm>
            <a:custGeom>
              <a:avLst/>
              <a:gdLst/>
              <a:ahLst/>
              <a:cxnLst/>
              <a:rect l="l" t="t" r="r" b="b"/>
              <a:pathLst>
                <a:path w="34" h="101" extrusionOk="0">
                  <a:moveTo>
                    <a:pt x="1" y="1"/>
                  </a:moveTo>
                  <a:cubicBezTo>
                    <a:pt x="1" y="18"/>
                    <a:pt x="9" y="34"/>
                    <a:pt x="17" y="51"/>
                  </a:cubicBezTo>
                  <a:lnTo>
                    <a:pt x="17" y="51"/>
                  </a:lnTo>
                  <a:lnTo>
                    <a:pt x="1" y="1"/>
                  </a:lnTo>
                  <a:close/>
                  <a:moveTo>
                    <a:pt x="17" y="51"/>
                  </a:moveTo>
                  <a:lnTo>
                    <a:pt x="34" y="101"/>
                  </a:lnTo>
                  <a:cubicBezTo>
                    <a:pt x="34" y="84"/>
                    <a:pt x="26" y="68"/>
                    <a:pt x="17" y="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8"/>
            <p:cNvSpPr/>
            <p:nvPr/>
          </p:nvSpPr>
          <p:spPr>
            <a:xfrm>
              <a:off x="3037350" y="2920025"/>
              <a:ext cx="25" cy="25"/>
            </a:xfrm>
            <a:custGeom>
              <a:avLst/>
              <a:gdLst/>
              <a:ahLst/>
              <a:cxnLst/>
              <a:rect l="l" t="t" r="r" b="b"/>
              <a:pathLst>
                <a:path w="1"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8"/>
            <p:cNvSpPr/>
            <p:nvPr/>
          </p:nvSpPr>
          <p:spPr>
            <a:xfrm>
              <a:off x="2903900" y="3392025"/>
              <a:ext cx="7550" cy="14225"/>
            </a:xfrm>
            <a:custGeom>
              <a:avLst/>
              <a:gdLst/>
              <a:ahLst/>
              <a:cxnLst/>
              <a:rect l="l" t="t" r="r" b="b"/>
              <a:pathLst>
                <a:path w="302" h="569" extrusionOk="0">
                  <a:moveTo>
                    <a:pt x="1" y="1"/>
                  </a:moveTo>
                  <a:lnTo>
                    <a:pt x="1" y="1"/>
                  </a:lnTo>
                  <a:cubicBezTo>
                    <a:pt x="68" y="101"/>
                    <a:pt x="134" y="201"/>
                    <a:pt x="168" y="335"/>
                  </a:cubicBezTo>
                  <a:cubicBezTo>
                    <a:pt x="201" y="401"/>
                    <a:pt x="268" y="468"/>
                    <a:pt x="301" y="568"/>
                  </a:cubicBezTo>
                  <a:cubicBezTo>
                    <a:pt x="234" y="335"/>
                    <a:pt x="134" y="1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8"/>
            <p:cNvSpPr/>
            <p:nvPr/>
          </p:nvSpPr>
          <p:spPr>
            <a:xfrm>
              <a:off x="2918100" y="3131850"/>
              <a:ext cx="16700" cy="188500"/>
            </a:xfrm>
            <a:custGeom>
              <a:avLst/>
              <a:gdLst/>
              <a:ahLst/>
              <a:cxnLst/>
              <a:rect l="l" t="t" r="r" b="b"/>
              <a:pathLst>
                <a:path w="668" h="7540" extrusionOk="0">
                  <a:moveTo>
                    <a:pt x="0" y="1"/>
                  </a:moveTo>
                  <a:cubicBezTo>
                    <a:pt x="133" y="2436"/>
                    <a:pt x="434" y="5471"/>
                    <a:pt x="667" y="7539"/>
                  </a:cubicBezTo>
                  <a:cubicBezTo>
                    <a:pt x="534" y="6305"/>
                    <a:pt x="67" y="12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2938100" y="2930875"/>
              <a:ext cx="136800" cy="85075"/>
            </a:xfrm>
            <a:custGeom>
              <a:avLst/>
              <a:gdLst/>
              <a:ahLst/>
              <a:cxnLst/>
              <a:rect l="l" t="t" r="r" b="b"/>
              <a:pathLst>
                <a:path w="5472" h="3403" extrusionOk="0">
                  <a:moveTo>
                    <a:pt x="5471" y="0"/>
                  </a:moveTo>
                  <a:cubicBezTo>
                    <a:pt x="4237" y="501"/>
                    <a:pt x="1402" y="1802"/>
                    <a:pt x="1" y="3403"/>
                  </a:cubicBezTo>
                  <a:cubicBezTo>
                    <a:pt x="1702" y="2035"/>
                    <a:pt x="3536" y="901"/>
                    <a:pt x="5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2865550" y="2920025"/>
              <a:ext cx="216025" cy="486225"/>
            </a:xfrm>
            <a:custGeom>
              <a:avLst/>
              <a:gdLst/>
              <a:ahLst/>
              <a:cxnLst/>
              <a:rect l="l" t="t" r="r" b="b"/>
              <a:pathLst>
                <a:path w="8641" h="19449" extrusionOk="0">
                  <a:moveTo>
                    <a:pt x="6872" y="1"/>
                  </a:moveTo>
                  <a:cubicBezTo>
                    <a:pt x="2936" y="668"/>
                    <a:pt x="1" y="8941"/>
                    <a:pt x="1" y="8941"/>
                  </a:cubicBezTo>
                  <a:lnTo>
                    <a:pt x="1502" y="18814"/>
                  </a:lnTo>
                  <a:lnTo>
                    <a:pt x="1535" y="18881"/>
                  </a:lnTo>
                  <a:cubicBezTo>
                    <a:pt x="1668" y="19048"/>
                    <a:pt x="1768" y="19215"/>
                    <a:pt x="1835" y="19448"/>
                  </a:cubicBezTo>
                  <a:lnTo>
                    <a:pt x="2202" y="19014"/>
                  </a:lnTo>
                  <a:cubicBezTo>
                    <a:pt x="2402" y="18814"/>
                    <a:pt x="2602" y="18581"/>
                    <a:pt x="2769" y="18347"/>
                  </a:cubicBezTo>
                  <a:cubicBezTo>
                    <a:pt x="2903" y="17580"/>
                    <a:pt x="2903" y="16779"/>
                    <a:pt x="2769" y="16012"/>
                  </a:cubicBezTo>
                  <a:cubicBezTo>
                    <a:pt x="2536" y="13944"/>
                    <a:pt x="2235" y="10909"/>
                    <a:pt x="2135" y="8474"/>
                  </a:cubicBezTo>
                  <a:lnTo>
                    <a:pt x="2135" y="8373"/>
                  </a:lnTo>
                  <a:cubicBezTo>
                    <a:pt x="2102" y="7439"/>
                    <a:pt x="1668" y="4871"/>
                    <a:pt x="2903" y="3837"/>
                  </a:cubicBezTo>
                  <a:cubicBezTo>
                    <a:pt x="4270" y="2236"/>
                    <a:pt x="7139" y="935"/>
                    <a:pt x="8407" y="434"/>
                  </a:cubicBezTo>
                  <a:lnTo>
                    <a:pt x="8640" y="168"/>
                  </a:lnTo>
                  <a:cubicBezTo>
                    <a:pt x="8040" y="68"/>
                    <a:pt x="7473" y="34"/>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8"/>
            <p:cNvSpPr/>
            <p:nvPr/>
          </p:nvSpPr>
          <p:spPr>
            <a:xfrm>
              <a:off x="3414275" y="3219425"/>
              <a:ext cx="54225" cy="52550"/>
            </a:xfrm>
            <a:custGeom>
              <a:avLst/>
              <a:gdLst/>
              <a:ahLst/>
              <a:cxnLst/>
              <a:rect l="l" t="t" r="r" b="b"/>
              <a:pathLst>
                <a:path w="2169" h="2102" extrusionOk="0">
                  <a:moveTo>
                    <a:pt x="1" y="0"/>
                  </a:moveTo>
                  <a:lnTo>
                    <a:pt x="1" y="0"/>
                  </a:lnTo>
                  <a:cubicBezTo>
                    <a:pt x="534" y="567"/>
                    <a:pt x="1068" y="1067"/>
                    <a:pt x="1635" y="1534"/>
                  </a:cubicBezTo>
                  <a:cubicBezTo>
                    <a:pt x="1802" y="1668"/>
                    <a:pt x="1935" y="1868"/>
                    <a:pt x="1969" y="2102"/>
                  </a:cubicBezTo>
                  <a:cubicBezTo>
                    <a:pt x="2169" y="1201"/>
                    <a:pt x="1201" y="116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3382575" y="3156025"/>
              <a:ext cx="17550" cy="45900"/>
            </a:xfrm>
            <a:custGeom>
              <a:avLst/>
              <a:gdLst/>
              <a:ahLst/>
              <a:cxnLst/>
              <a:rect l="l" t="t" r="r" b="b"/>
              <a:pathLst>
                <a:path w="702" h="1836" extrusionOk="0">
                  <a:moveTo>
                    <a:pt x="1" y="1"/>
                  </a:moveTo>
                  <a:cubicBezTo>
                    <a:pt x="6" y="27"/>
                    <a:pt x="12" y="52"/>
                    <a:pt x="18" y="78"/>
                  </a:cubicBezTo>
                  <a:lnTo>
                    <a:pt x="18" y="78"/>
                  </a:lnTo>
                  <a:cubicBezTo>
                    <a:pt x="12" y="53"/>
                    <a:pt x="7" y="27"/>
                    <a:pt x="1" y="1"/>
                  </a:cubicBezTo>
                  <a:close/>
                  <a:moveTo>
                    <a:pt x="18" y="78"/>
                  </a:moveTo>
                  <a:lnTo>
                    <a:pt x="18" y="78"/>
                  </a:lnTo>
                  <a:cubicBezTo>
                    <a:pt x="74" y="342"/>
                    <a:pt x="104" y="552"/>
                    <a:pt x="134" y="735"/>
                  </a:cubicBezTo>
                  <a:cubicBezTo>
                    <a:pt x="234" y="1135"/>
                    <a:pt x="435" y="1502"/>
                    <a:pt x="701" y="1836"/>
                  </a:cubicBezTo>
                  <a:cubicBezTo>
                    <a:pt x="381" y="1291"/>
                    <a:pt x="154" y="686"/>
                    <a:pt x="18" y="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8"/>
            <p:cNvSpPr/>
            <p:nvPr/>
          </p:nvSpPr>
          <p:spPr>
            <a:xfrm>
              <a:off x="3440950" y="3318650"/>
              <a:ext cx="22550" cy="140125"/>
            </a:xfrm>
            <a:custGeom>
              <a:avLst/>
              <a:gdLst/>
              <a:ahLst/>
              <a:cxnLst/>
              <a:rect l="l" t="t" r="r" b="b"/>
              <a:pathLst>
                <a:path w="902" h="5605" extrusionOk="0">
                  <a:moveTo>
                    <a:pt x="1" y="1"/>
                  </a:moveTo>
                  <a:lnTo>
                    <a:pt x="401" y="2402"/>
                  </a:lnTo>
                  <a:lnTo>
                    <a:pt x="435" y="2736"/>
                  </a:lnTo>
                  <a:lnTo>
                    <a:pt x="902" y="5605"/>
                  </a:lnTo>
                  <a:cubicBezTo>
                    <a:pt x="802" y="4504"/>
                    <a:pt x="1" y="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3398425" y="352547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3304200" y="2984250"/>
              <a:ext cx="9200" cy="5850"/>
            </a:xfrm>
            <a:custGeom>
              <a:avLst/>
              <a:gdLst/>
              <a:ahLst/>
              <a:cxnLst/>
              <a:rect l="l" t="t" r="r" b="b"/>
              <a:pathLst>
                <a:path w="368" h="234" extrusionOk="0">
                  <a:moveTo>
                    <a:pt x="0" y="0"/>
                  </a:moveTo>
                  <a:lnTo>
                    <a:pt x="192" y="110"/>
                  </a:lnTo>
                  <a:lnTo>
                    <a:pt x="192" y="110"/>
                  </a:lnTo>
                  <a:cubicBezTo>
                    <a:pt x="131" y="70"/>
                    <a:pt x="70" y="35"/>
                    <a:pt x="0" y="0"/>
                  </a:cubicBezTo>
                  <a:close/>
                  <a:moveTo>
                    <a:pt x="192" y="110"/>
                  </a:moveTo>
                  <a:lnTo>
                    <a:pt x="192" y="110"/>
                  </a:lnTo>
                  <a:cubicBezTo>
                    <a:pt x="248" y="146"/>
                    <a:pt x="304" y="186"/>
                    <a:pt x="367" y="234"/>
                  </a:cubicBezTo>
                  <a:lnTo>
                    <a:pt x="234" y="134"/>
                  </a:lnTo>
                  <a:lnTo>
                    <a:pt x="192" y="1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8"/>
            <p:cNvSpPr/>
            <p:nvPr/>
          </p:nvSpPr>
          <p:spPr>
            <a:xfrm>
              <a:off x="3268350" y="2967575"/>
              <a:ext cx="33375" cy="14200"/>
            </a:xfrm>
            <a:custGeom>
              <a:avLst/>
              <a:gdLst/>
              <a:ahLst/>
              <a:cxnLst/>
              <a:rect l="l" t="t" r="r" b="b"/>
              <a:pathLst>
                <a:path w="1335" h="568" extrusionOk="0">
                  <a:moveTo>
                    <a:pt x="0" y="0"/>
                  </a:moveTo>
                  <a:cubicBezTo>
                    <a:pt x="500" y="167"/>
                    <a:pt x="767" y="300"/>
                    <a:pt x="767" y="300"/>
                  </a:cubicBezTo>
                  <a:cubicBezTo>
                    <a:pt x="967" y="367"/>
                    <a:pt x="1134" y="467"/>
                    <a:pt x="1334" y="567"/>
                  </a:cubicBezTo>
                  <a:cubicBezTo>
                    <a:pt x="901" y="334"/>
                    <a:pt x="467"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8"/>
            <p:cNvSpPr/>
            <p:nvPr/>
          </p:nvSpPr>
          <p:spPr>
            <a:xfrm>
              <a:off x="3350900" y="3036775"/>
              <a:ext cx="20025" cy="54250"/>
            </a:xfrm>
            <a:custGeom>
              <a:avLst/>
              <a:gdLst/>
              <a:ahLst/>
              <a:cxnLst/>
              <a:rect l="l" t="t" r="r" b="b"/>
              <a:pathLst>
                <a:path w="801" h="2170" extrusionOk="0">
                  <a:moveTo>
                    <a:pt x="0" y="1"/>
                  </a:moveTo>
                  <a:cubicBezTo>
                    <a:pt x="367" y="701"/>
                    <a:pt x="634" y="1435"/>
                    <a:pt x="801" y="2169"/>
                  </a:cubicBezTo>
                  <a:cubicBezTo>
                    <a:pt x="668" y="1402"/>
                    <a:pt x="401" y="6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8"/>
            <p:cNvSpPr/>
            <p:nvPr/>
          </p:nvSpPr>
          <p:spPr>
            <a:xfrm>
              <a:off x="3377575" y="3506275"/>
              <a:ext cx="55900" cy="36725"/>
            </a:xfrm>
            <a:custGeom>
              <a:avLst/>
              <a:gdLst/>
              <a:ahLst/>
              <a:cxnLst/>
              <a:rect l="l" t="t" r="r" b="b"/>
              <a:pathLst>
                <a:path w="2236" h="1469" extrusionOk="0">
                  <a:moveTo>
                    <a:pt x="2236" y="1"/>
                  </a:moveTo>
                  <a:lnTo>
                    <a:pt x="34" y="1402"/>
                  </a:lnTo>
                  <a:lnTo>
                    <a:pt x="1" y="1469"/>
                  </a:lnTo>
                  <a:cubicBezTo>
                    <a:pt x="835" y="1002"/>
                    <a:pt x="2235" y="1"/>
                    <a:pt x="2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8"/>
            <p:cNvSpPr/>
            <p:nvPr/>
          </p:nvSpPr>
          <p:spPr>
            <a:xfrm>
              <a:off x="3245000" y="2965375"/>
              <a:ext cx="15850" cy="6375"/>
            </a:xfrm>
            <a:custGeom>
              <a:avLst/>
              <a:gdLst/>
              <a:ahLst/>
              <a:cxnLst/>
              <a:rect l="l" t="t" r="r" b="b"/>
              <a:pathLst>
                <a:path w="634" h="255" extrusionOk="0">
                  <a:moveTo>
                    <a:pt x="488" y="1"/>
                  </a:moveTo>
                  <a:cubicBezTo>
                    <a:pt x="306" y="1"/>
                    <a:pt x="132" y="97"/>
                    <a:pt x="0" y="255"/>
                  </a:cubicBezTo>
                  <a:cubicBezTo>
                    <a:pt x="167" y="88"/>
                    <a:pt x="400" y="21"/>
                    <a:pt x="634" y="21"/>
                  </a:cubicBezTo>
                  <a:cubicBezTo>
                    <a:pt x="585" y="8"/>
                    <a:pt x="536"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a:off x="3415950" y="3502125"/>
              <a:ext cx="25" cy="25"/>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a:off x="3235825" y="2980900"/>
              <a:ext cx="16700" cy="130125"/>
            </a:xfrm>
            <a:custGeom>
              <a:avLst/>
              <a:gdLst/>
              <a:ahLst/>
              <a:cxnLst/>
              <a:rect l="l" t="t" r="r" b="b"/>
              <a:pathLst>
                <a:path w="668" h="5205" extrusionOk="0">
                  <a:moveTo>
                    <a:pt x="234" y="1"/>
                  </a:moveTo>
                  <a:cubicBezTo>
                    <a:pt x="0" y="1202"/>
                    <a:pt x="534" y="3970"/>
                    <a:pt x="667" y="5205"/>
                  </a:cubicBezTo>
                  <a:cubicBezTo>
                    <a:pt x="567" y="3804"/>
                    <a:pt x="67" y="1102"/>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a:off x="3250000" y="3122675"/>
              <a:ext cx="1675" cy="6700"/>
            </a:xfrm>
            <a:custGeom>
              <a:avLst/>
              <a:gdLst/>
              <a:ahLst/>
              <a:cxnLst/>
              <a:rect l="l" t="t" r="r" b="b"/>
              <a:pathLst>
                <a:path w="67" h="268" extrusionOk="0">
                  <a:moveTo>
                    <a:pt x="67" y="1"/>
                  </a:moveTo>
                  <a:cubicBezTo>
                    <a:pt x="67" y="101"/>
                    <a:pt x="34" y="201"/>
                    <a:pt x="0" y="267"/>
                  </a:cubicBezTo>
                  <a:lnTo>
                    <a:pt x="0" y="267"/>
                  </a:lnTo>
                  <a:cubicBezTo>
                    <a:pt x="34" y="201"/>
                    <a:pt x="67" y="10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a:off x="3185900" y="3161050"/>
              <a:ext cx="25750" cy="75075"/>
            </a:xfrm>
            <a:custGeom>
              <a:avLst/>
              <a:gdLst/>
              <a:ahLst/>
              <a:cxnLst/>
              <a:rect l="l" t="t" r="r" b="b"/>
              <a:pathLst>
                <a:path w="1030" h="3003" extrusionOk="0">
                  <a:moveTo>
                    <a:pt x="1030" y="0"/>
                  </a:moveTo>
                  <a:cubicBezTo>
                    <a:pt x="176" y="591"/>
                    <a:pt x="1" y="1053"/>
                    <a:pt x="664" y="2914"/>
                  </a:cubicBezTo>
                  <a:lnTo>
                    <a:pt x="664" y="2914"/>
                  </a:lnTo>
                  <a:cubicBezTo>
                    <a:pt x="451" y="2304"/>
                    <a:pt x="331" y="1637"/>
                    <a:pt x="363" y="1001"/>
                  </a:cubicBezTo>
                  <a:cubicBezTo>
                    <a:pt x="463" y="600"/>
                    <a:pt x="696" y="234"/>
                    <a:pt x="1030" y="0"/>
                  </a:cubicBezTo>
                  <a:close/>
                  <a:moveTo>
                    <a:pt x="664" y="2914"/>
                  </a:moveTo>
                  <a:cubicBezTo>
                    <a:pt x="675" y="2944"/>
                    <a:pt x="685" y="2973"/>
                    <a:pt x="696" y="3002"/>
                  </a:cubicBezTo>
                  <a:cubicBezTo>
                    <a:pt x="685" y="2972"/>
                    <a:pt x="675" y="2943"/>
                    <a:pt x="664" y="29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a:off x="3265000" y="2966725"/>
              <a:ext cx="22550" cy="8375"/>
            </a:xfrm>
            <a:custGeom>
              <a:avLst/>
              <a:gdLst/>
              <a:ahLst/>
              <a:cxnLst/>
              <a:rect l="l" t="t" r="r" b="b"/>
              <a:pathLst>
                <a:path w="902" h="335" extrusionOk="0">
                  <a:moveTo>
                    <a:pt x="1" y="1"/>
                  </a:moveTo>
                  <a:lnTo>
                    <a:pt x="1" y="1"/>
                  </a:lnTo>
                  <a:cubicBezTo>
                    <a:pt x="334" y="101"/>
                    <a:pt x="634" y="234"/>
                    <a:pt x="901" y="334"/>
                  </a:cubicBezTo>
                  <a:cubicBezTo>
                    <a:pt x="901" y="334"/>
                    <a:pt x="634" y="201"/>
                    <a:pt x="134" y="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8"/>
            <p:cNvSpPr/>
            <p:nvPr/>
          </p:nvSpPr>
          <p:spPr>
            <a:xfrm>
              <a:off x="3214125" y="3272775"/>
              <a:ext cx="1700" cy="13375"/>
            </a:xfrm>
            <a:custGeom>
              <a:avLst/>
              <a:gdLst/>
              <a:ahLst/>
              <a:cxnLst/>
              <a:rect l="l" t="t" r="r" b="b"/>
              <a:pathLst>
                <a:path w="68" h="535" extrusionOk="0">
                  <a:moveTo>
                    <a:pt x="1" y="1"/>
                  </a:moveTo>
                  <a:lnTo>
                    <a:pt x="1" y="1"/>
                  </a:lnTo>
                  <a:cubicBezTo>
                    <a:pt x="34" y="168"/>
                    <a:pt x="68" y="368"/>
                    <a:pt x="68" y="535"/>
                  </a:cubicBezTo>
                  <a:lnTo>
                    <a:pt x="68" y="368"/>
                  </a:lnTo>
                  <a:cubicBezTo>
                    <a:pt x="68" y="268"/>
                    <a:pt x="34" y="1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8"/>
            <p:cNvSpPr/>
            <p:nvPr/>
          </p:nvSpPr>
          <p:spPr>
            <a:xfrm>
              <a:off x="3195775" y="2965900"/>
              <a:ext cx="271075" cy="576275"/>
            </a:xfrm>
            <a:custGeom>
              <a:avLst/>
              <a:gdLst/>
              <a:ahLst/>
              <a:cxnLst/>
              <a:rect l="l" t="t" r="r" b="b"/>
              <a:pathLst>
                <a:path w="10843" h="23051" extrusionOk="0">
                  <a:moveTo>
                    <a:pt x="6672" y="9908"/>
                  </a:moveTo>
                  <a:lnTo>
                    <a:pt x="6305" y="10408"/>
                  </a:lnTo>
                  <a:lnTo>
                    <a:pt x="5305" y="10208"/>
                  </a:lnTo>
                  <a:lnTo>
                    <a:pt x="3904" y="9908"/>
                  </a:lnTo>
                  <a:close/>
                  <a:moveTo>
                    <a:pt x="2603" y="0"/>
                  </a:moveTo>
                  <a:cubicBezTo>
                    <a:pt x="2369" y="0"/>
                    <a:pt x="2169" y="67"/>
                    <a:pt x="2002" y="234"/>
                  </a:cubicBezTo>
                  <a:cubicBezTo>
                    <a:pt x="1902" y="367"/>
                    <a:pt x="1869" y="501"/>
                    <a:pt x="1869" y="634"/>
                  </a:cubicBezTo>
                  <a:cubicBezTo>
                    <a:pt x="1669" y="1702"/>
                    <a:pt x="2203" y="4404"/>
                    <a:pt x="2269" y="5805"/>
                  </a:cubicBezTo>
                  <a:cubicBezTo>
                    <a:pt x="2303" y="5971"/>
                    <a:pt x="2303" y="6138"/>
                    <a:pt x="2269" y="6305"/>
                  </a:cubicBezTo>
                  <a:cubicBezTo>
                    <a:pt x="2269" y="6372"/>
                    <a:pt x="2236" y="6472"/>
                    <a:pt x="2236" y="6538"/>
                  </a:cubicBezTo>
                  <a:cubicBezTo>
                    <a:pt x="2002" y="7206"/>
                    <a:pt x="1335" y="7339"/>
                    <a:pt x="668" y="7806"/>
                  </a:cubicBezTo>
                  <a:cubicBezTo>
                    <a:pt x="335" y="8040"/>
                    <a:pt x="101" y="8373"/>
                    <a:pt x="1" y="8807"/>
                  </a:cubicBezTo>
                  <a:cubicBezTo>
                    <a:pt x="1" y="9474"/>
                    <a:pt x="101" y="10174"/>
                    <a:pt x="368" y="10808"/>
                  </a:cubicBezTo>
                  <a:cubicBezTo>
                    <a:pt x="535" y="11275"/>
                    <a:pt x="668" y="11742"/>
                    <a:pt x="768" y="12243"/>
                  </a:cubicBezTo>
                  <a:cubicBezTo>
                    <a:pt x="802" y="12376"/>
                    <a:pt x="835" y="12509"/>
                    <a:pt x="835" y="12676"/>
                  </a:cubicBezTo>
                  <a:lnTo>
                    <a:pt x="835" y="12243"/>
                  </a:lnTo>
                  <a:cubicBezTo>
                    <a:pt x="835" y="12243"/>
                    <a:pt x="4471" y="12910"/>
                    <a:pt x="5939" y="13677"/>
                  </a:cubicBezTo>
                  <a:cubicBezTo>
                    <a:pt x="6139" y="13777"/>
                    <a:pt x="6305" y="13910"/>
                    <a:pt x="6472" y="14077"/>
                  </a:cubicBezTo>
                  <a:cubicBezTo>
                    <a:pt x="7039" y="14878"/>
                    <a:pt x="7306" y="20715"/>
                    <a:pt x="7340" y="22517"/>
                  </a:cubicBezTo>
                  <a:lnTo>
                    <a:pt x="7340" y="23050"/>
                  </a:lnTo>
                  <a:lnTo>
                    <a:pt x="9541" y="21649"/>
                  </a:lnTo>
                  <a:lnTo>
                    <a:pt x="9574" y="21649"/>
                  </a:lnTo>
                  <a:cubicBezTo>
                    <a:pt x="9675" y="21516"/>
                    <a:pt x="10842" y="20715"/>
                    <a:pt x="10709" y="19748"/>
                  </a:cubicBezTo>
                  <a:lnTo>
                    <a:pt x="10275" y="16846"/>
                  </a:lnTo>
                  <a:lnTo>
                    <a:pt x="8974" y="17146"/>
                  </a:lnTo>
                  <a:lnTo>
                    <a:pt x="8974" y="16812"/>
                  </a:lnTo>
                  <a:lnTo>
                    <a:pt x="10208" y="16512"/>
                  </a:lnTo>
                  <a:lnTo>
                    <a:pt x="9808" y="14111"/>
                  </a:lnTo>
                  <a:cubicBezTo>
                    <a:pt x="10208" y="13543"/>
                    <a:pt x="10542" y="12910"/>
                    <a:pt x="10742" y="12243"/>
                  </a:cubicBezTo>
                  <a:cubicBezTo>
                    <a:pt x="10675" y="12009"/>
                    <a:pt x="10542" y="11809"/>
                    <a:pt x="10375" y="11675"/>
                  </a:cubicBezTo>
                  <a:cubicBezTo>
                    <a:pt x="9808" y="11208"/>
                    <a:pt x="9274" y="10675"/>
                    <a:pt x="8774" y="10141"/>
                  </a:cubicBezTo>
                  <a:cubicBezTo>
                    <a:pt x="8540" y="9941"/>
                    <a:pt x="8340" y="9707"/>
                    <a:pt x="8207" y="9441"/>
                  </a:cubicBezTo>
                  <a:cubicBezTo>
                    <a:pt x="7940" y="9107"/>
                    <a:pt x="7740" y="8740"/>
                    <a:pt x="7606" y="8340"/>
                  </a:cubicBezTo>
                  <a:cubicBezTo>
                    <a:pt x="7573" y="8140"/>
                    <a:pt x="7540" y="7906"/>
                    <a:pt x="7506" y="7606"/>
                  </a:cubicBezTo>
                  <a:cubicBezTo>
                    <a:pt x="7340" y="6905"/>
                    <a:pt x="7206" y="6071"/>
                    <a:pt x="7006" y="5037"/>
                  </a:cubicBezTo>
                  <a:cubicBezTo>
                    <a:pt x="6839" y="4270"/>
                    <a:pt x="6572" y="3536"/>
                    <a:pt x="6239" y="2869"/>
                  </a:cubicBezTo>
                  <a:cubicBezTo>
                    <a:pt x="5805" y="2135"/>
                    <a:pt x="5305" y="1502"/>
                    <a:pt x="4704" y="968"/>
                  </a:cubicBezTo>
                  <a:cubicBezTo>
                    <a:pt x="4604" y="901"/>
                    <a:pt x="4471" y="801"/>
                    <a:pt x="4371" y="734"/>
                  </a:cubicBezTo>
                  <a:lnTo>
                    <a:pt x="4237" y="668"/>
                  </a:lnTo>
                  <a:cubicBezTo>
                    <a:pt x="4071" y="568"/>
                    <a:pt x="3870" y="467"/>
                    <a:pt x="3704" y="367"/>
                  </a:cubicBezTo>
                  <a:cubicBezTo>
                    <a:pt x="3403" y="267"/>
                    <a:pt x="3103" y="134"/>
                    <a:pt x="2803" y="34"/>
                  </a:cubicBezTo>
                  <a:lnTo>
                    <a:pt x="2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8"/>
            <p:cNvSpPr/>
            <p:nvPr/>
          </p:nvSpPr>
          <p:spPr>
            <a:xfrm>
              <a:off x="2962275" y="3135175"/>
              <a:ext cx="234375" cy="201025"/>
            </a:xfrm>
            <a:custGeom>
              <a:avLst/>
              <a:gdLst/>
              <a:ahLst/>
              <a:cxnLst/>
              <a:rect l="l" t="t" r="r" b="b"/>
              <a:pathLst>
                <a:path w="9375" h="8041" extrusionOk="0">
                  <a:moveTo>
                    <a:pt x="4011" y="1268"/>
                  </a:moveTo>
                  <a:cubicBezTo>
                    <a:pt x="4031" y="1268"/>
                    <a:pt x="4051" y="1268"/>
                    <a:pt x="4071" y="1269"/>
                  </a:cubicBezTo>
                  <a:cubicBezTo>
                    <a:pt x="6539" y="1269"/>
                    <a:pt x="7773" y="4271"/>
                    <a:pt x="6039" y="6005"/>
                  </a:cubicBezTo>
                  <a:cubicBezTo>
                    <a:pt x="5468" y="6576"/>
                    <a:pt x="4769" y="6830"/>
                    <a:pt x="4084" y="6830"/>
                  </a:cubicBezTo>
                  <a:cubicBezTo>
                    <a:pt x="2646" y="6830"/>
                    <a:pt x="1269" y="5709"/>
                    <a:pt x="1269" y="4037"/>
                  </a:cubicBezTo>
                  <a:cubicBezTo>
                    <a:pt x="1269" y="2523"/>
                    <a:pt x="2504" y="1268"/>
                    <a:pt x="4011" y="1268"/>
                  </a:cubicBezTo>
                  <a:close/>
                  <a:moveTo>
                    <a:pt x="3604" y="1"/>
                  </a:moveTo>
                  <a:cubicBezTo>
                    <a:pt x="2369" y="134"/>
                    <a:pt x="1302" y="835"/>
                    <a:pt x="635" y="1902"/>
                  </a:cubicBezTo>
                  <a:lnTo>
                    <a:pt x="1168" y="2102"/>
                  </a:lnTo>
                  <a:lnTo>
                    <a:pt x="568" y="3604"/>
                  </a:lnTo>
                  <a:lnTo>
                    <a:pt x="68" y="3403"/>
                  </a:lnTo>
                  <a:cubicBezTo>
                    <a:pt x="1" y="3604"/>
                    <a:pt x="1" y="3837"/>
                    <a:pt x="1" y="4037"/>
                  </a:cubicBezTo>
                  <a:cubicBezTo>
                    <a:pt x="1" y="5838"/>
                    <a:pt x="1168" y="7406"/>
                    <a:pt x="2903" y="7907"/>
                  </a:cubicBezTo>
                  <a:lnTo>
                    <a:pt x="2903" y="7773"/>
                  </a:lnTo>
                  <a:lnTo>
                    <a:pt x="4738" y="7873"/>
                  </a:lnTo>
                  <a:lnTo>
                    <a:pt x="4738" y="8040"/>
                  </a:lnTo>
                  <a:cubicBezTo>
                    <a:pt x="8874" y="7373"/>
                    <a:pt x="9374" y="1602"/>
                    <a:pt x="5438" y="201"/>
                  </a:cubicBezTo>
                  <a:lnTo>
                    <a:pt x="5438" y="201"/>
                  </a:lnTo>
                  <a:lnTo>
                    <a:pt x="5438" y="601"/>
                  </a:lnTo>
                  <a:lnTo>
                    <a:pt x="3604" y="501"/>
                  </a:lnTo>
                  <a:lnTo>
                    <a:pt x="36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8"/>
            <p:cNvSpPr/>
            <p:nvPr/>
          </p:nvSpPr>
          <p:spPr>
            <a:xfrm>
              <a:off x="3327550" y="3212750"/>
              <a:ext cx="35050" cy="12525"/>
            </a:xfrm>
            <a:custGeom>
              <a:avLst/>
              <a:gdLst/>
              <a:ahLst/>
              <a:cxnLst/>
              <a:rect l="l" t="t" r="r" b="b"/>
              <a:pathLst>
                <a:path w="1402" h="501" extrusionOk="0">
                  <a:moveTo>
                    <a:pt x="0" y="0"/>
                  </a:moveTo>
                  <a:lnTo>
                    <a:pt x="34" y="300"/>
                  </a:lnTo>
                  <a:lnTo>
                    <a:pt x="1034" y="501"/>
                  </a:lnTo>
                  <a:lnTo>
                    <a:pt x="14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8"/>
            <p:cNvSpPr/>
            <p:nvPr/>
          </p:nvSpPr>
          <p:spPr>
            <a:xfrm>
              <a:off x="3293350" y="3212750"/>
              <a:ext cx="35050" cy="7525"/>
            </a:xfrm>
            <a:custGeom>
              <a:avLst/>
              <a:gdLst/>
              <a:ahLst/>
              <a:cxnLst/>
              <a:rect l="l" t="t" r="r" b="b"/>
              <a:pathLst>
                <a:path w="1402" h="301" extrusionOk="0">
                  <a:moveTo>
                    <a:pt x="1" y="0"/>
                  </a:moveTo>
                  <a:lnTo>
                    <a:pt x="1402" y="300"/>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8"/>
            <p:cNvSpPr/>
            <p:nvPr/>
          </p:nvSpPr>
          <p:spPr>
            <a:xfrm>
              <a:off x="3399275" y="3518800"/>
              <a:ext cx="15850" cy="6700"/>
            </a:xfrm>
            <a:custGeom>
              <a:avLst/>
              <a:gdLst/>
              <a:ahLst/>
              <a:cxnLst/>
              <a:rect l="l" t="t" r="r" b="b"/>
              <a:pathLst>
                <a:path w="634" h="268" extrusionOk="0">
                  <a:moveTo>
                    <a:pt x="634" y="0"/>
                  </a:moveTo>
                  <a:lnTo>
                    <a:pt x="634" y="0"/>
                  </a:lnTo>
                  <a:cubicBezTo>
                    <a:pt x="434" y="100"/>
                    <a:pt x="234" y="200"/>
                    <a:pt x="0" y="267"/>
                  </a:cubicBezTo>
                  <a:cubicBezTo>
                    <a:pt x="234" y="267"/>
                    <a:pt x="467" y="167"/>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8"/>
            <p:cNvSpPr/>
            <p:nvPr/>
          </p:nvSpPr>
          <p:spPr>
            <a:xfrm>
              <a:off x="3215800" y="3299475"/>
              <a:ext cx="25" cy="1700"/>
            </a:xfrm>
            <a:custGeom>
              <a:avLst/>
              <a:gdLst/>
              <a:ahLst/>
              <a:cxnLst/>
              <a:rect l="l" t="t" r="r" b="b"/>
              <a:pathLst>
                <a:path w="1" h="68" extrusionOk="0">
                  <a:moveTo>
                    <a:pt x="1" y="67"/>
                  </a:moveTo>
                  <a:cubicBezTo>
                    <a:pt x="1" y="34"/>
                    <a:pt x="1" y="34"/>
                    <a:pt x="1" y="0"/>
                  </a:cubicBezTo>
                  <a:cubicBezTo>
                    <a:pt x="1" y="34"/>
                    <a:pt x="1" y="34"/>
                    <a:pt x="1" y="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8"/>
            <p:cNvSpPr/>
            <p:nvPr/>
          </p:nvSpPr>
          <p:spPr>
            <a:xfrm>
              <a:off x="3198300" y="3305300"/>
              <a:ext cx="15850" cy="13375"/>
            </a:xfrm>
            <a:custGeom>
              <a:avLst/>
              <a:gdLst/>
              <a:ahLst/>
              <a:cxnLst/>
              <a:rect l="l" t="t" r="r" b="b"/>
              <a:pathLst>
                <a:path w="634" h="535" extrusionOk="0">
                  <a:moveTo>
                    <a:pt x="634" y="1"/>
                  </a:moveTo>
                  <a:lnTo>
                    <a:pt x="634" y="1"/>
                  </a:lnTo>
                  <a:cubicBezTo>
                    <a:pt x="434" y="201"/>
                    <a:pt x="234" y="401"/>
                    <a:pt x="0" y="535"/>
                  </a:cubicBezTo>
                  <a:cubicBezTo>
                    <a:pt x="267" y="434"/>
                    <a:pt x="467" y="234"/>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8"/>
            <p:cNvSpPr/>
            <p:nvPr/>
          </p:nvSpPr>
          <p:spPr>
            <a:xfrm>
              <a:off x="3167425" y="3301150"/>
              <a:ext cx="181000" cy="239350"/>
            </a:xfrm>
            <a:custGeom>
              <a:avLst/>
              <a:gdLst/>
              <a:ahLst/>
              <a:cxnLst/>
              <a:rect l="l" t="t" r="r" b="b"/>
              <a:pathLst>
                <a:path w="7240" h="9574" extrusionOk="0">
                  <a:moveTo>
                    <a:pt x="1936" y="0"/>
                  </a:moveTo>
                  <a:cubicBezTo>
                    <a:pt x="1902" y="67"/>
                    <a:pt x="1902" y="133"/>
                    <a:pt x="1869" y="167"/>
                  </a:cubicBezTo>
                  <a:cubicBezTo>
                    <a:pt x="1702" y="400"/>
                    <a:pt x="1502" y="600"/>
                    <a:pt x="1235" y="701"/>
                  </a:cubicBezTo>
                  <a:cubicBezTo>
                    <a:pt x="901" y="901"/>
                    <a:pt x="535" y="1134"/>
                    <a:pt x="268" y="1301"/>
                  </a:cubicBezTo>
                  <a:cubicBezTo>
                    <a:pt x="134" y="1468"/>
                    <a:pt x="34" y="1668"/>
                    <a:pt x="1" y="1868"/>
                  </a:cubicBezTo>
                  <a:cubicBezTo>
                    <a:pt x="101" y="2869"/>
                    <a:pt x="301" y="3903"/>
                    <a:pt x="635" y="4870"/>
                  </a:cubicBezTo>
                  <a:cubicBezTo>
                    <a:pt x="768" y="5237"/>
                    <a:pt x="868" y="5571"/>
                    <a:pt x="968" y="5938"/>
                  </a:cubicBezTo>
                  <a:cubicBezTo>
                    <a:pt x="1368" y="7172"/>
                    <a:pt x="1735" y="8206"/>
                    <a:pt x="1735" y="8206"/>
                  </a:cubicBezTo>
                  <a:lnTo>
                    <a:pt x="1769" y="8206"/>
                  </a:lnTo>
                  <a:cubicBezTo>
                    <a:pt x="2036" y="8273"/>
                    <a:pt x="4904" y="9140"/>
                    <a:pt x="6505" y="9574"/>
                  </a:cubicBezTo>
                  <a:lnTo>
                    <a:pt x="7239" y="9407"/>
                  </a:lnTo>
                  <a:cubicBezTo>
                    <a:pt x="5905" y="8039"/>
                    <a:pt x="2769" y="4370"/>
                    <a:pt x="2769" y="4370"/>
                  </a:cubicBezTo>
                  <a:lnTo>
                    <a:pt x="19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8"/>
            <p:cNvSpPr/>
            <p:nvPr/>
          </p:nvSpPr>
          <p:spPr>
            <a:xfrm>
              <a:off x="3191625" y="3448750"/>
              <a:ext cx="20025" cy="57550"/>
            </a:xfrm>
            <a:custGeom>
              <a:avLst/>
              <a:gdLst/>
              <a:ahLst/>
              <a:cxnLst/>
              <a:rect l="l" t="t" r="r" b="b"/>
              <a:pathLst>
                <a:path w="801" h="2302" extrusionOk="0">
                  <a:moveTo>
                    <a:pt x="0" y="0"/>
                  </a:moveTo>
                  <a:lnTo>
                    <a:pt x="0" y="0"/>
                  </a:lnTo>
                  <a:cubicBezTo>
                    <a:pt x="200" y="767"/>
                    <a:pt x="467" y="1535"/>
                    <a:pt x="801" y="2302"/>
                  </a:cubicBezTo>
                  <a:cubicBezTo>
                    <a:pt x="801" y="2302"/>
                    <a:pt x="434" y="126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8"/>
            <p:cNvSpPr/>
            <p:nvPr/>
          </p:nvSpPr>
          <p:spPr>
            <a:xfrm>
              <a:off x="3216625" y="3286125"/>
              <a:ext cx="25" cy="15050"/>
            </a:xfrm>
            <a:custGeom>
              <a:avLst/>
              <a:gdLst/>
              <a:ahLst/>
              <a:cxnLst/>
              <a:rect l="l" t="t" r="r" b="b"/>
              <a:pathLst>
                <a:path w="1" h="602" extrusionOk="0">
                  <a:moveTo>
                    <a:pt x="1" y="401"/>
                  </a:moveTo>
                  <a:cubicBezTo>
                    <a:pt x="1" y="267"/>
                    <a:pt x="1" y="134"/>
                    <a:pt x="1" y="1"/>
                  </a:cubicBezTo>
                  <a:cubicBezTo>
                    <a:pt x="1" y="201"/>
                    <a:pt x="1" y="401"/>
                    <a:pt x="1" y="601"/>
                  </a:cubicBezTo>
                  <a:lnTo>
                    <a:pt x="1" y="534"/>
                  </a:lnTo>
                  <a:cubicBezTo>
                    <a:pt x="1" y="501"/>
                    <a:pt x="1" y="434"/>
                    <a:pt x="1" y="4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8"/>
            <p:cNvSpPr/>
            <p:nvPr/>
          </p:nvSpPr>
          <p:spPr>
            <a:xfrm>
              <a:off x="3161375" y="3334500"/>
              <a:ext cx="21925" cy="88425"/>
            </a:xfrm>
            <a:custGeom>
              <a:avLst/>
              <a:gdLst/>
              <a:ahLst/>
              <a:cxnLst/>
              <a:rect l="l" t="t" r="r" b="b"/>
              <a:pathLst>
                <a:path w="877" h="3537" extrusionOk="0">
                  <a:moveTo>
                    <a:pt x="510" y="0"/>
                  </a:moveTo>
                  <a:lnTo>
                    <a:pt x="510" y="0"/>
                  </a:lnTo>
                  <a:cubicBezTo>
                    <a:pt x="410" y="34"/>
                    <a:pt x="343" y="100"/>
                    <a:pt x="276" y="167"/>
                  </a:cubicBezTo>
                  <a:cubicBezTo>
                    <a:pt x="0" y="388"/>
                    <a:pt x="272" y="1520"/>
                    <a:pt x="638" y="2754"/>
                  </a:cubicBezTo>
                  <a:lnTo>
                    <a:pt x="638" y="2754"/>
                  </a:lnTo>
                  <a:cubicBezTo>
                    <a:pt x="446" y="2032"/>
                    <a:pt x="325" y="1292"/>
                    <a:pt x="276" y="534"/>
                  </a:cubicBezTo>
                  <a:cubicBezTo>
                    <a:pt x="310" y="334"/>
                    <a:pt x="376" y="134"/>
                    <a:pt x="510" y="0"/>
                  </a:cubicBezTo>
                  <a:close/>
                  <a:moveTo>
                    <a:pt x="638" y="2754"/>
                  </a:moveTo>
                  <a:cubicBezTo>
                    <a:pt x="708" y="3017"/>
                    <a:pt x="787" y="3278"/>
                    <a:pt x="877" y="3536"/>
                  </a:cubicBezTo>
                  <a:cubicBezTo>
                    <a:pt x="796" y="3276"/>
                    <a:pt x="715" y="3012"/>
                    <a:pt x="638" y="275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8"/>
            <p:cNvSpPr/>
            <p:nvPr/>
          </p:nvSpPr>
          <p:spPr>
            <a:xfrm>
              <a:off x="3342550" y="3306975"/>
              <a:ext cx="35050" cy="221025"/>
            </a:xfrm>
            <a:custGeom>
              <a:avLst/>
              <a:gdLst/>
              <a:ahLst/>
              <a:cxnLst/>
              <a:rect l="l" t="t" r="r" b="b"/>
              <a:pathLst>
                <a:path w="1402" h="8841" extrusionOk="0">
                  <a:moveTo>
                    <a:pt x="1" y="1"/>
                  </a:moveTo>
                  <a:lnTo>
                    <a:pt x="1402" y="8840"/>
                  </a:lnTo>
                  <a:cubicBezTo>
                    <a:pt x="1335" y="7039"/>
                    <a:pt x="1102" y="1201"/>
                    <a:pt x="535" y="401"/>
                  </a:cubicBezTo>
                  <a:cubicBezTo>
                    <a:pt x="368" y="234"/>
                    <a:pt x="20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8"/>
            <p:cNvSpPr/>
            <p:nvPr/>
          </p:nvSpPr>
          <p:spPr>
            <a:xfrm>
              <a:off x="3216625" y="3281950"/>
              <a:ext cx="25" cy="14200"/>
            </a:xfrm>
            <a:custGeom>
              <a:avLst/>
              <a:gdLst/>
              <a:ahLst/>
              <a:cxnLst/>
              <a:rect l="l" t="t" r="r" b="b"/>
              <a:pathLst>
                <a:path w="1" h="568" extrusionOk="0">
                  <a:moveTo>
                    <a:pt x="1" y="568"/>
                  </a:moveTo>
                  <a:cubicBezTo>
                    <a:pt x="1" y="401"/>
                    <a:pt x="1" y="201"/>
                    <a:pt x="1" y="1"/>
                  </a:cubicBezTo>
                  <a:lnTo>
                    <a:pt x="1" y="168"/>
                  </a:lnTo>
                  <a:cubicBezTo>
                    <a:pt x="1" y="301"/>
                    <a:pt x="1" y="434"/>
                    <a:pt x="1" y="5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8"/>
            <p:cNvSpPr/>
            <p:nvPr/>
          </p:nvSpPr>
          <p:spPr>
            <a:xfrm>
              <a:off x="3215800" y="3271950"/>
              <a:ext cx="164300" cy="278550"/>
            </a:xfrm>
            <a:custGeom>
              <a:avLst/>
              <a:gdLst/>
              <a:ahLst/>
              <a:cxnLst/>
              <a:rect l="l" t="t" r="r" b="b"/>
              <a:pathLst>
                <a:path w="6572" h="11142" extrusionOk="0">
                  <a:moveTo>
                    <a:pt x="1" y="1"/>
                  </a:moveTo>
                  <a:lnTo>
                    <a:pt x="1" y="401"/>
                  </a:lnTo>
                  <a:cubicBezTo>
                    <a:pt x="34" y="601"/>
                    <a:pt x="34" y="768"/>
                    <a:pt x="1" y="968"/>
                  </a:cubicBezTo>
                  <a:lnTo>
                    <a:pt x="1" y="1068"/>
                  </a:lnTo>
                  <a:cubicBezTo>
                    <a:pt x="1" y="1101"/>
                    <a:pt x="1" y="1135"/>
                    <a:pt x="1" y="1168"/>
                  </a:cubicBezTo>
                  <a:lnTo>
                    <a:pt x="834" y="5504"/>
                  </a:lnTo>
                  <a:cubicBezTo>
                    <a:pt x="834" y="5504"/>
                    <a:pt x="3903" y="9774"/>
                    <a:pt x="5238" y="11142"/>
                  </a:cubicBezTo>
                  <a:lnTo>
                    <a:pt x="6205" y="10875"/>
                  </a:lnTo>
                  <a:cubicBezTo>
                    <a:pt x="6279" y="10968"/>
                    <a:pt x="6340" y="11001"/>
                    <a:pt x="6390" y="11001"/>
                  </a:cubicBezTo>
                  <a:cubicBezTo>
                    <a:pt x="6520" y="11001"/>
                    <a:pt x="6572" y="10775"/>
                    <a:pt x="6572" y="10775"/>
                  </a:cubicBezTo>
                  <a:lnTo>
                    <a:pt x="5071" y="1402"/>
                  </a:lnTo>
                  <a:cubicBezTo>
                    <a:pt x="3636" y="634"/>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8"/>
            <p:cNvSpPr/>
            <p:nvPr/>
          </p:nvSpPr>
          <p:spPr>
            <a:xfrm>
              <a:off x="3216625" y="3296125"/>
              <a:ext cx="25" cy="3375"/>
            </a:xfrm>
            <a:custGeom>
              <a:avLst/>
              <a:gdLst/>
              <a:ahLst/>
              <a:cxnLst/>
              <a:rect l="l" t="t" r="r" b="b"/>
              <a:pathLst>
                <a:path w="1" h="135" extrusionOk="0">
                  <a:moveTo>
                    <a:pt x="1" y="1"/>
                  </a:moveTo>
                  <a:cubicBezTo>
                    <a:pt x="1" y="34"/>
                    <a:pt x="1" y="101"/>
                    <a:pt x="1" y="134"/>
                  </a:cubicBezTo>
                  <a:cubicBezTo>
                    <a:pt x="1" y="101"/>
                    <a:pt x="1" y="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8"/>
            <p:cNvSpPr/>
            <p:nvPr/>
          </p:nvSpPr>
          <p:spPr>
            <a:xfrm>
              <a:off x="3420125" y="3378700"/>
              <a:ext cx="31700" cy="15875"/>
            </a:xfrm>
            <a:custGeom>
              <a:avLst/>
              <a:gdLst/>
              <a:ahLst/>
              <a:cxnLst/>
              <a:rect l="l" t="t" r="r" b="b"/>
              <a:pathLst>
                <a:path w="1268" h="635" extrusionOk="0">
                  <a:moveTo>
                    <a:pt x="1234" y="0"/>
                  </a:moveTo>
                  <a:lnTo>
                    <a:pt x="0" y="300"/>
                  </a:lnTo>
                  <a:lnTo>
                    <a:pt x="0" y="634"/>
                  </a:lnTo>
                  <a:lnTo>
                    <a:pt x="1268" y="334"/>
                  </a:lnTo>
                  <a:lnTo>
                    <a:pt x="1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8"/>
            <p:cNvSpPr/>
            <p:nvPr/>
          </p:nvSpPr>
          <p:spPr>
            <a:xfrm>
              <a:off x="3450975" y="3378700"/>
              <a:ext cx="850" cy="8350"/>
            </a:xfrm>
            <a:custGeom>
              <a:avLst/>
              <a:gdLst/>
              <a:ahLst/>
              <a:cxnLst/>
              <a:rect l="l" t="t" r="r" b="b"/>
              <a:pathLst>
                <a:path w="34" h="334" extrusionOk="0">
                  <a:moveTo>
                    <a:pt x="0" y="0"/>
                  </a:moveTo>
                  <a:lnTo>
                    <a:pt x="0" y="0"/>
                  </a:lnTo>
                  <a:lnTo>
                    <a:pt x="34" y="334"/>
                  </a:lnTo>
                  <a:lnTo>
                    <a:pt x="34" y="3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a:off x="2993975" y="3166100"/>
              <a:ext cx="162650" cy="139225"/>
            </a:xfrm>
            <a:custGeom>
              <a:avLst/>
              <a:gdLst/>
              <a:ahLst/>
              <a:cxnLst/>
              <a:rect l="l" t="t" r="r" b="b"/>
              <a:pathLst>
                <a:path w="6506" h="5569" extrusionOk="0">
                  <a:moveTo>
                    <a:pt x="2803" y="966"/>
                  </a:moveTo>
                  <a:cubicBezTo>
                    <a:pt x="4437" y="966"/>
                    <a:pt x="5238" y="2934"/>
                    <a:pt x="4070" y="4101"/>
                  </a:cubicBezTo>
                  <a:cubicBezTo>
                    <a:pt x="3704" y="4478"/>
                    <a:pt x="3247" y="4646"/>
                    <a:pt x="2797" y="4646"/>
                  </a:cubicBezTo>
                  <a:cubicBezTo>
                    <a:pt x="1852" y="4646"/>
                    <a:pt x="935" y="3907"/>
                    <a:pt x="935" y="2800"/>
                  </a:cubicBezTo>
                  <a:cubicBezTo>
                    <a:pt x="935" y="1766"/>
                    <a:pt x="1768" y="966"/>
                    <a:pt x="2803" y="966"/>
                  </a:cubicBezTo>
                  <a:close/>
                  <a:moveTo>
                    <a:pt x="2802" y="0"/>
                  </a:moveTo>
                  <a:cubicBezTo>
                    <a:pt x="1369" y="0"/>
                    <a:pt x="1" y="1111"/>
                    <a:pt x="1" y="2800"/>
                  </a:cubicBezTo>
                  <a:cubicBezTo>
                    <a:pt x="1" y="4335"/>
                    <a:pt x="1268" y="5569"/>
                    <a:pt x="2803" y="5569"/>
                  </a:cubicBezTo>
                  <a:cubicBezTo>
                    <a:pt x="5271" y="5569"/>
                    <a:pt x="6505" y="2567"/>
                    <a:pt x="4771" y="832"/>
                  </a:cubicBezTo>
                  <a:cubicBezTo>
                    <a:pt x="4196" y="258"/>
                    <a:pt x="3491" y="0"/>
                    <a:pt x="2802" y="0"/>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3017325" y="3189925"/>
              <a:ext cx="107600" cy="92050"/>
            </a:xfrm>
            <a:custGeom>
              <a:avLst/>
              <a:gdLst/>
              <a:ahLst/>
              <a:cxnLst/>
              <a:rect l="l" t="t" r="r" b="b"/>
              <a:pathLst>
                <a:path w="4304" h="3682" extrusionOk="0">
                  <a:moveTo>
                    <a:pt x="1863" y="1"/>
                  </a:moveTo>
                  <a:cubicBezTo>
                    <a:pt x="918" y="1"/>
                    <a:pt x="1" y="741"/>
                    <a:pt x="1" y="1847"/>
                  </a:cubicBezTo>
                  <a:cubicBezTo>
                    <a:pt x="1" y="2848"/>
                    <a:pt x="834" y="3682"/>
                    <a:pt x="1869" y="3682"/>
                  </a:cubicBezTo>
                  <a:cubicBezTo>
                    <a:pt x="3503" y="3682"/>
                    <a:pt x="4304" y="1714"/>
                    <a:pt x="3136" y="546"/>
                  </a:cubicBezTo>
                  <a:cubicBezTo>
                    <a:pt x="2770" y="169"/>
                    <a:pt x="2313" y="1"/>
                    <a:pt x="1863"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a:off x="3052350" y="3108500"/>
              <a:ext cx="46725" cy="31725"/>
            </a:xfrm>
            <a:custGeom>
              <a:avLst/>
              <a:gdLst/>
              <a:ahLst/>
              <a:cxnLst/>
              <a:rect l="l" t="t" r="r" b="b"/>
              <a:pathLst>
                <a:path w="1869" h="1269" extrusionOk="0">
                  <a:moveTo>
                    <a:pt x="34" y="1"/>
                  </a:moveTo>
                  <a:lnTo>
                    <a:pt x="1" y="1068"/>
                  </a:lnTo>
                  <a:cubicBezTo>
                    <a:pt x="167" y="1068"/>
                    <a:pt x="301" y="1035"/>
                    <a:pt x="468" y="1035"/>
                  </a:cubicBezTo>
                  <a:cubicBezTo>
                    <a:pt x="935" y="1035"/>
                    <a:pt x="1402" y="1135"/>
                    <a:pt x="1835" y="1268"/>
                  </a:cubicBezTo>
                  <a:lnTo>
                    <a:pt x="1869" y="67"/>
                  </a:ln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8"/>
            <p:cNvSpPr/>
            <p:nvPr/>
          </p:nvSpPr>
          <p:spPr>
            <a:xfrm>
              <a:off x="3050675" y="3134350"/>
              <a:ext cx="46725" cy="15875"/>
            </a:xfrm>
            <a:custGeom>
              <a:avLst/>
              <a:gdLst/>
              <a:ahLst/>
              <a:cxnLst/>
              <a:rect l="l" t="t" r="r" b="b"/>
              <a:pathLst>
                <a:path w="1869" h="635" extrusionOk="0">
                  <a:moveTo>
                    <a:pt x="501" y="1"/>
                  </a:moveTo>
                  <a:cubicBezTo>
                    <a:pt x="334" y="1"/>
                    <a:pt x="201" y="34"/>
                    <a:pt x="34" y="34"/>
                  </a:cubicBezTo>
                  <a:lnTo>
                    <a:pt x="1" y="534"/>
                  </a:lnTo>
                  <a:lnTo>
                    <a:pt x="1869" y="634"/>
                  </a:lnTo>
                  <a:lnTo>
                    <a:pt x="1869" y="234"/>
                  </a:lnTo>
                  <a:cubicBezTo>
                    <a:pt x="1435" y="101"/>
                    <a:pt x="968"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8"/>
            <p:cNvSpPr/>
            <p:nvPr/>
          </p:nvSpPr>
          <p:spPr>
            <a:xfrm>
              <a:off x="3033175" y="3332825"/>
              <a:ext cx="47550" cy="39225"/>
            </a:xfrm>
            <a:custGeom>
              <a:avLst/>
              <a:gdLst/>
              <a:ahLst/>
              <a:cxnLst/>
              <a:rect l="l" t="t" r="r" b="b"/>
              <a:pathLst>
                <a:path w="1902" h="1569" extrusionOk="0">
                  <a:moveTo>
                    <a:pt x="67" y="1"/>
                  </a:moveTo>
                  <a:lnTo>
                    <a:pt x="0" y="1468"/>
                  </a:lnTo>
                  <a:lnTo>
                    <a:pt x="1835" y="1568"/>
                  </a:lnTo>
                  <a:lnTo>
                    <a:pt x="1902" y="134"/>
                  </a:lnTo>
                  <a:lnTo>
                    <a:pt x="1902" y="134"/>
                  </a:lnTo>
                  <a:cubicBezTo>
                    <a:pt x="1668" y="167"/>
                    <a:pt x="1435" y="201"/>
                    <a:pt x="1235" y="201"/>
                  </a:cubicBezTo>
                  <a:cubicBezTo>
                    <a:pt x="834" y="201"/>
                    <a:pt x="434" y="134"/>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8"/>
            <p:cNvSpPr/>
            <p:nvPr/>
          </p:nvSpPr>
          <p:spPr>
            <a:xfrm>
              <a:off x="3035675" y="3329500"/>
              <a:ext cx="45050" cy="8350"/>
            </a:xfrm>
            <a:custGeom>
              <a:avLst/>
              <a:gdLst/>
              <a:ahLst/>
              <a:cxnLst/>
              <a:rect l="l" t="t" r="r" b="b"/>
              <a:pathLst>
                <a:path w="1802" h="334" extrusionOk="0">
                  <a:moveTo>
                    <a:pt x="0" y="0"/>
                  </a:moveTo>
                  <a:lnTo>
                    <a:pt x="0" y="134"/>
                  </a:lnTo>
                  <a:cubicBezTo>
                    <a:pt x="367" y="267"/>
                    <a:pt x="768" y="334"/>
                    <a:pt x="1168" y="334"/>
                  </a:cubicBezTo>
                  <a:cubicBezTo>
                    <a:pt x="1368" y="334"/>
                    <a:pt x="1602" y="300"/>
                    <a:pt x="1802" y="267"/>
                  </a:cubicBezTo>
                  <a:lnTo>
                    <a:pt x="1802" y="10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8"/>
            <p:cNvSpPr/>
            <p:nvPr/>
          </p:nvSpPr>
          <p:spPr>
            <a:xfrm>
              <a:off x="2933925" y="3171050"/>
              <a:ext cx="43400" cy="49225"/>
            </a:xfrm>
            <a:custGeom>
              <a:avLst/>
              <a:gdLst/>
              <a:ahLst/>
              <a:cxnLst/>
              <a:rect l="l" t="t" r="r" b="b"/>
              <a:pathLst>
                <a:path w="1736" h="1969" extrusionOk="0">
                  <a:moveTo>
                    <a:pt x="568" y="0"/>
                  </a:moveTo>
                  <a:lnTo>
                    <a:pt x="1" y="1501"/>
                  </a:lnTo>
                  <a:lnTo>
                    <a:pt x="1202" y="1968"/>
                  </a:lnTo>
                  <a:cubicBezTo>
                    <a:pt x="1268" y="1435"/>
                    <a:pt x="1469" y="934"/>
                    <a:pt x="1735" y="467"/>
                  </a:cubicBezTo>
                  <a:lnTo>
                    <a:pt x="5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8"/>
            <p:cNvSpPr/>
            <p:nvPr/>
          </p:nvSpPr>
          <p:spPr>
            <a:xfrm>
              <a:off x="2963950" y="3182725"/>
              <a:ext cx="26725" cy="42550"/>
            </a:xfrm>
            <a:custGeom>
              <a:avLst/>
              <a:gdLst/>
              <a:ahLst/>
              <a:cxnLst/>
              <a:rect l="l" t="t" r="r" b="b"/>
              <a:pathLst>
                <a:path w="1069" h="1702" extrusionOk="0">
                  <a:moveTo>
                    <a:pt x="534" y="0"/>
                  </a:moveTo>
                  <a:cubicBezTo>
                    <a:pt x="268" y="467"/>
                    <a:pt x="67" y="968"/>
                    <a:pt x="1" y="1501"/>
                  </a:cubicBezTo>
                  <a:lnTo>
                    <a:pt x="501" y="1702"/>
                  </a:lnTo>
                  <a:lnTo>
                    <a:pt x="1068" y="200"/>
                  </a:lnTo>
                  <a:lnTo>
                    <a:pt x="5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8"/>
            <p:cNvSpPr/>
            <p:nvPr/>
          </p:nvSpPr>
          <p:spPr>
            <a:xfrm>
              <a:off x="2902250" y="2926700"/>
              <a:ext cx="176800" cy="479550"/>
            </a:xfrm>
            <a:custGeom>
              <a:avLst/>
              <a:gdLst/>
              <a:ahLst/>
              <a:cxnLst/>
              <a:rect l="l" t="t" r="r" b="b"/>
              <a:pathLst>
                <a:path w="7072" h="19182" fill="none" extrusionOk="0">
                  <a:moveTo>
                    <a:pt x="367" y="19181"/>
                  </a:moveTo>
                  <a:lnTo>
                    <a:pt x="1335" y="18080"/>
                  </a:lnTo>
                  <a:cubicBezTo>
                    <a:pt x="1335" y="18080"/>
                    <a:pt x="0" y="6005"/>
                    <a:pt x="767" y="4404"/>
                  </a:cubicBezTo>
                  <a:cubicBezTo>
                    <a:pt x="1535" y="2836"/>
                    <a:pt x="6472" y="668"/>
                    <a:pt x="7072" y="1"/>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8"/>
            <p:cNvSpPr/>
            <p:nvPr/>
          </p:nvSpPr>
          <p:spPr>
            <a:xfrm>
              <a:off x="2505300" y="4001650"/>
              <a:ext cx="411975" cy="207250"/>
            </a:xfrm>
            <a:custGeom>
              <a:avLst/>
              <a:gdLst/>
              <a:ahLst/>
              <a:cxnLst/>
              <a:rect l="l" t="t" r="r" b="b"/>
              <a:pathLst>
                <a:path w="16479" h="8290" extrusionOk="0">
                  <a:moveTo>
                    <a:pt x="401" y="0"/>
                  </a:moveTo>
                  <a:lnTo>
                    <a:pt x="0" y="6205"/>
                  </a:lnTo>
                  <a:cubicBezTo>
                    <a:pt x="0" y="6205"/>
                    <a:pt x="4381" y="8289"/>
                    <a:pt x="8197" y="8289"/>
                  </a:cubicBezTo>
                  <a:cubicBezTo>
                    <a:pt x="8391" y="8289"/>
                    <a:pt x="8583" y="8284"/>
                    <a:pt x="8773" y="8273"/>
                  </a:cubicBezTo>
                  <a:cubicBezTo>
                    <a:pt x="11408" y="8073"/>
                    <a:pt x="14010" y="7472"/>
                    <a:pt x="16479" y="6505"/>
                  </a:cubicBezTo>
                  <a:cubicBezTo>
                    <a:pt x="16479" y="6505"/>
                    <a:pt x="16379" y="4303"/>
                    <a:pt x="15645" y="3503"/>
                  </a:cubicBezTo>
                  <a:cubicBezTo>
                    <a:pt x="14974" y="2770"/>
                    <a:pt x="14163" y="1843"/>
                    <a:pt x="12473" y="1843"/>
                  </a:cubicBezTo>
                  <a:cubicBezTo>
                    <a:pt x="12315" y="1843"/>
                    <a:pt x="12149" y="1851"/>
                    <a:pt x="11975" y="1868"/>
                  </a:cubicBezTo>
                  <a:cubicBezTo>
                    <a:pt x="11020" y="1962"/>
                    <a:pt x="9631" y="2078"/>
                    <a:pt x="8195" y="2078"/>
                  </a:cubicBezTo>
                  <a:cubicBezTo>
                    <a:pt x="6572" y="2078"/>
                    <a:pt x="4889" y="1930"/>
                    <a:pt x="3703" y="1434"/>
                  </a:cubicBezTo>
                  <a:cubicBezTo>
                    <a:pt x="1501" y="534"/>
                    <a:pt x="401" y="0"/>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3157425" y="2956725"/>
              <a:ext cx="103425" cy="549575"/>
            </a:xfrm>
            <a:custGeom>
              <a:avLst/>
              <a:gdLst/>
              <a:ahLst/>
              <a:cxnLst/>
              <a:rect l="l" t="t" r="r" b="b"/>
              <a:pathLst>
                <a:path w="4137" h="21983" fill="none" extrusionOk="0">
                  <a:moveTo>
                    <a:pt x="2169" y="21983"/>
                  </a:moveTo>
                  <a:cubicBezTo>
                    <a:pt x="2169" y="21983"/>
                    <a:pt x="1" y="16112"/>
                    <a:pt x="434" y="15245"/>
                  </a:cubicBezTo>
                  <a:cubicBezTo>
                    <a:pt x="834" y="14411"/>
                    <a:pt x="1935" y="15045"/>
                    <a:pt x="2336" y="13710"/>
                  </a:cubicBezTo>
                  <a:cubicBezTo>
                    <a:pt x="2736" y="12343"/>
                    <a:pt x="1201" y="10475"/>
                    <a:pt x="1502" y="9174"/>
                  </a:cubicBezTo>
                  <a:cubicBezTo>
                    <a:pt x="1802" y="7839"/>
                    <a:pt x="3503" y="7739"/>
                    <a:pt x="3737" y="7172"/>
                  </a:cubicBezTo>
                  <a:cubicBezTo>
                    <a:pt x="3937" y="6605"/>
                    <a:pt x="3336" y="3470"/>
                    <a:pt x="3303" y="1735"/>
                  </a:cubicBezTo>
                  <a:cubicBezTo>
                    <a:pt x="3270" y="1"/>
                    <a:pt x="4137" y="367"/>
                    <a:pt x="4137" y="367"/>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2505300" y="2920875"/>
              <a:ext cx="1135000" cy="1305950"/>
            </a:xfrm>
            <a:custGeom>
              <a:avLst/>
              <a:gdLst/>
              <a:ahLst/>
              <a:cxnLst/>
              <a:rect l="l" t="t" r="r" b="b"/>
              <a:pathLst>
                <a:path w="45400" h="52238" fill="none" extrusionOk="0">
                  <a:moveTo>
                    <a:pt x="23217" y="19514"/>
                  </a:moveTo>
                  <a:lnTo>
                    <a:pt x="27186" y="22917"/>
                  </a:lnTo>
                  <a:cubicBezTo>
                    <a:pt x="27920" y="23584"/>
                    <a:pt x="33324" y="25252"/>
                    <a:pt x="34191" y="25051"/>
                  </a:cubicBezTo>
                  <a:cubicBezTo>
                    <a:pt x="35092" y="24851"/>
                    <a:pt x="37894" y="23150"/>
                    <a:pt x="38261" y="22283"/>
                  </a:cubicBezTo>
                  <a:cubicBezTo>
                    <a:pt x="38661" y="21415"/>
                    <a:pt x="37427" y="15912"/>
                    <a:pt x="37427" y="15912"/>
                  </a:cubicBezTo>
                  <a:cubicBezTo>
                    <a:pt x="37894" y="15478"/>
                    <a:pt x="38194" y="14978"/>
                    <a:pt x="38394" y="14410"/>
                  </a:cubicBezTo>
                  <a:cubicBezTo>
                    <a:pt x="38695" y="13443"/>
                    <a:pt x="38027" y="13476"/>
                    <a:pt x="37027" y="12609"/>
                  </a:cubicBezTo>
                  <a:cubicBezTo>
                    <a:pt x="35826" y="11475"/>
                    <a:pt x="35059" y="9941"/>
                    <a:pt x="34925" y="8273"/>
                  </a:cubicBezTo>
                  <a:cubicBezTo>
                    <a:pt x="34658" y="6205"/>
                    <a:pt x="33924" y="3803"/>
                    <a:pt x="31323" y="2168"/>
                  </a:cubicBezTo>
                  <a:cubicBezTo>
                    <a:pt x="28721" y="534"/>
                    <a:pt x="22049" y="0"/>
                    <a:pt x="18747" y="34"/>
                  </a:cubicBezTo>
                  <a:cubicBezTo>
                    <a:pt x="15445" y="67"/>
                    <a:pt x="13543" y="1401"/>
                    <a:pt x="12076" y="3803"/>
                  </a:cubicBezTo>
                  <a:cubicBezTo>
                    <a:pt x="10574" y="6205"/>
                    <a:pt x="8873" y="12943"/>
                    <a:pt x="9941" y="15244"/>
                  </a:cubicBezTo>
                  <a:cubicBezTo>
                    <a:pt x="11008" y="17513"/>
                    <a:pt x="14377" y="17413"/>
                    <a:pt x="15411" y="18313"/>
                  </a:cubicBezTo>
                  <a:cubicBezTo>
                    <a:pt x="16045" y="18947"/>
                    <a:pt x="16412" y="19781"/>
                    <a:pt x="16479" y="20682"/>
                  </a:cubicBezTo>
                  <a:cubicBezTo>
                    <a:pt x="16479" y="20682"/>
                    <a:pt x="17079" y="25852"/>
                    <a:pt x="16645" y="27753"/>
                  </a:cubicBezTo>
                  <a:cubicBezTo>
                    <a:pt x="14978" y="30122"/>
                    <a:pt x="12643" y="31923"/>
                    <a:pt x="9941" y="32924"/>
                  </a:cubicBezTo>
                  <a:cubicBezTo>
                    <a:pt x="5571" y="34458"/>
                    <a:pt x="2635" y="35325"/>
                    <a:pt x="1535" y="36993"/>
                  </a:cubicBezTo>
                  <a:cubicBezTo>
                    <a:pt x="467" y="38661"/>
                    <a:pt x="0" y="49436"/>
                    <a:pt x="0" y="49436"/>
                  </a:cubicBezTo>
                  <a:cubicBezTo>
                    <a:pt x="0" y="49436"/>
                    <a:pt x="5738" y="52238"/>
                    <a:pt x="10174" y="51437"/>
                  </a:cubicBezTo>
                  <a:cubicBezTo>
                    <a:pt x="14577" y="50603"/>
                    <a:pt x="16746" y="49102"/>
                    <a:pt x="21315" y="49135"/>
                  </a:cubicBezTo>
                  <a:cubicBezTo>
                    <a:pt x="25885" y="49135"/>
                    <a:pt x="31723" y="50069"/>
                    <a:pt x="35626" y="48068"/>
                  </a:cubicBezTo>
                  <a:cubicBezTo>
                    <a:pt x="39528" y="46100"/>
                    <a:pt x="42998" y="43865"/>
                    <a:pt x="45399" y="43865"/>
                  </a:cubicBezTo>
                  <a:cubicBezTo>
                    <a:pt x="45399" y="43865"/>
                    <a:pt x="44665" y="33124"/>
                    <a:pt x="39762" y="30889"/>
                  </a:cubicBezTo>
                  <a:cubicBezTo>
                    <a:pt x="34858" y="28687"/>
                    <a:pt x="33324" y="30722"/>
                    <a:pt x="28654" y="28087"/>
                  </a:cubicBezTo>
                </a:path>
              </a:pathLst>
            </a:custGeom>
            <a:solidFill>
              <a:schemeClr val="dk1"/>
            </a:solid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8"/>
            <p:cNvSpPr/>
            <p:nvPr/>
          </p:nvSpPr>
          <p:spPr>
            <a:xfrm>
              <a:off x="3348400" y="3188550"/>
              <a:ext cx="2525" cy="28375"/>
            </a:xfrm>
            <a:custGeom>
              <a:avLst/>
              <a:gdLst/>
              <a:ahLst/>
              <a:cxnLst/>
              <a:rect l="l" t="t" r="r" b="b"/>
              <a:pathLst>
                <a:path w="101" h="1135" fill="none" extrusionOk="0">
                  <a:moveTo>
                    <a:pt x="100" y="1135"/>
                  </a:moveTo>
                  <a:lnTo>
                    <a:pt x="0" y="1"/>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8"/>
            <p:cNvSpPr/>
            <p:nvPr/>
          </p:nvSpPr>
          <p:spPr>
            <a:xfrm>
              <a:off x="3211625" y="3542975"/>
              <a:ext cx="110950" cy="95925"/>
            </a:xfrm>
            <a:custGeom>
              <a:avLst/>
              <a:gdLst/>
              <a:ahLst/>
              <a:cxnLst/>
              <a:rect l="l" t="t" r="r" b="b"/>
              <a:pathLst>
                <a:path w="4438" h="3837" fill="none" extrusionOk="0">
                  <a:moveTo>
                    <a:pt x="4437" y="1"/>
                  </a:moveTo>
                  <a:cubicBezTo>
                    <a:pt x="4437" y="1"/>
                    <a:pt x="935" y="734"/>
                    <a:pt x="568" y="1502"/>
                  </a:cubicBezTo>
                  <a:cubicBezTo>
                    <a:pt x="268" y="2269"/>
                    <a:pt x="67" y="3036"/>
                    <a:pt x="1" y="38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8"/>
            <p:cNvSpPr/>
            <p:nvPr/>
          </p:nvSpPr>
          <p:spPr>
            <a:xfrm>
              <a:off x="2515300" y="4001650"/>
              <a:ext cx="409475" cy="160125"/>
            </a:xfrm>
            <a:custGeom>
              <a:avLst/>
              <a:gdLst/>
              <a:ahLst/>
              <a:cxnLst/>
              <a:rect l="l" t="t" r="r" b="b"/>
              <a:pathLst>
                <a:path w="16379" h="6405" fill="none" extrusionOk="0">
                  <a:moveTo>
                    <a:pt x="1" y="0"/>
                  </a:moveTo>
                  <a:cubicBezTo>
                    <a:pt x="1" y="0"/>
                    <a:pt x="5338" y="3002"/>
                    <a:pt x="10675" y="2035"/>
                  </a:cubicBezTo>
                  <a:cubicBezTo>
                    <a:pt x="15078" y="1234"/>
                    <a:pt x="16079" y="4837"/>
                    <a:pt x="16379" y="6405"/>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8"/>
            <p:cNvSpPr/>
            <p:nvPr/>
          </p:nvSpPr>
          <p:spPr>
            <a:xfrm>
              <a:off x="2534475" y="4047500"/>
              <a:ext cx="9200" cy="8375"/>
            </a:xfrm>
            <a:custGeom>
              <a:avLst/>
              <a:gdLst/>
              <a:ahLst/>
              <a:cxnLst/>
              <a:rect l="l" t="t" r="r" b="b"/>
              <a:pathLst>
                <a:path w="368" h="335" extrusionOk="0">
                  <a:moveTo>
                    <a:pt x="168" y="1"/>
                  </a:moveTo>
                  <a:cubicBezTo>
                    <a:pt x="101" y="1"/>
                    <a:pt x="1" y="67"/>
                    <a:pt x="1" y="168"/>
                  </a:cubicBezTo>
                  <a:cubicBezTo>
                    <a:pt x="1" y="268"/>
                    <a:pt x="101" y="334"/>
                    <a:pt x="168" y="334"/>
                  </a:cubicBezTo>
                  <a:cubicBezTo>
                    <a:pt x="268" y="334"/>
                    <a:pt x="368" y="268"/>
                    <a:pt x="368" y="168"/>
                  </a:cubicBezTo>
                  <a:cubicBezTo>
                    <a:pt x="368" y="67"/>
                    <a:pt x="2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8"/>
            <p:cNvSpPr/>
            <p:nvPr/>
          </p:nvSpPr>
          <p:spPr>
            <a:xfrm>
              <a:off x="2821175" y="4076700"/>
              <a:ext cx="9375" cy="7075"/>
            </a:xfrm>
            <a:custGeom>
              <a:avLst/>
              <a:gdLst/>
              <a:ahLst/>
              <a:cxnLst/>
              <a:rect l="l" t="t" r="r" b="b"/>
              <a:pathLst>
                <a:path w="375" h="283" extrusionOk="0">
                  <a:moveTo>
                    <a:pt x="208" y="0"/>
                  </a:moveTo>
                  <a:cubicBezTo>
                    <a:pt x="0" y="0"/>
                    <a:pt x="216" y="283"/>
                    <a:pt x="323" y="283"/>
                  </a:cubicBezTo>
                  <a:cubicBezTo>
                    <a:pt x="353" y="283"/>
                    <a:pt x="375" y="260"/>
                    <a:pt x="375" y="200"/>
                  </a:cubicBezTo>
                  <a:cubicBezTo>
                    <a:pt x="375" y="100"/>
                    <a:pt x="308"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8"/>
            <p:cNvSpPr/>
            <p:nvPr/>
          </p:nvSpPr>
          <p:spPr>
            <a:xfrm>
              <a:off x="2893075" y="3249425"/>
              <a:ext cx="10025" cy="8375"/>
            </a:xfrm>
            <a:custGeom>
              <a:avLst/>
              <a:gdLst/>
              <a:ahLst/>
              <a:cxnLst/>
              <a:rect l="l" t="t" r="r" b="b"/>
              <a:pathLst>
                <a:path w="401" h="335" extrusionOk="0">
                  <a:moveTo>
                    <a:pt x="234" y="1"/>
                  </a:moveTo>
                  <a:cubicBezTo>
                    <a:pt x="0" y="1"/>
                    <a:pt x="0" y="334"/>
                    <a:pt x="234" y="334"/>
                  </a:cubicBezTo>
                  <a:cubicBezTo>
                    <a:pt x="301" y="334"/>
                    <a:pt x="401" y="268"/>
                    <a:pt x="401" y="168"/>
                  </a:cubicBezTo>
                  <a:cubicBezTo>
                    <a:pt x="401" y="68"/>
                    <a:pt x="301"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8"/>
            <p:cNvSpPr/>
            <p:nvPr/>
          </p:nvSpPr>
          <p:spPr>
            <a:xfrm>
              <a:off x="2886400" y="3150825"/>
              <a:ext cx="8375" cy="8775"/>
            </a:xfrm>
            <a:custGeom>
              <a:avLst/>
              <a:gdLst/>
              <a:ahLst/>
              <a:cxnLst/>
              <a:rect l="l" t="t" r="r" b="b"/>
              <a:pathLst>
                <a:path w="335" h="351" extrusionOk="0">
                  <a:moveTo>
                    <a:pt x="167" y="0"/>
                  </a:moveTo>
                  <a:cubicBezTo>
                    <a:pt x="84" y="0"/>
                    <a:pt x="0" y="59"/>
                    <a:pt x="0" y="176"/>
                  </a:cubicBezTo>
                  <a:cubicBezTo>
                    <a:pt x="0" y="292"/>
                    <a:pt x="84" y="351"/>
                    <a:pt x="167" y="351"/>
                  </a:cubicBezTo>
                  <a:cubicBezTo>
                    <a:pt x="251" y="351"/>
                    <a:pt x="334" y="292"/>
                    <a:pt x="334" y="176"/>
                  </a:cubicBezTo>
                  <a:cubicBezTo>
                    <a:pt x="334" y="59"/>
                    <a:pt x="251"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8"/>
            <p:cNvSpPr/>
            <p:nvPr/>
          </p:nvSpPr>
          <p:spPr>
            <a:xfrm>
              <a:off x="2898900" y="3302800"/>
              <a:ext cx="8375" cy="8375"/>
            </a:xfrm>
            <a:custGeom>
              <a:avLst/>
              <a:gdLst/>
              <a:ahLst/>
              <a:cxnLst/>
              <a:rect l="l" t="t" r="r" b="b"/>
              <a:pathLst>
                <a:path w="335" h="335" extrusionOk="0">
                  <a:moveTo>
                    <a:pt x="168" y="1"/>
                  </a:moveTo>
                  <a:cubicBezTo>
                    <a:pt x="68" y="1"/>
                    <a:pt x="1" y="67"/>
                    <a:pt x="1" y="168"/>
                  </a:cubicBezTo>
                  <a:cubicBezTo>
                    <a:pt x="1" y="268"/>
                    <a:pt x="68" y="334"/>
                    <a:pt x="168" y="334"/>
                  </a:cubicBezTo>
                  <a:cubicBezTo>
                    <a:pt x="268" y="334"/>
                    <a:pt x="334" y="268"/>
                    <a:pt x="334" y="168"/>
                  </a:cubicBezTo>
                  <a:cubicBezTo>
                    <a:pt x="334" y="67"/>
                    <a:pt x="2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8"/>
            <p:cNvSpPr/>
            <p:nvPr/>
          </p:nvSpPr>
          <p:spPr>
            <a:xfrm>
              <a:off x="2888850" y="3199400"/>
              <a:ext cx="10075" cy="6700"/>
            </a:xfrm>
            <a:custGeom>
              <a:avLst/>
              <a:gdLst/>
              <a:ahLst/>
              <a:cxnLst/>
              <a:rect l="l" t="t" r="r" b="b"/>
              <a:pathLst>
                <a:path w="403" h="268" extrusionOk="0">
                  <a:moveTo>
                    <a:pt x="203" y="0"/>
                  </a:moveTo>
                  <a:cubicBezTo>
                    <a:pt x="1" y="0"/>
                    <a:pt x="200" y="268"/>
                    <a:pt x="323" y="268"/>
                  </a:cubicBezTo>
                  <a:cubicBezTo>
                    <a:pt x="363" y="268"/>
                    <a:pt x="395" y="240"/>
                    <a:pt x="403" y="167"/>
                  </a:cubicBezTo>
                  <a:cubicBezTo>
                    <a:pt x="403" y="67"/>
                    <a:pt x="303"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8"/>
            <p:cNvSpPr/>
            <p:nvPr/>
          </p:nvSpPr>
          <p:spPr>
            <a:xfrm>
              <a:off x="2885575" y="3103500"/>
              <a:ext cx="8350" cy="8350"/>
            </a:xfrm>
            <a:custGeom>
              <a:avLst/>
              <a:gdLst/>
              <a:ahLst/>
              <a:cxnLst/>
              <a:rect l="l" t="t" r="r" b="b"/>
              <a:pathLst>
                <a:path w="334" h="334" extrusionOk="0">
                  <a:moveTo>
                    <a:pt x="167" y="0"/>
                  </a:moveTo>
                  <a:cubicBezTo>
                    <a:pt x="67" y="0"/>
                    <a:pt x="0" y="67"/>
                    <a:pt x="0" y="167"/>
                  </a:cubicBezTo>
                  <a:cubicBezTo>
                    <a:pt x="0" y="267"/>
                    <a:pt x="67" y="334"/>
                    <a:pt x="167" y="334"/>
                  </a:cubicBezTo>
                  <a:cubicBezTo>
                    <a:pt x="267" y="334"/>
                    <a:pt x="334" y="267"/>
                    <a:pt x="334" y="167"/>
                  </a:cubicBezTo>
                  <a:cubicBezTo>
                    <a:pt x="334" y="67"/>
                    <a:pt x="267"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8"/>
            <p:cNvSpPr/>
            <p:nvPr/>
          </p:nvSpPr>
          <p:spPr>
            <a:xfrm>
              <a:off x="2873050" y="4132575"/>
              <a:ext cx="10050" cy="8350"/>
            </a:xfrm>
            <a:custGeom>
              <a:avLst/>
              <a:gdLst/>
              <a:ahLst/>
              <a:cxnLst/>
              <a:rect l="l" t="t" r="r" b="b"/>
              <a:pathLst>
                <a:path w="402" h="334" extrusionOk="0">
                  <a:moveTo>
                    <a:pt x="234" y="0"/>
                  </a:moveTo>
                  <a:cubicBezTo>
                    <a:pt x="1" y="34"/>
                    <a:pt x="1" y="300"/>
                    <a:pt x="234" y="334"/>
                  </a:cubicBezTo>
                  <a:cubicBezTo>
                    <a:pt x="301" y="334"/>
                    <a:pt x="401" y="267"/>
                    <a:pt x="401" y="167"/>
                  </a:cubicBezTo>
                  <a:cubicBezTo>
                    <a:pt x="401" y="67"/>
                    <a:pt x="301"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8"/>
            <p:cNvSpPr/>
            <p:nvPr/>
          </p:nvSpPr>
          <p:spPr>
            <a:xfrm>
              <a:off x="2853875" y="4100875"/>
              <a:ext cx="10025" cy="7100"/>
            </a:xfrm>
            <a:custGeom>
              <a:avLst/>
              <a:gdLst/>
              <a:ahLst/>
              <a:cxnLst/>
              <a:rect l="l" t="t" r="r" b="b"/>
              <a:pathLst>
                <a:path w="401" h="284" extrusionOk="0">
                  <a:moveTo>
                    <a:pt x="234" y="1"/>
                  </a:moveTo>
                  <a:cubicBezTo>
                    <a:pt x="1" y="1"/>
                    <a:pt x="231" y="283"/>
                    <a:pt x="345" y="283"/>
                  </a:cubicBezTo>
                  <a:cubicBezTo>
                    <a:pt x="378" y="283"/>
                    <a:pt x="401" y="260"/>
                    <a:pt x="401" y="201"/>
                  </a:cubicBezTo>
                  <a:cubicBezTo>
                    <a:pt x="401" y="101"/>
                    <a:pt x="301"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8"/>
            <p:cNvSpPr/>
            <p:nvPr/>
          </p:nvSpPr>
          <p:spPr>
            <a:xfrm>
              <a:off x="4836950" y="2062750"/>
              <a:ext cx="959875" cy="959050"/>
            </a:xfrm>
            <a:custGeom>
              <a:avLst/>
              <a:gdLst/>
              <a:ahLst/>
              <a:cxnLst/>
              <a:rect l="l" t="t" r="r" b="b"/>
              <a:pathLst>
                <a:path w="38395" h="38362" extrusionOk="0">
                  <a:moveTo>
                    <a:pt x="19181" y="1"/>
                  </a:moveTo>
                  <a:cubicBezTo>
                    <a:pt x="8607" y="1"/>
                    <a:pt x="1" y="8573"/>
                    <a:pt x="1" y="19181"/>
                  </a:cubicBezTo>
                  <a:cubicBezTo>
                    <a:pt x="1" y="29789"/>
                    <a:pt x="8607" y="38361"/>
                    <a:pt x="19181" y="38361"/>
                  </a:cubicBezTo>
                  <a:cubicBezTo>
                    <a:pt x="29789" y="38361"/>
                    <a:pt x="38395" y="29789"/>
                    <a:pt x="38395" y="19181"/>
                  </a:cubicBezTo>
                  <a:cubicBezTo>
                    <a:pt x="38395" y="8573"/>
                    <a:pt x="29789" y="1"/>
                    <a:pt x="19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8"/>
            <p:cNvSpPr/>
            <p:nvPr/>
          </p:nvSpPr>
          <p:spPr>
            <a:xfrm>
              <a:off x="4965375" y="2473050"/>
              <a:ext cx="1006575" cy="864800"/>
            </a:xfrm>
            <a:custGeom>
              <a:avLst/>
              <a:gdLst/>
              <a:ahLst/>
              <a:cxnLst/>
              <a:rect l="l" t="t" r="r" b="b"/>
              <a:pathLst>
                <a:path w="40263" h="34592" extrusionOk="0">
                  <a:moveTo>
                    <a:pt x="11442" y="0"/>
                  </a:moveTo>
                  <a:lnTo>
                    <a:pt x="34" y="25785"/>
                  </a:lnTo>
                  <a:lnTo>
                    <a:pt x="1" y="25852"/>
                  </a:lnTo>
                  <a:lnTo>
                    <a:pt x="3837" y="27620"/>
                  </a:lnTo>
                  <a:lnTo>
                    <a:pt x="33558" y="34592"/>
                  </a:lnTo>
                  <a:lnTo>
                    <a:pt x="40263" y="16179"/>
                  </a:lnTo>
                  <a:lnTo>
                    <a:pt x="16713" y="2969"/>
                  </a:lnTo>
                  <a:lnTo>
                    <a:pt x="1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8"/>
            <p:cNvSpPr/>
            <p:nvPr/>
          </p:nvSpPr>
          <p:spPr>
            <a:xfrm>
              <a:off x="4966225" y="2473050"/>
              <a:ext cx="416975" cy="667550"/>
            </a:xfrm>
            <a:custGeom>
              <a:avLst/>
              <a:gdLst/>
              <a:ahLst/>
              <a:cxnLst/>
              <a:rect l="l" t="t" r="r" b="b"/>
              <a:pathLst>
                <a:path w="16679" h="26702" extrusionOk="0">
                  <a:moveTo>
                    <a:pt x="11408" y="0"/>
                  </a:moveTo>
                  <a:lnTo>
                    <a:pt x="0" y="25785"/>
                  </a:lnTo>
                  <a:cubicBezTo>
                    <a:pt x="957" y="26324"/>
                    <a:pt x="2424" y="26701"/>
                    <a:pt x="4618" y="26701"/>
                  </a:cubicBezTo>
                  <a:cubicBezTo>
                    <a:pt x="4870" y="26701"/>
                    <a:pt x="5132" y="26696"/>
                    <a:pt x="5404" y="26686"/>
                  </a:cubicBezTo>
                  <a:lnTo>
                    <a:pt x="16679" y="2969"/>
                  </a:lnTo>
                  <a:lnTo>
                    <a:pt x="1140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8"/>
            <p:cNvSpPr/>
            <p:nvPr/>
          </p:nvSpPr>
          <p:spPr>
            <a:xfrm>
              <a:off x="4965375" y="2473050"/>
              <a:ext cx="1006575" cy="864800"/>
            </a:xfrm>
            <a:custGeom>
              <a:avLst/>
              <a:gdLst/>
              <a:ahLst/>
              <a:cxnLst/>
              <a:rect l="l" t="t" r="r" b="b"/>
              <a:pathLst>
                <a:path w="40263" h="34592" fill="none" extrusionOk="0">
                  <a:moveTo>
                    <a:pt x="40263" y="16179"/>
                  </a:moveTo>
                  <a:lnTo>
                    <a:pt x="33558" y="34592"/>
                  </a:lnTo>
                  <a:lnTo>
                    <a:pt x="3837" y="27620"/>
                  </a:lnTo>
                  <a:lnTo>
                    <a:pt x="1" y="25852"/>
                  </a:lnTo>
                  <a:lnTo>
                    <a:pt x="11442" y="0"/>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8"/>
            <p:cNvSpPr/>
            <p:nvPr/>
          </p:nvSpPr>
          <p:spPr>
            <a:xfrm>
              <a:off x="5152175" y="2632325"/>
              <a:ext cx="758075" cy="467950"/>
            </a:xfrm>
            <a:custGeom>
              <a:avLst/>
              <a:gdLst/>
              <a:ahLst/>
              <a:cxnLst/>
              <a:rect l="l" t="t" r="r" b="b"/>
              <a:pathLst>
                <a:path w="30323" h="18718" extrusionOk="0">
                  <a:moveTo>
                    <a:pt x="5872" y="1"/>
                  </a:moveTo>
                  <a:lnTo>
                    <a:pt x="1" y="5938"/>
                  </a:lnTo>
                  <a:cubicBezTo>
                    <a:pt x="1" y="5938"/>
                    <a:pt x="5838" y="16679"/>
                    <a:pt x="14945" y="18480"/>
                  </a:cubicBezTo>
                  <a:cubicBezTo>
                    <a:pt x="15784" y="18643"/>
                    <a:pt x="16600" y="18717"/>
                    <a:pt x="17388" y="18717"/>
                  </a:cubicBezTo>
                  <a:cubicBezTo>
                    <a:pt x="25154" y="18717"/>
                    <a:pt x="30323" y="11542"/>
                    <a:pt x="30323" y="11542"/>
                  </a:cubicBezTo>
                  <a:lnTo>
                    <a:pt x="5872"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8"/>
            <p:cNvSpPr/>
            <p:nvPr/>
          </p:nvSpPr>
          <p:spPr>
            <a:xfrm>
              <a:off x="3106550" y="2674025"/>
              <a:ext cx="154300" cy="213500"/>
            </a:xfrm>
            <a:custGeom>
              <a:avLst/>
              <a:gdLst/>
              <a:ahLst/>
              <a:cxnLst/>
              <a:rect l="l" t="t" r="r" b="b"/>
              <a:pathLst>
                <a:path w="6172" h="8540" extrusionOk="0">
                  <a:moveTo>
                    <a:pt x="2903" y="0"/>
                  </a:moveTo>
                  <a:lnTo>
                    <a:pt x="2269" y="1401"/>
                  </a:lnTo>
                  <a:lnTo>
                    <a:pt x="1" y="8540"/>
                  </a:lnTo>
                  <a:lnTo>
                    <a:pt x="6172" y="1368"/>
                  </a:lnTo>
                  <a:lnTo>
                    <a:pt x="29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8"/>
            <p:cNvSpPr/>
            <p:nvPr/>
          </p:nvSpPr>
          <p:spPr>
            <a:xfrm>
              <a:off x="3534350" y="2986750"/>
              <a:ext cx="181825" cy="190150"/>
            </a:xfrm>
            <a:custGeom>
              <a:avLst/>
              <a:gdLst/>
              <a:ahLst/>
              <a:cxnLst/>
              <a:rect l="l" t="t" r="r" b="b"/>
              <a:pathLst>
                <a:path w="7273" h="7606" extrusionOk="0">
                  <a:moveTo>
                    <a:pt x="4271" y="0"/>
                  </a:moveTo>
                  <a:lnTo>
                    <a:pt x="4037" y="1001"/>
                  </a:lnTo>
                  <a:lnTo>
                    <a:pt x="1" y="7606"/>
                  </a:lnTo>
                  <a:lnTo>
                    <a:pt x="6305" y="3103"/>
                  </a:lnTo>
                  <a:lnTo>
                    <a:pt x="7273" y="2035"/>
                  </a:lnTo>
                  <a:lnTo>
                    <a:pt x="4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8"/>
            <p:cNvSpPr/>
            <p:nvPr/>
          </p:nvSpPr>
          <p:spPr>
            <a:xfrm>
              <a:off x="4842800" y="2995075"/>
              <a:ext cx="808100" cy="471200"/>
            </a:xfrm>
            <a:custGeom>
              <a:avLst/>
              <a:gdLst/>
              <a:ahLst/>
              <a:cxnLst/>
              <a:rect l="l" t="t" r="r" b="b"/>
              <a:pathLst>
                <a:path w="32324" h="18848" extrusionOk="0">
                  <a:moveTo>
                    <a:pt x="7105" y="1"/>
                  </a:moveTo>
                  <a:lnTo>
                    <a:pt x="6505" y="1802"/>
                  </a:lnTo>
                  <a:cubicBezTo>
                    <a:pt x="2969" y="3570"/>
                    <a:pt x="1668" y="10675"/>
                    <a:pt x="1668" y="10675"/>
                  </a:cubicBezTo>
                  <a:lnTo>
                    <a:pt x="0" y="18514"/>
                  </a:lnTo>
                  <a:lnTo>
                    <a:pt x="10374" y="18848"/>
                  </a:lnTo>
                  <a:lnTo>
                    <a:pt x="19714" y="15746"/>
                  </a:lnTo>
                  <a:cubicBezTo>
                    <a:pt x="19714" y="15746"/>
                    <a:pt x="32323" y="9574"/>
                    <a:pt x="25085" y="6839"/>
                  </a:cubicBezTo>
                  <a:cubicBezTo>
                    <a:pt x="21872" y="5610"/>
                    <a:pt x="18613" y="5269"/>
                    <a:pt x="15982" y="5269"/>
                  </a:cubicBezTo>
                  <a:cubicBezTo>
                    <a:pt x="12686" y="5269"/>
                    <a:pt x="10374" y="5805"/>
                    <a:pt x="10374" y="5805"/>
                  </a:cubicBezTo>
                  <a:lnTo>
                    <a:pt x="6205" y="3904"/>
                  </a:lnTo>
                  <a:lnTo>
                    <a:pt x="7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8"/>
            <p:cNvSpPr/>
            <p:nvPr/>
          </p:nvSpPr>
          <p:spPr>
            <a:xfrm>
              <a:off x="4369125" y="3046800"/>
              <a:ext cx="1581150" cy="1570475"/>
            </a:xfrm>
            <a:custGeom>
              <a:avLst/>
              <a:gdLst/>
              <a:ahLst/>
              <a:cxnLst/>
              <a:rect l="l" t="t" r="r" b="b"/>
              <a:pathLst>
                <a:path w="63246" h="62819" extrusionOk="0">
                  <a:moveTo>
                    <a:pt x="25185" y="0"/>
                  </a:moveTo>
                  <a:cubicBezTo>
                    <a:pt x="25185" y="0"/>
                    <a:pt x="20915" y="3203"/>
                    <a:pt x="15045" y="11241"/>
                  </a:cubicBezTo>
                  <a:cubicBezTo>
                    <a:pt x="12776" y="14410"/>
                    <a:pt x="10741" y="17713"/>
                    <a:pt x="8907" y="21115"/>
                  </a:cubicBezTo>
                  <a:cubicBezTo>
                    <a:pt x="4270" y="29588"/>
                    <a:pt x="0" y="39362"/>
                    <a:pt x="568" y="42130"/>
                  </a:cubicBezTo>
                  <a:cubicBezTo>
                    <a:pt x="868" y="43498"/>
                    <a:pt x="2903" y="45866"/>
                    <a:pt x="5738" y="48468"/>
                  </a:cubicBezTo>
                  <a:cubicBezTo>
                    <a:pt x="11142" y="53472"/>
                    <a:pt x="19514" y="59376"/>
                    <a:pt x="24251" y="61244"/>
                  </a:cubicBezTo>
                  <a:cubicBezTo>
                    <a:pt x="25385" y="61711"/>
                    <a:pt x="26619" y="62045"/>
                    <a:pt x="27854" y="62278"/>
                  </a:cubicBezTo>
                  <a:cubicBezTo>
                    <a:pt x="29809" y="62654"/>
                    <a:pt x="31904" y="62818"/>
                    <a:pt x="33998" y="62818"/>
                  </a:cubicBezTo>
                  <a:cubicBezTo>
                    <a:pt x="39338" y="62818"/>
                    <a:pt x="44673" y="61752"/>
                    <a:pt x="47668" y="60410"/>
                  </a:cubicBezTo>
                  <a:cubicBezTo>
                    <a:pt x="52204" y="58409"/>
                    <a:pt x="54373" y="54272"/>
                    <a:pt x="56207" y="49902"/>
                  </a:cubicBezTo>
                  <a:cubicBezTo>
                    <a:pt x="61044" y="38294"/>
                    <a:pt x="63246" y="24785"/>
                    <a:pt x="61478" y="12276"/>
                  </a:cubicBezTo>
                  <a:cubicBezTo>
                    <a:pt x="58943" y="10574"/>
                    <a:pt x="56307" y="9107"/>
                    <a:pt x="53572" y="7806"/>
                  </a:cubicBezTo>
                  <a:cubicBezTo>
                    <a:pt x="50047" y="6141"/>
                    <a:pt x="45915" y="4668"/>
                    <a:pt x="42426" y="4668"/>
                  </a:cubicBezTo>
                  <a:cubicBezTo>
                    <a:pt x="42349" y="4668"/>
                    <a:pt x="42273" y="4669"/>
                    <a:pt x="42197" y="4670"/>
                  </a:cubicBezTo>
                  <a:cubicBezTo>
                    <a:pt x="35329" y="4874"/>
                    <a:pt x="28588" y="11400"/>
                    <a:pt x="24521" y="11400"/>
                  </a:cubicBezTo>
                  <a:cubicBezTo>
                    <a:pt x="23926" y="11400"/>
                    <a:pt x="23389" y="11260"/>
                    <a:pt x="22917" y="10941"/>
                  </a:cubicBezTo>
                  <a:cubicBezTo>
                    <a:pt x="19214" y="8406"/>
                    <a:pt x="25185" y="1"/>
                    <a:pt x="25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8"/>
            <p:cNvSpPr/>
            <p:nvPr/>
          </p:nvSpPr>
          <p:spPr>
            <a:xfrm>
              <a:off x="5008750" y="3427900"/>
              <a:ext cx="330250" cy="1111650"/>
            </a:xfrm>
            <a:custGeom>
              <a:avLst/>
              <a:gdLst/>
              <a:ahLst/>
              <a:cxnLst/>
              <a:rect l="l" t="t" r="r" b="b"/>
              <a:pathLst>
                <a:path w="13210" h="44466" fill="none" extrusionOk="0">
                  <a:moveTo>
                    <a:pt x="13210" y="0"/>
                  </a:moveTo>
                  <a:cubicBezTo>
                    <a:pt x="12743" y="834"/>
                    <a:pt x="12276" y="1668"/>
                    <a:pt x="11842" y="2535"/>
                  </a:cubicBezTo>
                  <a:cubicBezTo>
                    <a:pt x="5204" y="15612"/>
                    <a:pt x="1168" y="29855"/>
                    <a:pt x="0" y="44466"/>
                  </a:cubicBezTo>
                </a:path>
              </a:pathLst>
            </a:custGeom>
            <a:no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8"/>
            <p:cNvSpPr/>
            <p:nvPr/>
          </p:nvSpPr>
          <p:spPr>
            <a:xfrm>
              <a:off x="5400700" y="3227750"/>
              <a:ext cx="145950" cy="110100"/>
            </a:xfrm>
            <a:custGeom>
              <a:avLst/>
              <a:gdLst/>
              <a:ahLst/>
              <a:cxnLst/>
              <a:rect l="l" t="t" r="r" b="b"/>
              <a:pathLst>
                <a:path w="5838" h="4404" fill="none" extrusionOk="0">
                  <a:moveTo>
                    <a:pt x="5838" y="1"/>
                  </a:moveTo>
                  <a:cubicBezTo>
                    <a:pt x="3469" y="835"/>
                    <a:pt x="1568" y="2469"/>
                    <a:pt x="0" y="4404"/>
                  </a:cubicBezTo>
                </a:path>
              </a:pathLst>
            </a:custGeom>
            <a:no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8"/>
            <p:cNvSpPr/>
            <p:nvPr/>
          </p:nvSpPr>
          <p:spPr>
            <a:xfrm>
              <a:off x="5038775" y="3240125"/>
              <a:ext cx="911500" cy="1377150"/>
            </a:xfrm>
            <a:custGeom>
              <a:avLst/>
              <a:gdLst/>
              <a:ahLst/>
              <a:cxnLst/>
              <a:rect l="l" t="t" r="r" b="b"/>
              <a:pathLst>
                <a:path w="36460" h="55086" extrusionOk="0">
                  <a:moveTo>
                    <a:pt x="26044" y="0"/>
                  </a:moveTo>
                  <a:cubicBezTo>
                    <a:pt x="24310" y="0"/>
                    <a:pt x="19671" y="566"/>
                    <a:pt x="15178" y="6010"/>
                  </a:cubicBezTo>
                  <a:cubicBezTo>
                    <a:pt x="9674" y="12682"/>
                    <a:pt x="0" y="43404"/>
                    <a:pt x="1068" y="54545"/>
                  </a:cubicBezTo>
                  <a:cubicBezTo>
                    <a:pt x="3023" y="54921"/>
                    <a:pt x="5118" y="55085"/>
                    <a:pt x="7212" y="55085"/>
                  </a:cubicBezTo>
                  <a:cubicBezTo>
                    <a:pt x="12552" y="55085"/>
                    <a:pt x="17887" y="54019"/>
                    <a:pt x="20882" y="52677"/>
                  </a:cubicBezTo>
                  <a:cubicBezTo>
                    <a:pt x="25418" y="50676"/>
                    <a:pt x="27587" y="46539"/>
                    <a:pt x="29421" y="42169"/>
                  </a:cubicBezTo>
                  <a:cubicBezTo>
                    <a:pt x="34258" y="30561"/>
                    <a:pt x="36460" y="17052"/>
                    <a:pt x="34658" y="4509"/>
                  </a:cubicBezTo>
                  <a:cubicBezTo>
                    <a:pt x="32123" y="2841"/>
                    <a:pt x="29488" y="1340"/>
                    <a:pt x="26753" y="39"/>
                  </a:cubicBezTo>
                  <a:cubicBezTo>
                    <a:pt x="26753" y="39"/>
                    <a:pt x="26498" y="0"/>
                    <a:pt x="260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8"/>
            <p:cNvSpPr/>
            <p:nvPr/>
          </p:nvSpPr>
          <p:spPr>
            <a:xfrm>
              <a:off x="3619425" y="1962225"/>
              <a:ext cx="640475" cy="605925"/>
            </a:xfrm>
            <a:custGeom>
              <a:avLst/>
              <a:gdLst/>
              <a:ahLst/>
              <a:cxnLst/>
              <a:rect l="l" t="t" r="r" b="b"/>
              <a:pathLst>
                <a:path w="25619" h="24237" extrusionOk="0">
                  <a:moveTo>
                    <a:pt x="13124" y="0"/>
                  </a:moveTo>
                  <a:cubicBezTo>
                    <a:pt x="11443" y="0"/>
                    <a:pt x="10034" y="557"/>
                    <a:pt x="9240" y="1687"/>
                  </a:cubicBezTo>
                  <a:lnTo>
                    <a:pt x="0" y="16330"/>
                  </a:lnTo>
                  <a:lnTo>
                    <a:pt x="10875" y="24236"/>
                  </a:lnTo>
                  <a:cubicBezTo>
                    <a:pt x="10875" y="24236"/>
                    <a:pt x="23617" y="12294"/>
                    <a:pt x="23884" y="11894"/>
                  </a:cubicBezTo>
                  <a:cubicBezTo>
                    <a:pt x="25619" y="9425"/>
                    <a:pt x="23717" y="5122"/>
                    <a:pt x="19681" y="2320"/>
                  </a:cubicBezTo>
                  <a:cubicBezTo>
                    <a:pt x="17492" y="782"/>
                    <a:pt x="15116" y="0"/>
                    <a:pt x="13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8"/>
            <p:cNvSpPr/>
            <p:nvPr/>
          </p:nvSpPr>
          <p:spPr>
            <a:xfrm>
              <a:off x="3586900" y="2338800"/>
              <a:ext cx="336925" cy="253150"/>
            </a:xfrm>
            <a:custGeom>
              <a:avLst/>
              <a:gdLst/>
              <a:ahLst/>
              <a:cxnLst/>
              <a:rect l="l" t="t" r="r" b="b"/>
              <a:pathLst>
                <a:path w="13477" h="10126" extrusionOk="0">
                  <a:moveTo>
                    <a:pt x="4159" y="1"/>
                  </a:moveTo>
                  <a:cubicBezTo>
                    <a:pt x="2915" y="1"/>
                    <a:pt x="1879" y="416"/>
                    <a:pt x="1301" y="1267"/>
                  </a:cubicBezTo>
                  <a:cubicBezTo>
                    <a:pt x="0" y="3135"/>
                    <a:pt x="1401" y="6304"/>
                    <a:pt x="4404" y="8406"/>
                  </a:cubicBezTo>
                  <a:cubicBezTo>
                    <a:pt x="6050" y="9546"/>
                    <a:pt x="7824" y="10126"/>
                    <a:pt x="9310" y="10126"/>
                  </a:cubicBezTo>
                  <a:cubicBezTo>
                    <a:pt x="10564" y="10126"/>
                    <a:pt x="11614" y="9713"/>
                    <a:pt x="12209" y="8873"/>
                  </a:cubicBezTo>
                  <a:cubicBezTo>
                    <a:pt x="13477" y="7038"/>
                    <a:pt x="12076" y="3836"/>
                    <a:pt x="9074" y="1734"/>
                  </a:cubicBezTo>
                  <a:cubicBezTo>
                    <a:pt x="7422" y="591"/>
                    <a:pt x="5643" y="1"/>
                    <a:pt x="4159"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8"/>
            <p:cNvSpPr/>
            <p:nvPr/>
          </p:nvSpPr>
          <p:spPr>
            <a:xfrm>
              <a:off x="3508500" y="2552275"/>
              <a:ext cx="199350" cy="155975"/>
            </a:xfrm>
            <a:custGeom>
              <a:avLst/>
              <a:gdLst/>
              <a:ahLst/>
              <a:cxnLst/>
              <a:rect l="l" t="t" r="r" b="b"/>
              <a:pathLst>
                <a:path w="7974" h="6239" extrusionOk="0">
                  <a:moveTo>
                    <a:pt x="1235" y="0"/>
                  </a:moveTo>
                  <a:lnTo>
                    <a:pt x="1" y="1501"/>
                  </a:lnTo>
                  <a:lnTo>
                    <a:pt x="6839" y="6238"/>
                  </a:lnTo>
                  <a:lnTo>
                    <a:pt x="7973" y="4570"/>
                  </a:lnTo>
                  <a:lnTo>
                    <a:pt x="12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8"/>
            <p:cNvSpPr/>
            <p:nvPr/>
          </p:nvSpPr>
          <p:spPr>
            <a:xfrm>
              <a:off x="3508500" y="2552275"/>
              <a:ext cx="199350" cy="155975"/>
            </a:xfrm>
            <a:custGeom>
              <a:avLst/>
              <a:gdLst/>
              <a:ahLst/>
              <a:cxnLst/>
              <a:rect l="l" t="t" r="r" b="b"/>
              <a:pathLst>
                <a:path w="7974" h="6239" fill="none" extrusionOk="0">
                  <a:moveTo>
                    <a:pt x="6839" y="6238"/>
                  </a:moveTo>
                  <a:lnTo>
                    <a:pt x="7973" y="4570"/>
                  </a:lnTo>
                  <a:lnTo>
                    <a:pt x="1235" y="0"/>
                  </a:lnTo>
                  <a:lnTo>
                    <a:pt x="1" y="150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8"/>
            <p:cNvSpPr/>
            <p:nvPr/>
          </p:nvSpPr>
          <p:spPr>
            <a:xfrm>
              <a:off x="3527700" y="3006750"/>
              <a:ext cx="171800" cy="175150"/>
            </a:xfrm>
            <a:custGeom>
              <a:avLst/>
              <a:gdLst/>
              <a:ahLst/>
              <a:cxnLst/>
              <a:rect l="l" t="t" r="r" b="b"/>
              <a:pathLst>
                <a:path w="6872" h="7006" fill="none" extrusionOk="0">
                  <a:moveTo>
                    <a:pt x="4437" y="1"/>
                  </a:moveTo>
                  <a:lnTo>
                    <a:pt x="0" y="7006"/>
                  </a:lnTo>
                  <a:lnTo>
                    <a:pt x="6872" y="2069"/>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8"/>
            <p:cNvSpPr/>
            <p:nvPr/>
          </p:nvSpPr>
          <p:spPr>
            <a:xfrm>
              <a:off x="3101550" y="2691525"/>
              <a:ext cx="141800" cy="201850"/>
            </a:xfrm>
            <a:custGeom>
              <a:avLst/>
              <a:gdLst/>
              <a:ahLst/>
              <a:cxnLst/>
              <a:rect l="l" t="t" r="r" b="b"/>
              <a:pathLst>
                <a:path w="5672" h="8074" fill="none" extrusionOk="0">
                  <a:moveTo>
                    <a:pt x="5671" y="1469"/>
                  </a:moveTo>
                  <a:lnTo>
                    <a:pt x="1" y="8073"/>
                  </a:lnTo>
                  <a:lnTo>
                    <a:pt x="2769"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8"/>
            <p:cNvSpPr/>
            <p:nvPr/>
          </p:nvSpPr>
          <p:spPr>
            <a:xfrm>
              <a:off x="3601900" y="2387175"/>
              <a:ext cx="252725" cy="208475"/>
            </a:xfrm>
            <a:custGeom>
              <a:avLst/>
              <a:gdLst/>
              <a:ahLst/>
              <a:cxnLst/>
              <a:rect l="l" t="t" r="r" b="b"/>
              <a:pathLst>
                <a:path w="10109" h="8339" extrusionOk="0">
                  <a:moveTo>
                    <a:pt x="3447" y="1"/>
                  </a:moveTo>
                  <a:cubicBezTo>
                    <a:pt x="2477" y="1"/>
                    <a:pt x="1662" y="318"/>
                    <a:pt x="1235" y="934"/>
                  </a:cubicBezTo>
                  <a:lnTo>
                    <a:pt x="1" y="1968"/>
                  </a:lnTo>
                  <a:lnTo>
                    <a:pt x="1135" y="2935"/>
                  </a:lnTo>
                  <a:cubicBezTo>
                    <a:pt x="1602" y="4169"/>
                    <a:pt x="2469" y="5237"/>
                    <a:pt x="3570" y="5970"/>
                  </a:cubicBezTo>
                  <a:cubicBezTo>
                    <a:pt x="4404" y="6571"/>
                    <a:pt x="5338" y="6971"/>
                    <a:pt x="6339" y="7171"/>
                  </a:cubicBezTo>
                  <a:lnTo>
                    <a:pt x="7573" y="8339"/>
                  </a:lnTo>
                  <a:cubicBezTo>
                    <a:pt x="7573" y="8339"/>
                    <a:pt x="9074" y="6471"/>
                    <a:pt x="9174" y="6337"/>
                  </a:cubicBezTo>
                  <a:cubicBezTo>
                    <a:pt x="10108" y="5003"/>
                    <a:pt x="9074" y="2701"/>
                    <a:pt x="6939" y="1200"/>
                  </a:cubicBezTo>
                  <a:cubicBezTo>
                    <a:pt x="5798" y="392"/>
                    <a:pt x="4527" y="1"/>
                    <a:pt x="34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8"/>
            <p:cNvSpPr/>
            <p:nvPr/>
          </p:nvSpPr>
          <p:spPr>
            <a:xfrm>
              <a:off x="3581900" y="2417900"/>
              <a:ext cx="242700" cy="182025"/>
            </a:xfrm>
            <a:custGeom>
              <a:avLst/>
              <a:gdLst/>
              <a:ahLst/>
              <a:cxnLst/>
              <a:rect l="l" t="t" r="r" b="b"/>
              <a:pathLst>
                <a:path w="9708" h="7281" extrusionOk="0">
                  <a:moveTo>
                    <a:pt x="3010" y="1"/>
                  </a:moveTo>
                  <a:cubicBezTo>
                    <a:pt x="2112" y="1"/>
                    <a:pt x="1360" y="297"/>
                    <a:pt x="934" y="905"/>
                  </a:cubicBezTo>
                  <a:cubicBezTo>
                    <a:pt x="0" y="2240"/>
                    <a:pt x="1001" y="4541"/>
                    <a:pt x="3203" y="6042"/>
                  </a:cubicBezTo>
                  <a:cubicBezTo>
                    <a:pt x="4382" y="6859"/>
                    <a:pt x="5660" y="7281"/>
                    <a:pt x="6726" y="7281"/>
                  </a:cubicBezTo>
                  <a:cubicBezTo>
                    <a:pt x="7619" y="7281"/>
                    <a:pt x="8363" y="6984"/>
                    <a:pt x="8773" y="6376"/>
                  </a:cubicBezTo>
                  <a:cubicBezTo>
                    <a:pt x="9707" y="5075"/>
                    <a:pt x="8707" y="2773"/>
                    <a:pt x="6538" y="1239"/>
                  </a:cubicBezTo>
                  <a:cubicBezTo>
                    <a:pt x="5359" y="422"/>
                    <a:pt x="4081" y="1"/>
                    <a:pt x="3010"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8"/>
            <p:cNvSpPr/>
            <p:nvPr/>
          </p:nvSpPr>
          <p:spPr>
            <a:xfrm>
              <a:off x="3593575" y="2476950"/>
              <a:ext cx="141800" cy="155400"/>
            </a:xfrm>
            <a:custGeom>
              <a:avLst/>
              <a:gdLst/>
              <a:ahLst/>
              <a:cxnLst/>
              <a:rect l="l" t="t" r="r" b="b"/>
              <a:pathLst>
                <a:path w="5672" h="6216" extrusionOk="0">
                  <a:moveTo>
                    <a:pt x="3538" y="0"/>
                  </a:moveTo>
                  <a:cubicBezTo>
                    <a:pt x="3394" y="0"/>
                    <a:pt x="3248" y="15"/>
                    <a:pt x="3103" y="44"/>
                  </a:cubicBezTo>
                  <a:lnTo>
                    <a:pt x="0" y="4481"/>
                  </a:lnTo>
                  <a:lnTo>
                    <a:pt x="2469" y="6216"/>
                  </a:lnTo>
                  <a:lnTo>
                    <a:pt x="5671" y="1612"/>
                  </a:lnTo>
                  <a:cubicBezTo>
                    <a:pt x="5504" y="1012"/>
                    <a:pt x="5104" y="511"/>
                    <a:pt x="4537" y="278"/>
                  </a:cubicBezTo>
                  <a:cubicBezTo>
                    <a:pt x="4230" y="89"/>
                    <a:pt x="3889" y="0"/>
                    <a:pt x="3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8"/>
            <p:cNvSpPr/>
            <p:nvPr/>
          </p:nvSpPr>
          <p:spPr>
            <a:xfrm>
              <a:off x="3169925" y="2568125"/>
              <a:ext cx="557100" cy="490375"/>
            </a:xfrm>
            <a:custGeom>
              <a:avLst/>
              <a:gdLst/>
              <a:ahLst/>
              <a:cxnLst/>
              <a:rect l="l" t="t" r="r" b="b"/>
              <a:pathLst>
                <a:path w="22284" h="19615" extrusionOk="0">
                  <a:moveTo>
                    <a:pt x="12310" y="0"/>
                  </a:moveTo>
                  <a:lnTo>
                    <a:pt x="10909" y="2135"/>
                  </a:lnTo>
                  <a:lnTo>
                    <a:pt x="935" y="3336"/>
                  </a:lnTo>
                  <a:lnTo>
                    <a:pt x="1" y="4803"/>
                  </a:lnTo>
                  <a:lnTo>
                    <a:pt x="2936" y="6371"/>
                  </a:lnTo>
                  <a:cubicBezTo>
                    <a:pt x="3025" y="6369"/>
                    <a:pt x="3113" y="6368"/>
                    <a:pt x="3202" y="6368"/>
                  </a:cubicBezTo>
                  <a:cubicBezTo>
                    <a:pt x="6180" y="6368"/>
                    <a:pt x="9117" y="7450"/>
                    <a:pt x="11676" y="8940"/>
                  </a:cubicBezTo>
                  <a:cubicBezTo>
                    <a:pt x="14211" y="10408"/>
                    <a:pt x="16446" y="12242"/>
                    <a:pt x="17780" y="14877"/>
                  </a:cubicBezTo>
                  <a:cubicBezTo>
                    <a:pt x="17980" y="15278"/>
                    <a:pt x="18147" y="15678"/>
                    <a:pt x="18314" y="16112"/>
                  </a:cubicBezTo>
                  <a:cubicBezTo>
                    <a:pt x="18414" y="16378"/>
                    <a:pt x="18514" y="17212"/>
                    <a:pt x="18714" y="17379"/>
                  </a:cubicBezTo>
                  <a:lnTo>
                    <a:pt x="21216" y="19614"/>
                  </a:lnTo>
                  <a:lnTo>
                    <a:pt x="22283" y="18280"/>
                  </a:lnTo>
                  <a:lnTo>
                    <a:pt x="20049" y="8473"/>
                  </a:lnTo>
                  <a:lnTo>
                    <a:pt x="21583" y="6438"/>
                  </a:lnTo>
                  <a:lnTo>
                    <a:pt x="12310"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8"/>
            <p:cNvSpPr/>
            <p:nvPr/>
          </p:nvSpPr>
          <p:spPr>
            <a:xfrm>
              <a:off x="3426775" y="2629825"/>
              <a:ext cx="214350" cy="199325"/>
            </a:xfrm>
            <a:custGeom>
              <a:avLst/>
              <a:gdLst/>
              <a:ahLst/>
              <a:cxnLst/>
              <a:rect l="l" t="t" r="r" b="b"/>
              <a:pathLst>
                <a:path w="8574" h="7973" extrusionOk="0">
                  <a:moveTo>
                    <a:pt x="2636" y="0"/>
                  </a:moveTo>
                  <a:lnTo>
                    <a:pt x="1" y="3703"/>
                  </a:lnTo>
                  <a:lnTo>
                    <a:pt x="5972" y="7973"/>
                  </a:lnTo>
                  <a:lnTo>
                    <a:pt x="8574" y="4270"/>
                  </a:lnTo>
                  <a:lnTo>
                    <a:pt x="2636"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8"/>
            <p:cNvSpPr/>
            <p:nvPr/>
          </p:nvSpPr>
          <p:spPr>
            <a:xfrm>
              <a:off x="4550925" y="1958500"/>
              <a:ext cx="924850" cy="931375"/>
            </a:xfrm>
            <a:custGeom>
              <a:avLst/>
              <a:gdLst/>
              <a:ahLst/>
              <a:cxnLst/>
              <a:rect l="l" t="t" r="r" b="b"/>
              <a:pathLst>
                <a:path w="36994" h="37255" extrusionOk="0">
                  <a:moveTo>
                    <a:pt x="17146" y="1"/>
                  </a:moveTo>
                  <a:lnTo>
                    <a:pt x="16112" y="1602"/>
                  </a:lnTo>
                  <a:lnTo>
                    <a:pt x="0" y="25853"/>
                  </a:lnTo>
                  <a:lnTo>
                    <a:pt x="16646" y="36927"/>
                  </a:lnTo>
                  <a:cubicBezTo>
                    <a:pt x="16981" y="37148"/>
                    <a:pt x="17382" y="37255"/>
                    <a:pt x="17837" y="37255"/>
                  </a:cubicBezTo>
                  <a:cubicBezTo>
                    <a:pt x="20814" y="37255"/>
                    <a:pt x="26099" y="32700"/>
                    <a:pt x="30555" y="25986"/>
                  </a:cubicBezTo>
                  <a:cubicBezTo>
                    <a:pt x="32123" y="23685"/>
                    <a:pt x="33491" y="21216"/>
                    <a:pt x="34592" y="18648"/>
                  </a:cubicBezTo>
                  <a:cubicBezTo>
                    <a:pt x="36593" y="13911"/>
                    <a:pt x="36993" y="10075"/>
                    <a:pt x="35259" y="8941"/>
                  </a:cubicBezTo>
                  <a:cubicBezTo>
                    <a:pt x="35125" y="8874"/>
                    <a:pt x="34992" y="8807"/>
                    <a:pt x="34859" y="8741"/>
                  </a:cubicBezTo>
                  <a:lnTo>
                    <a:pt x="17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8"/>
            <p:cNvSpPr/>
            <p:nvPr/>
          </p:nvSpPr>
          <p:spPr>
            <a:xfrm>
              <a:off x="4953700" y="1958500"/>
              <a:ext cx="522075" cy="466200"/>
            </a:xfrm>
            <a:custGeom>
              <a:avLst/>
              <a:gdLst/>
              <a:ahLst/>
              <a:cxnLst/>
              <a:rect l="l" t="t" r="r" b="b"/>
              <a:pathLst>
                <a:path w="20883" h="18648" extrusionOk="0">
                  <a:moveTo>
                    <a:pt x="1035" y="1"/>
                  </a:moveTo>
                  <a:lnTo>
                    <a:pt x="1" y="1602"/>
                  </a:lnTo>
                  <a:lnTo>
                    <a:pt x="1435" y="4471"/>
                  </a:lnTo>
                  <a:lnTo>
                    <a:pt x="6972" y="7640"/>
                  </a:lnTo>
                  <a:lnTo>
                    <a:pt x="7640" y="12276"/>
                  </a:lnTo>
                  <a:lnTo>
                    <a:pt x="16713" y="17714"/>
                  </a:lnTo>
                  <a:lnTo>
                    <a:pt x="18481" y="18648"/>
                  </a:lnTo>
                  <a:cubicBezTo>
                    <a:pt x="20482" y="13911"/>
                    <a:pt x="20882" y="10075"/>
                    <a:pt x="19148" y="8941"/>
                  </a:cubicBezTo>
                  <a:cubicBezTo>
                    <a:pt x="19014" y="8874"/>
                    <a:pt x="18881" y="8807"/>
                    <a:pt x="18748" y="8741"/>
                  </a:cubicBezTo>
                  <a:lnTo>
                    <a:pt x="1035"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8"/>
            <p:cNvSpPr/>
            <p:nvPr/>
          </p:nvSpPr>
          <p:spPr>
            <a:xfrm>
              <a:off x="4788600" y="2070250"/>
              <a:ext cx="416975" cy="692200"/>
            </a:xfrm>
            <a:custGeom>
              <a:avLst/>
              <a:gdLst/>
              <a:ahLst/>
              <a:cxnLst/>
              <a:rect l="l" t="t" r="r" b="b"/>
              <a:pathLst>
                <a:path w="16679" h="27688" fill="none" extrusionOk="0">
                  <a:moveTo>
                    <a:pt x="0" y="27687"/>
                  </a:moveTo>
                  <a:cubicBezTo>
                    <a:pt x="4637" y="24418"/>
                    <a:pt x="15745" y="15045"/>
                    <a:pt x="16679"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8"/>
            <p:cNvSpPr/>
            <p:nvPr/>
          </p:nvSpPr>
          <p:spPr>
            <a:xfrm>
              <a:off x="4550925" y="1958500"/>
              <a:ext cx="945700" cy="965725"/>
            </a:xfrm>
            <a:custGeom>
              <a:avLst/>
              <a:gdLst/>
              <a:ahLst/>
              <a:cxnLst/>
              <a:rect l="l" t="t" r="r" b="b"/>
              <a:pathLst>
                <a:path w="37828" h="38629" fill="none" extrusionOk="0">
                  <a:moveTo>
                    <a:pt x="35292" y="8941"/>
                  </a:moveTo>
                  <a:cubicBezTo>
                    <a:pt x="35159" y="8841"/>
                    <a:pt x="34992" y="8774"/>
                    <a:pt x="34859" y="8741"/>
                  </a:cubicBezTo>
                  <a:lnTo>
                    <a:pt x="17146" y="1"/>
                  </a:lnTo>
                  <a:lnTo>
                    <a:pt x="0" y="25853"/>
                  </a:lnTo>
                  <a:lnTo>
                    <a:pt x="16646" y="36927"/>
                  </a:lnTo>
                  <a:cubicBezTo>
                    <a:pt x="19181" y="38629"/>
                    <a:pt x="25418" y="33725"/>
                    <a:pt x="30555" y="26020"/>
                  </a:cubicBezTo>
                  <a:cubicBezTo>
                    <a:pt x="35726" y="18281"/>
                    <a:pt x="37827" y="10642"/>
                    <a:pt x="35292" y="894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8"/>
            <p:cNvSpPr/>
            <p:nvPr/>
          </p:nvSpPr>
          <p:spPr>
            <a:xfrm>
              <a:off x="4491700" y="1947825"/>
              <a:ext cx="548750" cy="664500"/>
            </a:xfrm>
            <a:custGeom>
              <a:avLst/>
              <a:gdLst/>
              <a:ahLst/>
              <a:cxnLst/>
              <a:rect l="l" t="t" r="r" b="b"/>
              <a:pathLst>
                <a:path w="21950" h="26580" extrusionOk="0">
                  <a:moveTo>
                    <a:pt x="18502" y="1"/>
                  </a:moveTo>
                  <a:cubicBezTo>
                    <a:pt x="15738" y="1"/>
                    <a:pt x="10830" y="4320"/>
                    <a:pt x="6706" y="10535"/>
                  </a:cubicBezTo>
                  <a:cubicBezTo>
                    <a:pt x="1936" y="17640"/>
                    <a:pt x="1" y="24712"/>
                    <a:pt x="2369" y="26280"/>
                  </a:cubicBezTo>
                  <a:cubicBezTo>
                    <a:pt x="2678" y="26482"/>
                    <a:pt x="3045" y="26580"/>
                    <a:pt x="3462" y="26580"/>
                  </a:cubicBezTo>
                  <a:cubicBezTo>
                    <a:pt x="6202" y="26580"/>
                    <a:pt x="11071" y="22369"/>
                    <a:pt x="15212" y="16173"/>
                  </a:cubicBezTo>
                  <a:cubicBezTo>
                    <a:pt x="19949" y="9067"/>
                    <a:pt x="21950" y="1862"/>
                    <a:pt x="19582" y="295"/>
                  </a:cubicBezTo>
                  <a:cubicBezTo>
                    <a:pt x="19275" y="96"/>
                    <a:pt x="18912" y="1"/>
                    <a:pt x="1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8"/>
            <p:cNvSpPr/>
            <p:nvPr/>
          </p:nvSpPr>
          <p:spPr>
            <a:xfrm>
              <a:off x="4304075" y="1857600"/>
              <a:ext cx="646325" cy="653100"/>
            </a:xfrm>
            <a:custGeom>
              <a:avLst/>
              <a:gdLst/>
              <a:ahLst/>
              <a:cxnLst/>
              <a:rect l="l" t="t" r="r" b="b"/>
              <a:pathLst>
                <a:path w="25853" h="26124" extrusionOk="0">
                  <a:moveTo>
                    <a:pt x="11709" y="1"/>
                  </a:moveTo>
                  <a:lnTo>
                    <a:pt x="1" y="17914"/>
                  </a:lnTo>
                  <a:cubicBezTo>
                    <a:pt x="1" y="17914"/>
                    <a:pt x="11375" y="25752"/>
                    <a:pt x="11609" y="25886"/>
                  </a:cubicBezTo>
                  <a:cubicBezTo>
                    <a:pt x="11850" y="26047"/>
                    <a:pt x="12138" y="26124"/>
                    <a:pt x="12464" y="26124"/>
                  </a:cubicBezTo>
                  <a:cubicBezTo>
                    <a:pt x="14574" y="26124"/>
                    <a:pt x="18295" y="22894"/>
                    <a:pt x="21416" y="18214"/>
                  </a:cubicBezTo>
                  <a:cubicBezTo>
                    <a:pt x="22683" y="16346"/>
                    <a:pt x="23751" y="14344"/>
                    <a:pt x="24585" y="12243"/>
                  </a:cubicBezTo>
                  <a:cubicBezTo>
                    <a:pt x="25719" y="9274"/>
                    <a:pt x="25852" y="6939"/>
                    <a:pt x="24752" y="6172"/>
                  </a:cubicBezTo>
                  <a:cubicBezTo>
                    <a:pt x="24652" y="6138"/>
                    <a:pt x="24551" y="6072"/>
                    <a:pt x="24451" y="6038"/>
                  </a:cubicBezTo>
                  <a:lnTo>
                    <a:pt x="11809" y="34"/>
                  </a:lnTo>
                  <a:lnTo>
                    <a:pt x="11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8"/>
            <p:cNvSpPr/>
            <p:nvPr/>
          </p:nvSpPr>
          <p:spPr>
            <a:xfrm>
              <a:off x="4599300" y="1858450"/>
              <a:ext cx="351100" cy="305225"/>
            </a:xfrm>
            <a:custGeom>
              <a:avLst/>
              <a:gdLst/>
              <a:ahLst/>
              <a:cxnLst/>
              <a:rect l="l" t="t" r="r" b="b"/>
              <a:pathLst>
                <a:path w="14044" h="12209" extrusionOk="0">
                  <a:moveTo>
                    <a:pt x="0" y="0"/>
                  </a:moveTo>
                  <a:lnTo>
                    <a:pt x="634" y="3569"/>
                  </a:lnTo>
                  <a:lnTo>
                    <a:pt x="5671" y="6138"/>
                  </a:lnTo>
                  <a:lnTo>
                    <a:pt x="7572" y="9440"/>
                  </a:lnTo>
                  <a:lnTo>
                    <a:pt x="12776" y="12209"/>
                  </a:lnTo>
                  <a:cubicBezTo>
                    <a:pt x="13910" y="9240"/>
                    <a:pt x="14043" y="6905"/>
                    <a:pt x="12909" y="6171"/>
                  </a:cubicBezTo>
                  <a:cubicBezTo>
                    <a:pt x="12843" y="6104"/>
                    <a:pt x="12742" y="6038"/>
                    <a:pt x="12642" y="6004"/>
                  </a:cubicBezTo>
                  <a:lnTo>
                    <a:pt x="0"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8"/>
            <p:cNvSpPr/>
            <p:nvPr/>
          </p:nvSpPr>
          <p:spPr>
            <a:xfrm>
              <a:off x="4460025" y="1933500"/>
              <a:ext cx="287725" cy="476200"/>
            </a:xfrm>
            <a:custGeom>
              <a:avLst/>
              <a:gdLst/>
              <a:ahLst/>
              <a:cxnLst/>
              <a:rect l="l" t="t" r="r" b="b"/>
              <a:pathLst>
                <a:path w="11509" h="19048" fill="none" extrusionOk="0">
                  <a:moveTo>
                    <a:pt x="0" y="19047"/>
                  </a:moveTo>
                  <a:cubicBezTo>
                    <a:pt x="2602" y="17379"/>
                    <a:pt x="11442" y="11308"/>
                    <a:pt x="11509"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8"/>
            <p:cNvSpPr/>
            <p:nvPr/>
          </p:nvSpPr>
          <p:spPr>
            <a:xfrm>
              <a:off x="4587625" y="2344625"/>
              <a:ext cx="178475" cy="142625"/>
            </a:xfrm>
            <a:custGeom>
              <a:avLst/>
              <a:gdLst/>
              <a:ahLst/>
              <a:cxnLst/>
              <a:rect l="l" t="t" r="r" b="b"/>
              <a:pathLst>
                <a:path w="7139" h="5705" extrusionOk="0">
                  <a:moveTo>
                    <a:pt x="3336" y="0"/>
                  </a:moveTo>
                  <a:cubicBezTo>
                    <a:pt x="1768" y="1535"/>
                    <a:pt x="0" y="3136"/>
                    <a:pt x="0" y="3136"/>
                  </a:cubicBezTo>
                  <a:lnTo>
                    <a:pt x="3803" y="5704"/>
                  </a:lnTo>
                  <a:lnTo>
                    <a:pt x="7138" y="2502"/>
                  </a:lnTo>
                  <a:lnTo>
                    <a:pt x="3336"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4304075" y="1857600"/>
              <a:ext cx="646325" cy="677175"/>
            </a:xfrm>
            <a:custGeom>
              <a:avLst/>
              <a:gdLst/>
              <a:ahLst/>
              <a:cxnLst/>
              <a:rect l="l" t="t" r="r" b="b"/>
              <a:pathLst>
                <a:path w="25853" h="27087" fill="none" extrusionOk="0">
                  <a:moveTo>
                    <a:pt x="24585" y="12243"/>
                  </a:moveTo>
                  <a:cubicBezTo>
                    <a:pt x="23751" y="14344"/>
                    <a:pt x="22683" y="16346"/>
                    <a:pt x="21416" y="18214"/>
                  </a:cubicBezTo>
                  <a:cubicBezTo>
                    <a:pt x="17813" y="23618"/>
                    <a:pt x="13410" y="27087"/>
                    <a:pt x="11609" y="25886"/>
                  </a:cubicBezTo>
                  <a:cubicBezTo>
                    <a:pt x="11375" y="25752"/>
                    <a:pt x="1" y="17914"/>
                    <a:pt x="1" y="17914"/>
                  </a:cubicBezTo>
                  <a:lnTo>
                    <a:pt x="11709" y="1"/>
                  </a:lnTo>
                  <a:lnTo>
                    <a:pt x="11809" y="34"/>
                  </a:lnTo>
                  <a:lnTo>
                    <a:pt x="24451" y="6038"/>
                  </a:lnTo>
                  <a:cubicBezTo>
                    <a:pt x="24551" y="6072"/>
                    <a:pt x="24652" y="6138"/>
                    <a:pt x="24752" y="6172"/>
                  </a:cubicBezTo>
                  <a:cubicBezTo>
                    <a:pt x="25852" y="6939"/>
                    <a:pt x="25719" y="9274"/>
                    <a:pt x="24585" y="12243"/>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4259875" y="1849650"/>
              <a:ext cx="385300" cy="465425"/>
            </a:xfrm>
            <a:custGeom>
              <a:avLst/>
              <a:gdLst/>
              <a:ahLst/>
              <a:cxnLst/>
              <a:rect l="l" t="t" r="r" b="b"/>
              <a:pathLst>
                <a:path w="15412" h="18617" extrusionOk="0">
                  <a:moveTo>
                    <a:pt x="12964" y="0"/>
                  </a:moveTo>
                  <a:cubicBezTo>
                    <a:pt x="11032" y="0"/>
                    <a:pt x="7593" y="2961"/>
                    <a:pt x="4704" y="7324"/>
                  </a:cubicBezTo>
                  <a:cubicBezTo>
                    <a:pt x="1368" y="12327"/>
                    <a:pt x="1" y="17298"/>
                    <a:pt x="1635" y="18398"/>
                  </a:cubicBezTo>
                  <a:cubicBezTo>
                    <a:pt x="1859" y="18546"/>
                    <a:pt x="2125" y="18617"/>
                    <a:pt x="2426" y="18617"/>
                  </a:cubicBezTo>
                  <a:cubicBezTo>
                    <a:pt x="4372" y="18617"/>
                    <a:pt x="7791" y="15655"/>
                    <a:pt x="10708" y="11293"/>
                  </a:cubicBezTo>
                  <a:cubicBezTo>
                    <a:pt x="14044" y="6290"/>
                    <a:pt x="15412" y="1319"/>
                    <a:pt x="13744" y="219"/>
                  </a:cubicBezTo>
                  <a:cubicBezTo>
                    <a:pt x="13525" y="71"/>
                    <a:pt x="13262" y="0"/>
                    <a:pt x="129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4262375" y="1884200"/>
              <a:ext cx="306925" cy="371550"/>
            </a:xfrm>
            <a:custGeom>
              <a:avLst/>
              <a:gdLst/>
              <a:ahLst/>
              <a:cxnLst/>
              <a:rect l="l" t="t" r="r" b="b"/>
              <a:pathLst>
                <a:path w="12277" h="14862" extrusionOk="0">
                  <a:moveTo>
                    <a:pt x="10329" y="1"/>
                  </a:moveTo>
                  <a:cubicBezTo>
                    <a:pt x="8794" y="1"/>
                    <a:pt x="6052" y="2369"/>
                    <a:pt x="3737" y="5842"/>
                  </a:cubicBezTo>
                  <a:cubicBezTo>
                    <a:pt x="1102" y="9845"/>
                    <a:pt x="1" y="13814"/>
                    <a:pt x="1335" y="14681"/>
                  </a:cubicBezTo>
                  <a:cubicBezTo>
                    <a:pt x="1515" y="14803"/>
                    <a:pt x="1730" y="14861"/>
                    <a:pt x="1973" y="14861"/>
                  </a:cubicBezTo>
                  <a:cubicBezTo>
                    <a:pt x="3525" y="14861"/>
                    <a:pt x="6232" y="12472"/>
                    <a:pt x="8540" y="9011"/>
                  </a:cubicBezTo>
                  <a:cubicBezTo>
                    <a:pt x="11209" y="5008"/>
                    <a:pt x="12276" y="1038"/>
                    <a:pt x="10942" y="171"/>
                  </a:cubicBezTo>
                  <a:cubicBezTo>
                    <a:pt x="10770" y="56"/>
                    <a:pt x="10563" y="1"/>
                    <a:pt x="10329" y="1"/>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8"/>
            <p:cNvSpPr/>
            <p:nvPr/>
          </p:nvSpPr>
          <p:spPr>
            <a:xfrm>
              <a:off x="5173025" y="2153650"/>
              <a:ext cx="820625" cy="820625"/>
            </a:xfrm>
            <a:custGeom>
              <a:avLst/>
              <a:gdLst/>
              <a:ahLst/>
              <a:cxnLst/>
              <a:rect l="l" t="t" r="r" b="b"/>
              <a:pathLst>
                <a:path w="32825" h="32825" extrusionOk="0">
                  <a:moveTo>
                    <a:pt x="16412" y="1"/>
                  </a:moveTo>
                  <a:cubicBezTo>
                    <a:pt x="7339" y="1"/>
                    <a:pt x="1" y="7339"/>
                    <a:pt x="1" y="16412"/>
                  </a:cubicBezTo>
                  <a:cubicBezTo>
                    <a:pt x="1" y="25485"/>
                    <a:pt x="7339" y="32824"/>
                    <a:pt x="16412" y="32824"/>
                  </a:cubicBezTo>
                  <a:cubicBezTo>
                    <a:pt x="25486" y="32824"/>
                    <a:pt x="32824" y="25485"/>
                    <a:pt x="32824" y="16412"/>
                  </a:cubicBezTo>
                  <a:cubicBezTo>
                    <a:pt x="32824" y="7339"/>
                    <a:pt x="25486" y="1"/>
                    <a:pt x="16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a:off x="5251425" y="2198675"/>
              <a:ext cx="820600" cy="820625"/>
            </a:xfrm>
            <a:custGeom>
              <a:avLst/>
              <a:gdLst/>
              <a:ahLst/>
              <a:cxnLst/>
              <a:rect l="l" t="t" r="r" b="b"/>
              <a:pathLst>
                <a:path w="32824" h="32825" extrusionOk="0">
                  <a:moveTo>
                    <a:pt x="16412" y="1"/>
                  </a:moveTo>
                  <a:cubicBezTo>
                    <a:pt x="7339" y="1"/>
                    <a:pt x="0" y="7339"/>
                    <a:pt x="0" y="16413"/>
                  </a:cubicBezTo>
                  <a:cubicBezTo>
                    <a:pt x="0" y="25486"/>
                    <a:pt x="7339" y="32824"/>
                    <a:pt x="16412" y="32824"/>
                  </a:cubicBezTo>
                  <a:cubicBezTo>
                    <a:pt x="25485" y="32824"/>
                    <a:pt x="32824" y="25486"/>
                    <a:pt x="32824" y="16413"/>
                  </a:cubicBezTo>
                  <a:cubicBezTo>
                    <a:pt x="32824" y="7339"/>
                    <a:pt x="25485" y="1"/>
                    <a:pt x="1641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8"/>
            <p:cNvSpPr/>
            <p:nvPr/>
          </p:nvSpPr>
          <p:spPr>
            <a:xfrm>
              <a:off x="5437375" y="2346775"/>
              <a:ext cx="507075" cy="461850"/>
            </a:xfrm>
            <a:custGeom>
              <a:avLst/>
              <a:gdLst/>
              <a:ahLst/>
              <a:cxnLst/>
              <a:rect l="l" t="t" r="r" b="b"/>
              <a:pathLst>
                <a:path w="20283" h="18474" extrusionOk="0">
                  <a:moveTo>
                    <a:pt x="10115" y="0"/>
                  </a:moveTo>
                  <a:cubicBezTo>
                    <a:pt x="5925" y="0"/>
                    <a:pt x="2135" y="2862"/>
                    <a:pt x="1135" y="7119"/>
                  </a:cubicBezTo>
                  <a:cubicBezTo>
                    <a:pt x="1" y="12090"/>
                    <a:pt x="3070" y="17060"/>
                    <a:pt x="8040" y="18227"/>
                  </a:cubicBezTo>
                  <a:cubicBezTo>
                    <a:pt x="8748" y="18394"/>
                    <a:pt x="9456" y="18473"/>
                    <a:pt x="10153" y="18473"/>
                  </a:cubicBezTo>
                  <a:cubicBezTo>
                    <a:pt x="14349" y="18473"/>
                    <a:pt x="18147" y="15585"/>
                    <a:pt x="19148" y="11322"/>
                  </a:cubicBezTo>
                  <a:cubicBezTo>
                    <a:pt x="20282" y="6352"/>
                    <a:pt x="17213" y="1382"/>
                    <a:pt x="12243" y="248"/>
                  </a:cubicBezTo>
                  <a:cubicBezTo>
                    <a:pt x="11530" y="80"/>
                    <a:pt x="10817" y="0"/>
                    <a:pt x="1011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8"/>
            <p:cNvSpPr/>
            <p:nvPr/>
          </p:nvSpPr>
          <p:spPr>
            <a:xfrm>
              <a:off x="5439900" y="2387150"/>
              <a:ext cx="444500" cy="444500"/>
            </a:xfrm>
            <a:custGeom>
              <a:avLst/>
              <a:gdLst/>
              <a:ahLst/>
              <a:cxnLst/>
              <a:rect l="l" t="t" r="r" b="b"/>
              <a:pathLst>
                <a:path w="17780" h="17780" extrusionOk="0">
                  <a:moveTo>
                    <a:pt x="8873" y="1"/>
                  </a:moveTo>
                  <a:cubicBezTo>
                    <a:pt x="3970" y="1"/>
                    <a:pt x="0" y="3970"/>
                    <a:pt x="0" y="8874"/>
                  </a:cubicBezTo>
                  <a:cubicBezTo>
                    <a:pt x="0" y="13777"/>
                    <a:pt x="3970" y="17780"/>
                    <a:pt x="8873" y="17780"/>
                  </a:cubicBezTo>
                  <a:cubicBezTo>
                    <a:pt x="13777" y="17780"/>
                    <a:pt x="17779" y="13777"/>
                    <a:pt x="17779" y="8874"/>
                  </a:cubicBezTo>
                  <a:cubicBezTo>
                    <a:pt x="17779" y="3970"/>
                    <a:pt x="13777" y="1"/>
                    <a:pt x="8873"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8"/>
            <p:cNvSpPr/>
            <p:nvPr/>
          </p:nvSpPr>
          <p:spPr>
            <a:xfrm>
              <a:off x="5526625" y="2508075"/>
              <a:ext cx="236025" cy="202275"/>
            </a:xfrm>
            <a:custGeom>
              <a:avLst/>
              <a:gdLst/>
              <a:ahLst/>
              <a:cxnLst/>
              <a:rect l="l" t="t" r="r" b="b"/>
              <a:pathLst>
                <a:path w="9441" h="8091" extrusionOk="0">
                  <a:moveTo>
                    <a:pt x="5404" y="0"/>
                  </a:moveTo>
                  <a:cubicBezTo>
                    <a:pt x="1801" y="0"/>
                    <a:pt x="0" y="4370"/>
                    <a:pt x="2535" y="6905"/>
                  </a:cubicBezTo>
                  <a:cubicBezTo>
                    <a:pt x="3364" y="7724"/>
                    <a:pt x="4378" y="8090"/>
                    <a:pt x="5370" y="8090"/>
                  </a:cubicBezTo>
                  <a:cubicBezTo>
                    <a:pt x="7451" y="8090"/>
                    <a:pt x="9440" y="6476"/>
                    <a:pt x="9440" y="4037"/>
                  </a:cubicBezTo>
                  <a:cubicBezTo>
                    <a:pt x="9440" y="1802"/>
                    <a:pt x="7639" y="0"/>
                    <a:pt x="5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8"/>
            <p:cNvSpPr/>
            <p:nvPr/>
          </p:nvSpPr>
          <p:spPr>
            <a:xfrm>
              <a:off x="4369125" y="3575500"/>
              <a:ext cx="271875" cy="683850"/>
            </a:xfrm>
            <a:custGeom>
              <a:avLst/>
              <a:gdLst/>
              <a:ahLst/>
              <a:cxnLst/>
              <a:rect l="l" t="t" r="r" b="b"/>
              <a:pathLst>
                <a:path w="10875" h="27354" extrusionOk="0">
                  <a:moveTo>
                    <a:pt x="8907" y="1"/>
                  </a:moveTo>
                  <a:cubicBezTo>
                    <a:pt x="4270" y="8440"/>
                    <a:pt x="0" y="18214"/>
                    <a:pt x="568" y="20982"/>
                  </a:cubicBezTo>
                  <a:cubicBezTo>
                    <a:pt x="868" y="22383"/>
                    <a:pt x="2903" y="24718"/>
                    <a:pt x="5738" y="27353"/>
                  </a:cubicBezTo>
                  <a:cubicBezTo>
                    <a:pt x="6472" y="21916"/>
                    <a:pt x="8873" y="14945"/>
                    <a:pt x="8873" y="14945"/>
                  </a:cubicBezTo>
                  <a:lnTo>
                    <a:pt x="6839" y="10241"/>
                  </a:lnTo>
                  <a:cubicBezTo>
                    <a:pt x="8040" y="6839"/>
                    <a:pt x="10875" y="1301"/>
                    <a:pt x="10875" y="1301"/>
                  </a:cubicBezTo>
                  <a:lnTo>
                    <a:pt x="8907"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8"/>
            <p:cNvSpPr/>
            <p:nvPr/>
          </p:nvSpPr>
          <p:spPr>
            <a:xfrm>
              <a:off x="5536625" y="2512250"/>
              <a:ext cx="167650" cy="193475"/>
            </a:xfrm>
            <a:custGeom>
              <a:avLst/>
              <a:gdLst/>
              <a:ahLst/>
              <a:cxnLst/>
              <a:rect l="l" t="t" r="r" b="b"/>
              <a:pathLst>
                <a:path w="6706" h="7739" extrusionOk="0">
                  <a:moveTo>
                    <a:pt x="3837" y="0"/>
                  </a:moveTo>
                  <a:cubicBezTo>
                    <a:pt x="0" y="1168"/>
                    <a:pt x="0" y="6571"/>
                    <a:pt x="3837" y="7739"/>
                  </a:cubicBezTo>
                  <a:cubicBezTo>
                    <a:pt x="5538" y="7205"/>
                    <a:pt x="6672" y="5637"/>
                    <a:pt x="6705" y="3870"/>
                  </a:cubicBezTo>
                  <a:cubicBezTo>
                    <a:pt x="6672" y="2102"/>
                    <a:pt x="5538" y="534"/>
                    <a:pt x="383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8"/>
            <p:cNvSpPr/>
            <p:nvPr/>
          </p:nvSpPr>
          <p:spPr>
            <a:xfrm>
              <a:off x="4362450" y="3046800"/>
              <a:ext cx="1587825" cy="1602825"/>
            </a:xfrm>
            <a:custGeom>
              <a:avLst/>
              <a:gdLst/>
              <a:ahLst/>
              <a:cxnLst/>
              <a:rect l="l" t="t" r="r" b="b"/>
              <a:pathLst>
                <a:path w="63513" h="64113" fill="none" extrusionOk="0">
                  <a:moveTo>
                    <a:pt x="61745" y="12242"/>
                  </a:moveTo>
                  <a:cubicBezTo>
                    <a:pt x="61745" y="12242"/>
                    <a:pt x="50337" y="4470"/>
                    <a:pt x="42464" y="4670"/>
                  </a:cubicBezTo>
                  <a:cubicBezTo>
                    <a:pt x="34559" y="4870"/>
                    <a:pt x="26853" y="13443"/>
                    <a:pt x="23184" y="10941"/>
                  </a:cubicBezTo>
                  <a:cubicBezTo>
                    <a:pt x="19481" y="8439"/>
                    <a:pt x="25419" y="0"/>
                    <a:pt x="25419" y="0"/>
                  </a:cubicBezTo>
                  <a:cubicBezTo>
                    <a:pt x="25419" y="0"/>
                    <a:pt x="21149" y="3202"/>
                    <a:pt x="15278" y="11241"/>
                  </a:cubicBezTo>
                  <a:cubicBezTo>
                    <a:pt x="9407" y="19281"/>
                    <a:pt x="1" y="38094"/>
                    <a:pt x="835" y="42130"/>
                  </a:cubicBezTo>
                  <a:cubicBezTo>
                    <a:pt x="1668" y="46166"/>
                    <a:pt x="17280" y="58375"/>
                    <a:pt x="24518" y="61244"/>
                  </a:cubicBezTo>
                  <a:cubicBezTo>
                    <a:pt x="31723" y="64113"/>
                    <a:pt x="42998" y="62612"/>
                    <a:pt x="47935" y="60410"/>
                  </a:cubicBezTo>
                  <a:cubicBezTo>
                    <a:pt x="52471" y="58409"/>
                    <a:pt x="54640" y="54272"/>
                    <a:pt x="56474" y="49902"/>
                  </a:cubicBezTo>
                  <a:cubicBezTo>
                    <a:pt x="61311" y="38294"/>
                    <a:pt x="63513" y="24785"/>
                    <a:pt x="61745" y="12242"/>
                  </a:cubicBezTo>
                  <a:close/>
                </a:path>
              </a:pathLst>
            </a:custGeom>
            <a:no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8"/>
            <p:cNvSpPr/>
            <p:nvPr/>
          </p:nvSpPr>
          <p:spPr>
            <a:xfrm>
              <a:off x="4079750" y="1821800"/>
              <a:ext cx="396150" cy="306850"/>
            </a:xfrm>
            <a:custGeom>
              <a:avLst/>
              <a:gdLst/>
              <a:ahLst/>
              <a:cxnLst/>
              <a:rect l="l" t="t" r="r" b="b"/>
              <a:pathLst>
                <a:path w="15846" h="12274" extrusionOk="0">
                  <a:moveTo>
                    <a:pt x="4171" y="0"/>
                  </a:moveTo>
                  <a:cubicBezTo>
                    <a:pt x="2630" y="0"/>
                    <a:pt x="911" y="1096"/>
                    <a:pt x="401" y="2600"/>
                  </a:cubicBezTo>
                  <a:cubicBezTo>
                    <a:pt x="1" y="4068"/>
                    <a:pt x="634" y="5602"/>
                    <a:pt x="1935" y="6336"/>
                  </a:cubicBezTo>
                  <a:lnTo>
                    <a:pt x="12009" y="12274"/>
                  </a:lnTo>
                  <a:cubicBezTo>
                    <a:pt x="13210" y="11840"/>
                    <a:pt x="14244" y="11006"/>
                    <a:pt x="14945" y="9939"/>
                  </a:cubicBezTo>
                  <a:cubicBezTo>
                    <a:pt x="15845" y="8438"/>
                    <a:pt x="15812" y="7637"/>
                    <a:pt x="15612" y="6937"/>
                  </a:cubicBezTo>
                  <a:lnTo>
                    <a:pt x="15512" y="6870"/>
                  </a:lnTo>
                  <a:lnTo>
                    <a:pt x="5504" y="332"/>
                  </a:lnTo>
                  <a:cubicBezTo>
                    <a:pt x="5104" y="104"/>
                    <a:pt x="4646" y="0"/>
                    <a:pt x="4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8"/>
            <p:cNvSpPr/>
            <p:nvPr/>
          </p:nvSpPr>
          <p:spPr>
            <a:xfrm>
              <a:off x="3978000" y="1786925"/>
              <a:ext cx="350275" cy="292075"/>
            </a:xfrm>
            <a:custGeom>
              <a:avLst/>
              <a:gdLst/>
              <a:ahLst/>
              <a:cxnLst/>
              <a:rect l="l" t="t" r="r" b="b"/>
              <a:pathLst>
                <a:path w="14011" h="11683" extrusionOk="0">
                  <a:moveTo>
                    <a:pt x="7734" y="1"/>
                  </a:moveTo>
                  <a:cubicBezTo>
                    <a:pt x="6904" y="1"/>
                    <a:pt x="6134" y="33"/>
                    <a:pt x="5538" y="59"/>
                  </a:cubicBezTo>
                  <a:cubicBezTo>
                    <a:pt x="2436" y="159"/>
                    <a:pt x="1" y="2761"/>
                    <a:pt x="134" y="5863"/>
                  </a:cubicBezTo>
                  <a:cubicBezTo>
                    <a:pt x="234" y="8965"/>
                    <a:pt x="2870" y="10767"/>
                    <a:pt x="5939" y="11267"/>
                  </a:cubicBezTo>
                  <a:cubicBezTo>
                    <a:pt x="6762" y="11404"/>
                    <a:pt x="8260" y="11683"/>
                    <a:pt x="9390" y="11683"/>
                  </a:cubicBezTo>
                  <a:cubicBezTo>
                    <a:pt x="9907" y="11683"/>
                    <a:pt x="10347" y="11624"/>
                    <a:pt x="10609" y="11467"/>
                  </a:cubicBezTo>
                  <a:cubicBezTo>
                    <a:pt x="12210" y="10433"/>
                    <a:pt x="11409" y="7531"/>
                    <a:pt x="11342" y="5463"/>
                  </a:cubicBezTo>
                  <a:cubicBezTo>
                    <a:pt x="11309" y="4662"/>
                    <a:pt x="14011" y="2394"/>
                    <a:pt x="13677" y="1727"/>
                  </a:cubicBezTo>
                  <a:cubicBezTo>
                    <a:pt x="12985" y="268"/>
                    <a:pt x="10112" y="1"/>
                    <a:pt x="7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8"/>
            <p:cNvSpPr/>
            <p:nvPr/>
          </p:nvSpPr>
          <p:spPr>
            <a:xfrm>
              <a:off x="4077250" y="1793400"/>
              <a:ext cx="294400" cy="280200"/>
            </a:xfrm>
            <a:custGeom>
              <a:avLst/>
              <a:gdLst/>
              <a:ahLst/>
              <a:cxnLst/>
              <a:rect l="l" t="t" r="r" b="b"/>
              <a:pathLst>
                <a:path w="11776" h="11208" extrusionOk="0">
                  <a:moveTo>
                    <a:pt x="5859" y="1"/>
                  </a:moveTo>
                  <a:cubicBezTo>
                    <a:pt x="3017" y="1"/>
                    <a:pt x="612" y="2139"/>
                    <a:pt x="301" y="5004"/>
                  </a:cubicBezTo>
                  <a:cubicBezTo>
                    <a:pt x="0" y="8106"/>
                    <a:pt x="2235" y="10841"/>
                    <a:pt x="5304" y="11175"/>
                  </a:cubicBezTo>
                  <a:cubicBezTo>
                    <a:pt x="5508" y="11197"/>
                    <a:pt x="5710" y="11208"/>
                    <a:pt x="5911" y="11208"/>
                  </a:cubicBezTo>
                  <a:cubicBezTo>
                    <a:pt x="8730" y="11208"/>
                    <a:pt x="11164" y="9068"/>
                    <a:pt x="11475" y="6171"/>
                  </a:cubicBezTo>
                  <a:cubicBezTo>
                    <a:pt x="11776" y="3102"/>
                    <a:pt x="9541" y="334"/>
                    <a:pt x="6472" y="34"/>
                  </a:cubicBezTo>
                  <a:cubicBezTo>
                    <a:pt x="6266" y="11"/>
                    <a:pt x="6061" y="1"/>
                    <a:pt x="5859" y="1"/>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8"/>
            <p:cNvSpPr/>
            <p:nvPr/>
          </p:nvSpPr>
          <p:spPr>
            <a:xfrm>
              <a:off x="4212350" y="2020975"/>
              <a:ext cx="27300" cy="22150"/>
            </a:xfrm>
            <a:custGeom>
              <a:avLst/>
              <a:gdLst/>
              <a:ahLst/>
              <a:cxnLst/>
              <a:rect l="l" t="t" r="r" b="b"/>
              <a:pathLst>
                <a:path w="1092" h="886" extrusionOk="0">
                  <a:moveTo>
                    <a:pt x="652" y="0"/>
                  </a:moveTo>
                  <a:cubicBezTo>
                    <a:pt x="635" y="0"/>
                    <a:pt x="618" y="1"/>
                    <a:pt x="601" y="4"/>
                  </a:cubicBezTo>
                  <a:cubicBezTo>
                    <a:pt x="200" y="4"/>
                    <a:pt x="0" y="504"/>
                    <a:pt x="301" y="771"/>
                  </a:cubicBezTo>
                  <a:cubicBezTo>
                    <a:pt x="399" y="850"/>
                    <a:pt x="510" y="885"/>
                    <a:pt x="615" y="885"/>
                  </a:cubicBezTo>
                  <a:cubicBezTo>
                    <a:pt x="867" y="885"/>
                    <a:pt x="1091" y="686"/>
                    <a:pt x="1068" y="404"/>
                  </a:cubicBezTo>
                  <a:cubicBezTo>
                    <a:pt x="1037" y="188"/>
                    <a:pt x="863" y="0"/>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8"/>
            <p:cNvSpPr/>
            <p:nvPr/>
          </p:nvSpPr>
          <p:spPr>
            <a:xfrm>
              <a:off x="4205575" y="1830075"/>
              <a:ext cx="26800" cy="22725"/>
            </a:xfrm>
            <a:custGeom>
              <a:avLst/>
              <a:gdLst/>
              <a:ahLst/>
              <a:cxnLst/>
              <a:rect l="l" t="t" r="r" b="b"/>
              <a:pathLst>
                <a:path w="1072" h="909" extrusionOk="0">
                  <a:moveTo>
                    <a:pt x="575" y="0"/>
                  </a:moveTo>
                  <a:cubicBezTo>
                    <a:pt x="1" y="0"/>
                    <a:pt x="12" y="908"/>
                    <a:pt x="554" y="908"/>
                  </a:cubicBezTo>
                  <a:cubicBezTo>
                    <a:pt x="581" y="908"/>
                    <a:pt x="609" y="906"/>
                    <a:pt x="638" y="902"/>
                  </a:cubicBezTo>
                  <a:cubicBezTo>
                    <a:pt x="905" y="902"/>
                    <a:pt x="1072" y="701"/>
                    <a:pt x="1072" y="435"/>
                  </a:cubicBezTo>
                  <a:cubicBezTo>
                    <a:pt x="1072" y="201"/>
                    <a:pt x="872" y="1"/>
                    <a:pt x="605" y="1"/>
                  </a:cubicBezTo>
                  <a:cubicBezTo>
                    <a:pt x="595" y="0"/>
                    <a:pt x="58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8"/>
            <p:cNvSpPr/>
            <p:nvPr/>
          </p:nvSpPr>
          <p:spPr>
            <a:xfrm>
              <a:off x="4309075" y="1912650"/>
              <a:ext cx="27300" cy="22875"/>
            </a:xfrm>
            <a:custGeom>
              <a:avLst/>
              <a:gdLst/>
              <a:ahLst/>
              <a:cxnLst/>
              <a:rect l="l" t="t" r="r" b="b"/>
              <a:pathLst>
                <a:path w="1092" h="915" extrusionOk="0">
                  <a:moveTo>
                    <a:pt x="601" y="0"/>
                  </a:moveTo>
                  <a:cubicBezTo>
                    <a:pt x="201" y="0"/>
                    <a:pt x="1" y="534"/>
                    <a:pt x="301" y="801"/>
                  </a:cubicBezTo>
                  <a:cubicBezTo>
                    <a:pt x="398" y="879"/>
                    <a:pt x="507" y="914"/>
                    <a:pt x="612" y="914"/>
                  </a:cubicBezTo>
                  <a:cubicBezTo>
                    <a:pt x="865" y="914"/>
                    <a:pt x="1092" y="707"/>
                    <a:pt x="1068" y="401"/>
                  </a:cubicBezTo>
                  <a:cubicBezTo>
                    <a:pt x="1035" y="167"/>
                    <a:pt x="835"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8"/>
            <p:cNvSpPr/>
            <p:nvPr/>
          </p:nvSpPr>
          <p:spPr>
            <a:xfrm>
              <a:off x="4117275" y="1919325"/>
              <a:ext cx="27300" cy="22875"/>
            </a:xfrm>
            <a:custGeom>
              <a:avLst/>
              <a:gdLst/>
              <a:ahLst/>
              <a:cxnLst/>
              <a:rect l="l" t="t" r="r" b="b"/>
              <a:pathLst>
                <a:path w="1092" h="915" extrusionOk="0">
                  <a:moveTo>
                    <a:pt x="601" y="0"/>
                  </a:moveTo>
                  <a:cubicBezTo>
                    <a:pt x="167" y="0"/>
                    <a:pt x="1" y="534"/>
                    <a:pt x="301" y="801"/>
                  </a:cubicBezTo>
                  <a:cubicBezTo>
                    <a:pt x="390" y="880"/>
                    <a:pt x="496" y="915"/>
                    <a:pt x="601" y="915"/>
                  </a:cubicBezTo>
                  <a:cubicBezTo>
                    <a:pt x="850" y="915"/>
                    <a:pt x="1092" y="716"/>
                    <a:pt x="1068" y="434"/>
                  </a:cubicBezTo>
                  <a:cubicBezTo>
                    <a:pt x="1035" y="167"/>
                    <a:pt x="835"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8"/>
            <p:cNvSpPr/>
            <p:nvPr/>
          </p:nvSpPr>
          <p:spPr>
            <a:xfrm>
              <a:off x="4167325" y="1890100"/>
              <a:ext cx="100650" cy="85475"/>
            </a:xfrm>
            <a:custGeom>
              <a:avLst/>
              <a:gdLst/>
              <a:ahLst/>
              <a:cxnLst/>
              <a:rect l="l" t="t" r="r" b="b"/>
              <a:pathLst>
                <a:path w="4026" h="3419" extrusionOk="0">
                  <a:moveTo>
                    <a:pt x="2296" y="1"/>
                  </a:moveTo>
                  <a:cubicBezTo>
                    <a:pt x="2276" y="1"/>
                    <a:pt x="2255" y="1"/>
                    <a:pt x="2235" y="2"/>
                  </a:cubicBezTo>
                  <a:cubicBezTo>
                    <a:pt x="701" y="35"/>
                    <a:pt x="0" y="1903"/>
                    <a:pt x="1101" y="2937"/>
                  </a:cubicBezTo>
                  <a:cubicBezTo>
                    <a:pt x="1445" y="3271"/>
                    <a:pt x="1860" y="3418"/>
                    <a:pt x="2268" y="3418"/>
                  </a:cubicBezTo>
                  <a:cubicBezTo>
                    <a:pt x="3166" y="3418"/>
                    <a:pt x="4026" y="2702"/>
                    <a:pt x="4003" y="1669"/>
                  </a:cubicBezTo>
                  <a:cubicBezTo>
                    <a:pt x="3970" y="723"/>
                    <a:pt x="3204" y="1"/>
                    <a:pt x="22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0C83E5F7-2571-0976-D575-63C9D8FFE1E7}"/>
              </a:ext>
            </a:extLst>
          </p:cNvPr>
          <p:cNvSpPr txBox="1">
            <a:spLocks/>
          </p:cNvSpPr>
          <p:nvPr/>
        </p:nvSpPr>
        <p:spPr>
          <a:xfrm>
            <a:off x="4428291" y="1311005"/>
            <a:ext cx="4044950"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F3F3F3"/>
              </a:buClr>
              <a:buSzPts val="6000"/>
              <a:buFont typeface="MuseoModerno Medium"/>
              <a:buNone/>
              <a:defRPr/>
            </a:pPr>
            <a:r>
              <a:rPr lang="en" sz="6000" dirty="0">
                <a:solidFill>
                  <a:srgbClr val="5D65BB"/>
                </a:solidFill>
                <a:latin typeface="MuseoModerno Medium"/>
                <a:sym typeface="MuseoModerno Medium"/>
              </a:rPr>
              <a:t>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2"/>
        <p:cNvGrpSpPr/>
        <p:nvPr/>
      </p:nvGrpSpPr>
      <p:grpSpPr>
        <a:xfrm>
          <a:off x="0" y="0"/>
          <a:ext cx="0" cy="0"/>
          <a:chOff x="0" y="0"/>
          <a:chExt cx="0" cy="0"/>
        </a:xfrm>
      </p:grpSpPr>
      <p:sp>
        <p:nvSpPr>
          <p:cNvPr id="3003" name="Google Shape;3003;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Machine learning algorithms</a:t>
            </a:r>
            <a:endParaRPr/>
          </a:p>
        </p:txBody>
      </p:sp>
      <p:graphicFrame>
        <p:nvGraphicFramePr>
          <p:cNvPr id="3004" name="Google Shape;3004;p61"/>
          <p:cNvGraphicFramePr/>
          <p:nvPr>
            <p:extLst>
              <p:ext uri="{D42A27DB-BD31-4B8C-83A1-F6EECF244321}">
                <p14:modId xmlns:p14="http://schemas.microsoft.com/office/powerpoint/2010/main" val="840235674"/>
              </p:ext>
            </p:extLst>
          </p:nvPr>
        </p:nvGraphicFramePr>
        <p:xfrm>
          <a:off x="1075872" y="1292836"/>
          <a:ext cx="7239000" cy="3245940"/>
        </p:xfrm>
        <a:graphic>
          <a:graphicData uri="http://schemas.openxmlformats.org/drawingml/2006/table">
            <a:tbl>
              <a:tblPr>
                <a:noFill/>
                <a:tableStyleId>{9E371CA0-799E-4CD1-A347-6EAD3059D861}</a:tableStyleId>
              </a:tblPr>
              <a:tblGrid>
                <a:gridCol w="1447800">
                  <a:extLst>
                    <a:ext uri="{9D8B030D-6E8A-4147-A177-3AD203B41FA5}">
                      <a16:colId xmlns:a16="http://schemas.microsoft.com/office/drawing/2014/main" val="20000"/>
                    </a:ext>
                  </a:extLst>
                </a:gridCol>
                <a:gridCol w="1315900">
                  <a:extLst>
                    <a:ext uri="{9D8B030D-6E8A-4147-A177-3AD203B41FA5}">
                      <a16:colId xmlns:a16="http://schemas.microsoft.com/office/drawing/2014/main" val="20001"/>
                    </a:ext>
                  </a:extLst>
                </a:gridCol>
                <a:gridCol w="1102900">
                  <a:extLst>
                    <a:ext uri="{9D8B030D-6E8A-4147-A177-3AD203B41FA5}">
                      <a16:colId xmlns:a16="http://schemas.microsoft.com/office/drawing/2014/main" val="20002"/>
                    </a:ext>
                  </a:extLst>
                </a:gridCol>
                <a:gridCol w="1437650">
                  <a:extLst>
                    <a:ext uri="{9D8B030D-6E8A-4147-A177-3AD203B41FA5}">
                      <a16:colId xmlns:a16="http://schemas.microsoft.com/office/drawing/2014/main" val="20003"/>
                    </a:ext>
                  </a:extLst>
                </a:gridCol>
                <a:gridCol w="193475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500" dirty="0">
                          <a:solidFill>
                            <a:schemeClr val="lt1"/>
                          </a:solidFill>
                          <a:latin typeface="MuseoModerno Medium"/>
                          <a:ea typeface="MuseoModerno Medium"/>
                          <a:cs typeface="MuseoModerno Medium"/>
                          <a:sym typeface="MuseoModerno Medium"/>
                        </a:rPr>
                        <a:t>Algorithm</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500" dirty="0">
                          <a:solidFill>
                            <a:schemeClr val="lt1"/>
                          </a:solidFill>
                          <a:latin typeface="MuseoModerno Medium"/>
                          <a:ea typeface="MuseoModerno Medium"/>
                          <a:cs typeface="MuseoModerno Medium"/>
                          <a:sym typeface="MuseoModerno Medium"/>
                        </a:rPr>
                        <a:t>Type</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500">
                          <a:solidFill>
                            <a:schemeClr val="lt1"/>
                          </a:solidFill>
                          <a:latin typeface="MuseoModerno Medium"/>
                          <a:ea typeface="MuseoModerno Medium"/>
                          <a:cs typeface="MuseoModerno Medium"/>
                          <a:sym typeface="MuseoModerno Medium"/>
                        </a:rPr>
                        <a:t>Accuracy</a:t>
                      </a:r>
                      <a:endParaRPr sz="150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500">
                          <a:solidFill>
                            <a:schemeClr val="lt1"/>
                          </a:solidFill>
                          <a:latin typeface="MuseoModerno Medium"/>
                          <a:ea typeface="MuseoModerno Medium"/>
                          <a:cs typeface="MuseoModerno Medium"/>
                          <a:sym typeface="MuseoModerno Medium"/>
                        </a:rPr>
                        <a:t>Training Time</a:t>
                      </a:r>
                      <a:endParaRPr sz="150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500">
                          <a:solidFill>
                            <a:schemeClr val="lt1"/>
                          </a:solidFill>
                          <a:latin typeface="MuseoModerno Medium"/>
                          <a:ea typeface="MuseoModerno Medium"/>
                          <a:cs typeface="MuseoModerno Medium"/>
                          <a:sym typeface="MuseoModerno Medium"/>
                        </a:rPr>
                        <a:t>Applications</a:t>
                      </a:r>
                      <a:endParaRPr sz="150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Linear Regression</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Supervised	</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Moderate</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Fast</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Prediction, Regression</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Decision Trees</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Supervised	</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High</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Moderate</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Classification, Regression</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Neural Networks</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Supervised	</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High</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Slow</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Image Processing</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K-Means</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Unsupervised</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Moderate</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Fast</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Data Clustering</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SVM</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Supervised	</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High</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Moderate</a:t>
                      </a:r>
                      <a:endParaRPr>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Maven Pro"/>
                          <a:ea typeface="Maven Pro"/>
                          <a:cs typeface="Maven Pro"/>
                          <a:sym typeface="Maven Pro"/>
                        </a:rPr>
                        <a:t>Classification, Anomaly Detection</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750</Words>
  <Application>Microsoft Office PowerPoint</Application>
  <PresentationFormat>On-screen Show (16:9)</PresentationFormat>
  <Paragraphs>127</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Montserrat</vt:lpstr>
      <vt:lpstr>Arial</vt:lpstr>
      <vt:lpstr>DM Sans</vt:lpstr>
      <vt:lpstr>MuseoModerno Medium</vt:lpstr>
      <vt:lpstr>Nunito Light</vt:lpstr>
      <vt:lpstr>Maven Pro</vt:lpstr>
      <vt:lpstr>Anaheim</vt:lpstr>
      <vt:lpstr>All About Artificial Intelligence by Slidesgo</vt:lpstr>
      <vt:lpstr>AI-Driven Facial Expression Recognition: EfficientNetB2-based Model for Emotion Classification</vt:lpstr>
      <vt:lpstr>Table of contents</vt:lpstr>
      <vt:lpstr>Introduction</vt:lpstr>
      <vt:lpstr>INTRODUCTION :</vt:lpstr>
      <vt:lpstr>Dataset and Preprocessing</vt:lpstr>
      <vt:lpstr>Dataset :</vt:lpstr>
      <vt:lpstr>Preprocessing :</vt:lpstr>
      <vt:lpstr>Model Architecture</vt:lpstr>
      <vt:lpstr>Machine learning algorithms</vt:lpstr>
      <vt:lpstr>Model Architecture</vt:lpstr>
      <vt:lpstr>PowerPoint Presentation</vt:lpstr>
      <vt:lpstr>Training Process  :</vt:lpstr>
      <vt:lpstr>Training Process  :</vt:lpstr>
      <vt:lpstr>Evaluation and Results</vt:lpstr>
      <vt:lpstr>Evaluation and Results</vt:lpstr>
      <vt:lpstr>Enhancement</vt:lpstr>
      <vt:lpstr>Various Approaches to Improve Training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20213882.Rawan Asaad Hemdan Khilady</cp:lastModifiedBy>
  <cp:revision>4</cp:revision>
  <dcterms:modified xsi:type="dcterms:W3CDTF">2024-08-21T22:10:20Z</dcterms:modified>
</cp:coreProperties>
</file>