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1"/>
  </p:notesMasterIdLst>
  <p:handoutMasterIdLst>
    <p:handoutMasterId r:id="rId12"/>
  </p:handoutMasterIdLst>
  <p:sldIdLst>
    <p:sldId id="322" r:id="rId5"/>
    <p:sldId id="320" r:id="rId6"/>
    <p:sldId id="319" r:id="rId7"/>
    <p:sldId id="323" r:id="rId8"/>
    <p:sldId id="318" r:id="rId9"/>
    <p:sldId id="31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B8BF"/>
    <a:srgbClr val="58696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E3FDE45-AF77-4B5C-9715-49D594BDF05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26" autoAdjust="0"/>
    <p:restoredTop sz="95388" autoAdjust="0"/>
  </p:normalViewPr>
  <p:slideViewPr>
    <p:cSldViewPr snapToGrid="0">
      <p:cViewPr varScale="1">
        <p:scale>
          <a:sx n="83" d="100"/>
          <a:sy n="83" d="100"/>
        </p:scale>
        <p:origin x="816" y="82"/>
      </p:cViewPr>
      <p:guideLst/>
    </p:cSldViewPr>
  </p:slideViewPr>
  <p:outlineViewPr>
    <p:cViewPr>
      <p:scale>
        <a:sx n="33" d="100"/>
        <a:sy n="33" d="100"/>
      </p:scale>
      <p:origin x="0" y="-7776"/>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1A50702-3C68-4B14-B819-72B57D27F94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0F4880-E690-44D0-8356-A9E7BDBAB0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E6205E-B305-4B90-9534-3C5E99A0275E}" type="datetimeFigureOut">
              <a:rPr lang="en-US" smtClean="0"/>
              <a:t>8/30/2024</a:t>
            </a:fld>
            <a:endParaRPr lang="en-US" dirty="0"/>
          </a:p>
        </p:txBody>
      </p:sp>
      <p:sp>
        <p:nvSpPr>
          <p:cNvPr id="4" name="Footer Placeholder 3">
            <a:extLst>
              <a:ext uri="{FF2B5EF4-FFF2-40B4-BE49-F238E27FC236}">
                <a16:creationId xmlns:a16="http://schemas.microsoft.com/office/drawing/2014/main" id="{26B4ACF6-39FD-4B08-A7D5-5BFDC37B462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F7C9FD2-2C57-4DE7-8EA4-86DEE80B988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AC623C-86E0-4A85-83FB-F4A716956FD4}" type="slidenum">
              <a:rPr lang="en-US" smtClean="0"/>
              <a:t>‹#›</a:t>
            </a:fld>
            <a:endParaRPr lang="en-US" dirty="0"/>
          </a:p>
        </p:txBody>
      </p:sp>
    </p:spTree>
    <p:extLst>
      <p:ext uri="{BB962C8B-B14F-4D97-AF65-F5344CB8AC3E}">
        <p14:creationId xmlns:p14="http://schemas.microsoft.com/office/powerpoint/2010/main" val="16939555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3722F1-E430-42A1-A473-1759336AECCE}" type="datetimeFigureOut">
              <a:rPr lang="en-US" smtClean="0"/>
              <a:t>8/30/2024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7D7554-D10C-4E29-B8E6-BB7111FA614F}" type="slidenum">
              <a:rPr lang="en-US" smtClean="0"/>
              <a:t>‹#›</a:t>
            </a:fld>
            <a:endParaRPr lang="en-US" dirty="0"/>
          </a:p>
        </p:txBody>
      </p:sp>
    </p:spTree>
    <p:extLst>
      <p:ext uri="{BB962C8B-B14F-4D97-AF65-F5344CB8AC3E}">
        <p14:creationId xmlns:p14="http://schemas.microsoft.com/office/powerpoint/2010/main" val="3517347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accent2">
            <a:lumMod val="5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B5E70F-EF03-B535-2505-BC971E3BC36D}"/>
              </a:ext>
              <a:ext uri="{C183D7F6-B498-43B3-948B-1728B52AA6E4}">
                <adec:decorative xmlns:adec="http://schemas.microsoft.com/office/drawing/2017/decorative" xmlns=""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8794424E-93DD-A404-D05E-EF6030A76D3B}"/>
              </a:ext>
              <a:ext uri="{C183D7F6-B498-43B3-948B-1728B52AA6E4}">
                <adec:decorative xmlns:adec="http://schemas.microsoft.com/office/drawing/2017/decorative" xmlns="" val="1"/>
              </a:ext>
            </a:extLst>
          </p:cNvPr>
          <p:cNvCxnSpPr>
            <a:cxnSpLocks/>
          </p:cNvCxnSpPr>
          <p:nvPr userDrawn="1"/>
        </p:nvCxnSpPr>
        <p:spPr>
          <a:xfrm>
            <a:off x="896628" y="0"/>
            <a:ext cx="0" cy="6858000"/>
          </a:xfrm>
          <a:prstGeom prst="line">
            <a:avLst/>
          </a:prstGeom>
          <a:ln w="19050">
            <a:solidFill>
              <a:schemeClr val="accent5">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03A3B6B-5129-A46A-A20C-5D7BC706C9B1}"/>
              </a:ext>
              <a:ext uri="{C183D7F6-B498-43B3-948B-1728B52AA6E4}">
                <adec:decorative xmlns:adec="http://schemas.microsoft.com/office/drawing/2017/decorative" xmlns=""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24E401A1-8CEE-5E1B-343B-D737433AE63F}"/>
              </a:ext>
            </a:extLst>
          </p:cNvPr>
          <p:cNvSpPr>
            <a:spLocks noGrp="1"/>
          </p:cNvSpPr>
          <p:nvPr>
            <p:ph type="title" hasCustomPrompt="1"/>
          </p:nvPr>
        </p:nvSpPr>
        <p:spPr>
          <a:xfrm>
            <a:off x="1317615" y="690511"/>
            <a:ext cx="5185821" cy="5253089"/>
          </a:xfrm>
        </p:spPr>
        <p:txBody>
          <a:bodyPr anchor="b">
            <a:normAutofit/>
          </a:bodyPr>
          <a:lstStyle>
            <a:lvl1pPr>
              <a:defRPr sz="6000">
                <a:solidFill>
                  <a:schemeClr val="bg1"/>
                </a:solidFill>
              </a:defRPr>
            </a:lvl1pPr>
          </a:lstStyle>
          <a:p>
            <a:r>
              <a:rPr lang="en-US" dirty="0"/>
              <a:t>Click to add title</a:t>
            </a:r>
          </a:p>
        </p:txBody>
      </p:sp>
    </p:spTree>
    <p:extLst>
      <p:ext uri="{BB962C8B-B14F-4D97-AF65-F5344CB8AC3E}">
        <p14:creationId xmlns:p14="http://schemas.microsoft.com/office/powerpoint/2010/main" val="1784555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12" name="Content Placeholder 7">
            <a:extLst>
              <a:ext uri="{FF2B5EF4-FFF2-40B4-BE49-F238E27FC236}">
                <a16:creationId xmlns:a16="http://schemas.microsoft.com/office/drawing/2014/main" id="{617CE1C3-9892-2E23-986F-80ABB41823D6}"/>
              </a:ext>
            </a:extLst>
          </p:cNvPr>
          <p:cNvSpPr>
            <a:spLocks noGrp="1"/>
          </p:cNvSpPr>
          <p:nvPr>
            <p:ph sz="quarter" idx="11" hasCustomPrompt="1"/>
          </p:nvPr>
        </p:nvSpPr>
        <p:spPr>
          <a:xfrm>
            <a:off x="1468814" y="2057400"/>
            <a:ext cx="3091027" cy="3867538"/>
          </a:xfrm>
        </p:spPr>
        <p:txBody>
          <a:bodyPr lIns="0">
            <a:normAutofit/>
          </a:bodyPr>
          <a:lstStyle>
            <a:lvl1pPr marL="0" indent="0">
              <a:lnSpc>
                <a:spcPct val="100000"/>
              </a:lnSpc>
              <a:spcBef>
                <a:spcPts val="0"/>
              </a:spcBef>
              <a:spcAft>
                <a:spcPts val="1200"/>
              </a:spcAft>
              <a:buNone/>
              <a:defRPr sz="2000"/>
            </a:lvl1pPr>
            <a:lvl2pPr marL="800100" indent="-342900">
              <a:lnSpc>
                <a:spcPct val="100000"/>
              </a:lnSpc>
              <a:spcBef>
                <a:spcPts val="0"/>
              </a:spcBef>
              <a:spcAft>
                <a:spcPts val="1200"/>
              </a:spcAft>
              <a:buFont typeface="Arial" panose="020B0604020202020204" pitchFamily="34" charset="0"/>
              <a:buChar char="•"/>
              <a:defRPr sz="2000"/>
            </a:lvl2pPr>
            <a:lvl3pPr marL="1257300" indent="-342900">
              <a:spcBef>
                <a:spcPts val="0"/>
              </a:spcBef>
              <a:spcAft>
                <a:spcPts val="1200"/>
              </a:spcAft>
              <a:buFont typeface="Arial" panose="020B0604020202020204" pitchFamily="34" charset="0"/>
              <a:buChar char="•"/>
              <a:defRPr sz="2000"/>
            </a:lvl3pPr>
            <a:lvl4pPr marL="1714500" indent="-342900">
              <a:spcBef>
                <a:spcPts val="0"/>
              </a:spcBef>
              <a:spcAft>
                <a:spcPts val="1200"/>
              </a:spcAft>
              <a:buFont typeface="Arial" panose="020B0604020202020204" pitchFamily="34" charset="0"/>
              <a:buChar char="•"/>
              <a:defRPr sz="2000"/>
            </a:lvl4pPr>
            <a:lvl5pPr marL="2171700" indent="-342900">
              <a:spcBef>
                <a:spcPts val="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able Placeholder 13">
            <a:extLst>
              <a:ext uri="{FF2B5EF4-FFF2-40B4-BE49-F238E27FC236}">
                <a16:creationId xmlns:a16="http://schemas.microsoft.com/office/drawing/2014/main" id="{EA708189-1532-1BDD-104F-4D8556146CEE}"/>
              </a:ext>
            </a:extLst>
          </p:cNvPr>
          <p:cNvSpPr>
            <a:spLocks noGrp="1"/>
          </p:cNvSpPr>
          <p:nvPr>
            <p:ph type="tbl" sz="quarter" idx="12"/>
          </p:nvPr>
        </p:nvSpPr>
        <p:spPr>
          <a:xfrm>
            <a:off x="5097463" y="2051976"/>
            <a:ext cx="6180137" cy="3867538"/>
          </a:xfrm>
        </p:spPr>
        <p:txBody>
          <a:bodyPr>
            <a:normAutofit/>
          </a:bodyPr>
          <a:lstStyle>
            <a:lvl1pPr>
              <a:defRPr sz="2000"/>
            </a:lvl1pPr>
          </a:lstStyle>
          <a:p>
            <a:r>
              <a:rPr lang="en-US" dirty="0"/>
              <a:t>Click icon to add table</a:t>
            </a:r>
          </a:p>
        </p:txBody>
      </p:sp>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xmlns=""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xmlns=""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Slide Number Placeholder 5">
            <a:extLst>
              <a:ext uri="{FF2B5EF4-FFF2-40B4-BE49-F238E27FC236}">
                <a16:creationId xmlns:a16="http://schemas.microsoft.com/office/drawing/2014/main" id="{6E0EC71B-95A1-C740-6B1F-F8DF02E2D164}"/>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3409299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2 Content 2">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xmlns=""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xmlns=""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8" name="Content Placeholder 7">
            <a:extLst>
              <a:ext uri="{FF2B5EF4-FFF2-40B4-BE49-F238E27FC236}">
                <a16:creationId xmlns:a16="http://schemas.microsoft.com/office/drawing/2014/main" id="{8B0AB10A-3CAB-D4C0-3CB1-401461802BD3}"/>
              </a:ext>
            </a:extLst>
          </p:cNvPr>
          <p:cNvSpPr>
            <a:spLocks noGrp="1"/>
          </p:cNvSpPr>
          <p:nvPr>
            <p:ph sz="quarter" idx="10" hasCustomPrompt="1"/>
          </p:nvPr>
        </p:nvSpPr>
        <p:spPr>
          <a:xfrm>
            <a:off x="1468814" y="2066731"/>
            <a:ext cx="6452876" cy="3867538"/>
          </a:xfrm>
        </p:spPr>
        <p:txBody>
          <a:bodyPr lIns="0">
            <a:normAutofit/>
          </a:bodyPr>
          <a:lstStyle>
            <a:lvl1pPr>
              <a:lnSpc>
                <a:spcPct val="100000"/>
              </a:lnSpc>
              <a:spcAft>
                <a:spcPts val="600"/>
              </a:spcAft>
              <a:defRPr sz="2000"/>
            </a:lvl1pPr>
            <a:lvl2pPr>
              <a:lnSpc>
                <a:spcPct val="100000"/>
              </a:lnSpc>
              <a:spcAft>
                <a:spcPts val="600"/>
              </a:spcAft>
              <a:defRPr sz="2000"/>
            </a:lvl2pPr>
            <a:lvl3pPr>
              <a:lnSpc>
                <a:spcPct val="100000"/>
              </a:lnSpc>
              <a:spcBef>
                <a:spcPts val="1000"/>
              </a:spcBef>
              <a:spcAft>
                <a:spcPts val="600"/>
              </a:spcAft>
              <a:defRPr sz="2000"/>
            </a:lvl3pPr>
            <a:lvl4pPr>
              <a:lnSpc>
                <a:spcPct val="100000"/>
              </a:lnSpc>
              <a:spcAft>
                <a:spcPts val="1200"/>
              </a:spcAft>
              <a:defRPr sz="2000"/>
            </a:lvl4pPr>
            <a:lvl5pP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7">
            <a:extLst>
              <a:ext uri="{FF2B5EF4-FFF2-40B4-BE49-F238E27FC236}">
                <a16:creationId xmlns:a16="http://schemas.microsoft.com/office/drawing/2014/main" id="{7DBA8ADB-B20F-8404-46AB-AF67E25C7C75}"/>
              </a:ext>
            </a:extLst>
          </p:cNvPr>
          <p:cNvSpPr>
            <a:spLocks noGrp="1"/>
          </p:cNvSpPr>
          <p:nvPr>
            <p:ph sz="quarter" idx="11" hasCustomPrompt="1"/>
          </p:nvPr>
        </p:nvSpPr>
        <p:spPr>
          <a:xfrm>
            <a:off x="8169196" y="2066731"/>
            <a:ext cx="3108391" cy="3867538"/>
          </a:xfrm>
        </p:spPr>
        <p:txBody>
          <a:bodyPr lIns="0">
            <a:normAutofit/>
          </a:bodyPr>
          <a:lstStyle>
            <a:lvl1pPr marL="0" indent="0">
              <a:lnSpc>
                <a:spcPct val="100000"/>
              </a:lnSpc>
              <a:spcAft>
                <a:spcPts val="600"/>
              </a:spcAft>
              <a:buNone/>
              <a:defRPr sz="2000"/>
            </a:lvl1pPr>
            <a:lvl2pPr marL="800100" indent="-342900">
              <a:lnSpc>
                <a:spcPct val="100000"/>
              </a:lnSpc>
              <a:spcAft>
                <a:spcPts val="600"/>
              </a:spcAft>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8814D5F7-E70A-5F97-5C8F-95B9E1B6D492}"/>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852814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ab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xmlns=""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xmlns=""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9" name="Table Placeholder 8">
            <a:extLst>
              <a:ext uri="{FF2B5EF4-FFF2-40B4-BE49-F238E27FC236}">
                <a16:creationId xmlns:a16="http://schemas.microsoft.com/office/drawing/2014/main" id="{CB43608F-0A38-CF4A-4B3B-F1212E786FDE}"/>
              </a:ext>
            </a:extLst>
          </p:cNvPr>
          <p:cNvSpPr>
            <a:spLocks noGrp="1"/>
          </p:cNvSpPr>
          <p:nvPr>
            <p:ph type="tbl" sz="quarter" idx="10"/>
          </p:nvPr>
        </p:nvSpPr>
        <p:spPr>
          <a:xfrm>
            <a:off x="1487488" y="2057400"/>
            <a:ext cx="9790112" cy="3886200"/>
          </a:xfrm>
        </p:spPr>
        <p:txBody>
          <a:bodyPr>
            <a:normAutofit/>
          </a:bodyPr>
          <a:lstStyle>
            <a:lvl1pPr>
              <a:defRPr sz="2400"/>
            </a:lvl1pPr>
          </a:lstStyle>
          <a:p>
            <a:r>
              <a:rPr lang="en-US" dirty="0"/>
              <a:t>Click icon to add table</a:t>
            </a:r>
          </a:p>
        </p:txBody>
      </p:sp>
      <p:sp>
        <p:nvSpPr>
          <p:cNvPr id="2" name="Slide Number Placeholder 5">
            <a:extLst>
              <a:ext uri="{FF2B5EF4-FFF2-40B4-BE49-F238E27FC236}">
                <a16:creationId xmlns:a16="http://schemas.microsoft.com/office/drawing/2014/main" id="{05DA3688-07D1-82D9-6818-C95E9A69C2F1}"/>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2691357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accent2">
            <a:lumMod val="5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B5E70F-EF03-B535-2505-BC971E3BC36D}"/>
              </a:ext>
              <a:ext uri="{C183D7F6-B498-43B3-948B-1728B52AA6E4}">
                <adec:decorative xmlns:adec="http://schemas.microsoft.com/office/drawing/2017/decorative" xmlns=""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8794424E-93DD-A404-D05E-EF6030A76D3B}"/>
              </a:ext>
              <a:ext uri="{C183D7F6-B498-43B3-948B-1728B52AA6E4}">
                <adec:decorative xmlns:adec="http://schemas.microsoft.com/office/drawing/2017/decorative" xmlns="" val="1"/>
              </a:ext>
            </a:extLst>
          </p:cNvPr>
          <p:cNvCxnSpPr>
            <a:cxnSpLocks/>
          </p:cNvCxnSpPr>
          <p:nvPr userDrawn="1"/>
        </p:nvCxnSpPr>
        <p:spPr>
          <a:xfrm>
            <a:off x="896628" y="0"/>
            <a:ext cx="0" cy="6858000"/>
          </a:xfrm>
          <a:prstGeom prst="line">
            <a:avLst/>
          </a:prstGeom>
          <a:ln w="19050">
            <a:solidFill>
              <a:schemeClr val="accent5">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03A3B6B-5129-A46A-A20C-5D7BC706C9B1}"/>
              </a:ext>
              <a:ext uri="{C183D7F6-B498-43B3-948B-1728B52AA6E4}">
                <adec:decorative xmlns:adec="http://schemas.microsoft.com/office/drawing/2017/decorative" xmlns=""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24E401A1-8CEE-5E1B-343B-D737433AE63F}"/>
              </a:ext>
            </a:extLst>
          </p:cNvPr>
          <p:cNvSpPr>
            <a:spLocks noGrp="1"/>
          </p:cNvSpPr>
          <p:nvPr>
            <p:ph type="title" hasCustomPrompt="1"/>
          </p:nvPr>
        </p:nvSpPr>
        <p:spPr>
          <a:xfrm>
            <a:off x="1317614" y="690511"/>
            <a:ext cx="4964671" cy="5253089"/>
          </a:xfrm>
        </p:spPr>
        <p:txBody>
          <a:bodyPr anchor="b">
            <a:normAutofit/>
          </a:bodyPr>
          <a:lstStyle>
            <a:lvl1pPr>
              <a:defRPr sz="6000">
                <a:solidFill>
                  <a:schemeClr val="bg1"/>
                </a:solidFill>
              </a:defRPr>
            </a:lvl1pPr>
          </a:lstStyle>
          <a:p>
            <a:r>
              <a:rPr lang="en-US" dirty="0"/>
              <a:t>Click to add title</a:t>
            </a:r>
          </a:p>
        </p:txBody>
      </p:sp>
      <p:sp>
        <p:nvSpPr>
          <p:cNvPr id="10" name="Content Placeholder 9">
            <a:extLst>
              <a:ext uri="{FF2B5EF4-FFF2-40B4-BE49-F238E27FC236}">
                <a16:creationId xmlns:a16="http://schemas.microsoft.com/office/drawing/2014/main" id="{AD608249-3D60-D3B2-68C5-778D0EA18F2D}"/>
              </a:ext>
            </a:extLst>
          </p:cNvPr>
          <p:cNvSpPr>
            <a:spLocks noGrp="1"/>
          </p:cNvSpPr>
          <p:nvPr>
            <p:ph sz="quarter" idx="10" hasCustomPrompt="1"/>
          </p:nvPr>
        </p:nvSpPr>
        <p:spPr>
          <a:xfrm>
            <a:off x="6282286" y="690465"/>
            <a:ext cx="4784372" cy="5253089"/>
          </a:xfrm>
        </p:spPr>
        <p:txBody>
          <a:bodyPr anchor="ctr">
            <a:normAutofit/>
          </a:bodyPr>
          <a:lstStyle>
            <a:lvl1pPr marL="0" indent="0">
              <a:lnSpc>
                <a:spcPct val="100000"/>
              </a:lnSpc>
              <a:spcBef>
                <a:spcPts val="0"/>
              </a:spcBef>
              <a:spcAft>
                <a:spcPts val="1200"/>
              </a:spcAft>
              <a:buNone/>
              <a:defRPr sz="2000">
                <a:solidFill>
                  <a:schemeClr val="bg1"/>
                </a:solidFill>
              </a:defRPr>
            </a:lvl1pPr>
            <a:lvl2pPr marL="742950" indent="-285750">
              <a:lnSpc>
                <a:spcPct val="100000"/>
              </a:lnSpc>
              <a:spcBef>
                <a:spcPts val="0"/>
              </a:spcBef>
              <a:spcAft>
                <a:spcPts val="1200"/>
              </a:spcAft>
              <a:buFont typeface="Arial" panose="020B0604020202020204" pitchFamily="34" charset="0"/>
              <a:buChar char="•"/>
              <a:defRPr sz="1800">
                <a:solidFill>
                  <a:schemeClr val="bg1"/>
                </a:solidFill>
              </a:defRPr>
            </a:lvl2pPr>
            <a:lvl3pPr marL="1200150" indent="-285750">
              <a:lnSpc>
                <a:spcPct val="100000"/>
              </a:lnSpc>
              <a:spcBef>
                <a:spcPts val="0"/>
              </a:spcBef>
              <a:spcAft>
                <a:spcPts val="1200"/>
              </a:spcAft>
              <a:buFont typeface="Arial" panose="020B0604020202020204" pitchFamily="34" charset="0"/>
              <a:buChar char="•"/>
              <a:defRPr sz="1600">
                <a:solidFill>
                  <a:schemeClr val="bg1"/>
                </a:solidFill>
              </a:defRPr>
            </a:lvl3pPr>
            <a:lvl4pPr marL="1657350" indent="-285750">
              <a:lnSpc>
                <a:spcPct val="100000"/>
              </a:lnSpc>
              <a:spcBef>
                <a:spcPts val="0"/>
              </a:spcBef>
              <a:spcAft>
                <a:spcPts val="1200"/>
              </a:spcAft>
              <a:buFont typeface="Arial" panose="020B0604020202020204" pitchFamily="34" charset="0"/>
              <a:buChar char="•"/>
              <a:defRPr sz="1400">
                <a:solidFill>
                  <a:schemeClr val="bg1"/>
                </a:solidFill>
              </a:defRPr>
            </a:lvl4pPr>
            <a:lvl5pPr marL="2114550" indent="-285750">
              <a:lnSpc>
                <a:spcPct val="100000"/>
              </a:lnSpc>
              <a:spcBef>
                <a:spcPts val="0"/>
              </a:spcBef>
              <a:spcAft>
                <a:spcPts val="1200"/>
              </a:spcAft>
              <a:buFont typeface="Arial" panose="020B0604020202020204" pitchFamily="34" charset="0"/>
              <a:buChar char="•"/>
              <a:defRPr sz="14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4374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55583" y="737115"/>
            <a:ext cx="4640418" cy="5407091"/>
          </a:xfrm>
        </p:spPr>
        <p:txBody>
          <a:bodyPr lIns="0">
            <a:normAutofit/>
          </a:bodyPr>
          <a:lstStyle>
            <a:lvl1pPr>
              <a:defRPr sz="3600"/>
            </a:lvl1pPr>
          </a:lstStyle>
          <a:p>
            <a:r>
              <a:rPr lang="en-US" dirty="0"/>
              <a:t>Click to add title</a:t>
            </a:r>
          </a:p>
        </p:txBody>
      </p:sp>
      <p:sp>
        <p:nvSpPr>
          <p:cNvPr id="2" name="Content Placeholder 7">
            <a:extLst>
              <a:ext uri="{FF2B5EF4-FFF2-40B4-BE49-F238E27FC236}">
                <a16:creationId xmlns:a16="http://schemas.microsoft.com/office/drawing/2014/main" id="{AEA3C42D-C3E7-4F13-63E2-96D7A3B21113}"/>
              </a:ext>
            </a:extLst>
          </p:cNvPr>
          <p:cNvSpPr>
            <a:spLocks noGrp="1"/>
          </p:cNvSpPr>
          <p:nvPr>
            <p:ph sz="quarter" idx="12" hasCustomPrompt="1"/>
          </p:nvPr>
        </p:nvSpPr>
        <p:spPr>
          <a:xfrm>
            <a:off x="6388461" y="737115"/>
            <a:ext cx="4449712" cy="5407091"/>
          </a:xfrm>
        </p:spPr>
        <p:txBody>
          <a:bodyPr lIns="0" tIns="0" rIns="0" bIns="0" anchor="ctr">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0"/>
              </a:spcBef>
              <a:spcAft>
                <a:spcPts val="1200"/>
              </a:spcAft>
              <a:buFont typeface="Arial" panose="020B0604020202020204" pitchFamily="34" charset="0"/>
              <a:buChar char="•"/>
              <a:defRPr sz="2000"/>
            </a:lvl2pPr>
            <a:lvl3pPr marL="1143000" indent="-228600">
              <a:spcBef>
                <a:spcPts val="0"/>
              </a:spcBef>
              <a:spcAft>
                <a:spcPts val="1200"/>
              </a:spcAft>
              <a:buFont typeface="Arial" panose="020B0604020202020204" pitchFamily="34" charset="0"/>
              <a:buChar char="•"/>
              <a:defRPr sz="2000"/>
            </a:lvl3pPr>
            <a:lvl4pPr marL="1600200" indent="-228600">
              <a:spcBef>
                <a:spcPts val="0"/>
              </a:spcBef>
              <a:spcAft>
                <a:spcPts val="1200"/>
              </a:spcAft>
              <a:buFont typeface="Arial" panose="020B0604020202020204" pitchFamily="34" charset="0"/>
              <a:buChar char="•"/>
              <a:defRPr sz="2000"/>
            </a:lvl4pPr>
            <a:lvl5pPr marL="2057400" indent="-228600">
              <a:spcBef>
                <a:spcPts val="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 name="Straight Connector 2">
            <a:extLst>
              <a:ext uri="{FF2B5EF4-FFF2-40B4-BE49-F238E27FC236}">
                <a16:creationId xmlns:a16="http://schemas.microsoft.com/office/drawing/2014/main" id="{45FE61D9-DA99-9DA5-5DD2-C4118066CA63}"/>
              </a:ext>
              <a:ext uri="{C183D7F6-B498-43B3-948B-1728B52AA6E4}">
                <adec:decorative xmlns:adec="http://schemas.microsoft.com/office/drawing/2017/decorative" xmlns="" val="1"/>
              </a:ext>
            </a:extLst>
          </p:cNvPr>
          <p:cNvCxnSpPr>
            <a:cxnSpLocks/>
          </p:cNvCxnSpPr>
          <p:nvPr userDrawn="1"/>
        </p:nvCxnSpPr>
        <p:spPr>
          <a:xfrm>
            <a:off x="896628" y="0"/>
            <a:ext cx="0" cy="59436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E64603E-965E-E3BF-203B-F4D99428203D}"/>
              </a:ext>
              <a:ext uri="{C183D7F6-B498-43B3-948B-1728B52AA6E4}">
                <adec:decorative xmlns:adec="http://schemas.microsoft.com/office/drawing/2017/decorative" xmlns=""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5">
            <a:extLst>
              <a:ext uri="{FF2B5EF4-FFF2-40B4-BE49-F238E27FC236}">
                <a16:creationId xmlns:a16="http://schemas.microsoft.com/office/drawing/2014/main" id="{4E9F5D75-1D8F-F695-81F8-4A6D0C678215}"/>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3277245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Picture">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B6B956C-A124-5A7C-EBD4-CBB618B9BC1D}"/>
              </a:ext>
            </a:extLst>
          </p:cNvPr>
          <p:cNvSpPr>
            <a:spLocks noGrp="1"/>
          </p:cNvSpPr>
          <p:nvPr>
            <p:ph type="title" hasCustomPrompt="1"/>
          </p:nvPr>
        </p:nvSpPr>
        <p:spPr>
          <a:xfrm>
            <a:off x="1353827" y="1278294"/>
            <a:ext cx="5000318" cy="4904141"/>
          </a:xfrm>
        </p:spPr>
        <p:txBody>
          <a:bodyPr anchor="b">
            <a:normAutofit/>
          </a:bodyPr>
          <a:lstStyle>
            <a:lvl1pPr>
              <a:defRPr sz="3600"/>
            </a:lvl1pPr>
          </a:lstStyle>
          <a:p>
            <a:r>
              <a:rPr lang="en-US" dirty="0"/>
              <a:t>Click to add title</a:t>
            </a:r>
          </a:p>
        </p:txBody>
      </p:sp>
      <p:sp>
        <p:nvSpPr>
          <p:cNvPr id="12" name="Picture Placeholder 11">
            <a:extLst>
              <a:ext uri="{FF2B5EF4-FFF2-40B4-BE49-F238E27FC236}">
                <a16:creationId xmlns:a16="http://schemas.microsoft.com/office/drawing/2014/main" id="{2B92702B-E14C-886C-445A-349265F37592}"/>
              </a:ext>
            </a:extLst>
          </p:cNvPr>
          <p:cNvSpPr>
            <a:spLocks noGrp="1"/>
          </p:cNvSpPr>
          <p:nvPr>
            <p:ph type="pic" sz="quarter" idx="13"/>
          </p:nvPr>
        </p:nvSpPr>
        <p:spPr>
          <a:xfrm>
            <a:off x="6642169" y="-1"/>
            <a:ext cx="4635426" cy="6857999"/>
          </a:xfrm>
        </p:spPr>
        <p:txBody>
          <a:bodyPr>
            <a:normAutofit/>
          </a:bodyPr>
          <a:lstStyle>
            <a:lvl1pPr marL="0" indent="0" algn="ctr">
              <a:buNone/>
              <a:defRPr sz="2000"/>
            </a:lvl1pPr>
          </a:lstStyle>
          <a:p>
            <a:r>
              <a:rPr lang="en-US" dirty="0"/>
              <a:t>Click icon to add picture</a:t>
            </a:r>
          </a:p>
        </p:txBody>
      </p:sp>
      <p:sp>
        <p:nvSpPr>
          <p:cNvPr id="6" name="Rectangle 5">
            <a:extLst>
              <a:ext uri="{FF2B5EF4-FFF2-40B4-BE49-F238E27FC236}">
                <a16:creationId xmlns:a16="http://schemas.microsoft.com/office/drawing/2014/main" id="{49C76C37-CBD2-36CF-1413-53DD1CB4A545}"/>
              </a:ext>
              <a:ext uri="{C183D7F6-B498-43B3-948B-1728B52AA6E4}">
                <adec:decorative xmlns:adec="http://schemas.microsoft.com/office/drawing/2017/decorative" xmlns=""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10D1AAD-E663-5B8E-CE72-64C1DBF19CE0}"/>
              </a:ext>
              <a:ext uri="{C183D7F6-B498-43B3-948B-1728B52AA6E4}">
                <adec:decorative xmlns:adec="http://schemas.microsoft.com/office/drawing/2017/decorative" xmlns=""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EC250190-89C1-EAA3-6C2A-15A60C6754F5}"/>
              </a:ext>
              <a:ext uri="{C183D7F6-B498-43B3-948B-1728B52AA6E4}">
                <adec:decorative xmlns:adec="http://schemas.microsoft.com/office/drawing/2017/decorative" xmlns="" val="1"/>
              </a:ext>
            </a:extLst>
          </p:cNvPr>
          <p:cNvCxnSpPr>
            <a:cxnSpLocks/>
          </p:cNvCxnSpPr>
          <p:nvPr userDrawn="1"/>
        </p:nvCxnSpPr>
        <p:spPr>
          <a:xfrm>
            <a:off x="896628" y="0"/>
            <a:ext cx="0" cy="68580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9029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Subtitle">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B6B956C-A124-5A7C-EBD4-CBB618B9BC1D}"/>
              </a:ext>
            </a:extLst>
          </p:cNvPr>
          <p:cNvSpPr>
            <a:spLocks noGrp="1"/>
          </p:cNvSpPr>
          <p:nvPr>
            <p:ph type="title" hasCustomPrompt="1"/>
          </p:nvPr>
        </p:nvSpPr>
        <p:spPr>
          <a:xfrm>
            <a:off x="1353827" y="3508311"/>
            <a:ext cx="9923770" cy="1438762"/>
          </a:xfrm>
        </p:spPr>
        <p:txBody>
          <a:bodyPr anchor="b">
            <a:normAutofit/>
          </a:bodyPr>
          <a:lstStyle>
            <a:lvl1pPr>
              <a:defRPr sz="3600"/>
            </a:lvl1pPr>
          </a:lstStyle>
          <a:p>
            <a:r>
              <a:rPr lang="en-US" dirty="0"/>
              <a:t>Click to add title</a:t>
            </a:r>
          </a:p>
        </p:txBody>
      </p:sp>
      <p:sp>
        <p:nvSpPr>
          <p:cNvPr id="12" name="Picture Placeholder 11">
            <a:extLst>
              <a:ext uri="{FF2B5EF4-FFF2-40B4-BE49-F238E27FC236}">
                <a16:creationId xmlns:a16="http://schemas.microsoft.com/office/drawing/2014/main" id="{2B92702B-E14C-886C-445A-349265F37592}"/>
              </a:ext>
            </a:extLst>
          </p:cNvPr>
          <p:cNvSpPr>
            <a:spLocks noGrp="1"/>
          </p:cNvSpPr>
          <p:nvPr>
            <p:ph type="pic" sz="quarter" idx="13"/>
          </p:nvPr>
        </p:nvSpPr>
        <p:spPr>
          <a:xfrm>
            <a:off x="915600" y="0"/>
            <a:ext cx="10361995" cy="3429000"/>
          </a:xfrm>
        </p:spPr>
        <p:txBody>
          <a:bodyPr>
            <a:normAutofit/>
          </a:bodyPr>
          <a:lstStyle>
            <a:lvl1pPr marL="0" indent="0" algn="ctr">
              <a:buNone/>
              <a:defRPr sz="2000"/>
            </a:lvl1pPr>
          </a:lstStyle>
          <a:p>
            <a:r>
              <a:rPr lang="en-US" dirty="0"/>
              <a:t>Click icon to add picture</a:t>
            </a:r>
          </a:p>
        </p:txBody>
      </p:sp>
      <p:sp>
        <p:nvSpPr>
          <p:cNvPr id="6" name="Rectangle 5">
            <a:extLst>
              <a:ext uri="{FF2B5EF4-FFF2-40B4-BE49-F238E27FC236}">
                <a16:creationId xmlns:a16="http://schemas.microsoft.com/office/drawing/2014/main" id="{49C76C37-CBD2-36CF-1413-53DD1CB4A545}"/>
              </a:ext>
              <a:ext uri="{C183D7F6-B498-43B3-948B-1728B52AA6E4}">
                <adec:decorative xmlns:adec="http://schemas.microsoft.com/office/drawing/2017/decorative" xmlns=""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10D1AAD-E663-5B8E-CE72-64C1DBF19CE0}"/>
              </a:ext>
              <a:ext uri="{C183D7F6-B498-43B3-948B-1728B52AA6E4}">
                <adec:decorative xmlns:adec="http://schemas.microsoft.com/office/drawing/2017/decorative" xmlns=""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EC250190-89C1-EAA3-6C2A-15A60C6754F5}"/>
              </a:ext>
              <a:ext uri="{C183D7F6-B498-43B3-948B-1728B52AA6E4}">
                <adec:decorative xmlns:adec="http://schemas.microsoft.com/office/drawing/2017/decorative" xmlns="" val="1"/>
              </a:ext>
            </a:extLst>
          </p:cNvPr>
          <p:cNvCxnSpPr>
            <a:cxnSpLocks/>
          </p:cNvCxnSpPr>
          <p:nvPr userDrawn="1"/>
        </p:nvCxnSpPr>
        <p:spPr>
          <a:xfrm>
            <a:off x="896628" y="0"/>
            <a:ext cx="0" cy="68580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10" name="Text Placeholder 12">
            <a:extLst>
              <a:ext uri="{FF2B5EF4-FFF2-40B4-BE49-F238E27FC236}">
                <a16:creationId xmlns:a16="http://schemas.microsoft.com/office/drawing/2014/main" id="{D179113D-0374-3934-841E-56AD5AFCF977}"/>
              </a:ext>
            </a:extLst>
          </p:cNvPr>
          <p:cNvSpPr>
            <a:spLocks noGrp="1"/>
          </p:cNvSpPr>
          <p:nvPr>
            <p:ph type="body" sz="quarter" idx="12" hasCustomPrompt="1"/>
          </p:nvPr>
        </p:nvSpPr>
        <p:spPr>
          <a:xfrm>
            <a:off x="1353828" y="5228488"/>
            <a:ext cx="9923770" cy="1368256"/>
          </a:xfrm>
          <a:prstGeom prst="rect">
            <a:avLst/>
          </a:prstGeom>
        </p:spPr>
        <p:txBody>
          <a:bodyPr anchor="t">
            <a:normAutofit/>
          </a:bodyPr>
          <a:lstStyle>
            <a:lvl1pPr marL="0" indent="0" algn="l">
              <a:lnSpc>
                <a:spcPct val="80000"/>
              </a:lnSpc>
              <a:spcBef>
                <a:spcPts val="0"/>
              </a:spcBef>
              <a:buNone/>
              <a:defRPr sz="2000" spc="0" baseline="0">
                <a:solidFill>
                  <a:schemeClr val="tx1"/>
                </a:solidFill>
                <a:latin typeface="+mn-lt"/>
              </a:defRPr>
            </a:lvl1pPr>
          </a:lstStyle>
          <a:p>
            <a:pPr lvl="0"/>
            <a:r>
              <a:rPr lang="en-US" dirty="0"/>
              <a:t>Click to add subtitle</a:t>
            </a:r>
          </a:p>
        </p:txBody>
      </p:sp>
    </p:spTree>
    <p:extLst>
      <p:ext uri="{BB962C8B-B14F-4D97-AF65-F5344CB8AC3E}">
        <p14:creationId xmlns:p14="http://schemas.microsoft.com/office/powerpoint/2010/main" val="3227224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5" y="503852"/>
            <a:ext cx="9150675" cy="1427585"/>
          </a:xfrm>
        </p:spPr>
        <p:txBody>
          <a:bodyPr lIns="0">
            <a:normAutofit/>
          </a:bodyPr>
          <a:lstStyle>
            <a:lvl1pPr>
              <a:defRPr sz="3600"/>
            </a:lvl1pPr>
          </a:lstStyle>
          <a:p>
            <a:r>
              <a:rPr lang="en-US" dirty="0"/>
              <a:t>Click to add title</a:t>
            </a:r>
          </a:p>
        </p:txBody>
      </p:sp>
      <p:sp>
        <p:nvSpPr>
          <p:cNvPr id="2" name="Content Placeholder 7">
            <a:extLst>
              <a:ext uri="{FF2B5EF4-FFF2-40B4-BE49-F238E27FC236}">
                <a16:creationId xmlns:a16="http://schemas.microsoft.com/office/drawing/2014/main" id="{AEA3C42D-C3E7-4F13-63E2-96D7A3B21113}"/>
              </a:ext>
            </a:extLst>
          </p:cNvPr>
          <p:cNvSpPr>
            <a:spLocks noGrp="1"/>
          </p:cNvSpPr>
          <p:nvPr>
            <p:ph sz="quarter" idx="12" hasCustomPrompt="1"/>
          </p:nvPr>
        </p:nvSpPr>
        <p:spPr>
          <a:xfrm>
            <a:off x="1450153" y="2108722"/>
            <a:ext cx="8552264" cy="4119463"/>
          </a:xfrm>
        </p:spPr>
        <p:txBody>
          <a:bodyPr lIns="0" tIns="0" rIns="0" bIns="0">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0"/>
              </a:spcBef>
              <a:spcAft>
                <a:spcPts val="1200"/>
              </a:spcAft>
              <a:buFont typeface="Arial" panose="020B0604020202020204" pitchFamily="34" charset="0"/>
              <a:buChar char="•"/>
              <a:defRPr sz="2000"/>
            </a:lvl2pPr>
            <a:lvl3pPr marL="1143000" indent="-228600">
              <a:spcBef>
                <a:spcPts val="0"/>
              </a:spcBef>
              <a:spcAft>
                <a:spcPts val="1200"/>
              </a:spcAft>
              <a:buFont typeface="Arial" panose="020B0604020202020204" pitchFamily="34" charset="0"/>
              <a:buChar char="•"/>
              <a:defRPr sz="2000"/>
            </a:lvl3pPr>
            <a:lvl4pPr marL="1600200" indent="-228600">
              <a:spcBef>
                <a:spcPts val="0"/>
              </a:spcBef>
              <a:spcAft>
                <a:spcPts val="1200"/>
              </a:spcAft>
              <a:buFont typeface="Arial" panose="020B0604020202020204" pitchFamily="34" charset="0"/>
              <a:buChar char="•"/>
              <a:defRPr sz="2000"/>
            </a:lvl4pPr>
            <a:lvl5pPr marL="2057400" indent="-228600">
              <a:spcBef>
                <a:spcPts val="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 name="Straight Connector 2">
            <a:extLst>
              <a:ext uri="{FF2B5EF4-FFF2-40B4-BE49-F238E27FC236}">
                <a16:creationId xmlns:a16="http://schemas.microsoft.com/office/drawing/2014/main" id="{45FE61D9-DA99-9DA5-5DD2-C4118066CA63}"/>
              </a:ext>
              <a:ext uri="{C183D7F6-B498-43B3-948B-1728B52AA6E4}">
                <adec:decorative xmlns:adec="http://schemas.microsoft.com/office/drawing/2017/decorative" xmlns="" val="1"/>
              </a:ext>
            </a:extLst>
          </p:cNvPr>
          <p:cNvCxnSpPr>
            <a:cxnSpLocks/>
          </p:cNvCxnSpPr>
          <p:nvPr userDrawn="1"/>
        </p:nvCxnSpPr>
        <p:spPr>
          <a:xfrm>
            <a:off x="896628" y="0"/>
            <a:ext cx="0" cy="59436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E64603E-965E-E3BF-203B-F4D99428203D}"/>
              </a:ext>
              <a:ext uri="{C183D7F6-B498-43B3-948B-1728B52AA6E4}">
                <adec:decorative xmlns:adec="http://schemas.microsoft.com/office/drawing/2017/decorative" xmlns=""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5">
            <a:extLst>
              <a:ext uri="{FF2B5EF4-FFF2-40B4-BE49-F238E27FC236}">
                <a16:creationId xmlns:a16="http://schemas.microsoft.com/office/drawing/2014/main" id="{5DABAFC1-3E76-DCE6-3A6D-E0020C5BE864}"/>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1373596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6"/>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07175C5-CB2F-2BAC-3704-54DCD1BF043F}"/>
              </a:ext>
            </a:extLst>
          </p:cNvPr>
          <p:cNvSpPr>
            <a:spLocks noGrp="1"/>
          </p:cNvSpPr>
          <p:nvPr>
            <p:ph type="title" hasCustomPrompt="1"/>
          </p:nvPr>
        </p:nvSpPr>
        <p:spPr>
          <a:xfrm>
            <a:off x="1038031" y="1068169"/>
            <a:ext cx="10115939" cy="2681549"/>
          </a:xfrm>
        </p:spPr>
        <p:txBody>
          <a:bodyPr anchor="b"/>
          <a:lstStyle>
            <a:lvl1pPr algn="ctr">
              <a:defRPr>
                <a:solidFill>
                  <a:schemeClr val="bg1"/>
                </a:solidFill>
              </a:defRPr>
            </a:lvl1pPr>
          </a:lstStyle>
          <a:p>
            <a:r>
              <a:rPr lang="en-US" dirty="0"/>
              <a:t>Click to add title</a:t>
            </a:r>
          </a:p>
        </p:txBody>
      </p:sp>
      <p:sp>
        <p:nvSpPr>
          <p:cNvPr id="5" name="Rectangle 4">
            <a:extLst>
              <a:ext uri="{FF2B5EF4-FFF2-40B4-BE49-F238E27FC236}">
                <a16:creationId xmlns:a16="http://schemas.microsoft.com/office/drawing/2014/main" id="{3901905E-33E7-852F-94E3-8E100B3D1E4A}"/>
              </a:ext>
              <a:ext uri="{C183D7F6-B498-43B3-948B-1728B52AA6E4}">
                <adec:decorative xmlns:adec="http://schemas.microsoft.com/office/drawing/2017/decorative" xmlns="" val="1"/>
              </a:ext>
            </a:extLst>
          </p:cNvPr>
          <p:cNvSpPr/>
          <p:nvPr userDrawn="1"/>
        </p:nvSpPr>
        <p:spPr>
          <a:xfrm>
            <a:off x="914400" y="914400"/>
            <a:ext cx="10363200" cy="502920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B7799F7-CBB1-9649-7D06-F7EEFD4F0183}"/>
              </a:ext>
              <a:ext uri="{C183D7F6-B498-43B3-948B-1728B52AA6E4}">
                <adec:decorative xmlns:adec="http://schemas.microsoft.com/office/drawing/2017/decorative" xmlns="" val="1"/>
              </a:ext>
            </a:extLst>
          </p:cNvPr>
          <p:cNvSpPr/>
          <p:nvPr userDrawn="1"/>
        </p:nvSpPr>
        <p:spPr>
          <a:xfrm>
            <a:off x="0" y="594360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1AFC5CA-DB29-4B8C-C004-72E4EC761C3B}"/>
              </a:ext>
              <a:ext uri="{C183D7F6-B498-43B3-948B-1728B52AA6E4}">
                <adec:decorative xmlns:adec="http://schemas.microsoft.com/office/drawing/2017/decorative" xmlns=""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12">
            <a:extLst>
              <a:ext uri="{FF2B5EF4-FFF2-40B4-BE49-F238E27FC236}">
                <a16:creationId xmlns:a16="http://schemas.microsoft.com/office/drawing/2014/main" id="{E3CB2D2A-7172-87CE-D493-DAF52D62EBFC}"/>
              </a:ext>
            </a:extLst>
          </p:cNvPr>
          <p:cNvSpPr>
            <a:spLocks noGrp="1"/>
          </p:cNvSpPr>
          <p:nvPr>
            <p:ph type="body" sz="quarter" idx="12" hasCustomPrompt="1"/>
          </p:nvPr>
        </p:nvSpPr>
        <p:spPr>
          <a:xfrm>
            <a:off x="1038031" y="4027047"/>
            <a:ext cx="10115939" cy="1762783"/>
          </a:xfrm>
          <a:prstGeom prst="rect">
            <a:avLst/>
          </a:prstGeom>
        </p:spPr>
        <p:txBody>
          <a:bodyPr anchor="t">
            <a:normAutofit/>
          </a:bodyPr>
          <a:lstStyle>
            <a:lvl1pPr marL="0" indent="0" algn="ctr">
              <a:lnSpc>
                <a:spcPct val="80000"/>
              </a:lnSpc>
              <a:spcBef>
                <a:spcPts val="0"/>
              </a:spcBef>
              <a:buNone/>
              <a:defRPr sz="2000" spc="0" baseline="0">
                <a:solidFill>
                  <a:schemeClr val="bg1"/>
                </a:solidFill>
                <a:latin typeface="+mn-lt"/>
              </a:defRPr>
            </a:lvl1pPr>
          </a:lstStyle>
          <a:p>
            <a:pPr lvl="0"/>
            <a:r>
              <a:rPr lang="en-US" dirty="0"/>
              <a:t>Click to add subtitle</a:t>
            </a:r>
          </a:p>
        </p:txBody>
      </p:sp>
    </p:spTree>
    <p:extLst>
      <p:ext uri="{BB962C8B-B14F-4D97-AF65-F5344CB8AC3E}">
        <p14:creationId xmlns:p14="http://schemas.microsoft.com/office/powerpoint/2010/main" val="2069536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ntent ">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2" name="Content Placeholder 7">
            <a:extLst>
              <a:ext uri="{FF2B5EF4-FFF2-40B4-BE49-F238E27FC236}">
                <a16:creationId xmlns:a16="http://schemas.microsoft.com/office/drawing/2014/main" id="{AEA3C42D-C3E7-4F13-63E2-96D7A3B21113}"/>
              </a:ext>
            </a:extLst>
          </p:cNvPr>
          <p:cNvSpPr>
            <a:spLocks noGrp="1"/>
          </p:cNvSpPr>
          <p:nvPr>
            <p:ph sz="quarter" idx="12" hasCustomPrompt="1"/>
          </p:nvPr>
        </p:nvSpPr>
        <p:spPr>
          <a:xfrm>
            <a:off x="1468814" y="2057401"/>
            <a:ext cx="4627186" cy="4119463"/>
          </a:xfrm>
        </p:spPr>
        <p:txBody>
          <a:bodyPr lIns="0">
            <a:normAutofit/>
          </a:bodyPr>
          <a:lstStyle>
            <a:lvl1pPr marL="0" indent="0">
              <a:lnSpc>
                <a:spcPct val="100000"/>
              </a:lnSpc>
              <a:spcBef>
                <a:spcPts val="1000"/>
              </a:spcBef>
              <a:spcAft>
                <a:spcPts val="1200"/>
              </a:spcAft>
              <a:buNone/>
              <a:defRPr sz="2000"/>
            </a:lvl1pPr>
            <a:lvl2pPr marL="228600" indent="-228600">
              <a:lnSpc>
                <a:spcPct val="100000"/>
              </a:lnSpc>
              <a:spcBef>
                <a:spcPts val="0"/>
              </a:spcBef>
              <a:spcAft>
                <a:spcPts val="1200"/>
              </a:spcAft>
              <a:buFont typeface="Arial" panose="020B0604020202020204" pitchFamily="34" charset="0"/>
              <a:buChar char="•"/>
              <a:defRPr sz="2000"/>
            </a:lvl2pPr>
            <a:lvl3pPr marL="685800" indent="-228600">
              <a:spcBef>
                <a:spcPts val="1000"/>
              </a:spcBef>
              <a:spcAft>
                <a:spcPts val="1200"/>
              </a:spcAft>
              <a:buFont typeface="Arial" panose="020B0604020202020204" pitchFamily="34" charset="0"/>
              <a:buChar char="•"/>
              <a:defRPr sz="2000"/>
            </a:lvl3pPr>
            <a:lvl4pPr marL="1143000" indent="-228600">
              <a:spcBef>
                <a:spcPts val="1000"/>
              </a:spcBef>
              <a:spcAft>
                <a:spcPts val="1200"/>
              </a:spcAft>
              <a:buFont typeface="Arial" panose="020B0604020202020204" pitchFamily="34" charset="0"/>
              <a:buChar char="•"/>
              <a:defRPr sz="2000"/>
            </a:lvl4pPr>
            <a:lvl5pPr marL="1600200" indent="-2286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7">
            <a:extLst>
              <a:ext uri="{FF2B5EF4-FFF2-40B4-BE49-F238E27FC236}">
                <a16:creationId xmlns:a16="http://schemas.microsoft.com/office/drawing/2014/main" id="{617CE1C3-9892-2E23-986F-80ABB41823D6}"/>
              </a:ext>
            </a:extLst>
          </p:cNvPr>
          <p:cNvSpPr>
            <a:spLocks noGrp="1"/>
          </p:cNvSpPr>
          <p:nvPr>
            <p:ph sz="quarter" idx="11" hasCustomPrompt="1"/>
          </p:nvPr>
        </p:nvSpPr>
        <p:spPr>
          <a:xfrm>
            <a:off x="6668185" y="2057401"/>
            <a:ext cx="4609399" cy="4119463"/>
          </a:xfrm>
        </p:spPr>
        <p:txBody>
          <a:bodyPr lIns="0">
            <a:normAutofit/>
          </a:bodyPr>
          <a:lstStyle>
            <a:lvl1pPr marL="0" indent="0">
              <a:lnSpc>
                <a:spcPct val="100000"/>
              </a:lnSpc>
              <a:spcBef>
                <a:spcPts val="1000"/>
              </a:spcBef>
              <a:spcAft>
                <a:spcPts val="1200"/>
              </a:spcAft>
              <a:buNone/>
              <a:defRPr sz="2000"/>
            </a:lvl1pPr>
            <a:lvl2pPr marL="228600" indent="-228600">
              <a:lnSpc>
                <a:spcPct val="100000"/>
              </a:lnSpc>
              <a:spcBef>
                <a:spcPts val="1000"/>
              </a:spcBef>
              <a:spcAft>
                <a:spcPts val="1200"/>
              </a:spcAft>
              <a:buFont typeface="Arial" panose="020B0604020202020204" pitchFamily="34" charset="0"/>
              <a:buChar char="•"/>
              <a:defRPr sz="2000"/>
            </a:lvl2pPr>
            <a:lvl3pPr marL="685800" indent="-228600">
              <a:spcBef>
                <a:spcPts val="1000"/>
              </a:spcBef>
              <a:spcAft>
                <a:spcPts val="1200"/>
              </a:spcAft>
              <a:buFont typeface="Arial" panose="020B0604020202020204" pitchFamily="34" charset="0"/>
              <a:buChar char="•"/>
              <a:defRPr sz="2000"/>
            </a:lvl3pPr>
            <a:lvl4pPr marL="1143000" indent="-228600">
              <a:spcBef>
                <a:spcPts val="1000"/>
              </a:spcBef>
              <a:spcAft>
                <a:spcPts val="1200"/>
              </a:spcAft>
              <a:buFont typeface="Arial" panose="020B0604020202020204" pitchFamily="34" charset="0"/>
              <a:buChar char="•"/>
              <a:defRPr sz="2000"/>
            </a:lvl4pPr>
            <a:lvl5pPr marL="1600200" indent="-2286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xmlns=""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xmlns=""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Slide Number Placeholder 5">
            <a:extLst>
              <a:ext uri="{FF2B5EF4-FFF2-40B4-BE49-F238E27FC236}">
                <a16:creationId xmlns:a16="http://schemas.microsoft.com/office/drawing/2014/main" id="{1D40DF0B-6602-19D4-3110-4659C28780D5}"/>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2561720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ntent 3">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4" name="Content Placeholder 7">
            <a:extLst>
              <a:ext uri="{FF2B5EF4-FFF2-40B4-BE49-F238E27FC236}">
                <a16:creationId xmlns:a16="http://schemas.microsoft.com/office/drawing/2014/main" id="{C355854D-70C0-E6E1-2A0C-284D00A21AEC}"/>
              </a:ext>
            </a:extLst>
          </p:cNvPr>
          <p:cNvSpPr>
            <a:spLocks noGrp="1"/>
          </p:cNvSpPr>
          <p:nvPr>
            <p:ph sz="quarter" idx="12" hasCustomPrompt="1"/>
          </p:nvPr>
        </p:nvSpPr>
        <p:spPr>
          <a:xfrm>
            <a:off x="1468815" y="2057401"/>
            <a:ext cx="3068678" cy="4119463"/>
          </a:xfrm>
        </p:spPr>
        <p:txBody>
          <a:bodyPr lIns="0">
            <a:normAutofit/>
          </a:bodyPr>
          <a:lstStyle>
            <a:lvl1pPr marL="320040" indent="-320040">
              <a:lnSpc>
                <a:spcPct val="100000"/>
              </a:lnSpc>
              <a:spcBef>
                <a:spcPts val="0"/>
              </a:spcBef>
              <a:spcAft>
                <a:spcPts val="1200"/>
              </a:spcAft>
              <a:buFont typeface="+mj-lt"/>
              <a:buAutoNum type="arabicPeriod"/>
              <a:defRPr sz="2000"/>
            </a:lvl1pPr>
            <a:lvl2pPr marL="457200" indent="-320040">
              <a:lnSpc>
                <a:spcPct val="100000"/>
              </a:lnSpc>
              <a:spcBef>
                <a:spcPts val="1000"/>
              </a:spcBef>
              <a:spcAft>
                <a:spcPts val="1200"/>
              </a:spcAft>
              <a:buFont typeface="+mj-lt"/>
              <a:buAutoNum type="alphaLcPeriod"/>
              <a:defRPr sz="2000"/>
            </a:lvl2pPr>
            <a:lvl3pPr marL="914400" indent="-320040">
              <a:spcBef>
                <a:spcPts val="1000"/>
              </a:spcBef>
              <a:spcAft>
                <a:spcPts val="1200"/>
              </a:spcAft>
              <a:buFont typeface="+mj-lt"/>
              <a:buAutoNum type="arabicParenR"/>
              <a:defRPr sz="2000"/>
            </a:lvl3pPr>
            <a:lvl4pPr marL="1371600" indent="-320040">
              <a:spcBef>
                <a:spcPts val="1000"/>
              </a:spcBef>
              <a:spcAft>
                <a:spcPts val="1200"/>
              </a:spcAft>
              <a:buFont typeface="+mj-lt"/>
              <a:buAutoNum type="alphaLcParenR"/>
              <a:defRPr sz="2000"/>
            </a:lvl4pPr>
            <a:lvl5pPr marL="1828800" indent="-320040">
              <a:spcBef>
                <a:spcPts val="1000"/>
              </a:spcBef>
              <a:spcAft>
                <a:spcPts val="1200"/>
              </a:spcAft>
              <a:buFont typeface="+mj-lt"/>
              <a:buAutoNum type="romanLcPeriod"/>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7">
            <a:extLst>
              <a:ext uri="{FF2B5EF4-FFF2-40B4-BE49-F238E27FC236}">
                <a16:creationId xmlns:a16="http://schemas.microsoft.com/office/drawing/2014/main" id="{617CE1C3-9892-2E23-986F-80ABB41823D6}"/>
              </a:ext>
            </a:extLst>
          </p:cNvPr>
          <p:cNvSpPr>
            <a:spLocks noGrp="1"/>
          </p:cNvSpPr>
          <p:nvPr>
            <p:ph sz="quarter" idx="11" hasCustomPrompt="1"/>
          </p:nvPr>
        </p:nvSpPr>
        <p:spPr>
          <a:xfrm>
            <a:off x="5191727" y="2057401"/>
            <a:ext cx="6085857" cy="4119463"/>
          </a:xfrm>
        </p:spPr>
        <p:txBody>
          <a:bodyPr lIns="0">
            <a:normAutofit/>
          </a:bodyPr>
          <a:lstStyle>
            <a:lvl1pPr marL="0" indent="0">
              <a:lnSpc>
                <a:spcPct val="100000"/>
              </a:lnSpc>
              <a:spcBef>
                <a:spcPts val="1000"/>
              </a:spcBef>
              <a:spcAft>
                <a:spcPts val="1200"/>
              </a:spcAft>
              <a:buNone/>
              <a:defRPr sz="2000"/>
            </a:lvl1pPr>
            <a:lvl2pPr marL="228600" indent="-228600">
              <a:lnSpc>
                <a:spcPct val="100000"/>
              </a:lnSpc>
              <a:spcBef>
                <a:spcPts val="1000"/>
              </a:spcBef>
              <a:spcAft>
                <a:spcPts val="1200"/>
              </a:spcAft>
              <a:buFont typeface="Arial" panose="020B0604020202020204" pitchFamily="34" charset="0"/>
              <a:buChar char="•"/>
              <a:defRPr sz="2000"/>
            </a:lvl2pPr>
            <a:lvl3pPr marL="685800" indent="-228600">
              <a:spcBef>
                <a:spcPts val="1000"/>
              </a:spcBef>
              <a:spcAft>
                <a:spcPts val="1200"/>
              </a:spcAft>
              <a:buFont typeface="Arial" panose="020B0604020202020204" pitchFamily="34" charset="0"/>
              <a:buChar char="•"/>
              <a:defRPr sz="2000"/>
            </a:lvl3pPr>
            <a:lvl4pPr marL="1143000" indent="-228600">
              <a:spcBef>
                <a:spcPts val="1000"/>
              </a:spcBef>
              <a:spcAft>
                <a:spcPts val="1200"/>
              </a:spcAft>
              <a:buFont typeface="Arial" panose="020B0604020202020204" pitchFamily="34" charset="0"/>
              <a:buChar char="•"/>
              <a:defRPr sz="2000"/>
            </a:lvl4pPr>
            <a:lvl5pPr marL="1600200" indent="-2286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xmlns=""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xmlns=""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Slide Number Placeholder 5">
            <a:extLst>
              <a:ext uri="{FF2B5EF4-FFF2-40B4-BE49-F238E27FC236}">
                <a16:creationId xmlns:a16="http://schemas.microsoft.com/office/drawing/2014/main" id="{D7B331F9-6D4A-5020-969F-E961AF374E19}"/>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2514237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icture and Content">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8" name="Picture Placeholder 7">
            <a:extLst>
              <a:ext uri="{FF2B5EF4-FFF2-40B4-BE49-F238E27FC236}">
                <a16:creationId xmlns:a16="http://schemas.microsoft.com/office/drawing/2014/main" id="{357912CB-B8F8-1E65-094F-AD3220E6C79C}"/>
              </a:ext>
            </a:extLst>
          </p:cNvPr>
          <p:cNvSpPr>
            <a:spLocks noGrp="1"/>
          </p:cNvSpPr>
          <p:nvPr>
            <p:ph type="pic" sz="quarter" idx="12"/>
          </p:nvPr>
        </p:nvSpPr>
        <p:spPr>
          <a:xfrm>
            <a:off x="1503363" y="2061969"/>
            <a:ext cx="4592637" cy="4805362"/>
          </a:xfrm>
        </p:spPr>
        <p:txBody>
          <a:bodyPr>
            <a:normAutofit/>
          </a:bodyPr>
          <a:lstStyle>
            <a:lvl1pPr marL="0" indent="0" algn="ctr">
              <a:buNone/>
              <a:defRPr sz="2000"/>
            </a:lvl1pPr>
          </a:lstStyle>
          <a:p>
            <a:r>
              <a:rPr lang="en-US" dirty="0"/>
              <a:t>Click icon to add picture</a:t>
            </a:r>
          </a:p>
        </p:txBody>
      </p:sp>
      <p:sp>
        <p:nvSpPr>
          <p:cNvPr id="12" name="Content Placeholder 7">
            <a:extLst>
              <a:ext uri="{FF2B5EF4-FFF2-40B4-BE49-F238E27FC236}">
                <a16:creationId xmlns:a16="http://schemas.microsoft.com/office/drawing/2014/main" id="{617CE1C3-9892-2E23-986F-80ABB41823D6}"/>
              </a:ext>
            </a:extLst>
          </p:cNvPr>
          <p:cNvSpPr>
            <a:spLocks noGrp="1"/>
          </p:cNvSpPr>
          <p:nvPr>
            <p:ph sz="quarter" idx="11" hasCustomPrompt="1"/>
          </p:nvPr>
        </p:nvSpPr>
        <p:spPr>
          <a:xfrm>
            <a:off x="6787262" y="2052736"/>
            <a:ext cx="4490320" cy="4800598"/>
          </a:xfrm>
        </p:spPr>
        <p:txBody>
          <a:bodyPr lIns="0">
            <a:normAutofit/>
          </a:bodyPr>
          <a:lstStyle>
            <a:lvl1pPr marL="0" indent="0">
              <a:lnSpc>
                <a:spcPct val="100000"/>
              </a:lnSpc>
              <a:spcBef>
                <a:spcPts val="1000"/>
              </a:spcBef>
              <a:spcAft>
                <a:spcPts val="1200"/>
              </a:spcAft>
              <a:buNone/>
              <a:defRPr sz="2000"/>
            </a:lvl1pPr>
            <a:lvl2pPr marL="800100" indent="-342900">
              <a:lnSpc>
                <a:spcPct val="100000"/>
              </a:lnSpc>
              <a:spcBef>
                <a:spcPts val="1000"/>
              </a:spcBef>
              <a:spcAft>
                <a:spcPts val="1200"/>
              </a:spcAft>
              <a:buFont typeface="Arial" panose="020B0604020202020204" pitchFamily="34" charset="0"/>
              <a:buChar char="•"/>
              <a:defRPr sz="2000"/>
            </a:lvl2pPr>
            <a:lvl3pPr marL="1257300" indent="-342900">
              <a:spcBef>
                <a:spcPts val="1000"/>
              </a:spcBef>
              <a:spcAft>
                <a:spcPts val="1200"/>
              </a:spcAft>
              <a:buFont typeface="Arial" panose="020B0604020202020204" pitchFamily="34" charset="0"/>
              <a:buChar char="•"/>
              <a:defRPr sz="2000"/>
            </a:lvl3pPr>
            <a:lvl4pPr marL="1714500" indent="-342900">
              <a:spcBef>
                <a:spcPts val="1000"/>
              </a:spcBef>
              <a:spcAft>
                <a:spcPts val="1200"/>
              </a:spcAft>
              <a:buFont typeface="Arial" panose="020B0604020202020204" pitchFamily="34" charset="0"/>
              <a:buChar char="•"/>
              <a:defRPr sz="2000"/>
            </a:lvl4pPr>
            <a:lvl5pPr marL="2171700" indent="-3429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8809D86D-3DDE-CA24-4CAA-DF6944B9BCBB}"/>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xmlns=""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xmlns=""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6107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82F216-62F1-7E0B-63FD-51C27CDAA1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61F31D-B959-2AD8-9208-FF08B574DB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32C8C7-5C6C-400B-AEC0-4D8178161B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b="0" cap="all" spc="150" baseline="0">
                <a:solidFill>
                  <a:schemeClr val="bg2">
                    <a:lumMod val="50000"/>
                  </a:schemeClr>
                </a:solidFill>
                <a:latin typeface="Univers Light" panose="020B0403020202020204" pitchFamily="34" charset="0"/>
              </a:defRPr>
            </a:lvl1pPr>
          </a:lstStyle>
          <a:p>
            <a:endParaRPr lang="en-US" dirty="0"/>
          </a:p>
        </p:txBody>
      </p:sp>
      <p:sp>
        <p:nvSpPr>
          <p:cNvPr id="5" name="Footer Placeholder 4">
            <a:extLst>
              <a:ext uri="{FF2B5EF4-FFF2-40B4-BE49-F238E27FC236}">
                <a16:creationId xmlns:a16="http://schemas.microsoft.com/office/drawing/2014/main" id="{4B7105D6-7B52-4B7D-9473-BCD571A93A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b="0" cap="all" spc="150" baseline="0">
                <a:solidFill>
                  <a:schemeClr val="bg2">
                    <a:lumMod val="50000"/>
                  </a:schemeClr>
                </a:solidFill>
                <a:latin typeface="Univers Light" panose="020B0403020202020204" pitchFamily="34" charset="0"/>
              </a:defRPr>
            </a:lvl1pPr>
          </a:lstStyle>
          <a:p>
            <a:endParaRPr lang="en-US" dirty="0"/>
          </a:p>
        </p:txBody>
      </p:sp>
      <p:sp>
        <p:nvSpPr>
          <p:cNvPr id="6" name="Slide Number Placeholder 5">
            <a:extLst>
              <a:ext uri="{FF2B5EF4-FFF2-40B4-BE49-F238E27FC236}">
                <a16:creationId xmlns:a16="http://schemas.microsoft.com/office/drawing/2014/main" id="{B13EAA0A-7090-4FA3-AD1C-CD4570404021}"/>
              </a:ext>
            </a:extLst>
          </p:cNvPr>
          <p:cNvSpPr>
            <a:spLocks noGrp="1"/>
          </p:cNvSpPr>
          <p:nvPr>
            <p:ph type="sldNum" sz="quarter" idx="4"/>
          </p:nvPr>
        </p:nvSpPr>
        <p:spPr>
          <a:xfrm>
            <a:off x="412136" y="5943601"/>
            <a:ext cx="968983" cy="651912"/>
          </a:xfrm>
          <a:prstGeom prst="rect">
            <a:avLst/>
          </a:prstGeom>
        </p:spPr>
        <p:txBody>
          <a:bodyPr vert="horz" lIns="91440" tIns="45720" rIns="91440" bIns="45720" rtlCol="0" anchor="ctr"/>
          <a:lstStyle>
            <a:lvl1pPr algn="ctr">
              <a:defRPr sz="1200" b="1" spc="150" baseline="0">
                <a:solidFill>
                  <a:schemeClr val="tx1"/>
                </a:solidFill>
                <a:latin typeface="+mn-lt"/>
              </a:defRPr>
            </a:lvl1p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737433849"/>
      </p:ext>
    </p:extLst>
  </p:cSld>
  <p:clrMap bg1="lt1" tx1="dk1" bg2="lt2" tx2="dk2" accent1="accent1" accent2="accent2" accent3="accent3" accent4="accent4" accent5="accent5" accent6="accent6" hlink="hlink" folHlink="folHlink"/>
  <p:sldLayoutIdLst>
    <p:sldLayoutId id="2147483694" r:id="rId1"/>
    <p:sldLayoutId id="2147483693" r:id="rId2"/>
    <p:sldLayoutId id="2147483692" r:id="rId3"/>
    <p:sldLayoutId id="2147483691" r:id="rId4"/>
    <p:sldLayoutId id="2147483690" r:id="rId5"/>
    <p:sldLayoutId id="2147483689" r:id="rId6"/>
    <p:sldLayoutId id="2147483688" r:id="rId7"/>
    <p:sldLayoutId id="2147483687" r:id="rId8"/>
    <p:sldLayoutId id="2147483686" r:id="rId9"/>
    <p:sldLayoutId id="2147483685" r:id="rId10"/>
    <p:sldLayoutId id="2147483684" r:id="rId11"/>
    <p:sldLayoutId id="2147483682" r:id="rId12"/>
    <p:sldLayoutId id="214748368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54C9E-20FB-B999-9303-C71D1334BAD7}"/>
              </a:ext>
            </a:extLst>
          </p:cNvPr>
          <p:cNvSpPr>
            <a:spLocks noGrp="1"/>
          </p:cNvSpPr>
          <p:nvPr>
            <p:ph type="title"/>
          </p:nvPr>
        </p:nvSpPr>
        <p:spPr>
          <a:xfrm>
            <a:off x="1317615" y="690511"/>
            <a:ext cx="5185821" cy="5253089"/>
          </a:xfrm>
        </p:spPr>
        <p:txBody>
          <a:bodyPr>
            <a:normAutofit/>
          </a:bodyPr>
          <a:lstStyle/>
          <a:p>
            <a:r>
              <a:rPr lang="en-US" dirty="0" smtClean="0"/>
              <a:t>Chain Of Responsibility</a:t>
            </a:r>
            <a:endParaRPr lang="en-US" dirty="0"/>
          </a:p>
        </p:txBody>
      </p:sp>
    </p:spTree>
    <p:extLst>
      <p:ext uri="{BB962C8B-B14F-4D97-AF65-F5344CB8AC3E}">
        <p14:creationId xmlns:p14="http://schemas.microsoft.com/office/powerpoint/2010/main" val="3378822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D0E47E-D228-15EB-5886-33E9AA181D03}"/>
              </a:ext>
            </a:extLst>
          </p:cNvPr>
          <p:cNvSpPr>
            <a:spLocks noGrp="1"/>
          </p:cNvSpPr>
          <p:nvPr>
            <p:ph type="title"/>
          </p:nvPr>
        </p:nvSpPr>
        <p:spPr>
          <a:xfrm>
            <a:off x="1353827" y="1278294"/>
            <a:ext cx="5000318" cy="4904141"/>
          </a:xfrm>
        </p:spPr>
        <p:txBody>
          <a:bodyPr/>
          <a:lstStyle/>
          <a:p>
            <a:r>
              <a:rPr lang="en-US" dirty="0" smtClean="0"/>
              <a:t>How Does The Chain of Responsibility Pattern Work ?</a:t>
            </a:r>
            <a:endParaRPr lang="en-US" dirty="0"/>
          </a:p>
        </p:txBody>
      </p:sp>
      <p:pic>
        <p:nvPicPr>
          <p:cNvPr id="4" name="Picture Placeholder 17">
            <a:extLst>
              <a:ext uri="{FF2B5EF4-FFF2-40B4-BE49-F238E27FC236}">
                <a16:creationId xmlns:a16="http://schemas.microsoft.com/office/drawing/2014/main" id="{5E6D83BB-8C90-A74A-7CB5-59884B99448A}"/>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6169891" y="923636"/>
            <a:ext cx="5689600" cy="5258799"/>
          </a:xfrm>
        </p:spPr>
      </p:pic>
    </p:spTree>
    <p:extLst>
      <p:ext uri="{BB962C8B-B14F-4D97-AF65-F5344CB8AC3E}">
        <p14:creationId xmlns:p14="http://schemas.microsoft.com/office/powerpoint/2010/main" val="3752118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84">
            <a:extLst>
              <a:ext uri="{FF2B5EF4-FFF2-40B4-BE49-F238E27FC236}">
                <a16:creationId xmlns:a16="http://schemas.microsoft.com/office/drawing/2014/main" id="{E71238CA-461F-1B03-D7E1-786C002AB7DC}"/>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914400" y="0"/>
            <a:ext cx="11277599" cy="3429000"/>
          </a:xfrm>
        </p:spPr>
      </p:pic>
      <p:sp>
        <p:nvSpPr>
          <p:cNvPr id="8" name="Text Placeholder 7">
            <a:extLst>
              <a:ext uri="{FF2B5EF4-FFF2-40B4-BE49-F238E27FC236}">
                <a16:creationId xmlns:a16="http://schemas.microsoft.com/office/drawing/2014/main" id="{DD542008-8017-76E5-ABC0-32401068875D}"/>
              </a:ext>
            </a:extLst>
          </p:cNvPr>
          <p:cNvSpPr>
            <a:spLocks noGrp="1"/>
          </p:cNvSpPr>
          <p:nvPr>
            <p:ph type="body" sz="quarter" idx="12"/>
          </p:nvPr>
        </p:nvSpPr>
        <p:spPr>
          <a:xfrm>
            <a:off x="1591314" y="4453730"/>
            <a:ext cx="9923770" cy="1570360"/>
          </a:xfrm>
        </p:spPr>
        <p:txBody>
          <a:bodyPr>
            <a:normAutofit fontScale="85000" lnSpcReduction="20000"/>
          </a:bodyPr>
          <a:lstStyle/>
          <a:p>
            <a:pPr>
              <a:lnSpc>
                <a:spcPct val="160000"/>
              </a:lnSpc>
            </a:pPr>
            <a:r>
              <a:rPr lang="en-US" dirty="0"/>
              <a:t>E</a:t>
            </a:r>
            <a:r>
              <a:rPr lang="en-US" dirty="0" smtClean="0"/>
              <a:t>ach </a:t>
            </a:r>
            <a:r>
              <a:rPr lang="en-US" dirty="0"/>
              <a:t>handler in the chain has the ability to either handle the request or pass it along to the next handler. This approach effectively decouples the sender of the request from its potential recipients, enabling multiple objects to participate in processing the request without creating complex interdependencies.</a:t>
            </a:r>
            <a:endParaRPr lang="en-US" dirty="0"/>
          </a:p>
        </p:txBody>
      </p:sp>
    </p:spTree>
    <p:extLst>
      <p:ext uri="{BB962C8B-B14F-4D97-AF65-F5344CB8AC3E}">
        <p14:creationId xmlns:p14="http://schemas.microsoft.com/office/powerpoint/2010/main" val="3421680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84">
            <a:extLst>
              <a:ext uri="{FF2B5EF4-FFF2-40B4-BE49-F238E27FC236}">
                <a16:creationId xmlns:a16="http://schemas.microsoft.com/office/drawing/2014/main" id="{E71238CA-461F-1B03-D7E1-786C002AB7DC}"/>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914400" y="304800"/>
            <a:ext cx="11277599" cy="2819399"/>
          </a:xfrm>
        </p:spPr>
      </p:pic>
      <p:sp>
        <p:nvSpPr>
          <p:cNvPr id="8" name="Text Placeholder 7">
            <a:extLst>
              <a:ext uri="{FF2B5EF4-FFF2-40B4-BE49-F238E27FC236}">
                <a16:creationId xmlns:a16="http://schemas.microsoft.com/office/drawing/2014/main" id="{DD542008-8017-76E5-ABC0-32401068875D}"/>
              </a:ext>
            </a:extLst>
          </p:cNvPr>
          <p:cNvSpPr>
            <a:spLocks noGrp="1"/>
          </p:cNvSpPr>
          <p:nvPr>
            <p:ph type="body" sz="quarter" idx="12"/>
          </p:nvPr>
        </p:nvSpPr>
        <p:spPr>
          <a:xfrm>
            <a:off x="1591314" y="3491345"/>
            <a:ext cx="9923770" cy="2532745"/>
          </a:xfrm>
        </p:spPr>
        <p:txBody>
          <a:bodyPr>
            <a:normAutofit/>
          </a:bodyPr>
          <a:lstStyle/>
          <a:p>
            <a:r>
              <a:rPr lang="en-US" dirty="0"/>
              <a:t>T</a:t>
            </a:r>
            <a:r>
              <a:rPr lang="en-US" dirty="0" smtClean="0"/>
              <a:t>here </a:t>
            </a:r>
            <a:r>
              <a:rPr lang="en-US" dirty="0"/>
              <a:t>are three key components</a:t>
            </a:r>
            <a:r>
              <a:rPr lang="en-US" dirty="0" smtClean="0"/>
              <a:t>:</a:t>
            </a:r>
            <a:endParaRPr lang="en-US" dirty="0"/>
          </a:p>
          <a:p>
            <a:pPr marL="342900" indent="-342900">
              <a:lnSpc>
                <a:spcPct val="200000"/>
              </a:lnSpc>
              <a:buFont typeface="Arial" panose="020B0604020202020204" pitchFamily="34" charset="0"/>
              <a:buChar char="•"/>
            </a:pPr>
            <a:r>
              <a:rPr lang="en-US" dirty="0" smtClean="0"/>
              <a:t>The </a:t>
            </a:r>
            <a:r>
              <a:rPr lang="en-US" dirty="0"/>
              <a:t>sender</a:t>
            </a:r>
          </a:p>
          <a:p>
            <a:pPr marL="342900" indent="-342900">
              <a:lnSpc>
                <a:spcPct val="200000"/>
              </a:lnSpc>
              <a:buFont typeface="Arial" panose="020B0604020202020204" pitchFamily="34" charset="0"/>
              <a:buChar char="•"/>
            </a:pPr>
            <a:r>
              <a:rPr lang="en-US" dirty="0"/>
              <a:t>The recipient</a:t>
            </a:r>
          </a:p>
          <a:p>
            <a:pPr marL="342900" indent="-342900">
              <a:lnSpc>
                <a:spcPct val="200000"/>
              </a:lnSpc>
              <a:buFont typeface="Arial" panose="020B0604020202020204" pitchFamily="34" charset="0"/>
              <a:buChar char="•"/>
            </a:pPr>
            <a:r>
              <a:rPr lang="en-US" dirty="0"/>
              <a:t>The request </a:t>
            </a:r>
            <a:endParaRPr lang="en-US" dirty="0" smtClean="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3095655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EBC60-AA38-5DEF-3160-0CAA68F3D28C}"/>
              </a:ext>
            </a:extLst>
          </p:cNvPr>
          <p:cNvSpPr>
            <a:spLocks noGrp="1"/>
          </p:cNvSpPr>
          <p:nvPr>
            <p:ph type="title"/>
          </p:nvPr>
        </p:nvSpPr>
        <p:spPr>
          <a:xfrm>
            <a:off x="1468815" y="503852"/>
            <a:ext cx="9150675" cy="1427585"/>
          </a:xfrm>
        </p:spPr>
        <p:txBody>
          <a:bodyPr/>
          <a:lstStyle/>
          <a:p>
            <a:r>
              <a:rPr lang="en-US" dirty="0" smtClean="0"/>
              <a:t> </a:t>
            </a:r>
            <a:r>
              <a:rPr lang="en-US" dirty="0"/>
              <a:t>Main </a:t>
            </a:r>
            <a:r>
              <a:rPr lang="en-US" dirty="0" smtClean="0"/>
              <a:t>Components </a:t>
            </a:r>
            <a:endParaRPr lang="en-ZA" dirty="0"/>
          </a:p>
        </p:txBody>
      </p:sp>
      <p:sp>
        <p:nvSpPr>
          <p:cNvPr id="3" name="Content Placeholder 2">
            <a:extLst>
              <a:ext uri="{FF2B5EF4-FFF2-40B4-BE49-F238E27FC236}">
                <a16:creationId xmlns:a16="http://schemas.microsoft.com/office/drawing/2014/main" id="{1EBEE570-1B5E-FFD1-485D-D77E4E6FE7C0}"/>
              </a:ext>
            </a:extLst>
          </p:cNvPr>
          <p:cNvSpPr>
            <a:spLocks noGrp="1"/>
          </p:cNvSpPr>
          <p:nvPr>
            <p:ph sz="quarter" idx="12"/>
          </p:nvPr>
        </p:nvSpPr>
        <p:spPr>
          <a:xfrm>
            <a:off x="1450153" y="2108722"/>
            <a:ext cx="8552264" cy="4119463"/>
          </a:xfrm>
        </p:spPr>
        <p:txBody>
          <a:bodyPr>
            <a:normAutofit/>
          </a:bodyPr>
          <a:lstStyle/>
          <a:p>
            <a:pPr marL="0" indent="0">
              <a:buNone/>
            </a:pPr>
            <a:endParaRPr lang="en-US" dirty="0"/>
          </a:p>
          <a:p>
            <a:r>
              <a:rPr lang="en-US" dirty="0"/>
              <a:t>The Sender :  responsible for initiating requests</a:t>
            </a:r>
            <a:endParaRPr lang="en-US" dirty="0"/>
          </a:p>
          <a:p>
            <a:r>
              <a:rPr lang="en-US" dirty="0"/>
              <a:t>The Recipient : decide whether to directly respond to the </a:t>
            </a:r>
            <a:r>
              <a:rPr lang="en-US" b="1" dirty="0"/>
              <a:t>request </a:t>
            </a:r>
            <a:r>
              <a:rPr lang="en-US" dirty="0"/>
              <a:t>or delegate it to the next object in the chain</a:t>
            </a:r>
            <a:endParaRPr lang="en-US" dirty="0"/>
          </a:p>
          <a:p>
            <a:r>
              <a:rPr lang="en-US" dirty="0"/>
              <a:t> The </a:t>
            </a:r>
            <a:r>
              <a:rPr lang="en-US" dirty="0"/>
              <a:t>R</a:t>
            </a:r>
            <a:r>
              <a:rPr lang="en-US" dirty="0" smtClean="0"/>
              <a:t>equest : can </a:t>
            </a:r>
            <a:r>
              <a:rPr lang="en-US" dirty="0"/>
              <a:t>take the form of a standard function call to the recipient without any parameters, or it can be encapsulated within an object containing all the necessary data.</a:t>
            </a:r>
            <a:endParaRPr lang="en-US" dirty="0"/>
          </a:p>
          <a:p>
            <a:endParaRPr lang="en-US" dirty="0"/>
          </a:p>
        </p:txBody>
      </p:sp>
      <p:sp>
        <p:nvSpPr>
          <p:cNvPr id="4" name="Slide Number Placeholder 3">
            <a:extLst>
              <a:ext uri="{FF2B5EF4-FFF2-40B4-BE49-F238E27FC236}">
                <a16:creationId xmlns:a16="http://schemas.microsoft.com/office/drawing/2014/main" id="{527C964F-E2D5-D8E7-C513-C47A7E409DF3}"/>
              </a:ext>
            </a:extLst>
          </p:cNvPr>
          <p:cNvSpPr>
            <a:spLocks noGrp="1"/>
          </p:cNvSpPr>
          <p:nvPr>
            <p:ph type="sldNum" sz="quarter" idx="15"/>
          </p:nvPr>
        </p:nvSpPr>
        <p:spPr/>
        <p:txBody>
          <a:bodyPr/>
          <a:lstStyle/>
          <a:p>
            <a:fld id="{18D65601-5AE2-46FC-B138-694DDD2B510D}" type="slidenum">
              <a:rPr lang="en-US" smtClean="0"/>
              <a:pPr/>
              <a:t>5</a:t>
            </a:fld>
            <a:endParaRPr lang="en-US" dirty="0"/>
          </a:p>
        </p:txBody>
      </p:sp>
    </p:spTree>
    <p:extLst>
      <p:ext uri="{BB962C8B-B14F-4D97-AF65-F5344CB8AC3E}">
        <p14:creationId xmlns:p14="http://schemas.microsoft.com/office/powerpoint/2010/main" val="2906152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101732C-7338-DBA0-BD19-1FA88304749F}"/>
              </a:ext>
            </a:extLst>
          </p:cNvPr>
          <p:cNvSpPr>
            <a:spLocks noGrp="1"/>
          </p:cNvSpPr>
          <p:nvPr>
            <p:ph type="title"/>
          </p:nvPr>
        </p:nvSpPr>
        <p:spPr>
          <a:xfrm>
            <a:off x="1317614" y="690511"/>
            <a:ext cx="4964671" cy="5253089"/>
          </a:xfrm>
        </p:spPr>
        <p:txBody>
          <a:bodyPr/>
          <a:lstStyle/>
          <a:p>
            <a:r>
              <a:rPr lang="en-US" dirty="0"/>
              <a:t>Thank</a:t>
            </a:r>
            <a:br>
              <a:rPr lang="en-US" dirty="0"/>
            </a:br>
            <a:r>
              <a:rPr lang="en-US" dirty="0"/>
              <a:t>you</a:t>
            </a:r>
          </a:p>
        </p:txBody>
      </p:sp>
      <p:sp>
        <p:nvSpPr>
          <p:cNvPr id="2" name="Content Placeholder 1">
            <a:extLst>
              <a:ext uri="{FF2B5EF4-FFF2-40B4-BE49-F238E27FC236}">
                <a16:creationId xmlns:a16="http://schemas.microsoft.com/office/drawing/2014/main" id="{70ECFE66-A9E7-A365-967B-2FD670CB3923}"/>
              </a:ext>
            </a:extLst>
          </p:cNvPr>
          <p:cNvSpPr>
            <a:spLocks noGrp="1"/>
          </p:cNvSpPr>
          <p:nvPr>
            <p:ph sz="quarter" idx="10"/>
          </p:nvPr>
        </p:nvSpPr>
        <p:spPr>
          <a:xfrm>
            <a:off x="6282286" y="690465"/>
            <a:ext cx="4784372" cy="5253089"/>
          </a:xfrm>
        </p:spPr>
        <p:txBody>
          <a:bodyPr/>
          <a:lstStyle/>
          <a:p>
            <a:endParaRPr lang="en-US" dirty="0" smtClean="0"/>
          </a:p>
        </p:txBody>
      </p:sp>
    </p:spTree>
    <p:extLst>
      <p:ext uri="{BB962C8B-B14F-4D97-AF65-F5344CB8AC3E}">
        <p14:creationId xmlns:p14="http://schemas.microsoft.com/office/powerpoint/2010/main" val="704370842"/>
      </p:ext>
    </p:extLst>
  </p:cSld>
  <p:clrMapOvr>
    <a:masterClrMapping/>
  </p:clrMapOvr>
</p:sld>
</file>

<file path=ppt/theme/theme1.xml><?xml version="1.0" encoding="utf-8"?>
<a:theme xmlns:a="http://schemas.openxmlformats.org/drawingml/2006/main" name="Custom">
  <a:themeElements>
    <a:clrScheme name="Custom 23">
      <a:dk1>
        <a:sysClr val="windowText" lastClr="000000"/>
      </a:dk1>
      <a:lt1>
        <a:sysClr val="window" lastClr="FFFFFF"/>
      </a:lt1>
      <a:dk2>
        <a:srgbClr val="44546A"/>
      </a:dk2>
      <a:lt2>
        <a:srgbClr val="E7E6E6"/>
      </a:lt2>
      <a:accent1>
        <a:srgbClr val="58696B"/>
      </a:accent1>
      <a:accent2>
        <a:srgbClr val="95B8BF"/>
      </a:accent2>
      <a:accent3>
        <a:srgbClr val="BFD4D9"/>
      </a:accent3>
      <a:accent4>
        <a:srgbClr val="5B4839"/>
      </a:accent4>
      <a:accent5>
        <a:srgbClr val="C3A398"/>
      </a:accent5>
      <a:accent6>
        <a:srgbClr val="CA553E"/>
      </a:accent6>
      <a:hlink>
        <a:srgbClr val="0563C1"/>
      </a:hlink>
      <a:folHlink>
        <a:srgbClr val="954F72"/>
      </a:folHlink>
    </a:clrScheme>
    <a:fontScheme name="Custom 30">
      <a:majorFont>
        <a:latin typeface="Tisa Offc Serif Pro"/>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accent5">
              <a:lumMod val="20000"/>
              <a:lumOff val="8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M78544816_Win32_SL_V10" id="{8934A6D9-B969-498F-A646-4B502FD69C4E}" vid="{AA78C1C8-456D-41A9-83FC-BC8B9A8EE3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BDD27D0-5B6E-4A0E-95B2-BB37F9D88615}">
  <ds:schemaRefs>
    <ds:schemaRef ds:uri="http://purl.org/dc/elements/1.1/"/>
    <ds:schemaRef ds:uri="http://schemas.microsoft.com/office/2006/metadata/properties"/>
    <ds:schemaRef ds:uri="http://schemas.microsoft.com/sharepoint/v3"/>
    <ds:schemaRef ds:uri="230e9df3-be65-4c73-a93b-d1236ebd677e"/>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16c05727-aa75-4e4a-9b5f-8a80a1165891"/>
    <ds:schemaRef ds:uri="71af3243-3dd4-4a8d-8c0d-dd76da1f02a5"/>
    <ds:schemaRef ds:uri="http://www.w3.org/XML/1998/namespace"/>
  </ds:schemaRefs>
</ds:datastoreItem>
</file>

<file path=customXml/itemProps2.xml><?xml version="1.0" encoding="utf-8"?>
<ds:datastoreItem xmlns:ds="http://schemas.openxmlformats.org/officeDocument/2006/customXml" ds:itemID="{A98CD342-50C4-441F-B4A3-7D5ADB057132}">
  <ds:schemaRefs>
    <ds:schemaRef ds:uri="http://schemas.microsoft.com/sharepoint/v3/contenttype/forms"/>
  </ds:schemaRefs>
</ds:datastoreItem>
</file>

<file path=customXml/itemProps3.xml><?xml version="1.0" encoding="utf-8"?>
<ds:datastoreItem xmlns:ds="http://schemas.openxmlformats.org/officeDocument/2006/customXml" ds:itemID="{3FAE0208-DBD5-43E1-AC6B-D2AD9623F0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20</TotalTime>
  <Words>147</Words>
  <Application>Microsoft Office PowerPoint</Application>
  <PresentationFormat>Widescreen</PresentationFormat>
  <Paragraphs>14</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Tisa Offc Serif Pro</vt:lpstr>
      <vt:lpstr>Univers Light</vt:lpstr>
      <vt:lpstr>Custom</vt:lpstr>
      <vt:lpstr>Chain Of Responsibility</vt:lpstr>
      <vt:lpstr>How Does The Chain of Responsibility Pattern Work ?</vt:lpstr>
      <vt:lpstr>PowerPoint Presentation</vt:lpstr>
      <vt:lpstr>PowerPoint Presentation</vt:lpstr>
      <vt:lpstr> Main Components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dc:creator>Rawan Hesham</dc:creator>
  <cp:lastModifiedBy>roroheshamfa@gmail.com</cp:lastModifiedBy>
  <cp:revision>3</cp:revision>
  <dcterms:created xsi:type="dcterms:W3CDTF">2024-01-11T18:09:01Z</dcterms:created>
  <dcterms:modified xsi:type="dcterms:W3CDTF">2024-08-30T15:03:21Z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