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6" r:id="rId5"/>
    <p:sldId id="259" r:id="rId6"/>
    <p:sldId id="262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EB7BC-E7B7-4575-9112-6E1F8FFB069E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563E5-3F3B-4F78-9C71-DC2608869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8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44793A9-7C6C-4D08-92F6-F1F92C238736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2F62-41D9-41B4-A742-F07D327A573D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EF911B4-2B8A-4B9C-8112-6F5C986D46F7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438-B4B8-4A3B-81C9-F825F3AAC376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E4997B-1FE4-47A8-9028-DEF54467F1A4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E2A4-FC2B-4C62-99D1-22A122804089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8FDE-D23B-4B1F-9C84-7727D2CE25D7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6DC1-AD37-4838-9FEB-59E5E9793810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26B5-3923-4825-B39D-26824402D2D6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F77A073-F441-4A2C-AEED-DA5AB371EE5F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59920AA-4634-43CD-9C1A-EA35C3EB9627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5D330AF-CDB6-4B06-9433-B8653C157AA0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eamination" TargetMode="External"/><Relationship Id="rId13" Type="http://schemas.openxmlformats.org/officeDocument/2006/relationships/hyperlink" Target="https://en.wikipedia.org/wiki/Brunner_syndrome" TargetMode="External"/><Relationship Id="rId3" Type="http://schemas.openxmlformats.org/officeDocument/2006/relationships/hyperlink" Target="https://en.wikipedia.org/wiki/Human" TargetMode="External"/><Relationship Id="rId7" Type="http://schemas.openxmlformats.org/officeDocument/2006/relationships/hyperlink" Target="https://en.wikipedia.org/wiki/Oxidative" TargetMode="External"/><Relationship Id="rId12" Type="http://schemas.openxmlformats.org/officeDocument/2006/relationships/hyperlink" Target="https://en.wikipedia.org/wiki/Serotonin" TargetMode="External"/><Relationship Id="rId2" Type="http://schemas.openxmlformats.org/officeDocument/2006/relationships/hyperlink" Target="https://en.wikipedia.org/wiki/Enzy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atalyze" TargetMode="External"/><Relationship Id="rId11" Type="http://schemas.openxmlformats.org/officeDocument/2006/relationships/hyperlink" Target="https://en.wikipedia.org/wiki/Norepinephrine" TargetMode="External"/><Relationship Id="rId5" Type="http://schemas.openxmlformats.org/officeDocument/2006/relationships/hyperlink" Target="https://en.wikipedia.org/wiki/Mitochondria" TargetMode="External"/><Relationship Id="rId10" Type="http://schemas.openxmlformats.org/officeDocument/2006/relationships/hyperlink" Target="https://en.wikipedia.org/wiki/Dopamine" TargetMode="External"/><Relationship Id="rId4" Type="http://schemas.openxmlformats.org/officeDocument/2006/relationships/hyperlink" Target="https://en.wikipedia.org/wiki/Gene" TargetMode="External"/><Relationship Id="rId9" Type="http://schemas.openxmlformats.org/officeDocument/2006/relationships/hyperlink" Target="https://en.wikipedia.org/wiki/Amine" TargetMode="External"/><Relationship Id="rId14" Type="http://schemas.openxmlformats.org/officeDocument/2006/relationships/hyperlink" Target="https://en.wikipedia.org/wiki/Anti-social_behavio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D746CED-0567-4DF8-AB5A-955539059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 useBgFill="1">
          <p:nvSpPr>
            <p:cNvPr id="59" name="Freeform 159">
              <a:extLst>
                <a:ext uri="{FF2B5EF4-FFF2-40B4-BE49-F238E27FC236}">
                  <a16:creationId xmlns:a16="http://schemas.microsoft.com/office/drawing/2014/main" id="{ADA5E076-A7C5-4275-A6C5-D0949C89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0" name="Freeform 164">
              <a:extLst>
                <a:ext uri="{FF2B5EF4-FFF2-40B4-BE49-F238E27FC236}">
                  <a16:creationId xmlns:a16="http://schemas.microsoft.com/office/drawing/2014/main" id="{8DA0B687-0059-4D26-A341-3533C07D8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CFF822-5B88-4257-86DB-464E3C75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5AC2A1-33AB-498F-9481-456EE428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301" y="1830579"/>
            <a:ext cx="5860821" cy="18290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MAOA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B152B-31E5-418B-BA48-A3361253F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1" y="4176130"/>
            <a:ext cx="5860821" cy="926103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Monoamine oxidase A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7E8E-DE7E-4C2D-B9C9-99B62612F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752" y="874864"/>
            <a:ext cx="3793678" cy="3404174"/>
          </a:xfrm>
        </p:spPr>
        <p:txBody>
          <a:bodyPr>
            <a:normAutofit/>
          </a:bodyPr>
          <a:lstStyle/>
          <a:p>
            <a:r>
              <a:rPr lang="en-US" sz="3200" dirty="0"/>
              <a:t>Have you ever thought that there is a gene that can make us aggressive and sometimes killers?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0500D-BF5A-4117-8803-A5B3D64B8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fact, there is a gene responsible for this.</a:t>
            </a:r>
          </a:p>
        </p:txBody>
      </p:sp>
    </p:spTree>
    <p:extLst>
      <p:ext uri="{BB962C8B-B14F-4D97-AF65-F5344CB8AC3E}">
        <p14:creationId xmlns:p14="http://schemas.microsoft.com/office/powerpoint/2010/main" val="184781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78D3-8D5D-45DA-8DBD-E10F0E20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Monoamine oxidase A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96C6-371D-4B21-939B-1C011097C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Monoamine oxidase 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also known as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MAO-A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is an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Enzyme"/>
              </a:rPr>
              <a:t>enzyme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in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Human"/>
              </a:rPr>
              <a:t>humans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encoded by the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MAOA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Gene"/>
              </a:rPr>
              <a:t>gene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This gene is one of two neighboring gene family members that encode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Mitochondria"/>
              </a:rPr>
              <a:t>mitochondrial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enzymes which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Catalyze"/>
              </a:rPr>
              <a:t>catalyze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Oxidative"/>
              </a:rPr>
              <a:t>oxidative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Deamination"/>
              </a:rPr>
              <a:t>deamination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 </a:t>
            </a:r>
            <a:r>
              <a:rPr lang="en-U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/>
              </a:rPr>
              <a:t>amines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such as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Dopamine"/>
              </a:rPr>
              <a:t>dopamine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 tooltip="Norepinephrine"/>
              </a:rPr>
              <a:t>norepinephrine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2" tooltip="Serotonin"/>
              </a:rPr>
              <a:t>serotonin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 mutation of this gene results in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3" tooltip="Brunner syndrome"/>
              </a:rPr>
              <a:t>Brunner syndrome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This gene has also been associated with a variety of other psychiatric disorders, including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4" tooltip="Anti-social behavior"/>
              </a:rPr>
              <a:t>antisocial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behavior.</a:t>
            </a:r>
            <a:endParaRPr lang="en-US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0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D86E-B815-4B34-A8CE-01C9D105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MAO-A’s function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3ED21-368B-4127-8AD0-A325EE8F4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1584" y="2473910"/>
            <a:ext cx="5069150" cy="3651250"/>
          </a:xfrm>
        </p:spPr>
      </p:pic>
    </p:spTree>
    <p:extLst>
      <p:ext uri="{BB962C8B-B14F-4D97-AF65-F5344CB8AC3E}">
        <p14:creationId xmlns:p14="http://schemas.microsoft.com/office/powerpoint/2010/main" val="376318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107357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Our project idea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27B6076-C893-4682-81CC-FE42A422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46" y="2438400"/>
            <a:ext cx="9486309" cy="312420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Because of the danger and importance of this gene to individuals and societies, action should have been taken to enable us to determine whether a person is aggressive by nature and should have a special treatment or not.</a:t>
            </a:r>
          </a:p>
          <a:p>
            <a:r>
              <a:rPr lang="en-US" sz="1800" dirty="0"/>
              <a:t>So, our website will discover it by passing human genome.</a:t>
            </a:r>
          </a:p>
        </p:txBody>
      </p:sp>
    </p:spTree>
    <p:extLst>
      <p:ext uri="{BB962C8B-B14F-4D97-AF65-F5344CB8AC3E}">
        <p14:creationId xmlns:p14="http://schemas.microsoft.com/office/powerpoint/2010/main" val="3373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9681-F26C-41CC-94D7-52B87A76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720258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28C3E1-D10B-4426-B05E-8E1CAFF03C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B8899B-5794-42FB-9137-8220A7376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9290C9-6505-4B77-B628-A44276CB9D8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Feathered design</Template>
  <TotalTime>51</TotalTime>
  <Words>179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Schoolbook</vt:lpstr>
      <vt:lpstr>Corbel</vt:lpstr>
      <vt:lpstr>Linux Libertine</vt:lpstr>
      <vt:lpstr>Feathered</vt:lpstr>
      <vt:lpstr>MAOA project</vt:lpstr>
      <vt:lpstr>Have you ever thought that there is a gene that can make us aggressive and sometimes killers?</vt:lpstr>
      <vt:lpstr>Monoamine oxidase A </vt:lpstr>
      <vt:lpstr>MAO-A’s function</vt:lpstr>
      <vt:lpstr>Our project idea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MAOA project</dc:title>
  <dc:creator>sohaila anas</dc:creator>
  <cp:lastModifiedBy>sohaila anas</cp:lastModifiedBy>
  <cp:revision>1</cp:revision>
  <dcterms:created xsi:type="dcterms:W3CDTF">2022-03-16T21:10:14Z</dcterms:created>
  <dcterms:modified xsi:type="dcterms:W3CDTF">2022-03-16T22:01:48Z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