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3"/>
  </p:notesMasterIdLst>
  <p:sldIdLst>
    <p:sldId id="256" r:id="rId2"/>
    <p:sldId id="315" r:id="rId3"/>
    <p:sldId id="344" r:id="rId4"/>
    <p:sldId id="317" r:id="rId5"/>
    <p:sldId id="320" r:id="rId6"/>
    <p:sldId id="332" r:id="rId7"/>
    <p:sldId id="334" r:id="rId8"/>
    <p:sldId id="335" r:id="rId9"/>
    <p:sldId id="348" r:id="rId10"/>
    <p:sldId id="319" r:id="rId11"/>
    <p:sldId id="321" r:id="rId12"/>
    <p:sldId id="323" r:id="rId13"/>
    <p:sldId id="325" r:id="rId14"/>
    <p:sldId id="327" r:id="rId15"/>
    <p:sldId id="328" r:id="rId16"/>
    <p:sldId id="346" r:id="rId17"/>
    <p:sldId id="347" r:id="rId18"/>
    <p:sldId id="331" r:id="rId19"/>
    <p:sldId id="338" r:id="rId20"/>
    <p:sldId id="289" r:id="rId21"/>
    <p:sldId id="341" r:id="rId22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24"/>
      <p:bold r:id="rId25"/>
      <p:italic r:id="rId26"/>
      <p:boldItalic r:id="rId27"/>
    </p:embeddedFont>
    <p:embeddedFont>
      <p:font typeface="Bebas Neue" panose="020B0606020202050201" pitchFamily="34" charset="0"/>
      <p:regular r:id="rId28"/>
    </p:embeddedFont>
    <p:embeddedFont>
      <p:font typeface="Comic Sans MS" panose="030F0702030302020204" pitchFamily="66" charset="0"/>
      <p:regular r:id="rId29"/>
      <p:bold r:id="rId30"/>
      <p:italic r:id="rId31"/>
      <p:boldItalic r:id="rId32"/>
    </p:embeddedFont>
    <p:embeddedFont>
      <p:font typeface="Figtree" panose="020B0604020202020204" charset="0"/>
      <p:regular r:id="rId33"/>
      <p:bold r:id="rId34"/>
      <p:italic r:id="rId35"/>
      <p:boldItalic r:id="rId36"/>
    </p:embeddedFont>
    <p:embeddedFont>
      <p:font typeface="Fredoka One" panose="02000000000000000000" pitchFamily="2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5477DB-1358-4855-B989-F89DD711F679}">
  <a:tblStyle styleId="{745477DB-1358-4855-B989-F89DD711F6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1709fecf1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1709fecf1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g172447137a6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6" name="Google Shape;3916;g172447137a6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694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g172447137a6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6" name="Google Shape;3916;g172447137a6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536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Google Shape;3094;g172447137a6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5" name="Google Shape;3095;g172447137a6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186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g172447137a6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6" name="Google Shape;3916;g172447137a6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383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g172447137a6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6" name="Google Shape;3916;g172447137a6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0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g172447137a6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6" name="Google Shape;3916;g172447137a6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870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g172447137a6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6" name="Google Shape;3916;g172447137a6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737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Google Shape;3094;g172447137a6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5" name="Google Shape;3095;g172447137a6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17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g172447137a6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6" name="Google Shape;3916;g172447137a6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640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6" name="Google Shape;4566;g1724783bf30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7" name="Google Shape;4567;g1724783bf30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g172447137a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8" name="Google Shape;2198;g172447137a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489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Google Shape;3094;g172447137a6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5" name="Google Shape;3095;g172447137a6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154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172447137a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9" name="Google Shape;2209;g172447137a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72447137a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72447137a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412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Google Shape;3094;g172447137a6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5" name="Google Shape;3095;g172447137a6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543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g172447137a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8" name="Google Shape;2198;g172447137a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640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g172447137a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8" name="Google Shape;2198;g172447137a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98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172447137a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9" name="Google Shape;2209;g172447137a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728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Google Shape;3094;g172447137a6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5" name="Google Shape;3095;g172447137a6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738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18693">
            <a:off x="-1529068" y="-2480785"/>
            <a:ext cx="4341237" cy="3971959"/>
          </a:xfrm>
          <a:custGeom>
            <a:avLst/>
            <a:gdLst/>
            <a:ahLst/>
            <a:cxnLst/>
            <a:rect l="l" t="t" r="r" b="b"/>
            <a:pathLst>
              <a:path w="25107" h="22971" extrusionOk="0">
                <a:moveTo>
                  <a:pt x="6029" y="1"/>
                </a:moveTo>
                <a:cubicBezTo>
                  <a:pt x="4338" y="1"/>
                  <a:pt x="2979" y="676"/>
                  <a:pt x="2106" y="1643"/>
                </a:cubicBezTo>
                <a:cubicBezTo>
                  <a:pt x="580" y="3337"/>
                  <a:pt x="1" y="6173"/>
                  <a:pt x="2576" y="10368"/>
                </a:cubicBezTo>
                <a:cubicBezTo>
                  <a:pt x="4339" y="13239"/>
                  <a:pt x="4269" y="14957"/>
                  <a:pt x="3934" y="17793"/>
                </a:cubicBezTo>
                <a:cubicBezTo>
                  <a:pt x="3597" y="20624"/>
                  <a:pt x="4165" y="21865"/>
                  <a:pt x="5284" y="22550"/>
                </a:cubicBezTo>
                <a:cubicBezTo>
                  <a:pt x="5735" y="22827"/>
                  <a:pt x="6253" y="22970"/>
                  <a:pt x="6788" y="22970"/>
                </a:cubicBezTo>
                <a:cubicBezTo>
                  <a:pt x="7978" y="22970"/>
                  <a:pt x="9255" y="22259"/>
                  <a:pt x="10087" y="20722"/>
                </a:cubicBezTo>
                <a:cubicBezTo>
                  <a:pt x="11061" y="18911"/>
                  <a:pt x="11691" y="17303"/>
                  <a:pt x="13839" y="17303"/>
                </a:cubicBezTo>
                <a:cubicBezTo>
                  <a:pt x="14341" y="17303"/>
                  <a:pt x="14925" y="17391"/>
                  <a:pt x="15616" y="17584"/>
                </a:cubicBezTo>
                <a:cubicBezTo>
                  <a:pt x="16571" y="17851"/>
                  <a:pt x="17477" y="17980"/>
                  <a:pt x="18320" y="17980"/>
                </a:cubicBezTo>
                <a:cubicBezTo>
                  <a:pt x="20695" y="17980"/>
                  <a:pt x="22564" y="16954"/>
                  <a:pt x="23591" y="15113"/>
                </a:cubicBezTo>
                <a:cubicBezTo>
                  <a:pt x="24984" y="12619"/>
                  <a:pt x="25106" y="8192"/>
                  <a:pt x="22164" y="6325"/>
                </a:cubicBezTo>
                <a:cubicBezTo>
                  <a:pt x="19224" y="4462"/>
                  <a:pt x="16596" y="6173"/>
                  <a:pt x="12118" y="2548"/>
                </a:cubicBezTo>
                <a:cubicBezTo>
                  <a:pt x="9850" y="712"/>
                  <a:pt x="7765" y="1"/>
                  <a:pt x="6029" y="1"/>
                </a:cubicBezTo>
                <a:close/>
              </a:path>
            </a:pathLst>
          </a:custGeom>
          <a:solidFill>
            <a:schemeClr val="lt2">
              <a:alpha val="423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5697125" y="2894800"/>
            <a:ext cx="4341251" cy="3971973"/>
          </a:xfrm>
          <a:custGeom>
            <a:avLst/>
            <a:gdLst/>
            <a:ahLst/>
            <a:cxnLst/>
            <a:rect l="l" t="t" r="r" b="b"/>
            <a:pathLst>
              <a:path w="25107" h="22971" extrusionOk="0">
                <a:moveTo>
                  <a:pt x="6029" y="1"/>
                </a:moveTo>
                <a:cubicBezTo>
                  <a:pt x="4338" y="1"/>
                  <a:pt x="2979" y="676"/>
                  <a:pt x="2106" y="1643"/>
                </a:cubicBezTo>
                <a:cubicBezTo>
                  <a:pt x="580" y="3337"/>
                  <a:pt x="1" y="6173"/>
                  <a:pt x="2576" y="10368"/>
                </a:cubicBezTo>
                <a:cubicBezTo>
                  <a:pt x="4339" y="13239"/>
                  <a:pt x="4269" y="14957"/>
                  <a:pt x="3934" y="17793"/>
                </a:cubicBezTo>
                <a:cubicBezTo>
                  <a:pt x="3597" y="20624"/>
                  <a:pt x="4165" y="21865"/>
                  <a:pt x="5284" y="22550"/>
                </a:cubicBezTo>
                <a:cubicBezTo>
                  <a:pt x="5735" y="22827"/>
                  <a:pt x="6253" y="22970"/>
                  <a:pt x="6788" y="22970"/>
                </a:cubicBezTo>
                <a:cubicBezTo>
                  <a:pt x="7978" y="22970"/>
                  <a:pt x="9255" y="22259"/>
                  <a:pt x="10087" y="20722"/>
                </a:cubicBezTo>
                <a:cubicBezTo>
                  <a:pt x="11061" y="18911"/>
                  <a:pt x="11691" y="17303"/>
                  <a:pt x="13839" y="17303"/>
                </a:cubicBezTo>
                <a:cubicBezTo>
                  <a:pt x="14341" y="17303"/>
                  <a:pt x="14925" y="17391"/>
                  <a:pt x="15616" y="17584"/>
                </a:cubicBezTo>
                <a:cubicBezTo>
                  <a:pt x="16571" y="17851"/>
                  <a:pt x="17477" y="17980"/>
                  <a:pt x="18320" y="17980"/>
                </a:cubicBezTo>
                <a:cubicBezTo>
                  <a:pt x="20695" y="17980"/>
                  <a:pt x="22564" y="16954"/>
                  <a:pt x="23591" y="15113"/>
                </a:cubicBezTo>
                <a:cubicBezTo>
                  <a:pt x="24984" y="12619"/>
                  <a:pt x="25106" y="8192"/>
                  <a:pt x="22164" y="6325"/>
                </a:cubicBezTo>
                <a:cubicBezTo>
                  <a:pt x="19224" y="4462"/>
                  <a:pt x="16596" y="6173"/>
                  <a:pt x="12118" y="2548"/>
                </a:cubicBezTo>
                <a:cubicBezTo>
                  <a:pt x="9850" y="712"/>
                  <a:pt x="7765" y="1"/>
                  <a:pt x="6029" y="1"/>
                </a:cubicBezTo>
                <a:close/>
              </a:path>
            </a:pathLst>
          </a:custGeom>
          <a:solidFill>
            <a:schemeClr val="lt2">
              <a:alpha val="423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66350" y="577975"/>
            <a:ext cx="5804400" cy="17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66350" y="2295075"/>
            <a:ext cx="2042400" cy="66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0"/>
          <p:cNvSpPr txBox="1">
            <a:spLocks noGrp="1"/>
          </p:cNvSpPr>
          <p:nvPr>
            <p:ph type="subTitle" idx="1"/>
          </p:nvPr>
        </p:nvSpPr>
        <p:spPr>
          <a:xfrm>
            <a:off x="1447819" y="1889413"/>
            <a:ext cx="27432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7" name="Google Shape;737;p30"/>
          <p:cNvSpPr txBox="1">
            <a:spLocks noGrp="1"/>
          </p:cNvSpPr>
          <p:nvPr>
            <p:ph type="subTitle" idx="2"/>
          </p:nvPr>
        </p:nvSpPr>
        <p:spPr>
          <a:xfrm>
            <a:off x="4938319" y="1889413"/>
            <a:ext cx="27432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8" name="Google Shape;738;p30"/>
          <p:cNvSpPr txBox="1">
            <a:spLocks noGrp="1"/>
          </p:cNvSpPr>
          <p:nvPr>
            <p:ph type="subTitle" idx="3"/>
          </p:nvPr>
        </p:nvSpPr>
        <p:spPr>
          <a:xfrm>
            <a:off x="1447819" y="2207075"/>
            <a:ext cx="2743200" cy="10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9" name="Google Shape;739;p30"/>
          <p:cNvSpPr txBox="1">
            <a:spLocks noGrp="1"/>
          </p:cNvSpPr>
          <p:nvPr>
            <p:ph type="subTitle" idx="4"/>
          </p:nvPr>
        </p:nvSpPr>
        <p:spPr>
          <a:xfrm>
            <a:off x="4938319" y="2207075"/>
            <a:ext cx="2743200" cy="10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0" name="Google Shape;740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30"/>
          <p:cNvSpPr/>
          <p:nvPr/>
        </p:nvSpPr>
        <p:spPr>
          <a:xfrm rot="1417456">
            <a:off x="-1220602" y="3085032"/>
            <a:ext cx="3954753" cy="3618420"/>
          </a:xfrm>
          <a:custGeom>
            <a:avLst/>
            <a:gdLst/>
            <a:ahLst/>
            <a:cxnLst/>
            <a:rect l="l" t="t" r="r" b="b"/>
            <a:pathLst>
              <a:path w="25107" h="22971" extrusionOk="0">
                <a:moveTo>
                  <a:pt x="6029" y="1"/>
                </a:moveTo>
                <a:cubicBezTo>
                  <a:pt x="4338" y="1"/>
                  <a:pt x="2979" y="676"/>
                  <a:pt x="2106" y="1643"/>
                </a:cubicBezTo>
                <a:cubicBezTo>
                  <a:pt x="580" y="3337"/>
                  <a:pt x="1" y="6173"/>
                  <a:pt x="2576" y="10368"/>
                </a:cubicBezTo>
                <a:cubicBezTo>
                  <a:pt x="4339" y="13239"/>
                  <a:pt x="4269" y="14957"/>
                  <a:pt x="3934" y="17793"/>
                </a:cubicBezTo>
                <a:cubicBezTo>
                  <a:pt x="3597" y="20624"/>
                  <a:pt x="4165" y="21865"/>
                  <a:pt x="5284" y="22550"/>
                </a:cubicBezTo>
                <a:cubicBezTo>
                  <a:pt x="5735" y="22827"/>
                  <a:pt x="6253" y="22970"/>
                  <a:pt x="6788" y="22970"/>
                </a:cubicBezTo>
                <a:cubicBezTo>
                  <a:pt x="7978" y="22970"/>
                  <a:pt x="9255" y="22259"/>
                  <a:pt x="10087" y="20722"/>
                </a:cubicBezTo>
                <a:cubicBezTo>
                  <a:pt x="11061" y="18911"/>
                  <a:pt x="11691" y="17303"/>
                  <a:pt x="13839" y="17303"/>
                </a:cubicBezTo>
                <a:cubicBezTo>
                  <a:pt x="14341" y="17303"/>
                  <a:pt x="14925" y="17391"/>
                  <a:pt x="15616" y="17584"/>
                </a:cubicBezTo>
                <a:cubicBezTo>
                  <a:pt x="16571" y="17851"/>
                  <a:pt x="17477" y="17980"/>
                  <a:pt x="18320" y="17980"/>
                </a:cubicBezTo>
                <a:cubicBezTo>
                  <a:pt x="20695" y="17980"/>
                  <a:pt x="22564" y="16954"/>
                  <a:pt x="23591" y="15113"/>
                </a:cubicBezTo>
                <a:cubicBezTo>
                  <a:pt x="24984" y="12619"/>
                  <a:pt x="25106" y="8192"/>
                  <a:pt x="22164" y="6325"/>
                </a:cubicBezTo>
                <a:cubicBezTo>
                  <a:pt x="19224" y="4462"/>
                  <a:pt x="16596" y="6173"/>
                  <a:pt x="12118" y="2548"/>
                </a:cubicBezTo>
                <a:cubicBezTo>
                  <a:pt x="9850" y="712"/>
                  <a:pt x="7765" y="1"/>
                  <a:pt x="6029" y="1"/>
                </a:cubicBezTo>
                <a:close/>
              </a:path>
            </a:pathLst>
          </a:custGeom>
          <a:solidFill>
            <a:schemeClr val="lt2">
              <a:alpha val="423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742" name="Google Shape;742;p30"/>
          <p:cNvSpPr/>
          <p:nvPr/>
        </p:nvSpPr>
        <p:spPr>
          <a:xfrm rot="9281965">
            <a:off x="6710506" y="2799280"/>
            <a:ext cx="3954774" cy="3618450"/>
          </a:xfrm>
          <a:custGeom>
            <a:avLst/>
            <a:gdLst/>
            <a:ahLst/>
            <a:cxnLst/>
            <a:rect l="l" t="t" r="r" b="b"/>
            <a:pathLst>
              <a:path w="25107" h="22971" extrusionOk="0">
                <a:moveTo>
                  <a:pt x="6029" y="1"/>
                </a:moveTo>
                <a:cubicBezTo>
                  <a:pt x="4338" y="1"/>
                  <a:pt x="2979" y="676"/>
                  <a:pt x="2106" y="1643"/>
                </a:cubicBezTo>
                <a:cubicBezTo>
                  <a:pt x="580" y="3337"/>
                  <a:pt x="1" y="6173"/>
                  <a:pt x="2576" y="10368"/>
                </a:cubicBezTo>
                <a:cubicBezTo>
                  <a:pt x="4339" y="13239"/>
                  <a:pt x="4269" y="14957"/>
                  <a:pt x="3934" y="17793"/>
                </a:cubicBezTo>
                <a:cubicBezTo>
                  <a:pt x="3597" y="20624"/>
                  <a:pt x="4165" y="21865"/>
                  <a:pt x="5284" y="22550"/>
                </a:cubicBezTo>
                <a:cubicBezTo>
                  <a:pt x="5735" y="22827"/>
                  <a:pt x="6253" y="22970"/>
                  <a:pt x="6788" y="22970"/>
                </a:cubicBezTo>
                <a:cubicBezTo>
                  <a:pt x="7978" y="22970"/>
                  <a:pt x="9255" y="22259"/>
                  <a:pt x="10087" y="20722"/>
                </a:cubicBezTo>
                <a:cubicBezTo>
                  <a:pt x="11061" y="18911"/>
                  <a:pt x="11691" y="17303"/>
                  <a:pt x="13839" y="17303"/>
                </a:cubicBezTo>
                <a:cubicBezTo>
                  <a:pt x="14341" y="17303"/>
                  <a:pt x="14925" y="17391"/>
                  <a:pt x="15616" y="17584"/>
                </a:cubicBezTo>
                <a:cubicBezTo>
                  <a:pt x="16571" y="17851"/>
                  <a:pt x="17477" y="17980"/>
                  <a:pt x="18320" y="17980"/>
                </a:cubicBezTo>
                <a:cubicBezTo>
                  <a:pt x="20695" y="17980"/>
                  <a:pt x="22564" y="16954"/>
                  <a:pt x="23591" y="15113"/>
                </a:cubicBezTo>
                <a:cubicBezTo>
                  <a:pt x="24984" y="12619"/>
                  <a:pt x="25106" y="8192"/>
                  <a:pt x="22164" y="6325"/>
                </a:cubicBezTo>
                <a:cubicBezTo>
                  <a:pt x="19224" y="4462"/>
                  <a:pt x="16596" y="6173"/>
                  <a:pt x="12118" y="2548"/>
                </a:cubicBezTo>
                <a:cubicBezTo>
                  <a:pt x="9850" y="712"/>
                  <a:pt x="7765" y="1"/>
                  <a:pt x="6029" y="1"/>
                </a:cubicBezTo>
                <a:close/>
              </a:path>
            </a:pathLst>
          </a:custGeom>
          <a:solidFill>
            <a:schemeClr val="lt2">
              <a:alpha val="423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8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>
            <a:spLocks noGrp="1"/>
          </p:cNvSpPr>
          <p:nvPr>
            <p:ph type="subTitle" idx="1"/>
          </p:nvPr>
        </p:nvSpPr>
        <p:spPr>
          <a:xfrm>
            <a:off x="1355125" y="2761488"/>
            <a:ext cx="25602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2"/>
          </p:nvPr>
        </p:nvSpPr>
        <p:spPr>
          <a:xfrm>
            <a:off x="5010013" y="2761488"/>
            <a:ext cx="25602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3"/>
          </p:nvPr>
        </p:nvSpPr>
        <p:spPr>
          <a:xfrm>
            <a:off x="1355125" y="3079150"/>
            <a:ext cx="25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4"/>
          </p:nvPr>
        </p:nvSpPr>
        <p:spPr>
          <a:xfrm>
            <a:off x="5010000" y="3079150"/>
            <a:ext cx="25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/>
          <p:nvPr/>
        </p:nvSpPr>
        <p:spPr>
          <a:xfrm rot="1417482">
            <a:off x="-1218285" y="3572124"/>
            <a:ext cx="3342430" cy="3058168"/>
          </a:xfrm>
          <a:custGeom>
            <a:avLst/>
            <a:gdLst/>
            <a:ahLst/>
            <a:cxnLst/>
            <a:rect l="l" t="t" r="r" b="b"/>
            <a:pathLst>
              <a:path w="25107" h="22971" extrusionOk="0">
                <a:moveTo>
                  <a:pt x="6029" y="1"/>
                </a:moveTo>
                <a:cubicBezTo>
                  <a:pt x="4338" y="1"/>
                  <a:pt x="2979" y="676"/>
                  <a:pt x="2106" y="1643"/>
                </a:cubicBezTo>
                <a:cubicBezTo>
                  <a:pt x="580" y="3337"/>
                  <a:pt x="1" y="6173"/>
                  <a:pt x="2576" y="10368"/>
                </a:cubicBezTo>
                <a:cubicBezTo>
                  <a:pt x="4339" y="13239"/>
                  <a:pt x="4269" y="14957"/>
                  <a:pt x="3934" y="17793"/>
                </a:cubicBezTo>
                <a:cubicBezTo>
                  <a:pt x="3597" y="20624"/>
                  <a:pt x="4165" y="21865"/>
                  <a:pt x="5284" y="22550"/>
                </a:cubicBezTo>
                <a:cubicBezTo>
                  <a:pt x="5735" y="22827"/>
                  <a:pt x="6253" y="22970"/>
                  <a:pt x="6788" y="22970"/>
                </a:cubicBezTo>
                <a:cubicBezTo>
                  <a:pt x="7978" y="22970"/>
                  <a:pt x="9255" y="22259"/>
                  <a:pt x="10087" y="20722"/>
                </a:cubicBezTo>
                <a:cubicBezTo>
                  <a:pt x="11061" y="18911"/>
                  <a:pt x="11691" y="17303"/>
                  <a:pt x="13839" y="17303"/>
                </a:cubicBezTo>
                <a:cubicBezTo>
                  <a:pt x="14341" y="17303"/>
                  <a:pt x="14925" y="17391"/>
                  <a:pt x="15616" y="17584"/>
                </a:cubicBezTo>
                <a:cubicBezTo>
                  <a:pt x="16571" y="17851"/>
                  <a:pt x="17477" y="17980"/>
                  <a:pt x="18320" y="17980"/>
                </a:cubicBezTo>
                <a:cubicBezTo>
                  <a:pt x="20695" y="17980"/>
                  <a:pt x="22564" y="16954"/>
                  <a:pt x="23591" y="15113"/>
                </a:cubicBezTo>
                <a:cubicBezTo>
                  <a:pt x="24984" y="12619"/>
                  <a:pt x="25106" y="8192"/>
                  <a:pt x="22164" y="6325"/>
                </a:cubicBezTo>
                <a:cubicBezTo>
                  <a:pt x="19224" y="4462"/>
                  <a:pt x="16596" y="6173"/>
                  <a:pt x="12118" y="2548"/>
                </a:cubicBezTo>
                <a:cubicBezTo>
                  <a:pt x="9850" y="712"/>
                  <a:pt x="7765" y="1"/>
                  <a:pt x="6029" y="1"/>
                </a:cubicBezTo>
                <a:close/>
              </a:path>
            </a:pathLst>
          </a:custGeom>
          <a:solidFill>
            <a:schemeClr val="lt2">
              <a:alpha val="423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grpSp>
        <p:nvGrpSpPr>
          <p:cNvPr id="57" name="Google Shape;57;p5"/>
          <p:cNvGrpSpPr/>
          <p:nvPr/>
        </p:nvGrpSpPr>
        <p:grpSpPr>
          <a:xfrm>
            <a:off x="223610" y="3792552"/>
            <a:ext cx="1290815" cy="1137825"/>
            <a:chOff x="223610" y="3792552"/>
            <a:chExt cx="1290815" cy="1137825"/>
          </a:xfrm>
        </p:grpSpPr>
        <p:grpSp>
          <p:nvGrpSpPr>
            <p:cNvPr id="58" name="Google Shape;58;p5"/>
            <p:cNvGrpSpPr/>
            <p:nvPr/>
          </p:nvGrpSpPr>
          <p:grpSpPr>
            <a:xfrm>
              <a:off x="1424300" y="4730225"/>
              <a:ext cx="90125" cy="83350"/>
              <a:chOff x="2985975" y="2917825"/>
              <a:chExt cx="90125" cy="83350"/>
            </a:xfrm>
          </p:grpSpPr>
          <p:sp>
            <p:nvSpPr>
              <p:cNvPr id="59" name="Google Shape;59;p5"/>
              <p:cNvSpPr/>
              <p:nvPr/>
            </p:nvSpPr>
            <p:spPr>
              <a:xfrm>
                <a:off x="2987050" y="2922500"/>
                <a:ext cx="83850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3354" h="2970" extrusionOk="0">
                    <a:moveTo>
                      <a:pt x="1674" y="0"/>
                    </a:moveTo>
                    <a:cubicBezTo>
                      <a:pt x="1357" y="0"/>
                      <a:pt x="1038" y="99"/>
                      <a:pt x="765" y="303"/>
                    </a:cubicBezTo>
                    <a:cubicBezTo>
                      <a:pt x="122" y="799"/>
                      <a:pt x="0" y="1739"/>
                      <a:pt x="496" y="2382"/>
                    </a:cubicBezTo>
                    <a:cubicBezTo>
                      <a:pt x="784" y="2769"/>
                      <a:pt x="1228" y="2970"/>
                      <a:pt x="1676" y="2970"/>
                    </a:cubicBezTo>
                    <a:cubicBezTo>
                      <a:pt x="1991" y="2970"/>
                      <a:pt x="2308" y="2870"/>
                      <a:pt x="2574" y="2665"/>
                    </a:cubicBezTo>
                    <a:cubicBezTo>
                      <a:pt x="3231" y="2159"/>
                      <a:pt x="3353" y="1229"/>
                      <a:pt x="2858" y="573"/>
                    </a:cubicBezTo>
                    <a:cubicBezTo>
                      <a:pt x="2562" y="197"/>
                      <a:pt x="2121" y="0"/>
                      <a:pt x="16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2985975" y="2917825"/>
                <a:ext cx="901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3334" extrusionOk="0">
                    <a:moveTo>
                      <a:pt x="1720" y="372"/>
                    </a:moveTo>
                    <a:cubicBezTo>
                      <a:pt x="2107" y="372"/>
                      <a:pt x="2499" y="537"/>
                      <a:pt x="2753" y="878"/>
                    </a:cubicBezTo>
                    <a:cubicBezTo>
                      <a:pt x="3184" y="1449"/>
                      <a:pt x="3080" y="2271"/>
                      <a:pt x="2513" y="2705"/>
                    </a:cubicBezTo>
                    <a:cubicBezTo>
                      <a:pt x="2278" y="2885"/>
                      <a:pt x="2000" y="2972"/>
                      <a:pt x="1723" y="2972"/>
                    </a:cubicBezTo>
                    <a:cubicBezTo>
                      <a:pt x="1330" y="2972"/>
                      <a:pt x="942" y="2797"/>
                      <a:pt x="690" y="2465"/>
                    </a:cubicBezTo>
                    <a:cubicBezTo>
                      <a:pt x="463" y="2181"/>
                      <a:pt x="374" y="1836"/>
                      <a:pt x="420" y="1492"/>
                    </a:cubicBezTo>
                    <a:cubicBezTo>
                      <a:pt x="463" y="1147"/>
                      <a:pt x="643" y="849"/>
                      <a:pt x="926" y="641"/>
                    </a:cubicBezTo>
                    <a:cubicBezTo>
                      <a:pt x="1167" y="447"/>
                      <a:pt x="1436" y="372"/>
                      <a:pt x="1720" y="372"/>
                    </a:cubicBezTo>
                    <a:close/>
                    <a:moveTo>
                      <a:pt x="1715" y="1"/>
                    </a:moveTo>
                    <a:cubicBezTo>
                      <a:pt x="1362" y="1"/>
                      <a:pt x="1006" y="112"/>
                      <a:pt x="704" y="340"/>
                    </a:cubicBezTo>
                    <a:cubicBezTo>
                      <a:pt x="345" y="609"/>
                      <a:pt x="119" y="1014"/>
                      <a:pt x="61" y="1449"/>
                    </a:cubicBezTo>
                    <a:cubicBezTo>
                      <a:pt x="0" y="1897"/>
                      <a:pt x="119" y="2332"/>
                      <a:pt x="388" y="2691"/>
                    </a:cubicBezTo>
                    <a:cubicBezTo>
                      <a:pt x="718" y="3107"/>
                      <a:pt x="1210" y="3333"/>
                      <a:pt x="1720" y="3333"/>
                    </a:cubicBezTo>
                    <a:cubicBezTo>
                      <a:pt x="2079" y="3333"/>
                      <a:pt x="2438" y="3229"/>
                      <a:pt x="2736" y="2989"/>
                    </a:cubicBezTo>
                    <a:cubicBezTo>
                      <a:pt x="3453" y="2436"/>
                      <a:pt x="3604" y="1388"/>
                      <a:pt x="3037" y="656"/>
                    </a:cubicBezTo>
                    <a:cubicBezTo>
                      <a:pt x="2712" y="225"/>
                      <a:pt x="2217" y="1"/>
                      <a:pt x="17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61;p5"/>
            <p:cNvGrpSpPr/>
            <p:nvPr/>
          </p:nvGrpSpPr>
          <p:grpSpPr>
            <a:xfrm>
              <a:off x="542400" y="4813575"/>
              <a:ext cx="72625" cy="69125"/>
              <a:chOff x="2363375" y="2639225"/>
              <a:chExt cx="72625" cy="69125"/>
            </a:xfrm>
          </p:grpSpPr>
          <p:sp>
            <p:nvSpPr>
              <p:cNvPr id="62" name="Google Shape;62;p5"/>
              <p:cNvSpPr/>
              <p:nvPr/>
            </p:nvSpPr>
            <p:spPr>
              <a:xfrm>
                <a:off x="2364900" y="2642200"/>
                <a:ext cx="68050" cy="63200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528" extrusionOk="0">
                    <a:moveTo>
                      <a:pt x="1358" y="0"/>
                    </a:moveTo>
                    <a:cubicBezTo>
                      <a:pt x="738" y="0"/>
                      <a:pt x="199" y="440"/>
                      <a:pt x="104" y="1077"/>
                    </a:cubicBezTo>
                    <a:cubicBezTo>
                      <a:pt x="0" y="1763"/>
                      <a:pt x="478" y="2409"/>
                      <a:pt x="1167" y="2513"/>
                    </a:cubicBezTo>
                    <a:cubicBezTo>
                      <a:pt x="1232" y="2523"/>
                      <a:pt x="1297" y="2528"/>
                      <a:pt x="1360" y="2528"/>
                    </a:cubicBezTo>
                    <a:cubicBezTo>
                      <a:pt x="1973" y="2528"/>
                      <a:pt x="2508" y="2088"/>
                      <a:pt x="2603" y="1450"/>
                    </a:cubicBezTo>
                    <a:cubicBezTo>
                      <a:pt x="2721" y="761"/>
                      <a:pt x="2244" y="119"/>
                      <a:pt x="1555" y="15"/>
                    </a:cubicBezTo>
                    <a:cubicBezTo>
                      <a:pt x="1489" y="5"/>
                      <a:pt x="1423" y="0"/>
                      <a:pt x="13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2363375" y="2639225"/>
                <a:ext cx="72625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765" extrusionOk="0">
                    <a:moveTo>
                      <a:pt x="1422" y="223"/>
                    </a:moveTo>
                    <a:cubicBezTo>
                      <a:pt x="1483" y="223"/>
                      <a:pt x="1526" y="223"/>
                      <a:pt x="1587" y="238"/>
                    </a:cubicBezTo>
                    <a:cubicBezTo>
                      <a:pt x="2229" y="342"/>
                      <a:pt x="2664" y="927"/>
                      <a:pt x="2560" y="1555"/>
                    </a:cubicBezTo>
                    <a:cubicBezTo>
                      <a:pt x="2478" y="2128"/>
                      <a:pt x="1972" y="2540"/>
                      <a:pt x="1407" y="2540"/>
                    </a:cubicBezTo>
                    <a:cubicBezTo>
                      <a:pt x="1353" y="2540"/>
                      <a:pt x="1298" y="2536"/>
                      <a:pt x="1242" y="2528"/>
                    </a:cubicBezTo>
                    <a:cubicBezTo>
                      <a:pt x="944" y="2481"/>
                      <a:pt x="675" y="2316"/>
                      <a:pt x="481" y="2061"/>
                    </a:cubicBezTo>
                    <a:cubicBezTo>
                      <a:pt x="302" y="1824"/>
                      <a:pt x="226" y="1508"/>
                      <a:pt x="270" y="1211"/>
                    </a:cubicBezTo>
                    <a:cubicBezTo>
                      <a:pt x="316" y="895"/>
                      <a:pt x="481" y="625"/>
                      <a:pt x="736" y="446"/>
                    </a:cubicBezTo>
                    <a:cubicBezTo>
                      <a:pt x="930" y="299"/>
                      <a:pt x="1167" y="223"/>
                      <a:pt x="1422" y="223"/>
                    </a:cubicBezTo>
                    <a:close/>
                    <a:moveTo>
                      <a:pt x="1430" y="1"/>
                    </a:moveTo>
                    <a:cubicBezTo>
                      <a:pt x="748" y="1"/>
                      <a:pt x="156" y="486"/>
                      <a:pt x="61" y="1182"/>
                    </a:cubicBezTo>
                    <a:cubicBezTo>
                      <a:pt x="0" y="1541"/>
                      <a:pt x="90" y="1900"/>
                      <a:pt x="302" y="2198"/>
                    </a:cubicBezTo>
                    <a:cubicBezTo>
                      <a:pt x="524" y="2496"/>
                      <a:pt x="840" y="2689"/>
                      <a:pt x="1214" y="2750"/>
                    </a:cubicBezTo>
                    <a:cubicBezTo>
                      <a:pt x="1275" y="2750"/>
                      <a:pt x="1346" y="2765"/>
                      <a:pt x="1422" y="2765"/>
                    </a:cubicBezTo>
                    <a:cubicBezTo>
                      <a:pt x="2082" y="2765"/>
                      <a:pt x="2678" y="2273"/>
                      <a:pt x="2782" y="1584"/>
                    </a:cubicBezTo>
                    <a:cubicBezTo>
                      <a:pt x="2904" y="837"/>
                      <a:pt x="2380" y="134"/>
                      <a:pt x="1634" y="15"/>
                    </a:cubicBezTo>
                    <a:cubicBezTo>
                      <a:pt x="1565" y="6"/>
                      <a:pt x="1497" y="1"/>
                      <a:pt x="1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5"/>
            <p:cNvGrpSpPr/>
            <p:nvPr/>
          </p:nvGrpSpPr>
          <p:grpSpPr>
            <a:xfrm>
              <a:off x="1295563" y="4271275"/>
              <a:ext cx="45250" cy="43675"/>
              <a:chOff x="3340075" y="2974625"/>
              <a:chExt cx="45250" cy="43675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3341150" y="2977325"/>
                <a:ext cx="43450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530" extrusionOk="0">
                    <a:moveTo>
                      <a:pt x="861" y="1"/>
                    </a:moveTo>
                    <a:cubicBezTo>
                      <a:pt x="602" y="1"/>
                      <a:pt x="349" y="133"/>
                      <a:pt x="212" y="368"/>
                    </a:cubicBezTo>
                    <a:cubicBezTo>
                      <a:pt x="1" y="741"/>
                      <a:pt x="105" y="1208"/>
                      <a:pt x="482" y="1416"/>
                    </a:cubicBezTo>
                    <a:cubicBezTo>
                      <a:pt x="605" y="1493"/>
                      <a:pt x="741" y="1529"/>
                      <a:pt x="874" y="1529"/>
                    </a:cubicBezTo>
                    <a:cubicBezTo>
                      <a:pt x="1129" y="1529"/>
                      <a:pt x="1375" y="1397"/>
                      <a:pt x="1512" y="1161"/>
                    </a:cubicBezTo>
                    <a:cubicBezTo>
                      <a:pt x="1738" y="803"/>
                      <a:pt x="1616" y="325"/>
                      <a:pt x="1257" y="113"/>
                    </a:cubicBezTo>
                    <a:cubicBezTo>
                      <a:pt x="1134" y="37"/>
                      <a:pt x="996" y="1"/>
                      <a:pt x="8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3340075" y="2974625"/>
                <a:ext cx="45250" cy="43675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747" extrusionOk="0">
                    <a:moveTo>
                      <a:pt x="912" y="221"/>
                    </a:moveTo>
                    <a:cubicBezTo>
                      <a:pt x="1016" y="221"/>
                      <a:pt x="1135" y="254"/>
                      <a:pt x="1243" y="311"/>
                    </a:cubicBezTo>
                    <a:cubicBezTo>
                      <a:pt x="1390" y="401"/>
                      <a:pt x="1494" y="552"/>
                      <a:pt x="1540" y="717"/>
                    </a:cubicBezTo>
                    <a:cubicBezTo>
                      <a:pt x="1584" y="882"/>
                      <a:pt x="1555" y="1061"/>
                      <a:pt x="1465" y="1208"/>
                    </a:cubicBezTo>
                    <a:cubicBezTo>
                      <a:pt x="1347" y="1416"/>
                      <a:pt x="1133" y="1526"/>
                      <a:pt x="910" y="1526"/>
                    </a:cubicBezTo>
                    <a:cubicBezTo>
                      <a:pt x="794" y="1526"/>
                      <a:pt x="676" y="1496"/>
                      <a:pt x="568" y="1435"/>
                    </a:cubicBezTo>
                    <a:cubicBezTo>
                      <a:pt x="417" y="1345"/>
                      <a:pt x="313" y="1194"/>
                      <a:pt x="270" y="1029"/>
                    </a:cubicBezTo>
                    <a:cubicBezTo>
                      <a:pt x="237" y="867"/>
                      <a:pt x="255" y="688"/>
                      <a:pt x="345" y="537"/>
                    </a:cubicBezTo>
                    <a:cubicBezTo>
                      <a:pt x="464" y="343"/>
                      <a:pt x="686" y="221"/>
                      <a:pt x="912" y="221"/>
                    </a:cubicBezTo>
                    <a:close/>
                    <a:moveTo>
                      <a:pt x="918" y="1"/>
                    </a:moveTo>
                    <a:cubicBezTo>
                      <a:pt x="616" y="1"/>
                      <a:pt x="324" y="153"/>
                      <a:pt x="166" y="433"/>
                    </a:cubicBezTo>
                    <a:cubicBezTo>
                      <a:pt x="44" y="627"/>
                      <a:pt x="1" y="867"/>
                      <a:pt x="58" y="1090"/>
                    </a:cubicBezTo>
                    <a:cubicBezTo>
                      <a:pt x="119" y="1316"/>
                      <a:pt x="255" y="1510"/>
                      <a:pt x="464" y="1628"/>
                    </a:cubicBezTo>
                    <a:cubicBezTo>
                      <a:pt x="596" y="1704"/>
                      <a:pt x="747" y="1747"/>
                      <a:pt x="912" y="1747"/>
                    </a:cubicBezTo>
                    <a:cubicBezTo>
                      <a:pt x="1196" y="1747"/>
                      <a:pt x="1494" y="1600"/>
                      <a:pt x="1659" y="1330"/>
                    </a:cubicBezTo>
                    <a:cubicBezTo>
                      <a:pt x="1781" y="1119"/>
                      <a:pt x="1810" y="882"/>
                      <a:pt x="1749" y="656"/>
                    </a:cubicBezTo>
                    <a:cubicBezTo>
                      <a:pt x="1706" y="433"/>
                      <a:pt x="1555" y="239"/>
                      <a:pt x="1361" y="117"/>
                    </a:cubicBezTo>
                    <a:cubicBezTo>
                      <a:pt x="1221" y="38"/>
                      <a:pt x="1068" y="1"/>
                      <a:pt x="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>
              <a:off x="279250" y="4572650"/>
              <a:ext cx="75150" cy="71675"/>
              <a:chOff x="3386825" y="3172850"/>
              <a:chExt cx="75150" cy="71675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3390500" y="3177300"/>
                <a:ext cx="66625" cy="62650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2506" extrusionOk="0">
                    <a:moveTo>
                      <a:pt x="1336" y="1"/>
                    </a:moveTo>
                    <a:cubicBezTo>
                      <a:pt x="713" y="1"/>
                      <a:pt x="173" y="470"/>
                      <a:pt x="91" y="1088"/>
                    </a:cubicBezTo>
                    <a:cubicBezTo>
                      <a:pt x="1" y="1777"/>
                      <a:pt x="482" y="2405"/>
                      <a:pt x="1167" y="2495"/>
                    </a:cubicBezTo>
                    <a:cubicBezTo>
                      <a:pt x="1223" y="2502"/>
                      <a:pt x="1279" y="2506"/>
                      <a:pt x="1334" y="2506"/>
                    </a:cubicBezTo>
                    <a:cubicBezTo>
                      <a:pt x="1955" y="2506"/>
                      <a:pt x="2492" y="2052"/>
                      <a:pt x="2575" y="1418"/>
                    </a:cubicBezTo>
                    <a:cubicBezTo>
                      <a:pt x="2664" y="729"/>
                      <a:pt x="2169" y="101"/>
                      <a:pt x="1498" y="11"/>
                    </a:cubicBezTo>
                    <a:cubicBezTo>
                      <a:pt x="1443" y="4"/>
                      <a:pt x="1389" y="1"/>
                      <a:pt x="13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3386825" y="3172850"/>
                <a:ext cx="75150" cy="71675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2867" extrusionOk="0">
                    <a:moveTo>
                      <a:pt x="1616" y="369"/>
                    </a:moveTo>
                    <a:cubicBezTo>
                      <a:pt x="2197" y="458"/>
                      <a:pt x="2617" y="997"/>
                      <a:pt x="2542" y="1582"/>
                    </a:cubicBezTo>
                    <a:cubicBezTo>
                      <a:pt x="2495" y="1865"/>
                      <a:pt x="2348" y="2106"/>
                      <a:pt x="2122" y="2285"/>
                    </a:cubicBezTo>
                    <a:cubicBezTo>
                      <a:pt x="1943" y="2430"/>
                      <a:pt x="1724" y="2507"/>
                      <a:pt x="1495" y="2507"/>
                    </a:cubicBezTo>
                    <a:cubicBezTo>
                      <a:pt x="1440" y="2507"/>
                      <a:pt x="1384" y="2503"/>
                      <a:pt x="1329" y="2494"/>
                    </a:cubicBezTo>
                    <a:cubicBezTo>
                      <a:pt x="1045" y="2465"/>
                      <a:pt x="808" y="2314"/>
                      <a:pt x="629" y="2092"/>
                    </a:cubicBezTo>
                    <a:cubicBezTo>
                      <a:pt x="449" y="1865"/>
                      <a:pt x="374" y="1582"/>
                      <a:pt x="417" y="1298"/>
                    </a:cubicBezTo>
                    <a:cubicBezTo>
                      <a:pt x="449" y="1015"/>
                      <a:pt x="597" y="760"/>
                      <a:pt x="823" y="595"/>
                    </a:cubicBezTo>
                    <a:cubicBezTo>
                      <a:pt x="1017" y="444"/>
                      <a:pt x="1239" y="369"/>
                      <a:pt x="1480" y="369"/>
                    </a:cubicBezTo>
                    <a:close/>
                    <a:moveTo>
                      <a:pt x="1493" y="0"/>
                    </a:moveTo>
                    <a:cubicBezTo>
                      <a:pt x="1176" y="0"/>
                      <a:pt x="866" y="104"/>
                      <a:pt x="597" y="297"/>
                    </a:cubicBezTo>
                    <a:cubicBezTo>
                      <a:pt x="299" y="534"/>
                      <a:pt x="105" y="864"/>
                      <a:pt x="58" y="1252"/>
                    </a:cubicBezTo>
                    <a:cubicBezTo>
                      <a:pt x="1" y="1625"/>
                      <a:pt x="105" y="2002"/>
                      <a:pt x="342" y="2314"/>
                    </a:cubicBezTo>
                    <a:cubicBezTo>
                      <a:pt x="568" y="2612"/>
                      <a:pt x="912" y="2810"/>
                      <a:pt x="1286" y="2853"/>
                    </a:cubicBezTo>
                    <a:cubicBezTo>
                      <a:pt x="1347" y="2867"/>
                      <a:pt x="1419" y="2867"/>
                      <a:pt x="1480" y="2867"/>
                    </a:cubicBezTo>
                    <a:cubicBezTo>
                      <a:pt x="1795" y="2867"/>
                      <a:pt x="2093" y="2763"/>
                      <a:pt x="2348" y="2569"/>
                    </a:cubicBezTo>
                    <a:cubicBezTo>
                      <a:pt x="2646" y="2343"/>
                      <a:pt x="2840" y="2002"/>
                      <a:pt x="2901" y="1625"/>
                    </a:cubicBezTo>
                    <a:cubicBezTo>
                      <a:pt x="3005" y="850"/>
                      <a:pt x="2452" y="117"/>
                      <a:pt x="1659" y="10"/>
                    </a:cubicBezTo>
                    <a:cubicBezTo>
                      <a:pt x="1604" y="3"/>
                      <a:pt x="1548" y="0"/>
                      <a:pt x="1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5"/>
            <p:cNvGrpSpPr/>
            <p:nvPr/>
          </p:nvGrpSpPr>
          <p:grpSpPr>
            <a:xfrm>
              <a:off x="857891" y="4439837"/>
              <a:ext cx="323542" cy="490540"/>
              <a:chOff x="3248316" y="1831678"/>
              <a:chExt cx="1966822" cy="2982007"/>
            </a:xfrm>
          </p:grpSpPr>
          <p:sp>
            <p:nvSpPr>
              <p:cNvPr id="71" name="Google Shape;71;p5"/>
              <p:cNvSpPr/>
              <p:nvPr/>
            </p:nvSpPr>
            <p:spPr>
              <a:xfrm>
                <a:off x="3265176" y="2754839"/>
                <a:ext cx="474735" cy="2036810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13772" extrusionOk="0">
                    <a:moveTo>
                      <a:pt x="1" y="0"/>
                    </a:moveTo>
                    <a:lnTo>
                      <a:pt x="1" y="13771"/>
                    </a:lnTo>
                    <a:lnTo>
                      <a:pt x="3209" y="13771"/>
                    </a:lnTo>
                    <a:lnTo>
                      <a:pt x="32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3248316" y="2739310"/>
                <a:ext cx="508454" cy="2074375"/>
              </a:xfrm>
              <a:custGeom>
                <a:avLst/>
                <a:gdLst/>
                <a:ahLst/>
                <a:cxnLst/>
                <a:rect l="l" t="t" r="r" b="b"/>
                <a:pathLst>
                  <a:path w="3438" h="14026" extrusionOk="0">
                    <a:moveTo>
                      <a:pt x="3218" y="219"/>
                    </a:moveTo>
                    <a:lnTo>
                      <a:pt x="3218" y="13771"/>
                    </a:lnTo>
                    <a:lnTo>
                      <a:pt x="220" y="13771"/>
                    </a:lnTo>
                    <a:lnTo>
                      <a:pt x="220" y="219"/>
                    </a:lnTo>
                    <a:close/>
                    <a:moveTo>
                      <a:pt x="115" y="0"/>
                    </a:moveTo>
                    <a:cubicBezTo>
                      <a:pt x="36" y="0"/>
                      <a:pt x="1" y="35"/>
                      <a:pt x="1" y="105"/>
                    </a:cubicBezTo>
                    <a:lnTo>
                      <a:pt x="1" y="13876"/>
                    </a:lnTo>
                    <a:cubicBezTo>
                      <a:pt x="1" y="13955"/>
                      <a:pt x="36" y="14025"/>
                      <a:pt x="115" y="14025"/>
                    </a:cubicBezTo>
                    <a:lnTo>
                      <a:pt x="3323" y="14025"/>
                    </a:lnTo>
                    <a:cubicBezTo>
                      <a:pt x="3402" y="14025"/>
                      <a:pt x="3437" y="13955"/>
                      <a:pt x="3437" y="13876"/>
                    </a:cubicBezTo>
                    <a:lnTo>
                      <a:pt x="3437" y="105"/>
                    </a:lnTo>
                    <a:cubicBezTo>
                      <a:pt x="3437" y="35"/>
                      <a:pt x="3402" y="0"/>
                      <a:pt x="3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4031407" y="1847355"/>
                <a:ext cx="475918" cy="2944294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19908" extrusionOk="0">
                    <a:moveTo>
                      <a:pt x="1" y="0"/>
                    </a:moveTo>
                    <a:lnTo>
                      <a:pt x="1" y="19907"/>
                    </a:lnTo>
                    <a:lnTo>
                      <a:pt x="3218" y="19907"/>
                    </a:lnTo>
                    <a:lnTo>
                      <a:pt x="32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015878" y="1831678"/>
                <a:ext cx="508307" cy="2982007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20163" extrusionOk="0">
                    <a:moveTo>
                      <a:pt x="3217" y="255"/>
                    </a:moveTo>
                    <a:lnTo>
                      <a:pt x="3217" y="19908"/>
                    </a:lnTo>
                    <a:lnTo>
                      <a:pt x="219" y="19908"/>
                    </a:lnTo>
                    <a:lnTo>
                      <a:pt x="219" y="255"/>
                    </a:lnTo>
                    <a:close/>
                    <a:moveTo>
                      <a:pt x="106" y="1"/>
                    </a:moveTo>
                    <a:cubicBezTo>
                      <a:pt x="35" y="1"/>
                      <a:pt x="0" y="71"/>
                      <a:pt x="0" y="106"/>
                    </a:cubicBezTo>
                    <a:lnTo>
                      <a:pt x="0" y="20013"/>
                    </a:lnTo>
                    <a:cubicBezTo>
                      <a:pt x="0" y="20092"/>
                      <a:pt x="35" y="20162"/>
                      <a:pt x="106" y="20162"/>
                    </a:cubicBezTo>
                    <a:lnTo>
                      <a:pt x="3323" y="20162"/>
                    </a:lnTo>
                    <a:cubicBezTo>
                      <a:pt x="3393" y="20162"/>
                      <a:pt x="3437" y="20092"/>
                      <a:pt x="3437" y="20013"/>
                    </a:cubicBezTo>
                    <a:lnTo>
                      <a:pt x="3437" y="106"/>
                    </a:lnTo>
                    <a:cubicBezTo>
                      <a:pt x="3437" y="71"/>
                      <a:pt x="3393" y="1"/>
                      <a:pt x="33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4723692" y="3095737"/>
                <a:ext cx="474587" cy="1695912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1467" extrusionOk="0">
                    <a:moveTo>
                      <a:pt x="1" y="1"/>
                    </a:moveTo>
                    <a:lnTo>
                      <a:pt x="1" y="11466"/>
                    </a:lnTo>
                    <a:lnTo>
                      <a:pt x="3209" y="11466"/>
                    </a:lnTo>
                    <a:lnTo>
                      <a:pt x="32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4706832" y="3078877"/>
                <a:ext cx="508307" cy="1734808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11730" extrusionOk="0">
                    <a:moveTo>
                      <a:pt x="3218" y="264"/>
                    </a:moveTo>
                    <a:lnTo>
                      <a:pt x="3218" y="11475"/>
                    </a:lnTo>
                    <a:lnTo>
                      <a:pt x="220" y="11475"/>
                    </a:lnTo>
                    <a:lnTo>
                      <a:pt x="220" y="264"/>
                    </a:lnTo>
                    <a:close/>
                    <a:moveTo>
                      <a:pt x="115" y="1"/>
                    </a:moveTo>
                    <a:cubicBezTo>
                      <a:pt x="36" y="1"/>
                      <a:pt x="1" y="80"/>
                      <a:pt x="1" y="115"/>
                    </a:cubicBezTo>
                    <a:lnTo>
                      <a:pt x="1" y="11580"/>
                    </a:lnTo>
                    <a:cubicBezTo>
                      <a:pt x="1" y="11659"/>
                      <a:pt x="36" y="11729"/>
                      <a:pt x="115" y="11729"/>
                    </a:cubicBezTo>
                    <a:lnTo>
                      <a:pt x="3323" y="11729"/>
                    </a:lnTo>
                    <a:cubicBezTo>
                      <a:pt x="3402" y="11729"/>
                      <a:pt x="3437" y="11659"/>
                      <a:pt x="3437" y="11580"/>
                    </a:cubicBezTo>
                    <a:lnTo>
                      <a:pt x="3437" y="115"/>
                    </a:lnTo>
                    <a:cubicBezTo>
                      <a:pt x="3437" y="80"/>
                      <a:pt x="3402" y="1"/>
                      <a:pt x="33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5"/>
            <p:cNvGrpSpPr/>
            <p:nvPr/>
          </p:nvGrpSpPr>
          <p:grpSpPr>
            <a:xfrm>
              <a:off x="223610" y="3792552"/>
              <a:ext cx="695661" cy="580932"/>
              <a:chOff x="3607325" y="3464050"/>
              <a:chExt cx="1557683" cy="1300787"/>
            </a:xfrm>
          </p:grpSpPr>
          <p:sp>
            <p:nvSpPr>
              <p:cNvPr id="78" name="Google Shape;78;p5"/>
              <p:cNvSpPr/>
              <p:nvPr/>
            </p:nvSpPr>
            <p:spPr>
              <a:xfrm>
                <a:off x="3615696" y="3538834"/>
                <a:ext cx="1277893" cy="1124928"/>
              </a:xfrm>
              <a:custGeom>
                <a:avLst/>
                <a:gdLst/>
                <a:ahLst/>
                <a:cxnLst/>
                <a:rect l="l" t="t" r="r" b="b"/>
                <a:pathLst>
                  <a:path w="16182" h="14245" extrusionOk="0">
                    <a:moveTo>
                      <a:pt x="368" y="0"/>
                    </a:moveTo>
                    <a:cubicBezTo>
                      <a:pt x="149" y="0"/>
                      <a:pt x="0" y="184"/>
                      <a:pt x="0" y="368"/>
                    </a:cubicBezTo>
                    <a:lnTo>
                      <a:pt x="0" y="13876"/>
                    </a:lnTo>
                    <a:cubicBezTo>
                      <a:pt x="0" y="14096"/>
                      <a:pt x="149" y="14245"/>
                      <a:pt x="368" y="14245"/>
                    </a:cubicBezTo>
                    <a:lnTo>
                      <a:pt x="14648" y="14245"/>
                    </a:lnTo>
                    <a:cubicBezTo>
                      <a:pt x="14797" y="14245"/>
                      <a:pt x="14937" y="14131"/>
                      <a:pt x="14972" y="14025"/>
                    </a:cubicBezTo>
                    <a:lnTo>
                      <a:pt x="16147" y="10808"/>
                    </a:lnTo>
                    <a:cubicBezTo>
                      <a:pt x="16182" y="10668"/>
                      <a:pt x="16147" y="10519"/>
                      <a:pt x="16033" y="10405"/>
                    </a:cubicBezTo>
                    <a:lnTo>
                      <a:pt x="5733" y="1937"/>
                    </a:lnTo>
                    <a:cubicBezTo>
                      <a:pt x="5663" y="1902"/>
                      <a:pt x="5628" y="1858"/>
                      <a:pt x="5628" y="1788"/>
                    </a:cubicBezTo>
                    <a:lnTo>
                      <a:pt x="5076" y="254"/>
                    </a:lnTo>
                    <a:cubicBezTo>
                      <a:pt x="5005" y="105"/>
                      <a:pt x="4892" y="0"/>
                      <a:pt x="47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3607325" y="3529831"/>
                <a:ext cx="1298030" cy="1142222"/>
              </a:xfrm>
              <a:custGeom>
                <a:avLst/>
                <a:gdLst/>
                <a:ahLst/>
                <a:cxnLst/>
                <a:rect l="l" t="t" r="r" b="b"/>
                <a:pathLst>
                  <a:path w="16437" h="14464" extrusionOk="0">
                    <a:moveTo>
                      <a:pt x="4822" y="219"/>
                    </a:moveTo>
                    <a:cubicBezTo>
                      <a:pt x="4927" y="219"/>
                      <a:pt x="5041" y="298"/>
                      <a:pt x="5076" y="403"/>
                    </a:cubicBezTo>
                    <a:lnTo>
                      <a:pt x="5620" y="1937"/>
                    </a:lnTo>
                    <a:cubicBezTo>
                      <a:pt x="5655" y="2016"/>
                      <a:pt x="5699" y="2086"/>
                      <a:pt x="5769" y="2157"/>
                    </a:cubicBezTo>
                    <a:lnTo>
                      <a:pt x="16069" y="10598"/>
                    </a:lnTo>
                    <a:cubicBezTo>
                      <a:pt x="16139" y="10668"/>
                      <a:pt x="16174" y="10782"/>
                      <a:pt x="16139" y="10887"/>
                    </a:cubicBezTo>
                    <a:lnTo>
                      <a:pt x="14973" y="14069"/>
                    </a:lnTo>
                    <a:cubicBezTo>
                      <a:pt x="14938" y="14174"/>
                      <a:pt x="14859" y="14245"/>
                      <a:pt x="14754" y="14245"/>
                    </a:cubicBezTo>
                    <a:lnTo>
                      <a:pt x="474" y="14245"/>
                    </a:lnTo>
                    <a:cubicBezTo>
                      <a:pt x="325" y="14245"/>
                      <a:pt x="220" y="14139"/>
                      <a:pt x="220" y="13990"/>
                    </a:cubicBezTo>
                    <a:lnTo>
                      <a:pt x="220" y="482"/>
                    </a:lnTo>
                    <a:cubicBezTo>
                      <a:pt x="220" y="333"/>
                      <a:pt x="325" y="219"/>
                      <a:pt x="474" y="219"/>
                    </a:cubicBezTo>
                    <a:close/>
                    <a:moveTo>
                      <a:pt x="474" y="0"/>
                    </a:moveTo>
                    <a:cubicBezTo>
                      <a:pt x="176" y="0"/>
                      <a:pt x="1" y="219"/>
                      <a:pt x="1" y="482"/>
                    </a:cubicBezTo>
                    <a:lnTo>
                      <a:pt x="1" y="13990"/>
                    </a:lnTo>
                    <a:cubicBezTo>
                      <a:pt x="1" y="14245"/>
                      <a:pt x="176" y="14464"/>
                      <a:pt x="474" y="14464"/>
                    </a:cubicBezTo>
                    <a:lnTo>
                      <a:pt x="14754" y="14464"/>
                    </a:lnTo>
                    <a:cubicBezTo>
                      <a:pt x="14938" y="14464"/>
                      <a:pt x="15122" y="14359"/>
                      <a:pt x="15192" y="14174"/>
                    </a:cubicBezTo>
                    <a:lnTo>
                      <a:pt x="16358" y="10957"/>
                    </a:lnTo>
                    <a:cubicBezTo>
                      <a:pt x="16437" y="10782"/>
                      <a:pt x="16358" y="10563"/>
                      <a:pt x="16218" y="10414"/>
                    </a:cubicBezTo>
                    <a:lnTo>
                      <a:pt x="5918" y="1972"/>
                    </a:lnTo>
                    <a:cubicBezTo>
                      <a:pt x="5874" y="1937"/>
                      <a:pt x="5839" y="1902"/>
                      <a:pt x="5839" y="1867"/>
                    </a:cubicBezTo>
                    <a:lnTo>
                      <a:pt x="5296" y="333"/>
                    </a:lnTo>
                    <a:cubicBezTo>
                      <a:pt x="5217" y="149"/>
                      <a:pt x="5041" y="0"/>
                      <a:pt x="48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3662051" y="3475106"/>
                <a:ext cx="1130535" cy="1122164"/>
              </a:xfrm>
              <a:custGeom>
                <a:avLst/>
                <a:gdLst/>
                <a:ahLst/>
                <a:cxnLst/>
                <a:rect l="l" t="t" r="r" b="b"/>
                <a:pathLst>
                  <a:path w="14316" h="14210" extrusionOk="0">
                    <a:moveTo>
                      <a:pt x="360" y="1"/>
                    </a:moveTo>
                    <a:cubicBezTo>
                      <a:pt x="185" y="1"/>
                      <a:pt x="0" y="150"/>
                      <a:pt x="0" y="334"/>
                    </a:cubicBezTo>
                    <a:lnTo>
                      <a:pt x="0" y="13886"/>
                    </a:lnTo>
                    <a:cubicBezTo>
                      <a:pt x="0" y="14061"/>
                      <a:pt x="185" y="14210"/>
                      <a:pt x="360" y="14210"/>
                    </a:cubicBezTo>
                    <a:lnTo>
                      <a:pt x="13947" y="14210"/>
                    </a:lnTo>
                    <a:cubicBezTo>
                      <a:pt x="14131" y="14210"/>
                      <a:pt x="14315" y="14061"/>
                      <a:pt x="14315" y="13886"/>
                    </a:cubicBezTo>
                    <a:lnTo>
                      <a:pt x="14315" y="2227"/>
                    </a:lnTo>
                    <a:cubicBezTo>
                      <a:pt x="14315" y="2008"/>
                      <a:pt x="14131" y="1868"/>
                      <a:pt x="13947" y="1868"/>
                    </a:cubicBezTo>
                    <a:lnTo>
                      <a:pt x="5917" y="1868"/>
                    </a:lnTo>
                    <a:cubicBezTo>
                      <a:pt x="5768" y="1868"/>
                      <a:pt x="5619" y="1754"/>
                      <a:pt x="5584" y="1614"/>
                    </a:cubicBezTo>
                    <a:lnTo>
                      <a:pt x="5076" y="220"/>
                    </a:lnTo>
                    <a:cubicBezTo>
                      <a:pt x="5041" y="80"/>
                      <a:pt x="4892" y="1"/>
                      <a:pt x="4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3653048" y="3464050"/>
                <a:ext cx="1148540" cy="1145065"/>
              </a:xfrm>
              <a:custGeom>
                <a:avLst/>
                <a:gdLst/>
                <a:ahLst/>
                <a:cxnLst/>
                <a:rect l="l" t="t" r="r" b="b"/>
                <a:pathLst>
                  <a:path w="14544" h="14500" extrusionOk="0">
                    <a:moveTo>
                      <a:pt x="4857" y="255"/>
                    </a:moveTo>
                    <a:cubicBezTo>
                      <a:pt x="4971" y="255"/>
                      <a:pt x="5041" y="325"/>
                      <a:pt x="5076" y="395"/>
                    </a:cubicBezTo>
                    <a:lnTo>
                      <a:pt x="5593" y="1824"/>
                    </a:lnTo>
                    <a:cubicBezTo>
                      <a:pt x="5663" y="2008"/>
                      <a:pt x="5847" y="2113"/>
                      <a:pt x="6031" y="2113"/>
                    </a:cubicBezTo>
                    <a:lnTo>
                      <a:pt x="14061" y="2113"/>
                    </a:lnTo>
                    <a:cubicBezTo>
                      <a:pt x="14210" y="2113"/>
                      <a:pt x="14324" y="2227"/>
                      <a:pt x="14324" y="2367"/>
                    </a:cubicBezTo>
                    <a:lnTo>
                      <a:pt x="14324" y="14026"/>
                    </a:lnTo>
                    <a:cubicBezTo>
                      <a:pt x="14324" y="14131"/>
                      <a:pt x="14210" y="14245"/>
                      <a:pt x="14061" y="14245"/>
                    </a:cubicBezTo>
                    <a:lnTo>
                      <a:pt x="474" y="14245"/>
                    </a:lnTo>
                    <a:cubicBezTo>
                      <a:pt x="334" y="14245"/>
                      <a:pt x="220" y="14131"/>
                      <a:pt x="220" y="14026"/>
                    </a:cubicBezTo>
                    <a:lnTo>
                      <a:pt x="220" y="474"/>
                    </a:lnTo>
                    <a:cubicBezTo>
                      <a:pt x="220" y="360"/>
                      <a:pt x="334" y="255"/>
                      <a:pt x="474" y="255"/>
                    </a:cubicBezTo>
                    <a:close/>
                    <a:moveTo>
                      <a:pt x="474" y="0"/>
                    </a:moveTo>
                    <a:cubicBezTo>
                      <a:pt x="220" y="0"/>
                      <a:pt x="1" y="220"/>
                      <a:pt x="1" y="474"/>
                    </a:cubicBezTo>
                    <a:lnTo>
                      <a:pt x="1" y="14026"/>
                    </a:lnTo>
                    <a:cubicBezTo>
                      <a:pt x="1" y="14280"/>
                      <a:pt x="220" y="14499"/>
                      <a:pt x="474" y="14499"/>
                    </a:cubicBezTo>
                    <a:lnTo>
                      <a:pt x="14061" y="14499"/>
                    </a:lnTo>
                    <a:cubicBezTo>
                      <a:pt x="14324" y="14499"/>
                      <a:pt x="14543" y="14280"/>
                      <a:pt x="14543" y="14026"/>
                    </a:cubicBezTo>
                    <a:lnTo>
                      <a:pt x="14543" y="2367"/>
                    </a:lnTo>
                    <a:cubicBezTo>
                      <a:pt x="14543" y="2113"/>
                      <a:pt x="14324" y="1894"/>
                      <a:pt x="14061" y="1894"/>
                    </a:cubicBezTo>
                    <a:lnTo>
                      <a:pt x="6031" y="1894"/>
                    </a:lnTo>
                    <a:cubicBezTo>
                      <a:pt x="5918" y="1894"/>
                      <a:pt x="5847" y="1824"/>
                      <a:pt x="5812" y="1710"/>
                    </a:cubicBezTo>
                    <a:lnTo>
                      <a:pt x="5295" y="325"/>
                    </a:lnTo>
                    <a:cubicBezTo>
                      <a:pt x="5225" y="141"/>
                      <a:pt x="5041" y="0"/>
                      <a:pt x="48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3670343" y="3919542"/>
                <a:ext cx="1488427" cy="677721"/>
              </a:xfrm>
              <a:custGeom>
                <a:avLst/>
                <a:gdLst/>
                <a:ahLst/>
                <a:cxnLst/>
                <a:rect l="l" t="t" r="r" b="b"/>
                <a:pathLst>
                  <a:path w="18848" h="8582" extrusionOk="0">
                    <a:moveTo>
                      <a:pt x="3945" y="0"/>
                    </a:moveTo>
                    <a:cubicBezTo>
                      <a:pt x="3805" y="0"/>
                      <a:pt x="3656" y="70"/>
                      <a:pt x="3621" y="219"/>
                    </a:cubicBezTo>
                    <a:lnTo>
                      <a:pt x="115" y="8109"/>
                    </a:lnTo>
                    <a:cubicBezTo>
                      <a:pt x="1" y="8328"/>
                      <a:pt x="185" y="8582"/>
                      <a:pt x="439" y="8582"/>
                    </a:cubicBezTo>
                    <a:lnTo>
                      <a:pt x="14868" y="8582"/>
                    </a:lnTo>
                    <a:cubicBezTo>
                      <a:pt x="15017" y="8582"/>
                      <a:pt x="15122" y="8512"/>
                      <a:pt x="15201" y="8398"/>
                    </a:cubicBezTo>
                    <a:lnTo>
                      <a:pt x="18742" y="509"/>
                    </a:lnTo>
                    <a:cubicBezTo>
                      <a:pt x="18847" y="255"/>
                      <a:pt x="18663" y="0"/>
                      <a:pt x="184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3667579" y="3907776"/>
                <a:ext cx="1497429" cy="701333"/>
              </a:xfrm>
              <a:custGeom>
                <a:avLst/>
                <a:gdLst/>
                <a:ahLst/>
                <a:cxnLst/>
                <a:rect l="l" t="t" r="r" b="b"/>
                <a:pathLst>
                  <a:path w="18962" h="8881" extrusionOk="0">
                    <a:moveTo>
                      <a:pt x="18444" y="255"/>
                    </a:moveTo>
                    <a:cubicBezTo>
                      <a:pt x="18523" y="255"/>
                      <a:pt x="18593" y="298"/>
                      <a:pt x="18663" y="368"/>
                    </a:cubicBezTo>
                    <a:cubicBezTo>
                      <a:pt x="18698" y="439"/>
                      <a:pt x="18698" y="517"/>
                      <a:pt x="18663" y="588"/>
                    </a:cubicBezTo>
                    <a:lnTo>
                      <a:pt x="15122" y="8477"/>
                    </a:lnTo>
                    <a:cubicBezTo>
                      <a:pt x="15087" y="8582"/>
                      <a:pt x="14973" y="8626"/>
                      <a:pt x="14903" y="8626"/>
                    </a:cubicBezTo>
                    <a:lnTo>
                      <a:pt x="474" y="8626"/>
                    </a:lnTo>
                    <a:cubicBezTo>
                      <a:pt x="404" y="8626"/>
                      <a:pt x="334" y="8582"/>
                      <a:pt x="290" y="8512"/>
                    </a:cubicBezTo>
                    <a:cubicBezTo>
                      <a:pt x="220" y="8442"/>
                      <a:pt x="220" y="8363"/>
                      <a:pt x="255" y="8293"/>
                    </a:cubicBezTo>
                    <a:lnTo>
                      <a:pt x="3761" y="404"/>
                    </a:lnTo>
                    <a:cubicBezTo>
                      <a:pt x="3796" y="298"/>
                      <a:pt x="3875" y="255"/>
                      <a:pt x="3980" y="255"/>
                    </a:cubicBezTo>
                    <a:close/>
                    <a:moveTo>
                      <a:pt x="3980" y="0"/>
                    </a:moveTo>
                    <a:cubicBezTo>
                      <a:pt x="3796" y="0"/>
                      <a:pt x="3621" y="149"/>
                      <a:pt x="3542" y="298"/>
                    </a:cubicBezTo>
                    <a:lnTo>
                      <a:pt x="36" y="8188"/>
                    </a:lnTo>
                    <a:cubicBezTo>
                      <a:pt x="1" y="8328"/>
                      <a:pt x="1" y="8512"/>
                      <a:pt x="71" y="8661"/>
                    </a:cubicBezTo>
                    <a:cubicBezTo>
                      <a:pt x="185" y="8766"/>
                      <a:pt x="334" y="8880"/>
                      <a:pt x="474" y="8880"/>
                    </a:cubicBezTo>
                    <a:lnTo>
                      <a:pt x="14903" y="8880"/>
                    </a:lnTo>
                    <a:cubicBezTo>
                      <a:pt x="15087" y="8880"/>
                      <a:pt x="15271" y="8766"/>
                      <a:pt x="15341" y="8582"/>
                    </a:cubicBezTo>
                    <a:lnTo>
                      <a:pt x="18882" y="693"/>
                    </a:lnTo>
                    <a:cubicBezTo>
                      <a:pt x="18961" y="553"/>
                      <a:pt x="18917" y="368"/>
                      <a:pt x="18847" y="219"/>
                    </a:cubicBezTo>
                    <a:cubicBezTo>
                      <a:pt x="18777" y="114"/>
                      <a:pt x="18593" y="0"/>
                      <a:pt x="18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4221392" y="3919542"/>
                <a:ext cx="683959" cy="833528"/>
              </a:xfrm>
              <a:custGeom>
                <a:avLst/>
                <a:gdLst/>
                <a:ahLst/>
                <a:cxnLst/>
                <a:rect l="l" t="t" r="r" b="b"/>
                <a:pathLst>
                  <a:path w="8661" h="10555" extrusionOk="0">
                    <a:moveTo>
                      <a:pt x="0" y="0"/>
                    </a:moveTo>
                    <a:cubicBezTo>
                      <a:pt x="658" y="70"/>
                      <a:pt x="1166" y="623"/>
                      <a:pt x="1245" y="1315"/>
                    </a:cubicBezTo>
                    <a:lnTo>
                      <a:pt x="1245" y="8617"/>
                    </a:lnTo>
                    <a:cubicBezTo>
                      <a:pt x="1245" y="9713"/>
                      <a:pt x="2087" y="10554"/>
                      <a:pt x="3182" y="10554"/>
                    </a:cubicBezTo>
                    <a:lnTo>
                      <a:pt x="8661" y="10554"/>
                    </a:lnTo>
                    <a:lnTo>
                      <a:pt x="8661" y="1938"/>
                    </a:lnTo>
                    <a:cubicBezTo>
                      <a:pt x="8661" y="1245"/>
                      <a:pt x="8293" y="623"/>
                      <a:pt x="7706" y="290"/>
                    </a:cubicBezTo>
                    <a:cubicBezTo>
                      <a:pt x="7486" y="106"/>
                      <a:pt x="7197" y="0"/>
                      <a:pt x="68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4209626" y="3907776"/>
                <a:ext cx="704097" cy="857061"/>
              </a:xfrm>
              <a:custGeom>
                <a:avLst/>
                <a:gdLst/>
                <a:ahLst/>
                <a:cxnLst/>
                <a:rect l="l" t="t" r="r" b="b"/>
                <a:pathLst>
                  <a:path w="8916" h="10853" extrusionOk="0">
                    <a:moveTo>
                      <a:pt x="7013" y="255"/>
                    </a:moveTo>
                    <a:cubicBezTo>
                      <a:pt x="7311" y="255"/>
                      <a:pt x="7565" y="333"/>
                      <a:pt x="7784" y="517"/>
                    </a:cubicBezTo>
                    <a:lnTo>
                      <a:pt x="7819" y="517"/>
                    </a:lnTo>
                    <a:cubicBezTo>
                      <a:pt x="8372" y="877"/>
                      <a:pt x="8696" y="1429"/>
                      <a:pt x="8696" y="2087"/>
                    </a:cubicBezTo>
                    <a:lnTo>
                      <a:pt x="8696" y="10598"/>
                    </a:lnTo>
                    <a:lnTo>
                      <a:pt x="3331" y="10598"/>
                    </a:lnTo>
                    <a:cubicBezTo>
                      <a:pt x="2306" y="10598"/>
                      <a:pt x="1499" y="9792"/>
                      <a:pt x="1499" y="8766"/>
                    </a:cubicBezTo>
                    <a:lnTo>
                      <a:pt x="1499" y="1429"/>
                    </a:lnTo>
                    <a:cubicBezTo>
                      <a:pt x="1464" y="956"/>
                      <a:pt x="1175" y="517"/>
                      <a:pt x="772" y="255"/>
                    </a:cubicBezTo>
                    <a:close/>
                    <a:moveTo>
                      <a:pt x="7013" y="0"/>
                    </a:moveTo>
                    <a:lnTo>
                      <a:pt x="2674" y="35"/>
                    </a:lnTo>
                    <a:lnTo>
                      <a:pt x="114" y="35"/>
                    </a:lnTo>
                    <a:cubicBezTo>
                      <a:pt x="79" y="35"/>
                      <a:pt x="0" y="79"/>
                      <a:pt x="0" y="149"/>
                    </a:cubicBezTo>
                    <a:cubicBezTo>
                      <a:pt x="0" y="219"/>
                      <a:pt x="79" y="255"/>
                      <a:pt x="114" y="255"/>
                    </a:cubicBezTo>
                    <a:cubicBezTo>
                      <a:pt x="737" y="333"/>
                      <a:pt x="1210" y="842"/>
                      <a:pt x="1245" y="1464"/>
                    </a:cubicBezTo>
                    <a:lnTo>
                      <a:pt x="1245" y="8766"/>
                    </a:lnTo>
                    <a:cubicBezTo>
                      <a:pt x="1245" y="9897"/>
                      <a:pt x="2192" y="10852"/>
                      <a:pt x="3331" y="10852"/>
                    </a:cubicBezTo>
                    <a:lnTo>
                      <a:pt x="8810" y="10852"/>
                    </a:lnTo>
                    <a:cubicBezTo>
                      <a:pt x="8880" y="10852"/>
                      <a:pt x="8915" y="10773"/>
                      <a:pt x="8915" y="10703"/>
                    </a:cubicBezTo>
                    <a:lnTo>
                      <a:pt x="8915" y="2087"/>
                    </a:lnTo>
                    <a:cubicBezTo>
                      <a:pt x="8915" y="1350"/>
                      <a:pt x="8547" y="693"/>
                      <a:pt x="7933" y="333"/>
                    </a:cubicBezTo>
                    <a:cubicBezTo>
                      <a:pt x="7670" y="114"/>
                      <a:pt x="7346" y="0"/>
                      <a:pt x="70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4458143" y="4577116"/>
                <a:ext cx="648660" cy="178709"/>
              </a:xfrm>
              <a:custGeom>
                <a:avLst/>
                <a:gdLst/>
                <a:ahLst/>
                <a:cxnLst/>
                <a:rect l="l" t="t" r="r" b="b"/>
                <a:pathLst>
                  <a:path w="8214" h="2263" extrusionOk="0">
                    <a:moveTo>
                      <a:pt x="1166" y="1"/>
                    </a:moveTo>
                    <a:lnTo>
                      <a:pt x="1166" y="807"/>
                    </a:lnTo>
                    <a:cubicBezTo>
                      <a:pt x="1166" y="1500"/>
                      <a:pt x="658" y="2122"/>
                      <a:pt x="0" y="2227"/>
                    </a:cubicBezTo>
                    <a:lnTo>
                      <a:pt x="360" y="2227"/>
                    </a:lnTo>
                    <a:lnTo>
                      <a:pt x="6794" y="2262"/>
                    </a:lnTo>
                    <a:cubicBezTo>
                      <a:pt x="7591" y="2227"/>
                      <a:pt x="8214" y="1605"/>
                      <a:pt x="8214" y="807"/>
                    </a:cubicBezTo>
                    <a:lnTo>
                      <a:pt x="82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4449141" y="4568114"/>
                <a:ext cx="666665" cy="196714"/>
              </a:xfrm>
              <a:custGeom>
                <a:avLst/>
                <a:gdLst/>
                <a:ahLst/>
                <a:cxnLst/>
                <a:rect l="l" t="t" r="r" b="b"/>
                <a:pathLst>
                  <a:path w="8442" h="2491" extrusionOk="0">
                    <a:moveTo>
                      <a:pt x="8223" y="220"/>
                    </a:moveTo>
                    <a:lnTo>
                      <a:pt x="8223" y="921"/>
                    </a:lnTo>
                    <a:cubicBezTo>
                      <a:pt x="8223" y="1281"/>
                      <a:pt x="8074" y="1614"/>
                      <a:pt x="7819" y="1868"/>
                    </a:cubicBezTo>
                    <a:cubicBezTo>
                      <a:pt x="7600" y="2087"/>
                      <a:pt x="7267" y="2236"/>
                      <a:pt x="6908" y="2236"/>
                    </a:cubicBezTo>
                    <a:lnTo>
                      <a:pt x="693" y="2236"/>
                    </a:lnTo>
                    <a:cubicBezTo>
                      <a:pt x="1131" y="1938"/>
                      <a:pt x="1394" y="1465"/>
                      <a:pt x="1394" y="921"/>
                    </a:cubicBezTo>
                    <a:lnTo>
                      <a:pt x="1394" y="220"/>
                    </a:lnTo>
                    <a:close/>
                    <a:moveTo>
                      <a:pt x="1280" y="1"/>
                    </a:moveTo>
                    <a:cubicBezTo>
                      <a:pt x="1245" y="1"/>
                      <a:pt x="1210" y="1"/>
                      <a:pt x="1210" y="45"/>
                    </a:cubicBezTo>
                    <a:cubicBezTo>
                      <a:pt x="1175" y="45"/>
                      <a:pt x="1175" y="80"/>
                      <a:pt x="1175" y="115"/>
                    </a:cubicBezTo>
                    <a:lnTo>
                      <a:pt x="1175" y="921"/>
                    </a:lnTo>
                    <a:cubicBezTo>
                      <a:pt x="1175" y="1535"/>
                      <a:pt x="693" y="2122"/>
                      <a:pt x="79" y="2236"/>
                    </a:cubicBezTo>
                    <a:cubicBezTo>
                      <a:pt x="35" y="2236"/>
                      <a:pt x="0" y="2306"/>
                      <a:pt x="0" y="2341"/>
                    </a:cubicBezTo>
                    <a:cubicBezTo>
                      <a:pt x="0" y="2455"/>
                      <a:pt x="79" y="2455"/>
                      <a:pt x="219" y="2490"/>
                    </a:cubicBezTo>
                    <a:lnTo>
                      <a:pt x="6908" y="2490"/>
                    </a:lnTo>
                    <a:cubicBezTo>
                      <a:pt x="7749" y="2490"/>
                      <a:pt x="8442" y="1798"/>
                      <a:pt x="8442" y="921"/>
                    </a:cubicBezTo>
                    <a:lnTo>
                      <a:pt x="8442" y="115"/>
                    </a:lnTo>
                    <a:cubicBezTo>
                      <a:pt x="8442" y="45"/>
                      <a:pt x="8407" y="1"/>
                      <a:pt x="8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4417316" y="4052447"/>
                <a:ext cx="340598" cy="79"/>
              </a:xfrm>
              <a:custGeom>
                <a:avLst/>
                <a:gdLst/>
                <a:ahLst/>
                <a:cxnLst/>
                <a:rect l="l" t="t" r="r" b="b"/>
                <a:pathLst>
                  <a:path w="4313" h="1" extrusionOk="0">
                    <a:moveTo>
                      <a:pt x="0" y="0"/>
                    </a:moveTo>
                    <a:lnTo>
                      <a:pt x="43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4406181" y="4040681"/>
                <a:ext cx="360735" cy="20137"/>
              </a:xfrm>
              <a:custGeom>
                <a:avLst/>
                <a:gdLst/>
                <a:ahLst/>
                <a:cxnLst/>
                <a:rect l="l" t="t" r="r" b="b"/>
                <a:pathLst>
                  <a:path w="4568" h="255" extrusionOk="0">
                    <a:moveTo>
                      <a:pt x="141" y="0"/>
                    </a:moveTo>
                    <a:cubicBezTo>
                      <a:pt x="71" y="0"/>
                      <a:pt x="1" y="70"/>
                      <a:pt x="1" y="149"/>
                    </a:cubicBezTo>
                    <a:cubicBezTo>
                      <a:pt x="1" y="184"/>
                      <a:pt x="71" y="255"/>
                      <a:pt x="141" y="255"/>
                    </a:cubicBezTo>
                    <a:lnTo>
                      <a:pt x="4454" y="255"/>
                    </a:lnTo>
                    <a:cubicBezTo>
                      <a:pt x="4524" y="255"/>
                      <a:pt x="4568" y="184"/>
                      <a:pt x="4568" y="149"/>
                    </a:cubicBezTo>
                    <a:cubicBezTo>
                      <a:pt x="4568" y="70"/>
                      <a:pt x="4524" y="0"/>
                      <a:pt x="44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4434610" y="4167347"/>
                <a:ext cx="343441" cy="79"/>
              </a:xfrm>
              <a:custGeom>
                <a:avLst/>
                <a:gdLst/>
                <a:ahLst/>
                <a:cxnLst/>
                <a:rect l="l" t="t" r="r" b="b"/>
                <a:pathLst>
                  <a:path w="4349" h="1" extrusionOk="0">
                    <a:moveTo>
                      <a:pt x="0" y="0"/>
                    </a:moveTo>
                    <a:lnTo>
                      <a:pt x="43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4426319" y="4159055"/>
                <a:ext cx="360735" cy="17373"/>
              </a:xfrm>
              <a:custGeom>
                <a:avLst/>
                <a:gdLst/>
                <a:ahLst/>
                <a:cxnLst/>
                <a:rect l="l" t="t" r="r" b="b"/>
                <a:pathLst>
                  <a:path w="4568" h="220" extrusionOk="0">
                    <a:moveTo>
                      <a:pt x="105" y="0"/>
                    </a:moveTo>
                    <a:cubicBezTo>
                      <a:pt x="70" y="0"/>
                      <a:pt x="0" y="35"/>
                      <a:pt x="0" y="105"/>
                    </a:cubicBezTo>
                    <a:cubicBezTo>
                      <a:pt x="0" y="184"/>
                      <a:pt x="70" y="219"/>
                      <a:pt x="105" y="219"/>
                    </a:cubicBezTo>
                    <a:lnTo>
                      <a:pt x="4453" y="219"/>
                    </a:lnTo>
                    <a:cubicBezTo>
                      <a:pt x="4532" y="219"/>
                      <a:pt x="4567" y="184"/>
                      <a:pt x="4567" y="105"/>
                    </a:cubicBezTo>
                    <a:cubicBezTo>
                      <a:pt x="4567" y="35"/>
                      <a:pt x="4532" y="0"/>
                      <a:pt x="44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4440849" y="4291249"/>
                <a:ext cx="343362" cy="79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1" extrusionOk="0">
                    <a:moveTo>
                      <a:pt x="0" y="1"/>
                    </a:moveTo>
                    <a:lnTo>
                      <a:pt x="43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4431846" y="4282957"/>
                <a:ext cx="360735" cy="17373"/>
              </a:xfrm>
              <a:custGeom>
                <a:avLst/>
                <a:gdLst/>
                <a:ahLst/>
                <a:cxnLst/>
                <a:rect l="l" t="t" r="r" b="b"/>
                <a:pathLst>
                  <a:path w="4568" h="220" extrusionOk="0">
                    <a:moveTo>
                      <a:pt x="114" y="0"/>
                    </a:moveTo>
                    <a:cubicBezTo>
                      <a:pt x="35" y="0"/>
                      <a:pt x="0" y="35"/>
                      <a:pt x="0" y="106"/>
                    </a:cubicBezTo>
                    <a:cubicBezTo>
                      <a:pt x="0" y="184"/>
                      <a:pt x="35" y="219"/>
                      <a:pt x="114" y="219"/>
                    </a:cubicBezTo>
                    <a:lnTo>
                      <a:pt x="4462" y="219"/>
                    </a:lnTo>
                    <a:cubicBezTo>
                      <a:pt x="4497" y="219"/>
                      <a:pt x="4567" y="184"/>
                      <a:pt x="4567" y="106"/>
                    </a:cubicBezTo>
                    <a:cubicBezTo>
                      <a:pt x="4567" y="35"/>
                      <a:pt x="4497" y="0"/>
                      <a:pt x="44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4438085" y="4412387"/>
                <a:ext cx="342730" cy="79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1" extrusionOk="0">
                    <a:moveTo>
                      <a:pt x="0" y="1"/>
                    </a:moveTo>
                    <a:lnTo>
                      <a:pt x="43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4429082" y="4404095"/>
                <a:ext cx="360735" cy="20137"/>
              </a:xfrm>
              <a:custGeom>
                <a:avLst/>
                <a:gdLst/>
                <a:ahLst/>
                <a:cxnLst/>
                <a:rect l="l" t="t" r="r" b="b"/>
                <a:pathLst>
                  <a:path w="4568" h="255" extrusionOk="0">
                    <a:moveTo>
                      <a:pt x="114" y="0"/>
                    </a:moveTo>
                    <a:cubicBezTo>
                      <a:pt x="35" y="0"/>
                      <a:pt x="0" y="70"/>
                      <a:pt x="0" y="106"/>
                    </a:cubicBezTo>
                    <a:cubicBezTo>
                      <a:pt x="0" y="184"/>
                      <a:pt x="35" y="255"/>
                      <a:pt x="114" y="255"/>
                    </a:cubicBezTo>
                    <a:lnTo>
                      <a:pt x="4453" y="255"/>
                    </a:lnTo>
                    <a:cubicBezTo>
                      <a:pt x="4532" y="255"/>
                      <a:pt x="4567" y="184"/>
                      <a:pt x="4567" y="106"/>
                    </a:cubicBezTo>
                    <a:cubicBezTo>
                      <a:pt x="4567" y="70"/>
                      <a:pt x="4532" y="0"/>
                      <a:pt x="44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/>
          <p:nvPr/>
        </p:nvSpPr>
        <p:spPr>
          <a:xfrm rot="-1381455">
            <a:off x="-1954988" y="-2155626"/>
            <a:ext cx="4439231" cy="4061665"/>
          </a:xfrm>
          <a:custGeom>
            <a:avLst/>
            <a:gdLst/>
            <a:ahLst/>
            <a:cxnLst/>
            <a:rect l="l" t="t" r="r" b="b"/>
            <a:pathLst>
              <a:path w="25107" h="22971" extrusionOk="0">
                <a:moveTo>
                  <a:pt x="6029" y="1"/>
                </a:moveTo>
                <a:cubicBezTo>
                  <a:pt x="4338" y="1"/>
                  <a:pt x="2979" y="676"/>
                  <a:pt x="2106" y="1643"/>
                </a:cubicBezTo>
                <a:cubicBezTo>
                  <a:pt x="580" y="3337"/>
                  <a:pt x="1" y="6173"/>
                  <a:pt x="2576" y="10368"/>
                </a:cubicBezTo>
                <a:cubicBezTo>
                  <a:pt x="4339" y="13239"/>
                  <a:pt x="4269" y="14957"/>
                  <a:pt x="3934" y="17793"/>
                </a:cubicBezTo>
                <a:cubicBezTo>
                  <a:pt x="3597" y="20624"/>
                  <a:pt x="4165" y="21865"/>
                  <a:pt x="5284" y="22550"/>
                </a:cubicBezTo>
                <a:cubicBezTo>
                  <a:pt x="5735" y="22827"/>
                  <a:pt x="6253" y="22970"/>
                  <a:pt x="6788" y="22970"/>
                </a:cubicBezTo>
                <a:cubicBezTo>
                  <a:pt x="7978" y="22970"/>
                  <a:pt x="9255" y="22259"/>
                  <a:pt x="10087" y="20722"/>
                </a:cubicBezTo>
                <a:cubicBezTo>
                  <a:pt x="11061" y="18911"/>
                  <a:pt x="11691" y="17303"/>
                  <a:pt x="13839" y="17303"/>
                </a:cubicBezTo>
                <a:cubicBezTo>
                  <a:pt x="14341" y="17303"/>
                  <a:pt x="14925" y="17391"/>
                  <a:pt x="15616" y="17584"/>
                </a:cubicBezTo>
                <a:cubicBezTo>
                  <a:pt x="16571" y="17851"/>
                  <a:pt x="17477" y="17980"/>
                  <a:pt x="18320" y="17980"/>
                </a:cubicBezTo>
                <a:cubicBezTo>
                  <a:pt x="20695" y="17980"/>
                  <a:pt x="22564" y="16954"/>
                  <a:pt x="23591" y="15113"/>
                </a:cubicBezTo>
                <a:cubicBezTo>
                  <a:pt x="24984" y="12619"/>
                  <a:pt x="25106" y="8192"/>
                  <a:pt x="22164" y="6325"/>
                </a:cubicBezTo>
                <a:cubicBezTo>
                  <a:pt x="19224" y="4462"/>
                  <a:pt x="16596" y="6173"/>
                  <a:pt x="12118" y="2548"/>
                </a:cubicBezTo>
                <a:cubicBezTo>
                  <a:pt x="9850" y="712"/>
                  <a:pt x="7765" y="1"/>
                  <a:pt x="6029" y="1"/>
                </a:cubicBezTo>
                <a:close/>
              </a:path>
            </a:pathLst>
          </a:custGeom>
          <a:solidFill>
            <a:schemeClr val="lt2">
              <a:alpha val="423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/>
          <p:nvPr/>
        </p:nvSpPr>
        <p:spPr>
          <a:xfrm rot="-3006316">
            <a:off x="7025604" y="3770705"/>
            <a:ext cx="3403590" cy="3114114"/>
          </a:xfrm>
          <a:custGeom>
            <a:avLst/>
            <a:gdLst/>
            <a:ahLst/>
            <a:cxnLst/>
            <a:rect l="l" t="t" r="r" b="b"/>
            <a:pathLst>
              <a:path w="25107" h="22971" extrusionOk="0">
                <a:moveTo>
                  <a:pt x="6029" y="1"/>
                </a:moveTo>
                <a:cubicBezTo>
                  <a:pt x="4338" y="1"/>
                  <a:pt x="2979" y="676"/>
                  <a:pt x="2106" y="1643"/>
                </a:cubicBezTo>
                <a:cubicBezTo>
                  <a:pt x="580" y="3337"/>
                  <a:pt x="1" y="6173"/>
                  <a:pt x="2576" y="10368"/>
                </a:cubicBezTo>
                <a:cubicBezTo>
                  <a:pt x="4339" y="13239"/>
                  <a:pt x="4269" y="14957"/>
                  <a:pt x="3934" y="17793"/>
                </a:cubicBezTo>
                <a:cubicBezTo>
                  <a:pt x="3597" y="20624"/>
                  <a:pt x="4165" y="21865"/>
                  <a:pt x="5284" y="22550"/>
                </a:cubicBezTo>
                <a:cubicBezTo>
                  <a:pt x="5735" y="22827"/>
                  <a:pt x="6253" y="22970"/>
                  <a:pt x="6788" y="22970"/>
                </a:cubicBezTo>
                <a:cubicBezTo>
                  <a:pt x="7978" y="22970"/>
                  <a:pt x="9255" y="22259"/>
                  <a:pt x="10087" y="20722"/>
                </a:cubicBezTo>
                <a:cubicBezTo>
                  <a:pt x="11061" y="18911"/>
                  <a:pt x="11691" y="17303"/>
                  <a:pt x="13839" y="17303"/>
                </a:cubicBezTo>
                <a:cubicBezTo>
                  <a:pt x="14341" y="17303"/>
                  <a:pt x="14925" y="17391"/>
                  <a:pt x="15616" y="17584"/>
                </a:cubicBezTo>
                <a:cubicBezTo>
                  <a:pt x="16571" y="17851"/>
                  <a:pt x="17477" y="17980"/>
                  <a:pt x="18320" y="17980"/>
                </a:cubicBezTo>
                <a:cubicBezTo>
                  <a:pt x="20695" y="17980"/>
                  <a:pt x="22564" y="16954"/>
                  <a:pt x="23591" y="15113"/>
                </a:cubicBezTo>
                <a:cubicBezTo>
                  <a:pt x="24984" y="12619"/>
                  <a:pt x="25106" y="8192"/>
                  <a:pt x="22164" y="6325"/>
                </a:cubicBezTo>
                <a:cubicBezTo>
                  <a:pt x="19224" y="4462"/>
                  <a:pt x="16596" y="6173"/>
                  <a:pt x="12118" y="2548"/>
                </a:cubicBezTo>
                <a:cubicBezTo>
                  <a:pt x="9850" y="712"/>
                  <a:pt x="7765" y="1"/>
                  <a:pt x="6029" y="1"/>
                </a:cubicBezTo>
                <a:close/>
              </a:path>
            </a:pathLst>
          </a:custGeom>
          <a:solidFill>
            <a:schemeClr val="lt2">
              <a:alpha val="423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/>
          <p:nvPr/>
        </p:nvSpPr>
        <p:spPr>
          <a:xfrm rot="-2102070">
            <a:off x="-1567867" y="-1483256"/>
            <a:ext cx="4411781" cy="4036525"/>
          </a:xfrm>
          <a:custGeom>
            <a:avLst/>
            <a:gdLst/>
            <a:ahLst/>
            <a:cxnLst/>
            <a:rect l="l" t="t" r="r" b="b"/>
            <a:pathLst>
              <a:path w="25107" h="22971" extrusionOk="0">
                <a:moveTo>
                  <a:pt x="6029" y="1"/>
                </a:moveTo>
                <a:cubicBezTo>
                  <a:pt x="4338" y="1"/>
                  <a:pt x="2979" y="676"/>
                  <a:pt x="2106" y="1643"/>
                </a:cubicBezTo>
                <a:cubicBezTo>
                  <a:pt x="580" y="3337"/>
                  <a:pt x="1" y="6173"/>
                  <a:pt x="2576" y="10368"/>
                </a:cubicBezTo>
                <a:cubicBezTo>
                  <a:pt x="4339" y="13239"/>
                  <a:pt x="4269" y="14957"/>
                  <a:pt x="3934" y="17793"/>
                </a:cubicBezTo>
                <a:cubicBezTo>
                  <a:pt x="3597" y="20624"/>
                  <a:pt x="4165" y="21865"/>
                  <a:pt x="5284" y="22550"/>
                </a:cubicBezTo>
                <a:cubicBezTo>
                  <a:pt x="5735" y="22827"/>
                  <a:pt x="6253" y="22970"/>
                  <a:pt x="6788" y="22970"/>
                </a:cubicBezTo>
                <a:cubicBezTo>
                  <a:pt x="7978" y="22970"/>
                  <a:pt x="9255" y="22259"/>
                  <a:pt x="10087" y="20722"/>
                </a:cubicBezTo>
                <a:cubicBezTo>
                  <a:pt x="11061" y="18911"/>
                  <a:pt x="11691" y="17303"/>
                  <a:pt x="13839" y="17303"/>
                </a:cubicBezTo>
                <a:cubicBezTo>
                  <a:pt x="14341" y="17303"/>
                  <a:pt x="14925" y="17391"/>
                  <a:pt x="15616" y="17584"/>
                </a:cubicBezTo>
                <a:cubicBezTo>
                  <a:pt x="16571" y="17851"/>
                  <a:pt x="17477" y="17980"/>
                  <a:pt x="18320" y="17980"/>
                </a:cubicBezTo>
                <a:cubicBezTo>
                  <a:pt x="20695" y="17980"/>
                  <a:pt x="22564" y="16954"/>
                  <a:pt x="23591" y="15113"/>
                </a:cubicBezTo>
                <a:cubicBezTo>
                  <a:pt x="24984" y="12619"/>
                  <a:pt x="25106" y="8192"/>
                  <a:pt x="22164" y="6325"/>
                </a:cubicBezTo>
                <a:cubicBezTo>
                  <a:pt x="19224" y="4462"/>
                  <a:pt x="16596" y="6173"/>
                  <a:pt x="12118" y="2548"/>
                </a:cubicBezTo>
                <a:cubicBezTo>
                  <a:pt x="9850" y="712"/>
                  <a:pt x="7765" y="1"/>
                  <a:pt x="6029" y="1"/>
                </a:cubicBezTo>
                <a:close/>
              </a:path>
            </a:pathLst>
          </a:custGeom>
          <a:solidFill>
            <a:srgbClr val="FFFFFF">
              <a:alpha val="42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 rot="-2102070">
            <a:off x="5882333" y="2913619"/>
            <a:ext cx="4411781" cy="4036525"/>
          </a:xfrm>
          <a:custGeom>
            <a:avLst/>
            <a:gdLst/>
            <a:ahLst/>
            <a:cxnLst/>
            <a:rect l="l" t="t" r="r" b="b"/>
            <a:pathLst>
              <a:path w="25107" h="22971" extrusionOk="0">
                <a:moveTo>
                  <a:pt x="6029" y="1"/>
                </a:moveTo>
                <a:cubicBezTo>
                  <a:pt x="4338" y="1"/>
                  <a:pt x="2979" y="676"/>
                  <a:pt x="2106" y="1643"/>
                </a:cubicBezTo>
                <a:cubicBezTo>
                  <a:pt x="580" y="3337"/>
                  <a:pt x="1" y="6173"/>
                  <a:pt x="2576" y="10368"/>
                </a:cubicBezTo>
                <a:cubicBezTo>
                  <a:pt x="4339" y="13239"/>
                  <a:pt x="4269" y="14957"/>
                  <a:pt x="3934" y="17793"/>
                </a:cubicBezTo>
                <a:cubicBezTo>
                  <a:pt x="3597" y="20624"/>
                  <a:pt x="4165" y="21865"/>
                  <a:pt x="5284" y="22550"/>
                </a:cubicBezTo>
                <a:cubicBezTo>
                  <a:pt x="5735" y="22827"/>
                  <a:pt x="6253" y="22970"/>
                  <a:pt x="6788" y="22970"/>
                </a:cubicBezTo>
                <a:cubicBezTo>
                  <a:pt x="7978" y="22970"/>
                  <a:pt x="9255" y="22259"/>
                  <a:pt x="10087" y="20722"/>
                </a:cubicBezTo>
                <a:cubicBezTo>
                  <a:pt x="11061" y="18911"/>
                  <a:pt x="11691" y="17303"/>
                  <a:pt x="13839" y="17303"/>
                </a:cubicBezTo>
                <a:cubicBezTo>
                  <a:pt x="14341" y="17303"/>
                  <a:pt x="14925" y="17391"/>
                  <a:pt x="15616" y="17584"/>
                </a:cubicBezTo>
                <a:cubicBezTo>
                  <a:pt x="16571" y="17851"/>
                  <a:pt x="17477" y="17980"/>
                  <a:pt x="18320" y="17980"/>
                </a:cubicBezTo>
                <a:cubicBezTo>
                  <a:pt x="20695" y="17980"/>
                  <a:pt x="22564" y="16954"/>
                  <a:pt x="23591" y="15113"/>
                </a:cubicBezTo>
                <a:cubicBezTo>
                  <a:pt x="24984" y="12619"/>
                  <a:pt x="25106" y="8192"/>
                  <a:pt x="22164" y="6325"/>
                </a:cubicBezTo>
                <a:cubicBezTo>
                  <a:pt x="19224" y="4462"/>
                  <a:pt x="16596" y="6173"/>
                  <a:pt x="12118" y="2548"/>
                </a:cubicBezTo>
                <a:cubicBezTo>
                  <a:pt x="9850" y="712"/>
                  <a:pt x="7765" y="1"/>
                  <a:pt x="6029" y="1"/>
                </a:cubicBezTo>
                <a:close/>
              </a:path>
            </a:pathLst>
          </a:custGeom>
          <a:solidFill>
            <a:srgbClr val="FFFFFF">
              <a:alpha val="42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155" name="Google Shape;155;p11"/>
          <p:cNvSpPr txBox="1">
            <a:spLocks noGrp="1"/>
          </p:cNvSpPr>
          <p:nvPr>
            <p:ph type="title" hasCustomPrompt="1"/>
          </p:nvPr>
        </p:nvSpPr>
        <p:spPr>
          <a:xfrm>
            <a:off x="1585650" y="1802000"/>
            <a:ext cx="59727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6" name="Google Shape;156;p11"/>
          <p:cNvSpPr txBox="1">
            <a:spLocks noGrp="1"/>
          </p:cNvSpPr>
          <p:nvPr>
            <p:ph type="subTitle" idx="1"/>
          </p:nvPr>
        </p:nvSpPr>
        <p:spPr>
          <a:xfrm>
            <a:off x="2989650" y="2665800"/>
            <a:ext cx="31647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/>
          <p:nvPr/>
        </p:nvSpPr>
        <p:spPr>
          <a:xfrm rot="2354645">
            <a:off x="-510062" y="-965989"/>
            <a:ext cx="1889218" cy="2697918"/>
          </a:xfrm>
          <a:custGeom>
            <a:avLst/>
            <a:gdLst/>
            <a:ahLst/>
            <a:cxnLst/>
            <a:rect l="l" t="t" r="r" b="b"/>
            <a:pathLst>
              <a:path w="16242" h="20422" extrusionOk="0">
                <a:moveTo>
                  <a:pt x="11339" y="0"/>
                </a:moveTo>
                <a:cubicBezTo>
                  <a:pt x="10562" y="0"/>
                  <a:pt x="9680" y="147"/>
                  <a:pt x="8700" y="480"/>
                </a:cubicBezTo>
                <a:cubicBezTo>
                  <a:pt x="3259" y="2330"/>
                  <a:pt x="502" y="7434"/>
                  <a:pt x="328" y="10845"/>
                </a:cubicBezTo>
                <a:cubicBezTo>
                  <a:pt x="0" y="17474"/>
                  <a:pt x="4971" y="20421"/>
                  <a:pt x="8833" y="20421"/>
                </a:cubicBezTo>
                <a:cubicBezTo>
                  <a:pt x="9330" y="20421"/>
                  <a:pt x="9808" y="20373"/>
                  <a:pt x="10255" y="20277"/>
                </a:cubicBezTo>
                <a:cubicBezTo>
                  <a:pt x="14170" y="19430"/>
                  <a:pt x="15051" y="15898"/>
                  <a:pt x="14111" y="13462"/>
                </a:cubicBezTo>
                <a:cubicBezTo>
                  <a:pt x="13171" y="11031"/>
                  <a:pt x="13079" y="8681"/>
                  <a:pt x="14820" y="5589"/>
                </a:cubicBezTo>
                <a:cubicBezTo>
                  <a:pt x="16242" y="3050"/>
                  <a:pt x="14876" y="0"/>
                  <a:pt x="11339" y="0"/>
                </a:cubicBezTo>
                <a:close/>
              </a:path>
            </a:pathLst>
          </a:custGeom>
          <a:solidFill>
            <a:schemeClr val="lt2">
              <a:alpha val="423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hasCustomPrompt="1"/>
          </p:nvPr>
        </p:nvSpPr>
        <p:spPr>
          <a:xfrm>
            <a:off x="1663438" y="1443143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1"/>
          </p:nvPr>
        </p:nvSpPr>
        <p:spPr>
          <a:xfrm>
            <a:off x="1663438" y="2142454"/>
            <a:ext cx="2651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2" hasCustomPrompt="1"/>
          </p:nvPr>
        </p:nvSpPr>
        <p:spPr>
          <a:xfrm>
            <a:off x="5548588" y="1443143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3"/>
          </p:nvPr>
        </p:nvSpPr>
        <p:spPr>
          <a:xfrm>
            <a:off x="5548588" y="2066254"/>
            <a:ext cx="2651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4" hasCustomPrompt="1"/>
          </p:nvPr>
        </p:nvSpPr>
        <p:spPr>
          <a:xfrm>
            <a:off x="1663438" y="3232543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5"/>
          </p:nvPr>
        </p:nvSpPr>
        <p:spPr>
          <a:xfrm>
            <a:off x="1663438" y="3953171"/>
            <a:ext cx="2651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6" hasCustomPrompt="1"/>
          </p:nvPr>
        </p:nvSpPr>
        <p:spPr>
          <a:xfrm>
            <a:off x="5548588" y="3232543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7"/>
          </p:nvPr>
        </p:nvSpPr>
        <p:spPr>
          <a:xfrm>
            <a:off x="5548588" y="3953171"/>
            <a:ext cx="2651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9"/>
          </p:nvPr>
        </p:nvSpPr>
        <p:spPr>
          <a:xfrm>
            <a:off x="1663438" y="1812493"/>
            <a:ext cx="2651700" cy="41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13"/>
          </p:nvPr>
        </p:nvSpPr>
        <p:spPr>
          <a:xfrm>
            <a:off x="5548588" y="1812493"/>
            <a:ext cx="2651700" cy="41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4"/>
          </p:nvPr>
        </p:nvSpPr>
        <p:spPr>
          <a:xfrm>
            <a:off x="1663438" y="3618668"/>
            <a:ext cx="2651700" cy="41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15"/>
          </p:nvPr>
        </p:nvSpPr>
        <p:spPr>
          <a:xfrm>
            <a:off x="5548588" y="3618668"/>
            <a:ext cx="2651700" cy="41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73" name="Google Shape;173;p13"/>
          <p:cNvGrpSpPr/>
          <p:nvPr/>
        </p:nvGrpSpPr>
        <p:grpSpPr>
          <a:xfrm>
            <a:off x="835239" y="244173"/>
            <a:ext cx="495869" cy="505044"/>
            <a:chOff x="2921650" y="2601500"/>
            <a:chExt cx="237275" cy="241650"/>
          </a:xfrm>
        </p:grpSpPr>
        <p:sp>
          <p:nvSpPr>
            <p:cNvPr id="174" name="Google Shape;174;p13"/>
            <p:cNvSpPr/>
            <p:nvPr/>
          </p:nvSpPr>
          <p:spPr>
            <a:xfrm>
              <a:off x="2930650" y="2615000"/>
              <a:ext cx="226275" cy="226250"/>
            </a:xfrm>
            <a:custGeom>
              <a:avLst/>
              <a:gdLst/>
              <a:ahLst/>
              <a:cxnLst/>
              <a:rect l="l" t="t" r="r" b="b"/>
              <a:pathLst>
                <a:path w="9051" h="9050" extrusionOk="0">
                  <a:moveTo>
                    <a:pt x="4526" y="1"/>
                  </a:moveTo>
                  <a:cubicBezTo>
                    <a:pt x="2031" y="1"/>
                    <a:pt x="1" y="2025"/>
                    <a:pt x="1" y="4525"/>
                  </a:cubicBezTo>
                  <a:cubicBezTo>
                    <a:pt x="1" y="7026"/>
                    <a:pt x="2031" y="9050"/>
                    <a:pt x="4526" y="9050"/>
                  </a:cubicBezTo>
                  <a:cubicBezTo>
                    <a:pt x="7025" y="9050"/>
                    <a:pt x="9050" y="7026"/>
                    <a:pt x="9050" y="4525"/>
                  </a:cubicBezTo>
                  <a:cubicBezTo>
                    <a:pt x="9050" y="2025"/>
                    <a:pt x="7025" y="1"/>
                    <a:pt x="4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2928750" y="2612950"/>
              <a:ext cx="230175" cy="230200"/>
            </a:xfrm>
            <a:custGeom>
              <a:avLst/>
              <a:gdLst/>
              <a:ahLst/>
              <a:cxnLst/>
              <a:rect l="l" t="t" r="r" b="b"/>
              <a:pathLst>
                <a:path w="9207" h="9208" extrusionOk="0">
                  <a:moveTo>
                    <a:pt x="4602" y="163"/>
                  </a:moveTo>
                  <a:cubicBezTo>
                    <a:pt x="7055" y="163"/>
                    <a:pt x="9044" y="2158"/>
                    <a:pt x="9044" y="4607"/>
                  </a:cubicBezTo>
                  <a:cubicBezTo>
                    <a:pt x="9044" y="7055"/>
                    <a:pt x="7055" y="9050"/>
                    <a:pt x="4602" y="9050"/>
                  </a:cubicBezTo>
                  <a:cubicBezTo>
                    <a:pt x="2153" y="9050"/>
                    <a:pt x="158" y="7055"/>
                    <a:pt x="158" y="4607"/>
                  </a:cubicBezTo>
                  <a:cubicBezTo>
                    <a:pt x="158" y="2158"/>
                    <a:pt x="2153" y="163"/>
                    <a:pt x="4602" y="163"/>
                  </a:cubicBezTo>
                  <a:close/>
                  <a:moveTo>
                    <a:pt x="4602" y="0"/>
                  </a:moveTo>
                  <a:cubicBezTo>
                    <a:pt x="2066" y="0"/>
                    <a:pt x="0" y="2066"/>
                    <a:pt x="0" y="4607"/>
                  </a:cubicBezTo>
                  <a:cubicBezTo>
                    <a:pt x="0" y="7142"/>
                    <a:pt x="2066" y="9207"/>
                    <a:pt x="4602" y="9207"/>
                  </a:cubicBezTo>
                  <a:cubicBezTo>
                    <a:pt x="7142" y="9207"/>
                    <a:pt x="9207" y="7142"/>
                    <a:pt x="9207" y="4607"/>
                  </a:cubicBezTo>
                  <a:cubicBezTo>
                    <a:pt x="9207" y="2066"/>
                    <a:pt x="7142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2923700" y="2603550"/>
              <a:ext cx="226075" cy="226075"/>
            </a:xfrm>
            <a:custGeom>
              <a:avLst/>
              <a:gdLst/>
              <a:ahLst/>
              <a:cxnLst/>
              <a:rect l="l" t="t" r="r" b="b"/>
              <a:pathLst>
                <a:path w="9043" h="9043" extrusionOk="0">
                  <a:moveTo>
                    <a:pt x="4518" y="1"/>
                  </a:moveTo>
                  <a:cubicBezTo>
                    <a:pt x="2025" y="1"/>
                    <a:pt x="1" y="2025"/>
                    <a:pt x="1" y="4525"/>
                  </a:cubicBezTo>
                  <a:cubicBezTo>
                    <a:pt x="1" y="7019"/>
                    <a:pt x="2025" y="9043"/>
                    <a:pt x="4518" y="9043"/>
                  </a:cubicBezTo>
                  <a:cubicBezTo>
                    <a:pt x="7019" y="9043"/>
                    <a:pt x="9043" y="7019"/>
                    <a:pt x="9043" y="4525"/>
                  </a:cubicBezTo>
                  <a:cubicBezTo>
                    <a:pt x="9043" y="2025"/>
                    <a:pt x="7019" y="1"/>
                    <a:pt x="45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2921650" y="2601500"/>
              <a:ext cx="230175" cy="230175"/>
            </a:xfrm>
            <a:custGeom>
              <a:avLst/>
              <a:gdLst/>
              <a:ahLst/>
              <a:cxnLst/>
              <a:rect l="l" t="t" r="r" b="b"/>
              <a:pathLst>
                <a:path w="9207" h="9207" extrusionOk="0">
                  <a:moveTo>
                    <a:pt x="4600" y="163"/>
                  </a:moveTo>
                  <a:cubicBezTo>
                    <a:pt x="7055" y="163"/>
                    <a:pt x="9044" y="2153"/>
                    <a:pt x="9044" y="4607"/>
                  </a:cubicBezTo>
                  <a:cubicBezTo>
                    <a:pt x="9044" y="7055"/>
                    <a:pt x="7055" y="9044"/>
                    <a:pt x="4600" y="9044"/>
                  </a:cubicBezTo>
                  <a:cubicBezTo>
                    <a:pt x="2153" y="9044"/>
                    <a:pt x="158" y="7055"/>
                    <a:pt x="158" y="4607"/>
                  </a:cubicBezTo>
                  <a:cubicBezTo>
                    <a:pt x="158" y="2153"/>
                    <a:pt x="2153" y="163"/>
                    <a:pt x="4600" y="163"/>
                  </a:cubicBezTo>
                  <a:close/>
                  <a:moveTo>
                    <a:pt x="4600" y="0"/>
                  </a:moveTo>
                  <a:cubicBezTo>
                    <a:pt x="2066" y="0"/>
                    <a:pt x="0" y="2066"/>
                    <a:pt x="0" y="4607"/>
                  </a:cubicBezTo>
                  <a:cubicBezTo>
                    <a:pt x="0" y="7141"/>
                    <a:pt x="2066" y="9207"/>
                    <a:pt x="4600" y="9207"/>
                  </a:cubicBezTo>
                  <a:cubicBezTo>
                    <a:pt x="7141" y="9207"/>
                    <a:pt x="9207" y="7141"/>
                    <a:pt x="9207" y="4607"/>
                  </a:cubicBezTo>
                  <a:cubicBezTo>
                    <a:pt x="9207" y="2066"/>
                    <a:pt x="7141" y="0"/>
                    <a:pt x="4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2958200" y="2638050"/>
              <a:ext cx="157100" cy="157100"/>
            </a:xfrm>
            <a:custGeom>
              <a:avLst/>
              <a:gdLst/>
              <a:ahLst/>
              <a:cxnLst/>
              <a:rect l="l" t="t" r="r" b="b"/>
              <a:pathLst>
                <a:path w="6284" h="6284" extrusionOk="0">
                  <a:moveTo>
                    <a:pt x="3138" y="0"/>
                  </a:moveTo>
                  <a:cubicBezTo>
                    <a:pt x="1405" y="0"/>
                    <a:pt x="0" y="1411"/>
                    <a:pt x="0" y="3145"/>
                  </a:cubicBezTo>
                  <a:cubicBezTo>
                    <a:pt x="0" y="4873"/>
                    <a:pt x="1405" y="6283"/>
                    <a:pt x="3138" y="6283"/>
                  </a:cubicBezTo>
                  <a:cubicBezTo>
                    <a:pt x="4873" y="6283"/>
                    <a:pt x="6283" y="4873"/>
                    <a:pt x="6283" y="3145"/>
                  </a:cubicBezTo>
                  <a:cubicBezTo>
                    <a:pt x="6283" y="1411"/>
                    <a:pt x="4873" y="0"/>
                    <a:pt x="3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2956175" y="2636025"/>
              <a:ext cx="161000" cy="161125"/>
            </a:xfrm>
            <a:custGeom>
              <a:avLst/>
              <a:gdLst/>
              <a:ahLst/>
              <a:cxnLst/>
              <a:rect l="l" t="t" r="r" b="b"/>
              <a:pathLst>
                <a:path w="6440" h="6445" extrusionOk="0">
                  <a:moveTo>
                    <a:pt x="3219" y="163"/>
                  </a:moveTo>
                  <a:cubicBezTo>
                    <a:pt x="4908" y="163"/>
                    <a:pt x="6282" y="1537"/>
                    <a:pt x="6282" y="3226"/>
                  </a:cubicBezTo>
                  <a:cubicBezTo>
                    <a:pt x="6282" y="4908"/>
                    <a:pt x="4908" y="6282"/>
                    <a:pt x="3219" y="6282"/>
                  </a:cubicBezTo>
                  <a:cubicBezTo>
                    <a:pt x="1532" y="6282"/>
                    <a:pt x="163" y="4908"/>
                    <a:pt x="163" y="3226"/>
                  </a:cubicBezTo>
                  <a:cubicBezTo>
                    <a:pt x="163" y="1537"/>
                    <a:pt x="1532" y="163"/>
                    <a:pt x="3219" y="163"/>
                  </a:cubicBezTo>
                  <a:close/>
                  <a:moveTo>
                    <a:pt x="3219" y="0"/>
                  </a:moveTo>
                  <a:cubicBezTo>
                    <a:pt x="1444" y="0"/>
                    <a:pt x="0" y="1444"/>
                    <a:pt x="0" y="3226"/>
                  </a:cubicBezTo>
                  <a:cubicBezTo>
                    <a:pt x="0" y="5001"/>
                    <a:pt x="1444" y="6445"/>
                    <a:pt x="3219" y="6445"/>
                  </a:cubicBezTo>
                  <a:cubicBezTo>
                    <a:pt x="4994" y="6445"/>
                    <a:pt x="6439" y="5001"/>
                    <a:pt x="6439" y="3226"/>
                  </a:cubicBezTo>
                  <a:cubicBezTo>
                    <a:pt x="6439" y="1444"/>
                    <a:pt x="4994" y="0"/>
                    <a:pt x="3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2988950" y="2668950"/>
              <a:ext cx="95425" cy="95275"/>
            </a:xfrm>
            <a:custGeom>
              <a:avLst/>
              <a:gdLst/>
              <a:ahLst/>
              <a:cxnLst/>
              <a:rect l="l" t="t" r="r" b="b"/>
              <a:pathLst>
                <a:path w="3817" h="3811" extrusionOk="0">
                  <a:moveTo>
                    <a:pt x="1908" y="0"/>
                  </a:moveTo>
                  <a:cubicBezTo>
                    <a:pt x="858" y="0"/>
                    <a:pt x="1" y="853"/>
                    <a:pt x="1" y="1909"/>
                  </a:cubicBezTo>
                  <a:cubicBezTo>
                    <a:pt x="1" y="2959"/>
                    <a:pt x="858" y="3811"/>
                    <a:pt x="1908" y="3811"/>
                  </a:cubicBezTo>
                  <a:cubicBezTo>
                    <a:pt x="2965" y="3811"/>
                    <a:pt x="3817" y="2959"/>
                    <a:pt x="3817" y="1909"/>
                  </a:cubicBezTo>
                  <a:cubicBezTo>
                    <a:pt x="3817" y="853"/>
                    <a:pt x="2965" y="0"/>
                    <a:pt x="19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2987050" y="2666900"/>
              <a:ext cx="99400" cy="99400"/>
            </a:xfrm>
            <a:custGeom>
              <a:avLst/>
              <a:gdLst/>
              <a:ahLst/>
              <a:cxnLst/>
              <a:rect l="l" t="t" r="r" b="b"/>
              <a:pathLst>
                <a:path w="3976" h="3976" extrusionOk="0">
                  <a:moveTo>
                    <a:pt x="1984" y="158"/>
                  </a:moveTo>
                  <a:cubicBezTo>
                    <a:pt x="2994" y="158"/>
                    <a:pt x="3812" y="982"/>
                    <a:pt x="3812" y="1991"/>
                  </a:cubicBezTo>
                  <a:cubicBezTo>
                    <a:pt x="3812" y="2994"/>
                    <a:pt x="2994" y="3818"/>
                    <a:pt x="1984" y="3818"/>
                  </a:cubicBezTo>
                  <a:cubicBezTo>
                    <a:pt x="982" y="3818"/>
                    <a:pt x="158" y="2994"/>
                    <a:pt x="158" y="1991"/>
                  </a:cubicBezTo>
                  <a:cubicBezTo>
                    <a:pt x="158" y="982"/>
                    <a:pt x="982" y="158"/>
                    <a:pt x="1984" y="158"/>
                  </a:cubicBezTo>
                  <a:close/>
                  <a:moveTo>
                    <a:pt x="1984" y="0"/>
                  </a:moveTo>
                  <a:cubicBezTo>
                    <a:pt x="889" y="0"/>
                    <a:pt x="0" y="894"/>
                    <a:pt x="0" y="1991"/>
                  </a:cubicBezTo>
                  <a:cubicBezTo>
                    <a:pt x="0" y="3081"/>
                    <a:pt x="889" y="3975"/>
                    <a:pt x="1984" y="3975"/>
                  </a:cubicBezTo>
                  <a:cubicBezTo>
                    <a:pt x="3081" y="3975"/>
                    <a:pt x="3975" y="3081"/>
                    <a:pt x="3975" y="1991"/>
                  </a:cubicBezTo>
                  <a:cubicBezTo>
                    <a:pt x="3975" y="894"/>
                    <a:pt x="3081" y="0"/>
                    <a:pt x="1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3009250" y="2689100"/>
              <a:ext cx="54975" cy="54975"/>
            </a:xfrm>
            <a:custGeom>
              <a:avLst/>
              <a:gdLst/>
              <a:ahLst/>
              <a:cxnLst/>
              <a:rect l="l" t="t" r="r" b="b"/>
              <a:pathLst>
                <a:path w="2199" h="2199" extrusionOk="0">
                  <a:moveTo>
                    <a:pt x="1096" y="563"/>
                  </a:moveTo>
                  <a:cubicBezTo>
                    <a:pt x="1393" y="563"/>
                    <a:pt x="1636" y="801"/>
                    <a:pt x="1636" y="1103"/>
                  </a:cubicBezTo>
                  <a:cubicBezTo>
                    <a:pt x="1636" y="1398"/>
                    <a:pt x="1393" y="1636"/>
                    <a:pt x="1096" y="1636"/>
                  </a:cubicBezTo>
                  <a:cubicBezTo>
                    <a:pt x="801" y="1636"/>
                    <a:pt x="557" y="1398"/>
                    <a:pt x="557" y="1103"/>
                  </a:cubicBezTo>
                  <a:cubicBezTo>
                    <a:pt x="557" y="801"/>
                    <a:pt x="801" y="563"/>
                    <a:pt x="1096" y="563"/>
                  </a:cubicBezTo>
                  <a:close/>
                  <a:moveTo>
                    <a:pt x="1096" y="1"/>
                  </a:moveTo>
                  <a:cubicBezTo>
                    <a:pt x="493" y="1"/>
                    <a:pt x="1" y="493"/>
                    <a:pt x="1" y="1103"/>
                  </a:cubicBezTo>
                  <a:cubicBezTo>
                    <a:pt x="1" y="1706"/>
                    <a:pt x="493" y="2199"/>
                    <a:pt x="1096" y="2199"/>
                  </a:cubicBezTo>
                  <a:cubicBezTo>
                    <a:pt x="1706" y="2199"/>
                    <a:pt x="2199" y="1706"/>
                    <a:pt x="2199" y="1103"/>
                  </a:cubicBezTo>
                  <a:cubicBezTo>
                    <a:pt x="2199" y="493"/>
                    <a:pt x="1706" y="1"/>
                    <a:pt x="1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3007225" y="2687075"/>
              <a:ext cx="59025" cy="59025"/>
            </a:xfrm>
            <a:custGeom>
              <a:avLst/>
              <a:gdLst/>
              <a:ahLst/>
              <a:cxnLst/>
              <a:rect l="l" t="t" r="r" b="b"/>
              <a:pathLst>
                <a:path w="2361" h="2361" extrusionOk="0">
                  <a:moveTo>
                    <a:pt x="1177" y="719"/>
                  </a:moveTo>
                  <a:cubicBezTo>
                    <a:pt x="1433" y="719"/>
                    <a:pt x="1637" y="928"/>
                    <a:pt x="1637" y="1184"/>
                  </a:cubicBezTo>
                  <a:cubicBezTo>
                    <a:pt x="1637" y="1433"/>
                    <a:pt x="1433" y="1642"/>
                    <a:pt x="1177" y="1642"/>
                  </a:cubicBezTo>
                  <a:cubicBezTo>
                    <a:pt x="928" y="1642"/>
                    <a:pt x="719" y="1433"/>
                    <a:pt x="719" y="1184"/>
                  </a:cubicBezTo>
                  <a:cubicBezTo>
                    <a:pt x="719" y="928"/>
                    <a:pt x="928" y="719"/>
                    <a:pt x="1177" y="719"/>
                  </a:cubicBezTo>
                  <a:close/>
                  <a:moveTo>
                    <a:pt x="1177" y="563"/>
                  </a:moveTo>
                  <a:cubicBezTo>
                    <a:pt x="842" y="563"/>
                    <a:pt x="563" y="842"/>
                    <a:pt x="563" y="1184"/>
                  </a:cubicBezTo>
                  <a:cubicBezTo>
                    <a:pt x="563" y="1520"/>
                    <a:pt x="842" y="1798"/>
                    <a:pt x="1177" y="1798"/>
                  </a:cubicBezTo>
                  <a:cubicBezTo>
                    <a:pt x="1520" y="1798"/>
                    <a:pt x="1798" y="1520"/>
                    <a:pt x="1798" y="1184"/>
                  </a:cubicBezTo>
                  <a:cubicBezTo>
                    <a:pt x="1798" y="842"/>
                    <a:pt x="1520" y="563"/>
                    <a:pt x="1177" y="563"/>
                  </a:cubicBezTo>
                  <a:close/>
                  <a:moveTo>
                    <a:pt x="1177" y="162"/>
                  </a:moveTo>
                  <a:cubicBezTo>
                    <a:pt x="1741" y="162"/>
                    <a:pt x="2199" y="620"/>
                    <a:pt x="2199" y="1184"/>
                  </a:cubicBezTo>
                  <a:cubicBezTo>
                    <a:pt x="2199" y="1741"/>
                    <a:pt x="1741" y="2199"/>
                    <a:pt x="1177" y="2199"/>
                  </a:cubicBezTo>
                  <a:cubicBezTo>
                    <a:pt x="615" y="2199"/>
                    <a:pt x="157" y="1741"/>
                    <a:pt x="157" y="1184"/>
                  </a:cubicBezTo>
                  <a:cubicBezTo>
                    <a:pt x="157" y="620"/>
                    <a:pt x="615" y="162"/>
                    <a:pt x="1177" y="162"/>
                  </a:cubicBezTo>
                  <a:close/>
                  <a:moveTo>
                    <a:pt x="1177" y="1"/>
                  </a:moveTo>
                  <a:cubicBezTo>
                    <a:pt x="528" y="1"/>
                    <a:pt x="1" y="528"/>
                    <a:pt x="1" y="1184"/>
                  </a:cubicBezTo>
                  <a:cubicBezTo>
                    <a:pt x="1" y="1833"/>
                    <a:pt x="528" y="2361"/>
                    <a:pt x="1177" y="2361"/>
                  </a:cubicBezTo>
                  <a:cubicBezTo>
                    <a:pt x="1827" y="2361"/>
                    <a:pt x="2361" y="1833"/>
                    <a:pt x="2361" y="1184"/>
                  </a:cubicBezTo>
                  <a:cubicBezTo>
                    <a:pt x="2361" y="528"/>
                    <a:pt x="1827" y="1"/>
                    <a:pt x="1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2957925" y="2627375"/>
              <a:ext cx="80650" cy="92075"/>
            </a:xfrm>
            <a:custGeom>
              <a:avLst/>
              <a:gdLst/>
              <a:ahLst/>
              <a:cxnLst/>
              <a:rect l="l" t="t" r="r" b="b"/>
              <a:pathLst>
                <a:path w="3226" h="3683" extrusionOk="0">
                  <a:moveTo>
                    <a:pt x="125" y="1"/>
                  </a:moveTo>
                  <a:cubicBezTo>
                    <a:pt x="99" y="1"/>
                    <a:pt x="73" y="9"/>
                    <a:pt x="52" y="28"/>
                  </a:cubicBezTo>
                  <a:cubicBezTo>
                    <a:pt x="6" y="68"/>
                    <a:pt x="0" y="138"/>
                    <a:pt x="40" y="184"/>
                  </a:cubicBezTo>
                  <a:lnTo>
                    <a:pt x="3017" y="3642"/>
                  </a:lnTo>
                  <a:cubicBezTo>
                    <a:pt x="3039" y="3670"/>
                    <a:pt x="3068" y="3682"/>
                    <a:pt x="3103" y="3682"/>
                  </a:cubicBezTo>
                  <a:cubicBezTo>
                    <a:pt x="3127" y="3682"/>
                    <a:pt x="3156" y="3677"/>
                    <a:pt x="3173" y="3653"/>
                  </a:cubicBezTo>
                  <a:cubicBezTo>
                    <a:pt x="3219" y="3618"/>
                    <a:pt x="3226" y="3543"/>
                    <a:pt x="3184" y="3496"/>
                  </a:cubicBezTo>
                  <a:lnTo>
                    <a:pt x="209" y="39"/>
                  </a:lnTo>
                  <a:cubicBezTo>
                    <a:pt x="187" y="14"/>
                    <a:pt x="156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2936575" y="2606400"/>
              <a:ext cx="30775" cy="30025"/>
            </a:xfrm>
            <a:custGeom>
              <a:avLst/>
              <a:gdLst/>
              <a:ahLst/>
              <a:cxnLst/>
              <a:rect l="l" t="t" r="r" b="b"/>
              <a:pathLst>
                <a:path w="1231" h="1201" extrusionOk="0">
                  <a:moveTo>
                    <a:pt x="899" y="0"/>
                  </a:moveTo>
                  <a:cubicBezTo>
                    <a:pt x="892" y="0"/>
                    <a:pt x="885" y="1"/>
                    <a:pt x="878" y="2"/>
                  </a:cubicBezTo>
                  <a:cubicBezTo>
                    <a:pt x="819" y="13"/>
                    <a:pt x="779" y="72"/>
                    <a:pt x="790" y="136"/>
                  </a:cubicBezTo>
                  <a:lnTo>
                    <a:pt x="929" y="814"/>
                  </a:lnTo>
                  <a:cubicBezTo>
                    <a:pt x="934" y="835"/>
                    <a:pt x="912" y="855"/>
                    <a:pt x="892" y="855"/>
                  </a:cubicBezTo>
                  <a:cubicBezTo>
                    <a:pt x="889" y="855"/>
                    <a:pt x="886" y="855"/>
                    <a:pt x="883" y="854"/>
                  </a:cubicBezTo>
                  <a:lnTo>
                    <a:pt x="164" y="588"/>
                  </a:lnTo>
                  <a:cubicBezTo>
                    <a:pt x="150" y="583"/>
                    <a:pt x="136" y="580"/>
                    <a:pt x="122" y="580"/>
                  </a:cubicBezTo>
                  <a:cubicBezTo>
                    <a:pt x="78" y="580"/>
                    <a:pt x="37" y="608"/>
                    <a:pt x="19" y="652"/>
                  </a:cubicBezTo>
                  <a:cubicBezTo>
                    <a:pt x="1" y="709"/>
                    <a:pt x="30" y="773"/>
                    <a:pt x="88" y="797"/>
                  </a:cubicBezTo>
                  <a:lnTo>
                    <a:pt x="1178" y="1197"/>
                  </a:lnTo>
                  <a:cubicBezTo>
                    <a:pt x="1184" y="1199"/>
                    <a:pt x="1189" y="1200"/>
                    <a:pt x="1194" y="1200"/>
                  </a:cubicBezTo>
                  <a:cubicBezTo>
                    <a:pt x="1216" y="1200"/>
                    <a:pt x="1230" y="1181"/>
                    <a:pt x="1226" y="1162"/>
                  </a:cubicBezTo>
                  <a:lnTo>
                    <a:pt x="1010" y="88"/>
                  </a:lnTo>
                  <a:cubicBezTo>
                    <a:pt x="1000" y="38"/>
                    <a:pt x="953" y="0"/>
                    <a:pt x="8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2935300" y="2604875"/>
              <a:ext cx="33500" cy="33050"/>
            </a:xfrm>
            <a:custGeom>
              <a:avLst/>
              <a:gdLst/>
              <a:ahLst/>
              <a:cxnLst/>
              <a:rect l="l" t="t" r="r" b="b"/>
              <a:pathLst>
                <a:path w="1340" h="1322" extrusionOk="0">
                  <a:moveTo>
                    <a:pt x="940" y="122"/>
                  </a:moveTo>
                  <a:cubicBezTo>
                    <a:pt x="957" y="122"/>
                    <a:pt x="969" y="122"/>
                    <a:pt x="980" y="127"/>
                  </a:cubicBezTo>
                  <a:cubicBezTo>
                    <a:pt x="991" y="138"/>
                    <a:pt x="998" y="149"/>
                    <a:pt x="1004" y="162"/>
                  </a:cubicBezTo>
                  <a:lnTo>
                    <a:pt x="1213" y="1188"/>
                  </a:lnTo>
                  <a:lnTo>
                    <a:pt x="156" y="800"/>
                  </a:lnTo>
                  <a:cubicBezTo>
                    <a:pt x="145" y="794"/>
                    <a:pt x="134" y="788"/>
                    <a:pt x="128" y="776"/>
                  </a:cubicBezTo>
                  <a:cubicBezTo>
                    <a:pt x="121" y="759"/>
                    <a:pt x="121" y="748"/>
                    <a:pt x="128" y="736"/>
                  </a:cubicBezTo>
                  <a:cubicBezTo>
                    <a:pt x="134" y="724"/>
                    <a:pt x="139" y="713"/>
                    <a:pt x="156" y="706"/>
                  </a:cubicBezTo>
                  <a:cubicBezTo>
                    <a:pt x="163" y="701"/>
                    <a:pt x="169" y="701"/>
                    <a:pt x="174" y="701"/>
                  </a:cubicBezTo>
                  <a:cubicBezTo>
                    <a:pt x="180" y="701"/>
                    <a:pt x="185" y="701"/>
                    <a:pt x="191" y="706"/>
                  </a:cubicBezTo>
                  <a:lnTo>
                    <a:pt x="911" y="968"/>
                  </a:lnTo>
                  <a:cubicBezTo>
                    <a:pt x="922" y="972"/>
                    <a:pt x="934" y="974"/>
                    <a:pt x="945" y="974"/>
                  </a:cubicBezTo>
                  <a:cubicBezTo>
                    <a:pt x="968" y="974"/>
                    <a:pt x="990" y="966"/>
                    <a:pt x="1009" y="950"/>
                  </a:cubicBezTo>
                  <a:cubicBezTo>
                    <a:pt x="1033" y="933"/>
                    <a:pt x="1044" y="898"/>
                    <a:pt x="1039" y="864"/>
                  </a:cubicBezTo>
                  <a:lnTo>
                    <a:pt x="899" y="184"/>
                  </a:lnTo>
                  <a:cubicBezTo>
                    <a:pt x="899" y="156"/>
                    <a:pt x="916" y="127"/>
                    <a:pt x="940" y="122"/>
                  </a:cubicBezTo>
                  <a:close/>
                  <a:moveTo>
                    <a:pt x="953" y="0"/>
                  </a:moveTo>
                  <a:cubicBezTo>
                    <a:pt x="941" y="0"/>
                    <a:pt x="929" y="2"/>
                    <a:pt x="916" y="5"/>
                  </a:cubicBezTo>
                  <a:cubicBezTo>
                    <a:pt x="824" y="23"/>
                    <a:pt x="766" y="115"/>
                    <a:pt x="783" y="208"/>
                  </a:cubicBezTo>
                  <a:lnTo>
                    <a:pt x="911" y="840"/>
                  </a:lnTo>
                  <a:lnTo>
                    <a:pt x="238" y="591"/>
                  </a:lnTo>
                  <a:cubicBezTo>
                    <a:pt x="218" y="584"/>
                    <a:pt x="199" y="581"/>
                    <a:pt x="180" y="581"/>
                  </a:cubicBezTo>
                  <a:cubicBezTo>
                    <a:pt x="153" y="581"/>
                    <a:pt x="128" y="587"/>
                    <a:pt x="105" y="596"/>
                  </a:cubicBezTo>
                  <a:cubicBezTo>
                    <a:pt x="64" y="614"/>
                    <a:pt x="29" y="649"/>
                    <a:pt x="17" y="695"/>
                  </a:cubicBezTo>
                  <a:cubicBezTo>
                    <a:pt x="0" y="736"/>
                    <a:pt x="0" y="783"/>
                    <a:pt x="17" y="823"/>
                  </a:cubicBezTo>
                  <a:cubicBezTo>
                    <a:pt x="41" y="864"/>
                    <a:pt x="75" y="898"/>
                    <a:pt x="116" y="915"/>
                  </a:cubicBezTo>
                  <a:lnTo>
                    <a:pt x="1213" y="1316"/>
                  </a:lnTo>
                  <a:cubicBezTo>
                    <a:pt x="1218" y="1322"/>
                    <a:pt x="1229" y="1322"/>
                    <a:pt x="1242" y="1322"/>
                  </a:cubicBezTo>
                  <a:cubicBezTo>
                    <a:pt x="1264" y="1322"/>
                    <a:pt x="1288" y="1316"/>
                    <a:pt x="1305" y="1298"/>
                  </a:cubicBezTo>
                  <a:cubicBezTo>
                    <a:pt x="1328" y="1276"/>
                    <a:pt x="1339" y="1241"/>
                    <a:pt x="1334" y="1206"/>
                  </a:cubicBezTo>
                  <a:lnTo>
                    <a:pt x="1119" y="138"/>
                  </a:lnTo>
                  <a:cubicBezTo>
                    <a:pt x="1114" y="92"/>
                    <a:pt x="1085" y="58"/>
                    <a:pt x="1044" y="28"/>
                  </a:cubicBezTo>
                  <a:cubicBezTo>
                    <a:pt x="1019" y="11"/>
                    <a:pt x="987" y="0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2944575" y="2615675"/>
              <a:ext cx="30750" cy="30025"/>
            </a:xfrm>
            <a:custGeom>
              <a:avLst/>
              <a:gdLst/>
              <a:ahLst/>
              <a:cxnLst/>
              <a:rect l="l" t="t" r="r" b="b"/>
              <a:pathLst>
                <a:path w="1230" h="1201" extrusionOk="0">
                  <a:moveTo>
                    <a:pt x="904" y="1"/>
                  </a:moveTo>
                  <a:cubicBezTo>
                    <a:pt x="897" y="1"/>
                    <a:pt x="889" y="1"/>
                    <a:pt x="882" y="3"/>
                  </a:cubicBezTo>
                  <a:cubicBezTo>
                    <a:pt x="818" y="14"/>
                    <a:pt x="783" y="72"/>
                    <a:pt x="794" y="135"/>
                  </a:cubicBezTo>
                  <a:lnTo>
                    <a:pt x="928" y="814"/>
                  </a:lnTo>
                  <a:cubicBezTo>
                    <a:pt x="933" y="834"/>
                    <a:pt x="919" y="852"/>
                    <a:pt x="897" y="852"/>
                  </a:cubicBezTo>
                  <a:cubicBezTo>
                    <a:pt x="893" y="852"/>
                    <a:pt x="887" y="851"/>
                    <a:pt x="882" y="849"/>
                  </a:cubicBezTo>
                  <a:lnTo>
                    <a:pt x="162" y="588"/>
                  </a:lnTo>
                  <a:cubicBezTo>
                    <a:pt x="149" y="582"/>
                    <a:pt x="136" y="580"/>
                    <a:pt x="123" y="580"/>
                  </a:cubicBezTo>
                  <a:cubicBezTo>
                    <a:pt x="78" y="580"/>
                    <a:pt x="36" y="608"/>
                    <a:pt x="18" y="652"/>
                  </a:cubicBezTo>
                  <a:cubicBezTo>
                    <a:pt x="1" y="710"/>
                    <a:pt x="29" y="774"/>
                    <a:pt x="87" y="796"/>
                  </a:cubicBezTo>
                  <a:lnTo>
                    <a:pt x="1177" y="1197"/>
                  </a:lnTo>
                  <a:cubicBezTo>
                    <a:pt x="1183" y="1199"/>
                    <a:pt x="1188" y="1200"/>
                    <a:pt x="1192" y="1200"/>
                  </a:cubicBezTo>
                  <a:cubicBezTo>
                    <a:pt x="1214" y="1200"/>
                    <a:pt x="1229" y="1181"/>
                    <a:pt x="1225" y="1157"/>
                  </a:cubicBezTo>
                  <a:lnTo>
                    <a:pt x="1010" y="89"/>
                  </a:lnTo>
                  <a:cubicBezTo>
                    <a:pt x="999" y="38"/>
                    <a:pt x="954" y="1"/>
                    <a:pt x="9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2943250" y="2614175"/>
              <a:ext cx="33700" cy="33050"/>
            </a:xfrm>
            <a:custGeom>
              <a:avLst/>
              <a:gdLst/>
              <a:ahLst/>
              <a:cxnLst/>
              <a:rect l="l" t="t" r="r" b="b"/>
              <a:pathLst>
                <a:path w="1348" h="1322" extrusionOk="0">
                  <a:moveTo>
                    <a:pt x="957" y="118"/>
                  </a:moveTo>
                  <a:cubicBezTo>
                    <a:pt x="965" y="118"/>
                    <a:pt x="973" y="122"/>
                    <a:pt x="981" y="125"/>
                  </a:cubicBezTo>
                  <a:cubicBezTo>
                    <a:pt x="994" y="138"/>
                    <a:pt x="1005" y="149"/>
                    <a:pt x="1005" y="160"/>
                  </a:cubicBezTo>
                  <a:lnTo>
                    <a:pt x="1214" y="1188"/>
                  </a:lnTo>
                  <a:lnTo>
                    <a:pt x="1214" y="1188"/>
                  </a:lnTo>
                  <a:lnTo>
                    <a:pt x="158" y="799"/>
                  </a:lnTo>
                  <a:cubicBezTo>
                    <a:pt x="146" y="794"/>
                    <a:pt x="135" y="787"/>
                    <a:pt x="129" y="776"/>
                  </a:cubicBezTo>
                  <a:cubicBezTo>
                    <a:pt x="123" y="759"/>
                    <a:pt x="123" y="746"/>
                    <a:pt x="129" y="735"/>
                  </a:cubicBezTo>
                  <a:cubicBezTo>
                    <a:pt x="135" y="717"/>
                    <a:pt x="146" y="712"/>
                    <a:pt x="158" y="706"/>
                  </a:cubicBezTo>
                  <a:cubicBezTo>
                    <a:pt x="164" y="700"/>
                    <a:pt x="169" y="700"/>
                    <a:pt x="175" y="700"/>
                  </a:cubicBezTo>
                  <a:lnTo>
                    <a:pt x="199" y="700"/>
                  </a:lnTo>
                  <a:lnTo>
                    <a:pt x="917" y="968"/>
                  </a:lnTo>
                  <a:cubicBezTo>
                    <a:pt x="927" y="971"/>
                    <a:pt x="937" y="973"/>
                    <a:pt x="947" y="973"/>
                  </a:cubicBezTo>
                  <a:cubicBezTo>
                    <a:pt x="969" y="973"/>
                    <a:pt x="991" y="966"/>
                    <a:pt x="1010" y="950"/>
                  </a:cubicBezTo>
                  <a:cubicBezTo>
                    <a:pt x="1034" y="926"/>
                    <a:pt x="1045" y="891"/>
                    <a:pt x="1040" y="863"/>
                  </a:cubicBezTo>
                  <a:lnTo>
                    <a:pt x="906" y="178"/>
                  </a:lnTo>
                  <a:cubicBezTo>
                    <a:pt x="900" y="167"/>
                    <a:pt x="906" y="155"/>
                    <a:pt x="911" y="144"/>
                  </a:cubicBezTo>
                  <a:cubicBezTo>
                    <a:pt x="917" y="132"/>
                    <a:pt x="930" y="120"/>
                    <a:pt x="946" y="120"/>
                  </a:cubicBezTo>
                  <a:cubicBezTo>
                    <a:pt x="950" y="118"/>
                    <a:pt x="953" y="118"/>
                    <a:pt x="957" y="118"/>
                  </a:cubicBezTo>
                  <a:close/>
                  <a:moveTo>
                    <a:pt x="957" y="0"/>
                  </a:moveTo>
                  <a:cubicBezTo>
                    <a:pt x="946" y="0"/>
                    <a:pt x="935" y="1"/>
                    <a:pt x="924" y="4"/>
                  </a:cubicBezTo>
                  <a:cubicBezTo>
                    <a:pt x="877" y="10"/>
                    <a:pt x="836" y="39"/>
                    <a:pt x="813" y="74"/>
                  </a:cubicBezTo>
                  <a:cubicBezTo>
                    <a:pt x="785" y="114"/>
                    <a:pt x="778" y="160"/>
                    <a:pt x="790" y="208"/>
                  </a:cubicBezTo>
                  <a:lnTo>
                    <a:pt x="917" y="840"/>
                  </a:lnTo>
                  <a:lnTo>
                    <a:pt x="239" y="590"/>
                  </a:lnTo>
                  <a:cubicBezTo>
                    <a:pt x="222" y="583"/>
                    <a:pt x="203" y="579"/>
                    <a:pt x="184" y="579"/>
                  </a:cubicBezTo>
                  <a:cubicBezTo>
                    <a:pt x="159" y="579"/>
                    <a:pt x="132" y="586"/>
                    <a:pt x="105" y="596"/>
                  </a:cubicBezTo>
                  <a:cubicBezTo>
                    <a:pt x="65" y="613"/>
                    <a:pt x="36" y="648"/>
                    <a:pt x="19" y="695"/>
                  </a:cubicBezTo>
                  <a:cubicBezTo>
                    <a:pt x="1" y="735"/>
                    <a:pt x="1" y="781"/>
                    <a:pt x="25" y="822"/>
                  </a:cubicBezTo>
                  <a:cubicBezTo>
                    <a:pt x="41" y="863"/>
                    <a:pt x="76" y="898"/>
                    <a:pt x="117" y="909"/>
                  </a:cubicBezTo>
                  <a:lnTo>
                    <a:pt x="1214" y="1316"/>
                  </a:lnTo>
                  <a:cubicBezTo>
                    <a:pt x="1225" y="1321"/>
                    <a:pt x="1237" y="1321"/>
                    <a:pt x="1243" y="1321"/>
                  </a:cubicBezTo>
                  <a:cubicBezTo>
                    <a:pt x="1265" y="1321"/>
                    <a:pt x="1289" y="1316"/>
                    <a:pt x="1307" y="1298"/>
                  </a:cubicBezTo>
                  <a:cubicBezTo>
                    <a:pt x="1335" y="1274"/>
                    <a:pt x="1347" y="1239"/>
                    <a:pt x="1342" y="1204"/>
                  </a:cubicBezTo>
                  <a:lnTo>
                    <a:pt x="1120" y="138"/>
                  </a:lnTo>
                  <a:cubicBezTo>
                    <a:pt x="1115" y="91"/>
                    <a:pt x="1085" y="56"/>
                    <a:pt x="1051" y="28"/>
                  </a:cubicBezTo>
                  <a:cubicBezTo>
                    <a:pt x="1021" y="11"/>
                    <a:pt x="988" y="0"/>
                    <a:pt x="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13"/>
          <p:cNvGrpSpPr/>
          <p:nvPr/>
        </p:nvGrpSpPr>
        <p:grpSpPr>
          <a:xfrm rot="375304">
            <a:off x="395650" y="855854"/>
            <a:ext cx="111656" cy="104586"/>
            <a:chOff x="-1622839" y="4549431"/>
            <a:chExt cx="141542" cy="132566"/>
          </a:xfrm>
        </p:grpSpPr>
        <p:sp>
          <p:nvSpPr>
            <p:cNvPr id="190" name="Google Shape;190;p13"/>
            <p:cNvSpPr/>
            <p:nvPr/>
          </p:nvSpPr>
          <p:spPr>
            <a:xfrm>
              <a:off x="-1616225" y="4555572"/>
              <a:ext cx="132188" cy="120377"/>
            </a:xfrm>
            <a:custGeom>
              <a:avLst/>
              <a:gdLst/>
              <a:ahLst/>
              <a:cxnLst/>
              <a:rect l="l" t="t" r="r" b="b"/>
              <a:pathLst>
                <a:path w="1399" h="1274" extrusionOk="0">
                  <a:moveTo>
                    <a:pt x="709" y="1"/>
                  </a:moveTo>
                  <a:cubicBezTo>
                    <a:pt x="657" y="1"/>
                    <a:pt x="604" y="7"/>
                    <a:pt x="552" y="21"/>
                  </a:cubicBezTo>
                  <a:cubicBezTo>
                    <a:pt x="209" y="102"/>
                    <a:pt x="1" y="444"/>
                    <a:pt x="81" y="787"/>
                  </a:cubicBezTo>
                  <a:cubicBezTo>
                    <a:pt x="150" y="1079"/>
                    <a:pt x="414" y="1274"/>
                    <a:pt x="699" y="1274"/>
                  </a:cubicBezTo>
                  <a:cubicBezTo>
                    <a:pt x="748" y="1274"/>
                    <a:pt x="797" y="1268"/>
                    <a:pt x="847" y="1256"/>
                  </a:cubicBezTo>
                  <a:cubicBezTo>
                    <a:pt x="1189" y="1169"/>
                    <a:pt x="1398" y="827"/>
                    <a:pt x="1318" y="485"/>
                  </a:cubicBezTo>
                  <a:cubicBezTo>
                    <a:pt x="1248" y="195"/>
                    <a:pt x="992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-1622839" y="4549431"/>
              <a:ext cx="141542" cy="132566"/>
            </a:xfrm>
            <a:custGeom>
              <a:avLst/>
              <a:gdLst/>
              <a:ahLst/>
              <a:cxnLst/>
              <a:rect l="l" t="t" r="r" b="b"/>
              <a:pathLst>
                <a:path w="1498" h="1403" extrusionOk="0">
                  <a:moveTo>
                    <a:pt x="772" y="132"/>
                  </a:moveTo>
                  <a:cubicBezTo>
                    <a:pt x="877" y="132"/>
                    <a:pt x="975" y="161"/>
                    <a:pt x="1067" y="213"/>
                  </a:cubicBezTo>
                  <a:cubicBezTo>
                    <a:pt x="1195" y="295"/>
                    <a:pt x="1289" y="416"/>
                    <a:pt x="1323" y="568"/>
                  </a:cubicBezTo>
                  <a:cubicBezTo>
                    <a:pt x="1364" y="712"/>
                    <a:pt x="1335" y="868"/>
                    <a:pt x="1259" y="996"/>
                  </a:cubicBezTo>
                  <a:cubicBezTo>
                    <a:pt x="1179" y="1130"/>
                    <a:pt x="1051" y="1222"/>
                    <a:pt x="906" y="1257"/>
                  </a:cubicBezTo>
                  <a:cubicBezTo>
                    <a:pt x="860" y="1268"/>
                    <a:pt x="814" y="1274"/>
                    <a:pt x="769" y="1274"/>
                  </a:cubicBezTo>
                  <a:cubicBezTo>
                    <a:pt x="512" y="1274"/>
                    <a:pt x="279" y="1095"/>
                    <a:pt x="215" y="834"/>
                  </a:cubicBezTo>
                  <a:cubicBezTo>
                    <a:pt x="140" y="533"/>
                    <a:pt x="331" y="220"/>
                    <a:pt x="633" y="143"/>
                  </a:cubicBezTo>
                  <a:cubicBezTo>
                    <a:pt x="679" y="137"/>
                    <a:pt x="726" y="132"/>
                    <a:pt x="772" y="132"/>
                  </a:cubicBezTo>
                  <a:close/>
                  <a:moveTo>
                    <a:pt x="777" y="0"/>
                  </a:moveTo>
                  <a:cubicBezTo>
                    <a:pt x="720" y="0"/>
                    <a:pt x="662" y="7"/>
                    <a:pt x="604" y="22"/>
                  </a:cubicBezTo>
                  <a:cubicBezTo>
                    <a:pt x="226" y="108"/>
                    <a:pt x="1" y="491"/>
                    <a:pt x="87" y="868"/>
                  </a:cubicBezTo>
                  <a:cubicBezTo>
                    <a:pt x="169" y="1187"/>
                    <a:pt x="453" y="1403"/>
                    <a:pt x="772" y="1403"/>
                  </a:cubicBezTo>
                  <a:cubicBezTo>
                    <a:pt x="824" y="1403"/>
                    <a:pt x="882" y="1396"/>
                    <a:pt x="935" y="1385"/>
                  </a:cubicBezTo>
                  <a:cubicBezTo>
                    <a:pt x="1115" y="1339"/>
                    <a:pt x="1271" y="1229"/>
                    <a:pt x="1369" y="1066"/>
                  </a:cubicBezTo>
                  <a:cubicBezTo>
                    <a:pt x="1468" y="903"/>
                    <a:pt x="1497" y="718"/>
                    <a:pt x="1450" y="538"/>
                  </a:cubicBezTo>
                  <a:cubicBezTo>
                    <a:pt x="1404" y="352"/>
                    <a:pt x="1294" y="201"/>
                    <a:pt x="1137" y="103"/>
                  </a:cubicBezTo>
                  <a:cubicBezTo>
                    <a:pt x="1026" y="35"/>
                    <a:pt x="903" y="0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13"/>
          <p:cNvGrpSpPr/>
          <p:nvPr/>
        </p:nvGrpSpPr>
        <p:grpSpPr>
          <a:xfrm>
            <a:off x="735736" y="749203"/>
            <a:ext cx="93092" cy="95423"/>
            <a:chOff x="8003766" y="381721"/>
            <a:chExt cx="100956" cy="103473"/>
          </a:xfrm>
        </p:grpSpPr>
        <p:sp>
          <p:nvSpPr>
            <p:cNvPr id="193" name="Google Shape;193;p13"/>
            <p:cNvSpPr/>
            <p:nvPr/>
          </p:nvSpPr>
          <p:spPr>
            <a:xfrm flipH="1">
              <a:off x="8008006" y="386174"/>
              <a:ext cx="94596" cy="94604"/>
            </a:xfrm>
            <a:custGeom>
              <a:avLst/>
              <a:gdLst/>
              <a:ahLst/>
              <a:cxnLst/>
              <a:rect l="l" t="t" r="r" b="b"/>
              <a:pathLst>
                <a:path w="2722" h="2528" extrusionOk="0">
                  <a:moveTo>
                    <a:pt x="1358" y="0"/>
                  </a:moveTo>
                  <a:cubicBezTo>
                    <a:pt x="738" y="0"/>
                    <a:pt x="199" y="440"/>
                    <a:pt x="104" y="1077"/>
                  </a:cubicBezTo>
                  <a:cubicBezTo>
                    <a:pt x="0" y="1763"/>
                    <a:pt x="478" y="2409"/>
                    <a:pt x="1167" y="2513"/>
                  </a:cubicBezTo>
                  <a:cubicBezTo>
                    <a:pt x="1232" y="2523"/>
                    <a:pt x="1297" y="2528"/>
                    <a:pt x="1360" y="2528"/>
                  </a:cubicBezTo>
                  <a:cubicBezTo>
                    <a:pt x="1973" y="2528"/>
                    <a:pt x="2508" y="2088"/>
                    <a:pt x="2603" y="1450"/>
                  </a:cubicBezTo>
                  <a:cubicBezTo>
                    <a:pt x="2721" y="761"/>
                    <a:pt x="2244" y="119"/>
                    <a:pt x="1555" y="15"/>
                  </a:cubicBezTo>
                  <a:cubicBezTo>
                    <a:pt x="1489" y="5"/>
                    <a:pt x="1423" y="0"/>
                    <a:pt x="1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 flipH="1">
              <a:off x="8003766" y="381721"/>
              <a:ext cx="100956" cy="103473"/>
            </a:xfrm>
            <a:custGeom>
              <a:avLst/>
              <a:gdLst/>
              <a:ahLst/>
              <a:cxnLst/>
              <a:rect l="l" t="t" r="r" b="b"/>
              <a:pathLst>
                <a:path w="2905" h="2765" extrusionOk="0">
                  <a:moveTo>
                    <a:pt x="1422" y="223"/>
                  </a:moveTo>
                  <a:cubicBezTo>
                    <a:pt x="1483" y="223"/>
                    <a:pt x="1526" y="223"/>
                    <a:pt x="1587" y="238"/>
                  </a:cubicBezTo>
                  <a:cubicBezTo>
                    <a:pt x="2229" y="342"/>
                    <a:pt x="2664" y="927"/>
                    <a:pt x="2560" y="1555"/>
                  </a:cubicBezTo>
                  <a:cubicBezTo>
                    <a:pt x="2478" y="2128"/>
                    <a:pt x="1972" y="2540"/>
                    <a:pt x="1407" y="2540"/>
                  </a:cubicBezTo>
                  <a:cubicBezTo>
                    <a:pt x="1353" y="2540"/>
                    <a:pt x="1298" y="2536"/>
                    <a:pt x="1242" y="2528"/>
                  </a:cubicBezTo>
                  <a:cubicBezTo>
                    <a:pt x="944" y="2481"/>
                    <a:pt x="675" y="2316"/>
                    <a:pt x="481" y="2061"/>
                  </a:cubicBezTo>
                  <a:cubicBezTo>
                    <a:pt x="302" y="1824"/>
                    <a:pt x="226" y="1508"/>
                    <a:pt x="270" y="1211"/>
                  </a:cubicBezTo>
                  <a:cubicBezTo>
                    <a:pt x="316" y="895"/>
                    <a:pt x="481" y="625"/>
                    <a:pt x="736" y="446"/>
                  </a:cubicBezTo>
                  <a:cubicBezTo>
                    <a:pt x="930" y="299"/>
                    <a:pt x="1167" y="223"/>
                    <a:pt x="1422" y="223"/>
                  </a:cubicBezTo>
                  <a:close/>
                  <a:moveTo>
                    <a:pt x="1430" y="1"/>
                  </a:moveTo>
                  <a:cubicBezTo>
                    <a:pt x="748" y="1"/>
                    <a:pt x="156" y="486"/>
                    <a:pt x="61" y="1182"/>
                  </a:cubicBezTo>
                  <a:cubicBezTo>
                    <a:pt x="0" y="1541"/>
                    <a:pt x="90" y="1900"/>
                    <a:pt x="302" y="2198"/>
                  </a:cubicBezTo>
                  <a:cubicBezTo>
                    <a:pt x="524" y="2496"/>
                    <a:pt x="840" y="2689"/>
                    <a:pt x="1214" y="2750"/>
                  </a:cubicBezTo>
                  <a:cubicBezTo>
                    <a:pt x="1275" y="2750"/>
                    <a:pt x="1346" y="2765"/>
                    <a:pt x="1422" y="2765"/>
                  </a:cubicBezTo>
                  <a:cubicBezTo>
                    <a:pt x="2082" y="2765"/>
                    <a:pt x="2678" y="2273"/>
                    <a:pt x="2782" y="1584"/>
                  </a:cubicBezTo>
                  <a:cubicBezTo>
                    <a:pt x="2904" y="837"/>
                    <a:pt x="2380" y="134"/>
                    <a:pt x="1634" y="15"/>
                  </a:cubicBezTo>
                  <a:cubicBezTo>
                    <a:pt x="1565" y="6"/>
                    <a:pt x="1497" y="1"/>
                    <a:pt x="1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13"/>
          <p:cNvGrpSpPr/>
          <p:nvPr/>
        </p:nvGrpSpPr>
        <p:grpSpPr>
          <a:xfrm>
            <a:off x="1518263" y="488232"/>
            <a:ext cx="45600" cy="47832"/>
            <a:chOff x="8108302" y="1196184"/>
            <a:chExt cx="49453" cy="51868"/>
          </a:xfrm>
        </p:grpSpPr>
        <p:sp>
          <p:nvSpPr>
            <p:cNvPr id="196" name="Google Shape;196;p13"/>
            <p:cNvSpPr/>
            <p:nvPr/>
          </p:nvSpPr>
          <p:spPr>
            <a:xfrm flipH="1">
              <a:off x="8110318" y="1200488"/>
              <a:ext cx="45804" cy="43522"/>
            </a:xfrm>
            <a:custGeom>
              <a:avLst/>
              <a:gdLst/>
              <a:ahLst/>
              <a:cxnLst/>
              <a:rect l="l" t="t" r="r" b="b"/>
              <a:pathLst>
                <a:path w="1318" h="1163" extrusionOk="0">
                  <a:moveTo>
                    <a:pt x="651" y="1"/>
                  </a:moveTo>
                  <a:cubicBezTo>
                    <a:pt x="535" y="1"/>
                    <a:pt x="417" y="34"/>
                    <a:pt x="313" y="104"/>
                  </a:cubicBezTo>
                  <a:cubicBezTo>
                    <a:pt x="61" y="301"/>
                    <a:pt x="0" y="660"/>
                    <a:pt x="194" y="929"/>
                  </a:cubicBezTo>
                  <a:cubicBezTo>
                    <a:pt x="310" y="1080"/>
                    <a:pt x="486" y="1162"/>
                    <a:pt x="663" y="1162"/>
                  </a:cubicBezTo>
                  <a:cubicBezTo>
                    <a:pt x="781" y="1162"/>
                    <a:pt x="900" y="1126"/>
                    <a:pt x="1002" y="1048"/>
                  </a:cubicBezTo>
                  <a:cubicBezTo>
                    <a:pt x="1257" y="854"/>
                    <a:pt x="1318" y="495"/>
                    <a:pt x="1120" y="240"/>
                  </a:cubicBezTo>
                  <a:cubicBezTo>
                    <a:pt x="1010" y="84"/>
                    <a:pt x="833" y="1"/>
                    <a:pt x="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 flipH="1">
              <a:off x="8108302" y="1196184"/>
              <a:ext cx="49453" cy="51868"/>
            </a:xfrm>
            <a:custGeom>
              <a:avLst/>
              <a:gdLst/>
              <a:ahLst/>
              <a:cxnLst/>
              <a:rect l="l" t="t" r="r" b="b"/>
              <a:pathLst>
                <a:path w="1423" h="1386" extrusionOk="0">
                  <a:moveTo>
                    <a:pt x="704" y="219"/>
                  </a:moveTo>
                  <a:cubicBezTo>
                    <a:pt x="855" y="219"/>
                    <a:pt x="988" y="294"/>
                    <a:pt x="1078" y="416"/>
                  </a:cubicBezTo>
                  <a:cubicBezTo>
                    <a:pt x="1153" y="520"/>
                    <a:pt x="1185" y="639"/>
                    <a:pt x="1167" y="757"/>
                  </a:cubicBezTo>
                  <a:cubicBezTo>
                    <a:pt x="1153" y="894"/>
                    <a:pt x="1078" y="998"/>
                    <a:pt x="988" y="1073"/>
                  </a:cubicBezTo>
                  <a:cubicBezTo>
                    <a:pt x="901" y="1136"/>
                    <a:pt x="804" y="1166"/>
                    <a:pt x="695" y="1166"/>
                  </a:cubicBezTo>
                  <a:cubicBezTo>
                    <a:pt x="674" y="1166"/>
                    <a:pt x="652" y="1165"/>
                    <a:pt x="629" y="1163"/>
                  </a:cubicBezTo>
                  <a:cubicBezTo>
                    <a:pt x="511" y="1134"/>
                    <a:pt x="406" y="1073"/>
                    <a:pt x="331" y="969"/>
                  </a:cubicBezTo>
                  <a:cubicBezTo>
                    <a:pt x="256" y="865"/>
                    <a:pt x="227" y="743"/>
                    <a:pt x="241" y="625"/>
                  </a:cubicBezTo>
                  <a:cubicBezTo>
                    <a:pt x="256" y="506"/>
                    <a:pt x="331" y="384"/>
                    <a:pt x="435" y="309"/>
                  </a:cubicBezTo>
                  <a:cubicBezTo>
                    <a:pt x="511" y="251"/>
                    <a:pt x="615" y="219"/>
                    <a:pt x="704" y="219"/>
                  </a:cubicBezTo>
                  <a:close/>
                  <a:moveTo>
                    <a:pt x="696" y="0"/>
                  </a:moveTo>
                  <a:cubicBezTo>
                    <a:pt x="558" y="0"/>
                    <a:pt x="419" y="42"/>
                    <a:pt x="302" y="129"/>
                  </a:cubicBezTo>
                  <a:cubicBezTo>
                    <a:pt x="152" y="251"/>
                    <a:pt x="47" y="416"/>
                    <a:pt x="33" y="596"/>
                  </a:cubicBezTo>
                  <a:cubicBezTo>
                    <a:pt x="1" y="775"/>
                    <a:pt x="47" y="955"/>
                    <a:pt x="152" y="1102"/>
                  </a:cubicBezTo>
                  <a:cubicBezTo>
                    <a:pt x="288" y="1281"/>
                    <a:pt x="496" y="1385"/>
                    <a:pt x="704" y="1385"/>
                  </a:cubicBezTo>
                  <a:cubicBezTo>
                    <a:pt x="855" y="1385"/>
                    <a:pt x="988" y="1342"/>
                    <a:pt x="1110" y="1253"/>
                  </a:cubicBezTo>
                  <a:cubicBezTo>
                    <a:pt x="1257" y="1149"/>
                    <a:pt x="1365" y="983"/>
                    <a:pt x="1394" y="804"/>
                  </a:cubicBezTo>
                  <a:cubicBezTo>
                    <a:pt x="1422" y="625"/>
                    <a:pt x="1379" y="431"/>
                    <a:pt x="1257" y="280"/>
                  </a:cubicBezTo>
                  <a:cubicBezTo>
                    <a:pt x="1122" y="99"/>
                    <a:pt x="909" y="0"/>
                    <a:pt x="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13"/>
          <p:cNvGrpSpPr/>
          <p:nvPr/>
        </p:nvGrpSpPr>
        <p:grpSpPr>
          <a:xfrm>
            <a:off x="255223" y="294118"/>
            <a:ext cx="392704" cy="405080"/>
            <a:chOff x="-4011463" y="4778467"/>
            <a:chExt cx="925316" cy="954701"/>
          </a:xfrm>
        </p:grpSpPr>
        <p:sp>
          <p:nvSpPr>
            <p:cNvPr id="199" name="Google Shape;199;p13"/>
            <p:cNvSpPr/>
            <p:nvPr/>
          </p:nvSpPr>
          <p:spPr>
            <a:xfrm>
              <a:off x="-3999935" y="4824671"/>
              <a:ext cx="910482" cy="902356"/>
            </a:xfrm>
            <a:custGeom>
              <a:avLst/>
              <a:gdLst/>
              <a:ahLst/>
              <a:cxnLst/>
              <a:rect l="l" t="t" r="r" b="b"/>
              <a:pathLst>
                <a:path w="9636" h="9550" extrusionOk="0">
                  <a:moveTo>
                    <a:pt x="4821" y="2671"/>
                  </a:moveTo>
                  <a:cubicBezTo>
                    <a:pt x="5062" y="2671"/>
                    <a:pt x="5307" y="2712"/>
                    <a:pt x="5546" y="2799"/>
                  </a:cubicBezTo>
                  <a:cubicBezTo>
                    <a:pt x="6654" y="3200"/>
                    <a:pt x="7222" y="4418"/>
                    <a:pt x="6822" y="5526"/>
                  </a:cubicBezTo>
                  <a:cubicBezTo>
                    <a:pt x="6508" y="6389"/>
                    <a:pt x="5688" y="6929"/>
                    <a:pt x="4818" y="6929"/>
                  </a:cubicBezTo>
                  <a:cubicBezTo>
                    <a:pt x="4578" y="6929"/>
                    <a:pt x="4334" y="6888"/>
                    <a:pt x="4096" y="6801"/>
                  </a:cubicBezTo>
                  <a:cubicBezTo>
                    <a:pt x="2988" y="6396"/>
                    <a:pt x="2419" y="5178"/>
                    <a:pt x="2820" y="4075"/>
                  </a:cubicBezTo>
                  <a:cubicBezTo>
                    <a:pt x="3133" y="3208"/>
                    <a:pt x="3952" y="2671"/>
                    <a:pt x="4821" y="2671"/>
                  </a:cubicBezTo>
                  <a:close/>
                  <a:moveTo>
                    <a:pt x="6052" y="0"/>
                  </a:moveTo>
                  <a:cubicBezTo>
                    <a:pt x="5920" y="0"/>
                    <a:pt x="5794" y="82"/>
                    <a:pt x="5749" y="218"/>
                  </a:cubicBezTo>
                  <a:lnTo>
                    <a:pt x="5419" y="1117"/>
                  </a:lnTo>
                  <a:cubicBezTo>
                    <a:pt x="5219" y="1084"/>
                    <a:pt x="5018" y="1067"/>
                    <a:pt x="4819" y="1067"/>
                  </a:cubicBezTo>
                  <a:cubicBezTo>
                    <a:pt x="4503" y="1067"/>
                    <a:pt x="4190" y="1108"/>
                    <a:pt x="3888" y="1187"/>
                  </a:cubicBezTo>
                  <a:lnTo>
                    <a:pt x="3481" y="316"/>
                  </a:lnTo>
                  <a:cubicBezTo>
                    <a:pt x="3427" y="199"/>
                    <a:pt x="3312" y="127"/>
                    <a:pt x="3188" y="127"/>
                  </a:cubicBezTo>
                  <a:cubicBezTo>
                    <a:pt x="3141" y="127"/>
                    <a:pt x="3092" y="138"/>
                    <a:pt x="3045" y="161"/>
                  </a:cubicBezTo>
                  <a:lnTo>
                    <a:pt x="2408" y="456"/>
                  </a:lnTo>
                  <a:cubicBezTo>
                    <a:pt x="2245" y="531"/>
                    <a:pt x="2175" y="729"/>
                    <a:pt x="2252" y="891"/>
                  </a:cubicBezTo>
                  <a:lnTo>
                    <a:pt x="2657" y="1762"/>
                  </a:lnTo>
                  <a:cubicBezTo>
                    <a:pt x="2245" y="2057"/>
                    <a:pt x="1891" y="2440"/>
                    <a:pt x="1625" y="2892"/>
                  </a:cubicBezTo>
                  <a:lnTo>
                    <a:pt x="720" y="2562"/>
                  </a:lnTo>
                  <a:cubicBezTo>
                    <a:pt x="685" y="2550"/>
                    <a:pt x="648" y="2544"/>
                    <a:pt x="612" y="2544"/>
                  </a:cubicBezTo>
                  <a:cubicBezTo>
                    <a:pt x="477" y="2544"/>
                    <a:pt x="348" y="2626"/>
                    <a:pt x="303" y="2758"/>
                  </a:cubicBezTo>
                  <a:lnTo>
                    <a:pt x="59" y="3420"/>
                  </a:lnTo>
                  <a:cubicBezTo>
                    <a:pt x="1" y="3594"/>
                    <a:pt x="87" y="3780"/>
                    <a:pt x="255" y="3843"/>
                  </a:cubicBezTo>
                  <a:lnTo>
                    <a:pt x="1160" y="4169"/>
                  </a:lnTo>
                  <a:cubicBezTo>
                    <a:pt x="1074" y="4691"/>
                    <a:pt x="1103" y="5213"/>
                    <a:pt x="1224" y="5700"/>
                  </a:cubicBezTo>
                  <a:lnTo>
                    <a:pt x="360" y="6105"/>
                  </a:lnTo>
                  <a:cubicBezTo>
                    <a:pt x="191" y="6182"/>
                    <a:pt x="122" y="6378"/>
                    <a:pt x="198" y="6541"/>
                  </a:cubicBezTo>
                  <a:lnTo>
                    <a:pt x="499" y="7179"/>
                  </a:lnTo>
                  <a:cubicBezTo>
                    <a:pt x="554" y="7301"/>
                    <a:pt x="674" y="7372"/>
                    <a:pt x="798" y="7372"/>
                  </a:cubicBezTo>
                  <a:cubicBezTo>
                    <a:pt x="844" y="7372"/>
                    <a:pt x="891" y="7362"/>
                    <a:pt x="935" y="7341"/>
                  </a:cubicBezTo>
                  <a:lnTo>
                    <a:pt x="1805" y="6935"/>
                  </a:lnTo>
                  <a:cubicBezTo>
                    <a:pt x="2100" y="7347"/>
                    <a:pt x="2477" y="7701"/>
                    <a:pt x="2935" y="7968"/>
                  </a:cubicBezTo>
                  <a:lnTo>
                    <a:pt x="2605" y="8867"/>
                  </a:lnTo>
                  <a:cubicBezTo>
                    <a:pt x="2547" y="9041"/>
                    <a:pt x="2635" y="9227"/>
                    <a:pt x="2802" y="9291"/>
                  </a:cubicBezTo>
                  <a:lnTo>
                    <a:pt x="3463" y="9529"/>
                  </a:lnTo>
                  <a:cubicBezTo>
                    <a:pt x="3500" y="9543"/>
                    <a:pt x="3539" y="9550"/>
                    <a:pt x="3577" y="9550"/>
                  </a:cubicBezTo>
                  <a:cubicBezTo>
                    <a:pt x="3710" y="9550"/>
                    <a:pt x="3838" y="9466"/>
                    <a:pt x="3888" y="9331"/>
                  </a:cubicBezTo>
                  <a:lnTo>
                    <a:pt x="4212" y="8432"/>
                  </a:lnTo>
                  <a:cubicBezTo>
                    <a:pt x="4414" y="8465"/>
                    <a:pt x="4615" y="8482"/>
                    <a:pt x="4814" y="8482"/>
                  </a:cubicBezTo>
                  <a:cubicBezTo>
                    <a:pt x="5130" y="8482"/>
                    <a:pt x="5441" y="8441"/>
                    <a:pt x="5743" y="8362"/>
                  </a:cubicBezTo>
                  <a:lnTo>
                    <a:pt x="6150" y="9232"/>
                  </a:lnTo>
                  <a:cubicBezTo>
                    <a:pt x="6205" y="9351"/>
                    <a:pt x="6323" y="9420"/>
                    <a:pt x="6447" y="9420"/>
                  </a:cubicBezTo>
                  <a:cubicBezTo>
                    <a:pt x="6493" y="9420"/>
                    <a:pt x="6540" y="9410"/>
                    <a:pt x="6584" y="9389"/>
                  </a:cubicBezTo>
                  <a:lnTo>
                    <a:pt x="7222" y="9093"/>
                  </a:lnTo>
                  <a:cubicBezTo>
                    <a:pt x="7385" y="9018"/>
                    <a:pt x="7460" y="8820"/>
                    <a:pt x="7379" y="8658"/>
                  </a:cubicBezTo>
                  <a:lnTo>
                    <a:pt x="6973" y="7788"/>
                  </a:lnTo>
                  <a:cubicBezTo>
                    <a:pt x="7385" y="7492"/>
                    <a:pt x="7744" y="7109"/>
                    <a:pt x="8011" y="6657"/>
                  </a:cubicBezTo>
                  <a:lnTo>
                    <a:pt x="8911" y="6982"/>
                  </a:lnTo>
                  <a:cubicBezTo>
                    <a:pt x="8948" y="6996"/>
                    <a:pt x="8986" y="7003"/>
                    <a:pt x="9024" y="7003"/>
                  </a:cubicBezTo>
                  <a:cubicBezTo>
                    <a:pt x="9157" y="7003"/>
                    <a:pt x="9283" y="6921"/>
                    <a:pt x="9328" y="6790"/>
                  </a:cubicBezTo>
                  <a:lnTo>
                    <a:pt x="9572" y="6123"/>
                  </a:lnTo>
                  <a:cubicBezTo>
                    <a:pt x="9636" y="5955"/>
                    <a:pt x="9543" y="5770"/>
                    <a:pt x="9374" y="5706"/>
                  </a:cubicBezTo>
                  <a:lnTo>
                    <a:pt x="8475" y="5381"/>
                  </a:lnTo>
                  <a:cubicBezTo>
                    <a:pt x="8557" y="4859"/>
                    <a:pt x="8533" y="4337"/>
                    <a:pt x="8405" y="3850"/>
                  </a:cubicBezTo>
                  <a:lnTo>
                    <a:pt x="9275" y="3443"/>
                  </a:lnTo>
                  <a:cubicBezTo>
                    <a:pt x="9438" y="3363"/>
                    <a:pt x="9508" y="3170"/>
                    <a:pt x="9433" y="3008"/>
                  </a:cubicBezTo>
                  <a:lnTo>
                    <a:pt x="9136" y="2370"/>
                  </a:lnTo>
                  <a:cubicBezTo>
                    <a:pt x="9077" y="2247"/>
                    <a:pt x="8960" y="2177"/>
                    <a:pt x="8836" y="2177"/>
                  </a:cubicBezTo>
                  <a:cubicBezTo>
                    <a:pt x="8789" y="2177"/>
                    <a:pt x="8742" y="2187"/>
                    <a:pt x="8696" y="2207"/>
                  </a:cubicBezTo>
                  <a:lnTo>
                    <a:pt x="7832" y="2614"/>
                  </a:lnTo>
                  <a:cubicBezTo>
                    <a:pt x="7535" y="2202"/>
                    <a:pt x="7152" y="1848"/>
                    <a:pt x="6700" y="1581"/>
                  </a:cubicBezTo>
                  <a:lnTo>
                    <a:pt x="7026" y="683"/>
                  </a:lnTo>
                  <a:cubicBezTo>
                    <a:pt x="7090" y="509"/>
                    <a:pt x="7002" y="322"/>
                    <a:pt x="6828" y="258"/>
                  </a:cubicBezTo>
                  <a:lnTo>
                    <a:pt x="6167" y="21"/>
                  </a:lnTo>
                  <a:cubicBezTo>
                    <a:pt x="6129" y="7"/>
                    <a:pt x="6090" y="0"/>
                    <a:pt x="6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-4003242" y="4818435"/>
              <a:ext cx="917096" cy="914733"/>
            </a:xfrm>
            <a:custGeom>
              <a:avLst/>
              <a:gdLst/>
              <a:ahLst/>
              <a:cxnLst/>
              <a:rect l="l" t="t" r="r" b="b"/>
              <a:pathLst>
                <a:path w="9706" h="9681" extrusionOk="0">
                  <a:moveTo>
                    <a:pt x="4855" y="2800"/>
                  </a:moveTo>
                  <a:cubicBezTo>
                    <a:pt x="5092" y="2800"/>
                    <a:pt x="5330" y="2841"/>
                    <a:pt x="5558" y="2923"/>
                  </a:cubicBezTo>
                  <a:cubicBezTo>
                    <a:pt x="6630" y="3312"/>
                    <a:pt x="7182" y="4501"/>
                    <a:pt x="6793" y="5568"/>
                  </a:cubicBezTo>
                  <a:cubicBezTo>
                    <a:pt x="6489" y="6405"/>
                    <a:pt x="5696" y="6928"/>
                    <a:pt x="4853" y="6928"/>
                  </a:cubicBezTo>
                  <a:cubicBezTo>
                    <a:pt x="4621" y="6928"/>
                    <a:pt x="4385" y="6889"/>
                    <a:pt x="4154" y="6805"/>
                  </a:cubicBezTo>
                  <a:cubicBezTo>
                    <a:pt x="3080" y="6415"/>
                    <a:pt x="2530" y="5231"/>
                    <a:pt x="2919" y="4160"/>
                  </a:cubicBezTo>
                  <a:cubicBezTo>
                    <a:pt x="3104" y="3643"/>
                    <a:pt x="3481" y="3231"/>
                    <a:pt x="3980" y="2998"/>
                  </a:cubicBezTo>
                  <a:cubicBezTo>
                    <a:pt x="4258" y="2866"/>
                    <a:pt x="4557" y="2800"/>
                    <a:pt x="4855" y="2800"/>
                  </a:cubicBezTo>
                  <a:close/>
                  <a:moveTo>
                    <a:pt x="4852" y="2670"/>
                  </a:moveTo>
                  <a:cubicBezTo>
                    <a:pt x="4536" y="2670"/>
                    <a:pt x="4221" y="2739"/>
                    <a:pt x="3928" y="2877"/>
                  </a:cubicBezTo>
                  <a:cubicBezTo>
                    <a:pt x="3394" y="3126"/>
                    <a:pt x="2994" y="3568"/>
                    <a:pt x="2796" y="4118"/>
                  </a:cubicBezTo>
                  <a:cubicBezTo>
                    <a:pt x="2384" y="5255"/>
                    <a:pt x="2970" y="6514"/>
                    <a:pt x="4108" y="6926"/>
                  </a:cubicBezTo>
                  <a:cubicBezTo>
                    <a:pt x="4351" y="7013"/>
                    <a:pt x="4606" y="7059"/>
                    <a:pt x="4855" y="7059"/>
                  </a:cubicBezTo>
                  <a:cubicBezTo>
                    <a:pt x="5749" y="7059"/>
                    <a:pt x="6596" y="6503"/>
                    <a:pt x="6916" y="5614"/>
                  </a:cubicBezTo>
                  <a:cubicBezTo>
                    <a:pt x="7327" y="4478"/>
                    <a:pt x="6742" y="3220"/>
                    <a:pt x="5604" y="2802"/>
                  </a:cubicBezTo>
                  <a:cubicBezTo>
                    <a:pt x="5359" y="2714"/>
                    <a:pt x="5105" y="2670"/>
                    <a:pt x="4852" y="2670"/>
                  </a:cubicBezTo>
                  <a:close/>
                  <a:moveTo>
                    <a:pt x="6098" y="131"/>
                  </a:moveTo>
                  <a:cubicBezTo>
                    <a:pt x="6125" y="131"/>
                    <a:pt x="6152" y="135"/>
                    <a:pt x="6178" y="144"/>
                  </a:cubicBezTo>
                  <a:lnTo>
                    <a:pt x="6839" y="388"/>
                  </a:lnTo>
                  <a:cubicBezTo>
                    <a:pt x="6978" y="435"/>
                    <a:pt x="7048" y="586"/>
                    <a:pt x="7002" y="725"/>
                  </a:cubicBezTo>
                  <a:lnTo>
                    <a:pt x="6672" y="1624"/>
                  </a:lnTo>
                  <a:cubicBezTo>
                    <a:pt x="6660" y="1654"/>
                    <a:pt x="6672" y="1688"/>
                    <a:pt x="6700" y="1705"/>
                  </a:cubicBezTo>
                  <a:cubicBezTo>
                    <a:pt x="7141" y="1960"/>
                    <a:pt x="7513" y="2302"/>
                    <a:pt x="7808" y="2720"/>
                  </a:cubicBezTo>
                  <a:cubicBezTo>
                    <a:pt x="7824" y="2736"/>
                    <a:pt x="7842" y="2746"/>
                    <a:pt x="7862" y="2746"/>
                  </a:cubicBezTo>
                  <a:cubicBezTo>
                    <a:pt x="7871" y="2746"/>
                    <a:pt x="7881" y="2744"/>
                    <a:pt x="7890" y="2738"/>
                  </a:cubicBezTo>
                  <a:lnTo>
                    <a:pt x="8760" y="2332"/>
                  </a:lnTo>
                  <a:cubicBezTo>
                    <a:pt x="8795" y="2316"/>
                    <a:pt x="8832" y="2309"/>
                    <a:pt x="8868" y="2309"/>
                  </a:cubicBezTo>
                  <a:cubicBezTo>
                    <a:pt x="8969" y="2309"/>
                    <a:pt x="9065" y="2365"/>
                    <a:pt x="9109" y="2460"/>
                  </a:cubicBezTo>
                  <a:lnTo>
                    <a:pt x="9409" y="3097"/>
                  </a:lnTo>
                  <a:cubicBezTo>
                    <a:pt x="9468" y="3231"/>
                    <a:pt x="9415" y="3387"/>
                    <a:pt x="9283" y="3451"/>
                  </a:cubicBezTo>
                  <a:lnTo>
                    <a:pt x="8412" y="3857"/>
                  </a:lnTo>
                  <a:cubicBezTo>
                    <a:pt x="8383" y="3869"/>
                    <a:pt x="8371" y="3898"/>
                    <a:pt x="8378" y="3933"/>
                  </a:cubicBezTo>
                  <a:cubicBezTo>
                    <a:pt x="8504" y="4425"/>
                    <a:pt x="8528" y="4931"/>
                    <a:pt x="8440" y="5435"/>
                  </a:cubicBezTo>
                  <a:cubicBezTo>
                    <a:pt x="8440" y="5464"/>
                    <a:pt x="8458" y="5493"/>
                    <a:pt x="8488" y="5504"/>
                  </a:cubicBezTo>
                  <a:lnTo>
                    <a:pt x="9387" y="5836"/>
                  </a:lnTo>
                  <a:cubicBezTo>
                    <a:pt x="9457" y="5858"/>
                    <a:pt x="9508" y="5905"/>
                    <a:pt x="9537" y="5969"/>
                  </a:cubicBezTo>
                  <a:cubicBezTo>
                    <a:pt x="9567" y="6032"/>
                    <a:pt x="9567" y="6102"/>
                    <a:pt x="9543" y="6171"/>
                  </a:cubicBezTo>
                  <a:lnTo>
                    <a:pt x="9305" y="6833"/>
                  </a:lnTo>
                  <a:cubicBezTo>
                    <a:pt x="9283" y="6897"/>
                    <a:pt x="9230" y="6949"/>
                    <a:pt x="9166" y="6979"/>
                  </a:cubicBezTo>
                  <a:cubicBezTo>
                    <a:pt x="9132" y="6995"/>
                    <a:pt x="9092" y="7004"/>
                    <a:pt x="9052" y="7004"/>
                  </a:cubicBezTo>
                  <a:cubicBezTo>
                    <a:pt x="9023" y="7004"/>
                    <a:pt x="8995" y="7000"/>
                    <a:pt x="8969" y="6990"/>
                  </a:cubicBezTo>
                  <a:lnTo>
                    <a:pt x="8064" y="6658"/>
                  </a:lnTo>
                  <a:cubicBezTo>
                    <a:pt x="8060" y="6658"/>
                    <a:pt x="8055" y="6657"/>
                    <a:pt x="8050" y="6657"/>
                  </a:cubicBezTo>
                  <a:cubicBezTo>
                    <a:pt x="8026" y="6657"/>
                    <a:pt x="8003" y="6669"/>
                    <a:pt x="7988" y="6688"/>
                  </a:cubicBezTo>
                  <a:cubicBezTo>
                    <a:pt x="7727" y="7129"/>
                    <a:pt x="7385" y="7506"/>
                    <a:pt x="6973" y="7801"/>
                  </a:cubicBezTo>
                  <a:cubicBezTo>
                    <a:pt x="6944" y="7820"/>
                    <a:pt x="6938" y="7854"/>
                    <a:pt x="6951" y="7884"/>
                  </a:cubicBezTo>
                  <a:lnTo>
                    <a:pt x="7356" y="8747"/>
                  </a:lnTo>
                  <a:cubicBezTo>
                    <a:pt x="7385" y="8811"/>
                    <a:pt x="7391" y="8886"/>
                    <a:pt x="7368" y="8950"/>
                  </a:cubicBezTo>
                  <a:cubicBezTo>
                    <a:pt x="7345" y="9014"/>
                    <a:pt x="7292" y="9073"/>
                    <a:pt x="7229" y="9102"/>
                  </a:cubicBezTo>
                  <a:lnTo>
                    <a:pt x="6590" y="9397"/>
                  </a:lnTo>
                  <a:cubicBezTo>
                    <a:pt x="6553" y="9414"/>
                    <a:pt x="6514" y="9423"/>
                    <a:pt x="6476" y="9423"/>
                  </a:cubicBezTo>
                  <a:cubicBezTo>
                    <a:pt x="6448" y="9423"/>
                    <a:pt x="6420" y="9418"/>
                    <a:pt x="6394" y="9408"/>
                  </a:cubicBezTo>
                  <a:cubicBezTo>
                    <a:pt x="6324" y="9386"/>
                    <a:pt x="6271" y="9333"/>
                    <a:pt x="6242" y="9269"/>
                  </a:cubicBezTo>
                  <a:lnTo>
                    <a:pt x="5837" y="8399"/>
                  </a:lnTo>
                  <a:cubicBezTo>
                    <a:pt x="5826" y="8379"/>
                    <a:pt x="5798" y="8363"/>
                    <a:pt x="5771" y="8363"/>
                  </a:cubicBezTo>
                  <a:cubicBezTo>
                    <a:pt x="5768" y="8363"/>
                    <a:pt x="5764" y="8363"/>
                    <a:pt x="5760" y="8364"/>
                  </a:cubicBezTo>
                  <a:cubicBezTo>
                    <a:pt x="5459" y="8442"/>
                    <a:pt x="5154" y="8481"/>
                    <a:pt x="4847" y="8481"/>
                  </a:cubicBezTo>
                  <a:cubicBezTo>
                    <a:pt x="4651" y="8481"/>
                    <a:pt x="4455" y="8465"/>
                    <a:pt x="4258" y="8434"/>
                  </a:cubicBezTo>
                  <a:cubicBezTo>
                    <a:pt x="4255" y="8433"/>
                    <a:pt x="4251" y="8433"/>
                    <a:pt x="4247" y="8433"/>
                  </a:cubicBezTo>
                  <a:cubicBezTo>
                    <a:pt x="4221" y="8433"/>
                    <a:pt x="4193" y="8450"/>
                    <a:pt x="4189" y="8475"/>
                  </a:cubicBezTo>
                  <a:lnTo>
                    <a:pt x="3859" y="9380"/>
                  </a:lnTo>
                  <a:cubicBezTo>
                    <a:pt x="3835" y="9443"/>
                    <a:pt x="3789" y="9496"/>
                    <a:pt x="3725" y="9525"/>
                  </a:cubicBezTo>
                  <a:cubicBezTo>
                    <a:pt x="3688" y="9542"/>
                    <a:pt x="3647" y="9551"/>
                    <a:pt x="3607" y="9551"/>
                  </a:cubicBezTo>
                  <a:cubicBezTo>
                    <a:pt x="3578" y="9551"/>
                    <a:pt x="3549" y="9546"/>
                    <a:pt x="3522" y="9536"/>
                  </a:cubicBezTo>
                  <a:lnTo>
                    <a:pt x="2860" y="9293"/>
                  </a:lnTo>
                  <a:cubicBezTo>
                    <a:pt x="2721" y="9247"/>
                    <a:pt x="2652" y="9095"/>
                    <a:pt x="2704" y="8956"/>
                  </a:cubicBezTo>
                  <a:lnTo>
                    <a:pt x="3029" y="8058"/>
                  </a:lnTo>
                  <a:cubicBezTo>
                    <a:pt x="3040" y="8028"/>
                    <a:pt x="3029" y="7994"/>
                    <a:pt x="3000" y="7975"/>
                  </a:cubicBezTo>
                  <a:cubicBezTo>
                    <a:pt x="2558" y="7721"/>
                    <a:pt x="2188" y="7378"/>
                    <a:pt x="1891" y="6961"/>
                  </a:cubicBezTo>
                  <a:cubicBezTo>
                    <a:pt x="1880" y="6944"/>
                    <a:pt x="1857" y="6931"/>
                    <a:pt x="1840" y="6931"/>
                  </a:cubicBezTo>
                  <a:cubicBezTo>
                    <a:pt x="1827" y="6931"/>
                    <a:pt x="1822" y="6937"/>
                    <a:pt x="1811" y="6937"/>
                  </a:cubicBezTo>
                  <a:lnTo>
                    <a:pt x="941" y="7343"/>
                  </a:lnTo>
                  <a:cubicBezTo>
                    <a:pt x="905" y="7361"/>
                    <a:pt x="867" y="7370"/>
                    <a:pt x="829" y="7370"/>
                  </a:cubicBezTo>
                  <a:cubicBezTo>
                    <a:pt x="730" y="7370"/>
                    <a:pt x="635" y="7314"/>
                    <a:pt x="592" y="7222"/>
                  </a:cubicBezTo>
                  <a:lnTo>
                    <a:pt x="290" y="6583"/>
                  </a:lnTo>
                  <a:cubicBezTo>
                    <a:pt x="261" y="6519"/>
                    <a:pt x="261" y="6444"/>
                    <a:pt x="285" y="6380"/>
                  </a:cubicBezTo>
                  <a:cubicBezTo>
                    <a:pt x="308" y="6317"/>
                    <a:pt x="354" y="6259"/>
                    <a:pt x="418" y="6230"/>
                  </a:cubicBezTo>
                  <a:lnTo>
                    <a:pt x="1289" y="5823"/>
                  </a:lnTo>
                  <a:cubicBezTo>
                    <a:pt x="1318" y="5812"/>
                    <a:pt x="1335" y="5783"/>
                    <a:pt x="1323" y="5748"/>
                  </a:cubicBezTo>
                  <a:cubicBezTo>
                    <a:pt x="1195" y="5255"/>
                    <a:pt x="1173" y="4751"/>
                    <a:pt x="1259" y="4246"/>
                  </a:cubicBezTo>
                  <a:cubicBezTo>
                    <a:pt x="1265" y="4217"/>
                    <a:pt x="1248" y="4187"/>
                    <a:pt x="1219" y="4176"/>
                  </a:cubicBezTo>
                  <a:lnTo>
                    <a:pt x="314" y="3846"/>
                  </a:lnTo>
                  <a:cubicBezTo>
                    <a:pt x="250" y="3823"/>
                    <a:pt x="198" y="3777"/>
                    <a:pt x="164" y="3713"/>
                  </a:cubicBezTo>
                  <a:cubicBezTo>
                    <a:pt x="134" y="3649"/>
                    <a:pt x="134" y="3579"/>
                    <a:pt x="157" y="3509"/>
                  </a:cubicBezTo>
                  <a:lnTo>
                    <a:pt x="395" y="2848"/>
                  </a:lnTo>
                  <a:cubicBezTo>
                    <a:pt x="418" y="2784"/>
                    <a:pt x="470" y="2733"/>
                    <a:pt x="534" y="2703"/>
                  </a:cubicBezTo>
                  <a:cubicBezTo>
                    <a:pt x="570" y="2684"/>
                    <a:pt x="607" y="2675"/>
                    <a:pt x="644" y="2675"/>
                  </a:cubicBezTo>
                  <a:cubicBezTo>
                    <a:pt x="674" y="2675"/>
                    <a:pt x="703" y="2681"/>
                    <a:pt x="732" y="2691"/>
                  </a:cubicBezTo>
                  <a:lnTo>
                    <a:pt x="1637" y="3017"/>
                  </a:lnTo>
                  <a:cubicBezTo>
                    <a:pt x="1644" y="3019"/>
                    <a:pt x="1653" y="3021"/>
                    <a:pt x="1661" y="3021"/>
                  </a:cubicBezTo>
                  <a:cubicBezTo>
                    <a:pt x="1683" y="3021"/>
                    <a:pt x="1704" y="3010"/>
                    <a:pt x="1712" y="2993"/>
                  </a:cubicBezTo>
                  <a:cubicBezTo>
                    <a:pt x="1974" y="2552"/>
                    <a:pt x="2315" y="2176"/>
                    <a:pt x="2727" y="1879"/>
                  </a:cubicBezTo>
                  <a:cubicBezTo>
                    <a:pt x="2756" y="1862"/>
                    <a:pt x="2762" y="1828"/>
                    <a:pt x="2750" y="1798"/>
                  </a:cubicBezTo>
                  <a:lnTo>
                    <a:pt x="2344" y="928"/>
                  </a:lnTo>
                  <a:cubicBezTo>
                    <a:pt x="2315" y="870"/>
                    <a:pt x="2309" y="795"/>
                    <a:pt x="2338" y="731"/>
                  </a:cubicBezTo>
                  <a:cubicBezTo>
                    <a:pt x="2362" y="661"/>
                    <a:pt x="2408" y="609"/>
                    <a:pt x="2472" y="580"/>
                  </a:cubicBezTo>
                  <a:lnTo>
                    <a:pt x="3110" y="284"/>
                  </a:lnTo>
                  <a:cubicBezTo>
                    <a:pt x="3147" y="267"/>
                    <a:pt x="3185" y="258"/>
                    <a:pt x="3225" y="258"/>
                  </a:cubicBezTo>
                  <a:cubicBezTo>
                    <a:pt x="3254" y="258"/>
                    <a:pt x="3283" y="263"/>
                    <a:pt x="3313" y="272"/>
                  </a:cubicBezTo>
                  <a:cubicBezTo>
                    <a:pt x="3377" y="296"/>
                    <a:pt x="3428" y="348"/>
                    <a:pt x="3458" y="412"/>
                  </a:cubicBezTo>
                  <a:lnTo>
                    <a:pt x="3864" y="1282"/>
                  </a:lnTo>
                  <a:cubicBezTo>
                    <a:pt x="3879" y="1302"/>
                    <a:pt x="3903" y="1318"/>
                    <a:pt x="3928" y="1318"/>
                  </a:cubicBezTo>
                  <a:cubicBezTo>
                    <a:pt x="3932" y="1318"/>
                    <a:pt x="3935" y="1317"/>
                    <a:pt x="3939" y="1317"/>
                  </a:cubicBezTo>
                  <a:cubicBezTo>
                    <a:pt x="4240" y="1238"/>
                    <a:pt x="4547" y="1200"/>
                    <a:pt x="4855" y="1200"/>
                  </a:cubicBezTo>
                  <a:cubicBezTo>
                    <a:pt x="5051" y="1200"/>
                    <a:pt x="5247" y="1216"/>
                    <a:pt x="5441" y="1247"/>
                  </a:cubicBezTo>
                  <a:cubicBezTo>
                    <a:pt x="5446" y="1248"/>
                    <a:pt x="5450" y="1248"/>
                    <a:pt x="5455" y="1248"/>
                  </a:cubicBezTo>
                  <a:cubicBezTo>
                    <a:pt x="5484" y="1248"/>
                    <a:pt x="5507" y="1232"/>
                    <a:pt x="5517" y="1207"/>
                  </a:cubicBezTo>
                  <a:lnTo>
                    <a:pt x="5842" y="302"/>
                  </a:lnTo>
                  <a:cubicBezTo>
                    <a:pt x="5865" y="238"/>
                    <a:pt x="5918" y="185"/>
                    <a:pt x="5982" y="157"/>
                  </a:cubicBezTo>
                  <a:cubicBezTo>
                    <a:pt x="6019" y="140"/>
                    <a:pt x="6059" y="131"/>
                    <a:pt x="6098" y="131"/>
                  </a:cubicBezTo>
                  <a:close/>
                  <a:moveTo>
                    <a:pt x="6091" y="0"/>
                  </a:moveTo>
                  <a:cubicBezTo>
                    <a:pt x="6035" y="0"/>
                    <a:pt x="5978" y="12"/>
                    <a:pt x="5923" y="34"/>
                  </a:cubicBezTo>
                  <a:cubicBezTo>
                    <a:pt x="5830" y="80"/>
                    <a:pt x="5755" y="163"/>
                    <a:pt x="5720" y="261"/>
                  </a:cubicBezTo>
                  <a:lnTo>
                    <a:pt x="5412" y="1113"/>
                  </a:lnTo>
                  <a:cubicBezTo>
                    <a:pt x="5224" y="1084"/>
                    <a:pt x="5037" y="1070"/>
                    <a:pt x="4849" y="1070"/>
                  </a:cubicBezTo>
                  <a:cubicBezTo>
                    <a:pt x="4551" y="1070"/>
                    <a:pt x="4255" y="1106"/>
                    <a:pt x="3963" y="1177"/>
                  </a:cubicBezTo>
                  <a:lnTo>
                    <a:pt x="3580" y="353"/>
                  </a:lnTo>
                  <a:cubicBezTo>
                    <a:pt x="3533" y="261"/>
                    <a:pt x="3452" y="185"/>
                    <a:pt x="3353" y="150"/>
                  </a:cubicBezTo>
                  <a:cubicBezTo>
                    <a:pt x="3311" y="135"/>
                    <a:pt x="3269" y="128"/>
                    <a:pt x="3226" y="128"/>
                  </a:cubicBezTo>
                  <a:cubicBezTo>
                    <a:pt x="3167" y="128"/>
                    <a:pt x="3109" y="142"/>
                    <a:pt x="3052" y="168"/>
                  </a:cubicBezTo>
                  <a:lnTo>
                    <a:pt x="2419" y="463"/>
                  </a:lnTo>
                  <a:cubicBezTo>
                    <a:pt x="2322" y="511"/>
                    <a:pt x="2252" y="586"/>
                    <a:pt x="2210" y="685"/>
                  </a:cubicBezTo>
                  <a:cubicBezTo>
                    <a:pt x="2175" y="783"/>
                    <a:pt x="2182" y="893"/>
                    <a:pt x="2228" y="985"/>
                  </a:cubicBezTo>
                  <a:lnTo>
                    <a:pt x="2611" y="1804"/>
                  </a:lnTo>
                  <a:cubicBezTo>
                    <a:pt x="2217" y="2099"/>
                    <a:pt x="1886" y="2460"/>
                    <a:pt x="1631" y="2877"/>
                  </a:cubicBezTo>
                  <a:lnTo>
                    <a:pt x="778" y="2570"/>
                  </a:lnTo>
                  <a:cubicBezTo>
                    <a:pt x="734" y="2554"/>
                    <a:pt x="689" y="2547"/>
                    <a:pt x="644" y="2547"/>
                  </a:cubicBezTo>
                  <a:cubicBezTo>
                    <a:pt x="587" y="2547"/>
                    <a:pt x="531" y="2558"/>
                    <a:pt x="477" y="2581"/>
                  </a:cubicBezTo>
                  <a:cubicBezTo>
                    <a:pt x="384" y="2628"/>
                    <a:pt x="308" y="2709"/>
                    <a:pt x="274" y="2808"/>
                  </a:cubicBezTo>
                  <a:lnTo>
                    <a:pt x="36" y="3469"/>
                  </a:lnTo>
                  <a:cubicBezTo>
                    <a:pt x="1" y="3568"/>
                    <a:pt x="1" y="3672"/>
                    <a:pt x="47" y="3764"/>
                  </a:cubicBezTo>
                  <a:cubicBezTo>
                    <a:pt x="94" y="3863"/>
                    <a:pt x="169" y="3933"/>
                    <a:pt x="268" y="3967"/>
                  </a:cubicBezTo>
                  <a:lnTo>
                    <a:pt x="1120" y="4281"/>
                  </a:lnTo>
                  <a:cubicBezTo>
                    <a:pt x="1045" y="4768"/>
                    <a:pt x="1069" y="5255"/>
                    <a:pt x="1184" y="5731"/>
                  </a:cubicBezTo>
                  <a:lnTo>
                    <a:pt x="366" y="6114"/>
                  </a:lnTo>
                  <a:cubicBezTo>
                    <a:pt x="268" y="6160"/>
                    <a:pt x="198" y="6235"/>
                    <a:pt x="164" y="6334"/>
                  </a:cubicBezTo>
                  <a:cubicBezTo>
                    <a:pt x="129" y="6433"/>
                    <a:pt x="134" y="6543"/>
                    <a:pt x="175" y="6636"/>
                  </a:cubicBezTo>
                  <a:lnTo>
                    <a:pt x="477" y="7274"/>
                  </a:lnTo>
                  <a:cubicBezTo>
                    <a:pt x="540" y="7418"/>
                    <a:pt x="683" y="7503"/>
                    <a:pt x="833" y="7503"/>
                  </a:cubicBezTo>
                  <a:cubicBezTo>
                    <a:pt x="889" y="7503"/>
                    <a:pt x="945" y="7491"/>
                    <a:pt x="999" y="7466"/>
                  </a:cubicBezTo>
                  <a:lnTo>
                    <a:pt x="1816" y="7083"/>
                  </a:lnTo>
                  <a:cubicBezTo>
                    <a:pt x="2106" y="7477"/>
                    <a:pt x="2466" y="7807"/>
                    <a:pt x="2890" y="8063"/>
                  </a:cubicBezTo>
                  <a:lnTo>
                    <a:pt x="2582" y="8910"/>
                  </a:lnTo>
                  <a:cubicBezTo>
                    <a:pt x="2507" y="9118"/>
                    <a:pt x="2611" y="9345"/>
                    <a:pt x="2814" y="9415"/>
                  </a:cubicBezTo>
                  <a:lnTo>
                    <a:pt x="3476" y="9659"/>
                  </a:lnTo>
                  <a:cubicBezTo>
                    <a:pt x="3522" y="9670"/>
                    <a:pt x="3568" y="9681"/>
                    <a:pt x="3609" y="9681"/>
                  </a:cubicBezTo>
                  <a:cubicBezTo>
                    <a:pt x="3666" y="9681"/>
                    <a:pt x="3725" y="9670"/>
                    <a:pt x="3776" y="9641"/>
                  </a:cubicBezTo>
                  <a:cubicBezTo>
                    <a:pt x="3875" y="9600"/>
                    <a:pt x="3945" y="9519"/>
                    <a:pt x="3980" y="9421"/>
                  </a:cubicBezTo>
                  <a:lnTo>
                    <a:pt x="4287" y="8567"/>
                  </a:lnTo>
                  <a:cubicBezTo>
                    <a:pt x="4476" y="8596"/>
                    <a:pt x="4665" y="8611"/>
                    <a:pt x="4854" y="8611"/>
                  </a:cubicBezTo>
                  <a:cubicBezTo>
                    <a:pt x="5152" y="8611"/>
                    <a:pt x="5449" y="8575"/>
                    <a:pt x="5744" y="8503"/>
                  </a:cubicBezTo>
                  <a:lnTo>
                    <a:pt x="6126" y="9327"/>
                  </a:lnTo>
                  <a:cubicBezTo>
                    <a:pt x="6167" y="9421"/>
                    <a:pt x="6248" y="9496"/>
                    <a:pt x="6346" y="9531"/>
                  </a:cubicBezTo>
                  <a:cubicBezTo>
                    <a:pt x="6389" y="9545"/>
                    <a:pt x="6432" y="9553"/>
                    <a:pt x="6475" y="9553"/>
                  </a:cubicBezTo>
                  <a:cubicBezTo>
                    <a:pt x="6534" y="9553"/>
                    <a:pt x="6592" y="9540"/>
                    <a:pt x="6649" y="9512"/>
                  </a:cubicBezTo>
                  <a:lnTo>
                    <a:pt x="7286" y="9217"/>
                  </a:lnTo>
                  <a:cubicBezTo>
                    <a:pt x="7379" y="9171"/>
                    <a:pt x="7455" y="9095"/>
                    <a:pt x="7489" y="8997"/>
                  </a:cubicBezTo>
                  <a:cubicBezTo>
                    <a:pt x="7524" y="8899"/>
                    <a:pt x="7519" y="8789"/>
                    <a:pt x="7473" y="8695"/>
                  </a:cubicBezTo>
                  <a:lnTo>
                    <a:pt x="7090" y="7871"/>
                  </a:lnTo>
                  <a:cubicBezTo>
                    <a:pt x="7489" y="7582"/>
                    <a:pt x="7814" y="7222"/>
                    <a:pt x="8070" y="6805"/>
                  </a:cubicBezTo>
                  <a:lnTo>
                    <a:pt x="8922" y="7111"/>
                  </a:lnTo>
                  <a:cubicBezTo>
                    <a:pt x="8966" y="7126"/>
                    <a:pt x="9012" y="7134"/>
                    <a:pt x="9058" y="7134"/>
                  </a:cubicBezTo>
                  <a:cubicBezTo>
                    <a:pt x="9115" y="7134"/>
                    <a:pt x="9172" y="7122"/>
                    <a:pt x="9224" y="7100"/>
                  </a:cubicBezTo>
                  <a:cubicBezTo>
                    <a:pt x="9317" y="7054"/>
                    <a:pt x="9393" y="6972"/>
                    <a:pt x="9427" y="6874"/>
                  </a:cubicBezTo>
                  <a:lnTo>
                    <a:pt x="9665" y="6213"/>
                  </a:lnTo>
                  <a:cubicBezTo>
                    <a:pt x="9706" y="6114"/>
                    <a:pt x="9700" y="6010"/>
                    <a:pt x="9653" y="5911"/>
                  </a:cubicBezTo>
                  <a:cubicBezTo>
                    <a:pt x="9607" y="5818"/>
                    <a:pt x="9532" y="5748"/>
                    <a:pt x="9433" y="5708"/>
                  </a:cubicBezTo>
                  <a:lnTo>
                    <a:pt x="8579" y="5400"/>
                  </a:lnTo>
                  <a:cubicBezTo>
                    <a:pt x="8656" y="4913"/>
                    <a:pt x="8632" y="4425"/>
                    <a:pt x="8517" y="3951"/>
                  </a:cubicBezTo>
                  <a:lnTo>
                    <a:pt x="9334" y="3568"/>
                  </a:lnTo>
                  <a:cubicBezTo>
                    <a:pt x="9532" y="3475"/>
                    <a:pt x="9618" y="3242"/>
                    <a:pt x="9526" y="3046"/>
                  </a:cubicBezTo>
                  <a:lnTo>
                    <a:pt x="9230" y="2407"/>
                  </a:lnTo>
                  <a:cubicBezTo>
                    <a:pt x="9162" y="2264"/>
                    <a:pt x="9018" y="2179"/>
                    <a:pt x="8871" y="2179"/>
                  </a:cubicBezTo>
                  <a:cubicBezTo>
                    <a:pt x="8816" y="2179"/>
                    <a:pt x="8760" y="2191"/>
                    <a:pt x="8708" y="2216"/>
                  </a:cubicBezTo>
                  <a:lnTo>
                    <a:pt x="7883" y="2599"/>
                  </a:lnTo>
                  <a:cubicBezTo>
                    <a:pt x="7594" y="2203"/>
                    <a:pt x="7235" y="1874"/>
                    <a:pt x="6811" y="1619"/>
                  </a:cubicBezTo>
                  <a:lnTo>
                    <a:pt x="7125" y="765"/>
                  </a:lnTo>
                  <a:cubicBezTo>
                    <a:pt x="7194" y="562"/>
                    <a:pt x="7090" y="337"/>
                    <a:pt x="6887" y="267"/>
                  </a:cubicBezTo>
                  <a:lnTo>
                    <a:pt x="6225" y="23"/>
                  </a:lnTo>
                  <a:cubicBezTo>
                    <a:pt x="6181" y="8"/>
                    <a:pt x="6136" y="0"/>
                    <a:pt x="60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-4008250" y="4784609"/>
              <a:ext cx="910009" cy="902356"/>
            </a:xfrm>
            <a:custGeom>
              <a:avLst/>
              <a:gdLst/>
              <a:ahLst/>
              <a:cxnLst/>
              <a:rect l="l" t="t" r="r" b="b"/>
              <a:pathLst>
                <a:path w="9631" h="9550" extrusionOk="0">
                  <a:moveTo>
                    <a:pt x="4810" y="2620"/>
                  </a:moveTo>
                  <a:cubicBezTo>
                    <a:pt x="5051" y="2620"/>
                    <a:pt x="5296" y="2661"/>
                    <a:pt x="5535" y="2748"/>
                  </a:cubicBezTo>
                  <a:cubicBezTo>
                    <a:pt x="6643" y="3148"/>
                    <a:pt x="7212" y="4371"/>
                    <a:pt x="6811" y="5474"/>
                  </a:cubicBezTo>
                  <a:cubicBezTo>
                    <a:pt x="6499" y="6342"/>
                    <a:pt x="5679" y="6878"/>
                    <a:pt x="4810" y="6878"/>
                  </a:cubicBezTo>
                  <a:cubicBezTo>
                    <a:pt x="4569" y="6878"/>
                    <a:pt x="4324" y="6837"/>
                    <a:pt x="4086" y="6751"/>
                  </a:cubicBezTo>
                  <a:cubicBezTo>
                    <a:pt x="2977" y="6350"/>
                    <a:pt x="2409" y="5126"/>
                    <a:pt x="2809" y="4023"/>
                  </a:cubicBezTo>
                  <a:cubicBezTo>
                    <a:pt x="3123" y="3157"/>
                    <a:pt x="3941" y="2620"/>
                    <a:pt x="4810" y="2620"/>
                  </a:cubicBezTo>
                  <a:close/>
                  <a:moveTo>
                    <a:pt x="6055" y="0"/>
                  </a:moveTo>
                  <a:cubicBezTo>
                    <a:pt x="5921" y="0"/>
                    <a:pt x="5795" y="82"/>
                    <a:pt x="5751" y="213"/>
                  </a:cubicBezTo>
                  <a:lnTo>
                    <a:pt x="5419" y="1118"/>
                  </a:lnTo>
                  <a:cubicBezTo>
                    <a:pt x="5220" y="1084"/>
                    <a:pt x="5019" y="1067"/>
                    <a:pt x="4820" y="1067"/>
                  </a:cubicBezTo>
                  <a:cubicBezTo>
                    <a:pt x="4504" y="1067"/>
                    <a:pt x="4190" y="1109"/>
                    <a:pt x="3888" y="1187"/>
                  </a:cubicBezTo>
                  <a:lnTo>
                    <a:pt x="3481" y="317"/>
                  </a:lnTo>
                  <a:cubicBezTo>
                    <a:pt x="3427" y="195"/>
                    <a:pt x="3307" y="124"/>
                    <a:pt x="3184" y="124"/>
                  </a:cubicBezTo>
                  <a:cubicBezTo>
                    <a:pt x="3138" y="124"/>
                    <a:pt x="3091" y="134"/>
                    <a:pt x="3047" y="154"/>
                  </a:cubicBezTo>
                  <a:lnTo>
                    <a:pt x="2409" y="456"/>
                  </a:lnTo>
                  <a:cubicBezTo>
                    <a:pt x="2246" y="532"/>
                    <a:pt x="2177" y="729"/>
                    <a:pt x="2252" y="891"/>
                  </a:cubicBezTo>
                  <a:lnTo>
                    <a:pt x="2659" y="1761"/>
                  </a:lnTo>
                  <a:cubicBezTo>
                    <a:pt x="2246" y="2057"/>
                    <a:pt x="1893" y="2440"/>
                    <a:pt x="1626" y="2893"/>
                  </a:cubicBezTo>
                  <a:lnTo>
                    <a:pt x="721" y="2561"/>
                  </a:lnTo>
                  <a:cubicBezTo>
                    <a:pt x="686" y="2550"/>
                    <a:pt x="650" y="2544"/>
                    <a:pt x="614" y="2544"/>
                  </a:cubicBezTo>
                  <a:cubicBezTo>
                    <a:pt x="478" y="2544"/>
                    <a:pt x="349" y="2626"/>
                    <a:pt x="303" y="2759"/>
                  </a:cubicBezTo>
                  <a:lnTo>
                    <a:pt x="59" y="3420"/>
                  </a:lnTo>
                  <a:cubicBezTo>
                    <a:pt x="1" y="3594"/>
                    <a:pt x="89" y="3780"/>
                    <a:pt x="257" y="3844"/>
                  </a:cubicBezTo>
                  <a:lnTo>
                    <a:pt x="1162" y="4169"/>
                  </a:lnTo>
                  <a:cubicBezTo>
                    <a:pt x="1074" y="4692"/>
                    <a:pt x="1098" y="5207"/>
                    <a:pt x="1226" y="5701"/>
                  </a:cubicBezTo>
                  <a:lnTo>
                    <a:pt x="356" y="6106"/>
                  </a:lnTo>
                  <a:cubicBezTo>
                    <a:pt x="193" y="6181"/>
                    <a:pt x="123" y="6379"/>
                    <a:pt x="199" y="6542"/>
                  </a:cubicBezTo>
                  <a:lnTo>
                    <a:pt x="501" y="7179"/>
                  </a:lnTo>
                  <a:cubicBezTo>
                    <a:pt x="555" y="7297"/>
                    <a:pt x="670" y="7369"/>
                    <a:pt x="794" y="7369"/>
                  </a:cubicBezTo>
                  <a:cubicBezTo>
                    <a:pt x="841" y="7369"/>
                    <a:pt x="889" y="7359"/>
                    <a:pt x="935" y="7337"/>
                  </a:cubicBezTo>
                  <a:lnTo>
                    <a:pt x="1805" y="6930"/>
                  </a:lnTo>
                  <a:cubicBezTo>
                    <a:pt x="2096" y="7348"/>
                    <a:pt x="2479" y="7701"/>
                    <a:pt x="2931" y="7969"/>
                  </a:cubicBezTo>
                  <a:lnTo>
                    <a:pt x="2606" y="8868"/>
                  </a:lnTo>
                  <a:cubicBezTo>
                    <a:pt x="2542" y="9035"/>
                    <a:pt x="2635" y="9227"/>
                    <a:pt x="2803" y="9291"/>
                  </a:cubicBezTo>
                  <a:lnTo>
                    <a:pt x="3465" y="9529"/>
                  </a:lnTo>
                  <a:cubicBezTo>
                    <a:pt x="3501" y="9543"/>
                    <a:pt x="3538" y="9549"/>
                    <a:pt x="3575" y="9549"/>
                  </a:cubicBezTo>
                  <a:cubicBezTo>
                    <a:pt x="3709" y="9549"/>
                    <a:pt x="3836" y="9464"/>
                    <a:pt x="3882" y="9332"/>
                  </a:cubicBezTo>
                  <a:lnTo>
                    <a:pt x="4212" y="8432"/>
                  </a:lnTo>
                  <a:cubicBezTo>
                    <a:pt x="4412" y="8466"/>
                    <a:pt x="4612" y="8483"/>
                    <a:pt x="4812" y="8483"/>
                  </a:cubicBezTo>
                  <a:cubicBezTo>
                    <a:pt x="5128" y="8483"/>
                    <a:pt x="5441" y="8441"/>
                    <a:pt x="5744" y="8363"/>
                  </a:cubicBezTo>
                  <a:lnTo>
                    <a:pt x="6150" y="9233"/>
                  </a:lnTo>
                  <a:cubicBezTo>
                    <a:pt x="6205" y="9351"/>
                    <a:pt x="6324" y="9420"/>
                    <a:pt x="6448" y="9420"/>
                  </a:cubicBezTo>
                  <a:cubicBezTo>
                    <a:pt x="6494" y="9420"/>
                    <a:pt x="6542" y="9411"/>
                    <a:pt x="6586" y="9390"/>
                  </a:cubicBezTo>
                  <a:lnTo>
                    <a:pt x="7224" y="9094"/>
                  </a:lnTo>
                  <a:cubicBezTo>
                    <a:pt x="7386" y="9013"/>
                    <a:pt x="7456" y="8821"/>
                    <a:pt x="7380" y="8652"/>
                  </a:cubicBezTo>
                  <a:lnTo>
                    <a:pt x="6974" y="7789"/>
                  </a:lnTo>
                  <a:cubicBezTo>
                    <a:pt x="7386" y="7493"/>
                    <a:pt x="7740" y="7110"/>
                    <a:pt x="8006" y="6657"/>
                  </a:cubicBezTo>
                  <a:lnTo>
                    <a:pt x="8911" y="6982"/>
                  </a:lnTo>
                  <a:cubicBezTo>
                    <a:pt x="8949" y="6996"/>
                    <a:pt x="8987" y="7003"/>
                    <a:pt x="9026" y="7003"/>
                  </a:cubicBezTo>
                  <a:cubicBezTo>
                    <a:pt x="9158" y="7003"/>
                    <a:pt x="9284" y="6921"/>
                    <a:pt x="9329" y="6785"/>
                  </a:cubicBezTo>
                  <a:lnTo>
                    <a:pt x="9572" y="6124"/>
                  </a:lnTo>
                  <a:cubicBezTo>
                    <a:pt x="9631" y="5956"/>
                    <a:pt x="9544" y="5764"/>
                    <a:pt x="9376" y="5706"/>
                  </a:cubicBezTo>
                  <a:lnTo>
                    <a:pt x="8471" y="5375"/>
                  </a:lnTo>
                  <a:cubicBezTo>
                    <a:pt x="8557" y="4859"/>
                    <a:pt x="8535" y="4337"/>
                    <a:pt x="8407" y="3849"/>
                  </a:cubicBezTo>
                  <a:lnTo>
                    <a:pt x="9271" y="3444"/>
                  </a:lnTo>
                  <a:cubicBezTo>
                    <a:pt x="9440" y="3362"/>
                    <a:pt x="9510" y="3171"/>
                    <a:pt x="9433" y="3003"/>
                  </a:cubicBezTo>
                  <a:lnTo>
                    <a:pt x="9132" y="2365"/>
                  </a:lnTo>
                  <a:cubicBezTo>
                    <a:pt x="9078" y="2247"/>
                    <a:pt x="8961" y="2178"/>
                    <a:pt x="8837" y="2178"/>
                  </a:cubicBezTo>
                  <a:cubicBezTo>
                    <a:pt x="8790" y="2178"/>
                    <a:pt x="8742" y="2187"/>
                    <a:pt x="8697" y="2208"/>
                  </a:cubicBezTo>
                  <a:lnTo>
                    <a:pt x="7826" y="2614"/>
                  </a:lnTo>
                  <a:cubicBezTo>
                    <a:pt x="7537" y="2202"/>
                    <a:pt x="7154" y="1849"/>
                    <a:pt x="6702" y="1581"/>
                  </a:cubicBezTo>
                  <a:lnTo>
                    <a:pt x="7026" y="676"/>
                  </a:lnTo>
                  <a:cubicBezTo>
                    <a:pt x="7090" y="508"/>
                    <a:pt x="6997" y="323"/>
                    <a:pt x="6830" y="259"/>
                  </a:cubicBezTo>
                  <a:lnTo>
                    <a:pt x="6168" y="21"/>
                  </a:lnTo>
                  <a:cubicBezTo>
                    <a:pt x="6131" y="7"/>
                    <a:pt x="6093" y="0"/>
                    <a:pt x="6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-4011463" y="4778467"/>
              <a:ext cx="916529" cy="914733"/>
            </a:xfrm>
            <a:custGeom>
              <a:avLst/>
              <a:gdLst/>
              <a:ahLst/>
              <a:cxnLst/>
              <a:rect l="l" t="t" r="r" b="b"/>
              <a:pathLst>
                <a:path w="9700" h="9681" extrusionOk="0">
                  <a:moveTo>
                    <a:pt x="4845" y="2749"/>
                  </a:moveTo>
                  <a:cubicBezTo>
                    <a:pt x="5082" y="2749"/>
                    <a:pt x="5320" y="2789"/>
                    <a:pt x="5547" y="2877"/>
                  </a:cubicBezTo>
                  <a:cubicBezTo>
                    <a:pt x="6069" y="3062"/>
                    <a:pt x="6481" y="3440"/>
                    <a:pt x="6712" y="3938"/>
                  </a:cubicBezTo>
                  <a:cubicBezTo>
                    <a:pt x="6950" y="4436"/>
                    <a:pt x="6974" y="5000"/>
                    <a:pt x="6781" y="5515"/>
                  </a:cubicBezTo>
                  <a:cubicBezTo>
                    <a:pt x="6596" y="6037"/>
                    <a:pt x="6219" y="6449"/>
                    <a:pt x="5721" y="6682"/>
                  </a:cubicBezTo>
                  <a:cubicBezTo>
                    <a:pt x="5442" y="6812"/>
                    <a:pt x="5144" y="6878"/>
                    <a:pt x="4845" y="6878"/>
                  </a:cubicBezTo>
                  <a:cubicBezTo>
                    <a:pt x="4608" y="6878"/>
                    <a:pt x="4370" y="6836"/>
                    <a:pt x="4142" y="6752"/>
                  </a:cubicBezTo>
                  <a:cubicBezTo>
                    <a:pt x="3620" y="6566"/>
                    <a:pt x="3209" y="6189"/>
                    <a:pt x="2977" y="5689"/>
                  </a:cubicBezTo>
                  <a:cubicBezTo>
                    <a:pt x="2744" y="5185"/>
                    <a:pt x="2715" y="4628"/>
                    <a:pt x="2907" y="4112"/>
                  </a:cubicBezTo>
                  <a:cubicBezTo>
                    <a:pt x="3092" y="3590"/>
                    <a:pt x="3469" y="3178"/>
                    <a:pt x="3975" y="2947"/>
                  </a:cubicBezTo>
                  <a:cubicBezTo>
                    <a:pt x="4246" y="2813"/>
                    <a:pt x="4548" y="2749"/>
                    <a:pt x="4845" y="2749"/>
                  </a:cubicBezTo>
                  <a:close/>
                  <a:moveTo>
                    <a:pt x="4840" y="2620"/>
                  </a:moveTo>
                  <a:cubicBezTo>
                    <a:pt x="4524" y="2620"/>
                    <a:pt x="4209" y="2689"/>
                    <a:pt x="3916" y="2824"/>
                  </a:cubicBezTo>
                  <a:cubicBezTo>
                    <a:pt x="3389" y="3073"/>
                    <a:pt x="2982" y="3515"/>
                    <a:pt x="2784" y="4066"/>
                  </a:cubicBezTo>
                  <a:cubicBezTo>
                    <a:pt x="2583" y="4617"/>
                    <a:pt x="2610" y="5215"/>
                    <a:pt x="2861" y="5742"/>
                  </a:cubicBezTo>
                  <a:cubicBezTo>
                    <a:pt x="3105" y="6270"/>
                    <a:pt x="3545" y="6676"/>
                    <a:pt x="4096" y="6873"/>
                  </a:cubicBezTo>
                  <a:cubicBezTo>
                    <a:pt x="4340" y="6966"/>
                    <a:pt x="4594" y="7006"/>
                    <a:pt x="4845" y="7006"/>
                  </a:cubicBezTo>
                  <a:cubicBezTo>
                    <a:pt x="5164" y="7006"/>
                    <a:pt x="5477" y="6937"/>
                    <a:pt x="5772" y="6797"/>
                  </a:cubicBezTo>
                  <a:cubicBezTo>
                    <a:pt x="6307" y="6554"/>
                    <a:pt x="6706" y="6114"/>
                    <a:pt x="6904" y="5563"/>
                  </a:cubicBezTo>
                  <a:cubicBezTo>
                    <a:pt x="7107" y="5011"/>
                    <a:pt x="7078" y="4414"/>
                    <a:pt x="6834" y="3886"/>
                  </a:cubicBezTo>
                  <a:cubicBezTo>
                    <a:pt x="6585" y="3352"/>
                    <a:pt x="6144" y="2952"/>
                    <a:pt x="5593" y="2755"/>
                  </a:cubicBezTo>
                  <a:cubicBezTo>
                    <a:pt x="5347" y="2664"/>
                    <a:pt x="5093" y="2620"/>
                    <a:pt x="4840" y="2620"/>
                  </a:cubicBezTo>
                  <a:close/>
                  <a:moveTo>
                    <a:pt x="6087" y="128"/>
                  </a:moveTo>
                  <a:cubicBezTo>
                    <a:pt x="6118" y="128"/>
                    <a:pt x="6150" y="133"/>
                    <a:pt x="6179" y="144"/>
                  </a:cubicBezTo>
                  <a:lnTo>
                    <a:pt x="6840" y="382"/>
                  </a:lnTo>
                  <a:cubicBezTo>
                    <a:pt x="6910" y="411"/>
                    <a:pt x="6961" y="457"/>
                    <a:pt x="6990" y="521"/>
                  </a:cubicBezTo>
                  <a:cubicBezTo>
                    <a:pt x="7020" y="586"/>
                    <a:pt x="7025" y="655"/>
                    <a:pt x="6996" y="725"/>
                  </a:cubicBezTo>
                  <a:lnTo>
                    <a:pt x="6671" y="1624"/>
                  </a:lnTo>
                  <a:cubicBezTo>
                    <a:pt x="6660" y="1652"/>
                    <a:pt x="6671" y="1687"/>
                    <a:pt x="6701" y="1705"/>
                  </a:cubicBezTo>
                  <a:cubicBezTo>
                    <a:pt x="7142" y="1960"/>
                    <a:pt x="7512" y="2302"/>
                    <a:pt x="7809" y="2720"/>
                  </a:cubicBezTo>
                  <a:cubicBezTo>
                    <a:pt x="7820" y="2736"/>
                    <a:pt x="7839" y="2746"/>
                    <a:pt x="7860" y="2746"/>
                  </a:cubicBezTo>
                  <a:cubicBezTo>
                    <a:pt x="7870" y="2746"/>
                    <a:pt x="7880" y="2743"/>
                    <a:pt x="7890" y="2738"/>
                  </a:cubicBezTo>
                  <a:lnTo>
                    <a:pt x="8760" y="2331"/>
                  </a:lnTo>
                  <a:cubicBezTo>
                    <a:pt x="8796" y="2315"/>
                    <a:pt x="8834" y="2308"/>
                    <a:pt x="8872" y="2308"/>
                  </a:cubicBezTo>
                  <a:cubicBezTo>
                    <a:pt x="8971" y="2308"/>
                    <a:pt x="9065" y="2362"/>
                    <a:pt x="9108" y="2459"/>
                  </a:cubicBezTo>
                  <a:lnTo>
                    <a:pt x="9410" y="3097"/>
                  </a:lnTo>
                  <a:cubicBezTo>
                    <a:pt x="9439" y="3161"/>
                    <a:pt x="9439" y="3231"/>
                    <a:pt x="9415" y="3300"/>
                  </a:cubicBezTo>
                  <a:cubicBezTo>
                    <a:pt x="9392" y="3364"/>
                    <a:pt x="9346" y="3416"/>
                    <a:pt x="9282" y="3445"/>
                  </a:cubicBezTo>
                  <a:lnTo>
                    <a:pt x="8412" y="3852"/>
                  </a:lnTo>
                  <a:cubicBezTo>
                    <a:pt x="8382" y="3868"/>
                    <a:pt x="8366" y="3898"/>
                    <a:pt x="8377" y="3927"/>
                  </a:cubicBezTo>
                  <a:cubicBezTo>
                    <a:pt x="8505" y="4425"/>
                    <a:pt x="8527" y="4931"/>
                    <a:pt x="8441" y="5435"/>
                  </a:cubicBezTo>
                  <a:cubicBezTo>
                    <a:pt x="8435" y="5464"/>
                    <a:pt x="8452" y="5493"/>
                    <a:pt x="8487" y="5504"/>
                  </a:cubicBezTo>
                  <a:lnTo>
                    <a:pt x="9386" y="5829"/>
                  </a:lnTo>
                  <a:cubicBezTo>
                    <a:pt x="9450" y="5852"/>
                    <a:pt x="9509" y="5905"/>
                    <a:pt x="9537" y="5968"/>
                  </a:cubicBezTo>
                  <a:cubicBezTo>
                    <a:pt x="9566" y="6032"/>
                    <a:pt x="9566" y="6101"/>
                    <a:pt x="9544" y="6165"/>
                  </a:cubicBezTo>
                  <a:lnTo>
                    <a:pt x="9305" y="6832"/>
                  </a:lnTo>
                  <a:cubicBezTo>
                    <a:pt x="9264" y="6938"/>
                    <a:pt x="9161" y="7004"/>
                    <a:pt x="9053" y="7004"/>
                  </a:cubicBezTo>
                  <a:cubicBezTo>
                    <a:pt x="9025" y="7004"/>
                    <a:pt x="8996" y="6999"/>
                    <a:pt x="8969" y="6990"/>
                  </a:cubicBezTo>
                  <a:lnTo>
                    <a:pt x="8064" y="6658"/>
                  </a:lnTo>
                  <a:cubicBezTo>
                    <a:pt x="8056" y="6655"/>
                    <a:pt x="8048" y="6654"/>
                    <a:pt x="8041" y="6654"/>
                  </a:cubicBezTo>
                  <a:cubicBezTo>
                    <a:pt x="8018" y="6654"/>
                    <a:pt x="7997" y="6666"/>
                    <a:pt x="7988" y="6687"/>
                  </a:cubicBezTo>
                  <a:cubicBezTo>
                    <a:pt x="7727" y="7129"/>
                    <a:pt x="7386" y="7499"/>
                    <a:pt x="6974" y="7801"/>
                  </a:cubicBezTo>
                  <a:cubicBezTo>
                    <a:pt x="6944" y="7819"/>
                    <a:pt x="6939" y="7847"/>
                    <a:pt x="6950" y="7876"/>
                  </a:cubicBezTo>
                  <a:lnTo>
                    <a:pt x="7356" y="8747"/>
                  </a:lnTo>
                  <a:cubicBezTo>
                    <a:pt x="7386" y="8811"/>
                    <a:pt x="7391" y="8880"/>
                    <a:pt x="7368" y="8950"/>
                  </a:cubicBezTo>
                  <a:cubicBezTo>
                    <a:pt x="7338" y="9014"/>
                    <a:pt x="7292" y="9065"/>
                    <a:pt x="7228" y="9100"/>
                  </a:cubicBezTo>
                  <a:lnTo>
                    <a:pt x="6591" y="9397"/>
                  </a:lnTo>
                  <a:cubicBezTo>
                    <a:pt x="6556" y="9413"/>
                    <a:pt x="6519" y="9422"/>
                    <a:pt x="6482" y="9422"/>
                  </a:cubicBezTo>
                  <a:cubicBezTo>
                    <a:pt x="6451" y="9422"/>
                    <a:pt x="6419" y="9416"/>
                    <a:pt x="6387" y="9402"/>
                  </a:cubicBezTo>
                  <a:cubicBezTo>
                    <a:pt x="6323" y="9379"/>
                    <a:pt x="6272" y="9333"/>
                    <a:pt x="6243" y="9269"/>
                  </a:cubicBezTo>
                  <a:lnTo>
                    <a:pt x="5836" y="8398"/>
                  </a:lnTo>
                  <a:cubicBezTo>
                    <a:pt x="5827" y="8374"/>
                    <a:pt x="5801" y="8362"/>
                    <a:pt x="5776" y="8362"/>
                  </a:cubicBezTo>
                  <a:cubicBezTo>
                    <a:pt x="5771" y="8362"/>
                    <a:pt x="5766" y="8363"/>
                    <a:pt x="5761" y="8364"/>
                  </a:cubicBezTo>
                  <a:cubicBezTo>
                    <a:pt x="5460" y="8442"/>
                    <a:pt x="5154" y="8481"/>
                    <a:pt x="4847" y="8481"/>
                  </a:cubicBezTo>
                  <a:cubicBezTo>
                    <a:pt x="4651" y="8481"/>
                    <a:pt x="4455" y="8465"/>
                    <a:pt x="4259" y="8433"/>
                  </a:cubicBezTo>
                  <a:cubicBezTo>
                    <a:pt x="4255" y="8433"/>
                    <a:pt x="4250" y="8432"/>
                    <a:pt x="4246" y="8432"/>
                  </a:cubicBezTo>
                  <a:cubicBezTo>
                    <a:pt x="4217" y="8432"/>
                    <a:pt x="4193" y="8449"/>
                    <a:pt x="4184" y="8474"/>
                  </a:cubicBezTo>
                  <a:lnTo>
                    <a:pt x="3858" y="9373"/>
                  </a:lnTo>
                  <a:cubicBezTo>
                    <a:pt x="3818" y="9481"/>
                    <a:pt x="3717" y="9547"/>
                    <a:pt x="3612" y="9547"/>
                  </a:cubicBezTo>
                  <a:cubicBezTo>
                    <a:pt x="3582" y="9547"/>
                    <a:pt x="3552" y="9542"/>
                    <a:pt x="3522" y="9530"/>
                  </a:cubicBezTo>
                  <a:lnTo>
                    <a:pt x="2861" y="9292"/>
                  </a:lnTo>
                  <a:cubicBezTo>
                    <a:pt x="2722" y="9246"/>
                    <a:pt x="2652" y="9089"/>
                    <a:pt x="2704" y="8955"/>
                  </a:cubicBezTo>
                  <a:lnTo>
                    <a:pt x="3028" y="8050"/>
                  </a:lnTo>
                  <a:cubicBezTo>
                    <a:pt x="3041" y="8021"/>
                    <a:pt x="3028" y="7993"/>
                    <a:pt x="3000" y="7975"/>
                  </a:cubicBezTo>
                  <a:cubicBezTo>
                    <a:pt x="2559" y="7715"/>
                    <a:pt x="2187" y="7372"/>
                    <a:pt x="1892" y="6960"/>
                  </a:cubicBezTo>
                  <a:cubicBezTo>
                    <a:pt x="1880" y="6942"/>
                    <a:pt x="1857" y="6931"/>
                    <a:pt x="1839" y="6931"/>
                  </a:cubicBezTo>
                  <a:cubicBezTo>
                    <a:pt x="1828" y="6931"/>
                    <a:pt x="1817" y="6937"/>
                    <a:pt x="1810" y="6937"/>
                  </a:cubicBezTo>
                  <a:lnTo>
                    <a:pt x="940" y="7343"/>
                  </a:lnTo>
                  <a:cubicBezTo>
                    <a:pt x="904" y="7360"/>
                    <a:pt x="865" y="7369"/>
                    <a:pt x="825" y="7369"/>
                  </a:cubicBezTo>
                  <a:cubicBezTo>
                    <a:pt x="797" y="7369"/>
                    <a:pt x="767" y="7364"/>
                    <a:pt x="738" y="7354"/>
                  </a:cubicBezTo>
                  <a:cubicBezTo>
                    <a:pt x="674" y="7332"/>
                    <a:pt x="621" y="7279"/>
                    <a:pt x="592" y="7215"/>
                  </a:cubicBezTo>
                  <a:lnTo>
                    <a:pt x="291" y="6578"/>
                  </a:lnTo>
                  <a:cubicBezTo>
                    <a:pt x="262" y="6513"/>
                    <a:pt x="262" y="6444"/>
                    <a:pt x="285" y="6380"/>
                  </a:cubicBezTo>
                  <a:cubicBezTo>
                    <a:pt x="308" y="6310"/>
                    <a:pt x="355" y="6259"/>
                    <a:pt x="418" y="6229"/>
                  </a:cubicBezTo>
                  <a:lnTo>
                    <a:pt x="1288" y="5823"/>
                  </a:lnTo>
                  <a:cubicBezTo>
                    <a:pt x="1317" y="5812"/>
                    <a:pt x="1335" y="5777"/>
                    <a:pt x="1323" y="5748"/>
                  </a:cubicBezTo>
                  <a:cubicBezTo>
                    <a:pt x="1196" y="5255"/>
                    <a:pt x="1172" y="4750"/>
                    <a:pt x="1260" y="4246"/>
                  </a:cubicBezTo>
                  <a:cubicBezTo>
                    <a:pt x="1266" y="4216"/>
                    <a:pt x="1242" y="4182"/>
                    <a:pt x="1213" y="4176"/>
                  </a:cubicBezTo>
                  <a:lnTo>
                    <a:pt x="313" y="3845"/>
                  </a:lnTo>
                  <a:cubicBezTo>
                    <a:pt x="251" y="3822"/>
                    <a:pt x="192" y="3775"/>
                    <a:pt x="163" y="3712"/>
                  </a:cubicBezTo>
                  <a:cubicBezTo>
                    <a:pt x="134" y="3648"/>
                    <a:pt x="134" y="3573"/>
                    <a:pt x="157" y="3509"/>
                  </a:cubicBezTo>
                  <a:lnTo>
                    <a:pt x="395" y="2848"/>
                  </a:lnTo>
                  <a:cubicBezTo>
                    <a:pt x="418" y="2784"/>
                    <a:pt x="471" y="2725"/>
                    <a:pt x="535" y="2696"/>
                  </a:cubicBezTo>
                  <a:cubicBezTo>
                    <a:pt x="568" y="2681"/>
                    <a:pt x="604" y="2674"/>
                    <a:pt x="639" y="2674"/>
                  </a:cubicBezTo>
                  <a:cubicBezTo>
                    <a:pt x="670" y="2674"/>
                    <a:pt x="701" y="2680"/>
                    <a:pt x="731" y="2691"/>
                  </a:cubicBezTo>
                  <a:lnTo>
                    <a:pt x="1636" y="3016"/>
                  </a:lnTo>
                  <a:cubicBezTo>
                    <a:pt x="1643" y="3019"/>
                    <a:pt x="1651" y="3021"/>
                    <a:pt x="1659" y="3021"/>
                  </a:cubicBezTo>
                  <a:cubicBezTo>
                    <a:pt x="1682" y="3021"/>
                    <a:pt x="1703" y="3009"/>
                    <a:pt x="1712" y="2987"/>
                  </a:cubicBezTo>
                  <a:cubicBezTo>
                    <a:pt x="1973" y="2551"/>
                    <a:pt x="2315" y="2174"/>
                    <a:pt x="2727" y="1879"/>
                  </a:cubicBezTo>
                  <a:cubicBezTo>
                    <a:pt x="2757" y="1861"/>
                    <a:pt x="2762" y="1826"/>
                    <a:pt x="2750" y="1798"/>
                  </a:cubicBezTo>
                  <a:lnTo>
                    <a:pt x="2345" y="928"/>
                  </a:lnTo>
                  <a:cubicBezTo>
                    <a:pt x="2315" y="864"/>
                    <a:pt x="2310" y="794"/>
                    <a:pt x="2332" y="730"/>
                  </a:cubicBezTo>
                  <a:cubicBezTo>
                    <a:pt x="2361" y="661"/>
                    <a:pt x="2409" y="608"/>
                    <a:pt x="2471" y="580"/>
                  </a:cubicBezTo>
                  <a:lnTo>
                    <a:pt x="3110" y="283"/>
                  </a:lnTo>
                  <a:cubicBezTo>
                    <a:pt x="3145" y="264"/>
                    <a:pt x="3182" y="256"/>
                    <a:pt x="3218" y="256"/>
                  </a:cubicBezTo>
                  <a:cubicBezTo>
                    <a:pt x="3248" y="256"/>
                    <a:pt x="3278" y="262"/>
                    <a:pt x="3307" y="272"/>
                  </a:cubicBezTo>
                  <a:cubicBezTo>
                    <a:pt x="3376" y="295"/>
                    <a:pt x="3429" y="347"/>
                    <a:pt x="3458" y="406"/>
                  </a:cubicBezTo>
                  <a:lnTo>
                    <a:pt x="3863" y="1276"/>
                  </a:lnTo>
                  <a:cubicBezTo>
                    <a:pt x="3873" y="1298"/>
                    <a:pt x="3897" y="1314"/>
                    <a:pt x="3922" y="1314"/>
                  </a:cubicBezTo>
                  <a:cubicBezTo>
                    <a:pt x="3928" y="1314"/>
                    <a:pt x="3934" y="1313"/>
                    <a:pt x="3940" y="1311"/>
                  </a:cubicBezTo>
                  <a:cubicBezTo>
                    <a:pt x="4236" y="1234"/>
                    <a:pt x="4537" y="1195"/>
                    <a:pt x="4839" y="1195"/>
                  </a:cubicBezTo>
                  <a:cubicBezTo>
                    <a:pt x="5039" y="1195"/>
                    <a:pt x="5241" y="1212"/>
                    <a:pt x="5442" y="1247"/>
                  </a:cubicBezTo>
                  <a:cubicBezTo>
                    <a:pt x="5446" y="1247"/>
                    <a:pt x="5451" y="1248"/>
                    <a:pt x="5455" y="1248"/>
                  </a:cubicBezTo>
                  <a:cubicBezTo>
                    <a:pt x="5484" y="1248"/>
                    <a:pt x="5508" y="1231"/>
                    <a:pt x="5517" y="1206"/>
                  </a:cubicBezTo>
                  <a:lnTo>
                    <a:pt x="5842" y="302"/>
                  </a:lnTo>
                  <a:cubicBezTo>
                    <a:pt x="5865" y="237"/>
                    <a:pt x="5917" y="185"/>
                    <a:pt x="5975" y="155"/>
                  </a:cubicBezTo>
                  <a:cubicBezTo>
                    <a:pt x="6010" y="136"/>
                    <a:pt x="6049" y="128"/>
                    <a:pt x="6087" y="128"/>
                  </a:cubicBezTo>
                  <a:close/>
                  <a:moveTo>
                    <a:pt x="6089" y="0"/>
                  </a:moveTo>
                  <a:cubicBezTo>
                    <a:pt x="6031" y="0"/>
                    <a:pt x="5975" y="12"/>
                    <a:pt x="5924" y="34"/>
                  </a:cubicBezTo>
                  <a:cubicBezTo>
                    <a:pt x="5831" y="80"/>
                    <a:pt x="5755" y="162"/>
                    <a:pt x="5721" y="260"/>
                  </a:cubicBezTo>
                  <a:lnTo>
                    <a:pt x="5413" y="1108"/>
                  </a:lnTo>
                  <a:cubicBezTo>
                    <a:pt x="5222" y="1080"/>
                    <a:pt x="5032" y="1066"/>
                    <a:pt x="4842" y="1066"/>
                  </a:cubicBezTo>
                  <a:cubicBezTo>
                    <a:pt x="4546" y="1066"/>
                    <a:pt x="4250" y="1100"/>
                    <a:pt x="3957" y="1172"/>
                  </a:cubicBezTo>
                  <a:lnTo>
                    <a:pt x="3574" y="353"/>
                  </a:lnTo>
                  <a:cubicBezTo>
                    <a:pt x="3533" y="260"/>
                    <a:pt x="3453" y="185"/>
                    <a:pt x="3354" y="150"/>
                  </a:cubicBezTo>
                  <a:cubicBezTo>
                    <a:pt x="3310" y="134"/>
                    <a:pt x="3266" y="127"/>
                    <a:pt x="3221" y="127"/>
                  </a:cubicBezTo>
                  <a:cubicBezTo>
                    <a:pt x="3164" y="127"/>
                    <a:pt x="3107" y="139"/>
                    <a:pt x="3052" y="162"/>
                  </a:cubicBezTo>
                  <a:lnTo>
                    <a:pt x="2414" y="463"/>
                  </a:lnTo>
                  <a:cubicBezTo>
                    <a:pt x="2321" y="503"/>
                    <a:pt x="2251" y="586"/>
                    <a:pt x="2211" y="684"/>
                  </a:cubicBezTo>
                  <a:cubicBezTo>
                    <a:pt x="2176" y="782"/>
                    <a:pt x="2182" y="886"/>
                    <a:pt x="2228" y="985"/>
                  </a:cubicBezTo>
                  <a:lnTo>
                    <a:pt x="2610" y="1804"/>
                  </a:lnTo>
                  <a:cubicBezTo>
                    <a:pt x="2216" y="2093"/>
                    <a:pt x="1887" y="2459"/>
                    <a:pt x="1630" y="2877"/>
                  </a:cubicBezTo>
                  <a:lnTo>
                    <a:pt x="778" y="2569"/>
                  </a:lnTo>
                  <a:cubicBezTo>
                    <a:pt x="732" y="2553"/>
                    <a:pt x="685" y="2545"/>
                    <a:pt x="638" y="2545"/>
                  </a:cubicBezTo>
                  <a:cubicBezTo>
                    <a:pt x="584" y="2545"/>
                    <a:pt x="529" y="2556"/>
                    <a:pt x="476" y="2581"/>
                  </a:cubicBezTo>
                  <a:cubicBezTo>
                    <a:pt x="383" y="2626"/>
                    <a:pt x="308" y="2703"/>
                    <a:pt x="273" y="2800"/>
                  </a:cubicBezTo>
                  <a:lnTo>
                    <a:pt x="35" y="3462"/>
                  </a:lnTo>
                  <a:cubicBezTo>
                    <a:pt x="0" y="3561"/>
                    <a:pt x="0" y="3671"/>
                    <a:pt x="47" y="3764"/>
                  </a:cubicBezTo>
                  <a:cubicBezTo>
                    <a:pt x="93" y="3863"/>
                    <a:pt x="169" y="3932"/>
                    <a:pt x="267" y="3967"/>
                  </a:cubicBezTo>
                  <a:lnTo>
                    <a:pt x="1121" y="4280"/>
                  </a:lnTo>
                  <a:cubicBezTo>
                    <a:pt x="1044" y="4762"/>
                    <a:pt x="1068" y="5249"/>
                    <a:pt x="1183" y="5731"/>
                  </a:cubicBezTo>
                  <a:lnTo>
                    <a:pt x="366" y="6114"/>
                  </a:lnTo>
                  <a:cubicBezTo>
                    <a:pt x="267" y="6160"/>
                    <a:pt x="198" y="6235"/>
                    <a:pt x="163" y="6334"/>
                  </a:cubicBezTo>
                  <a:cubicBezTo>
                    <a:pt x="128" y="6433"/>
                    <a:pt x="128" y="6543"/>
                    <a:pt x="174" y="6636"/>
                  </a:cubicBezTo>
                  <a:lnTo>
                    <a:pt x="471" y="7274"/>
                  </a:lnTo>
                  <a:cubicBezTo>
                    <a:pt x="517" y="7367"/>
                    <a:pt x="599" y="7442"/>
                    <a:pt x="696" y="7477"/>
                  </a:cubicBezTo>
                  <a:cubicBezTo>
                    <a:pt x="740" y="7492"/>
                    <a:pt x="784" y="7500"/>
                    <a:pt x="829" y="7500"/>
                  </a:cubicBezTo>
                  <a:cubicBezTo>
                    <a:pt x="886" y="7500"/>
                    <a:pt x="943" y="7488"/>
                    <a:pt x="998" y="7464"/>
                  </a:cubicBezTo>
                  <a:lnTo>
                    <a:pt x="1817" y="7076"/>
                  </a:lnTo>
                  <a:cubicBezTo>
                    <a:pt x="2106" y="7477"/>
                    <a:pt x="2466" y="7801"/>
                    <a:pt x="2889" y="8056"/>
                  </a:cubicBezTo>
                  <a:lnTo>
                    <a:pt x="2576" y="8909"/>
                  </a:lnTo>
                  <a:cubicBezTo>
                    <a:pt x="2506" y="9113"/>
                    <a:pt x="2610" y="9338"/>
                    <a:pt x="2814" y="9413"/>
                  </a:cubicBezTo>
                  <a:lnTo>
                    <a:pt x="3475" y="9657"/>
                  </a:lnTo>
                  <a:cubicBezTo>
                    <a:pt x="3522" y="9670"/>
                    <a:pt x="3568" y="9681"/>
                    <a:pt x="3609" y="9681"/>
                  </a:cubicBezTo>
                  <a:cubicBezTo>
                    <a:pt x="3772" y="9681"/>
                    <a:pt x="3922" y="9576"/>
                    <a:pt x="3980" y="9420"/>
                  </a:cubicBezTo>
                  <a:lnTo>
                    <a:pt x="4288" y="8567"/>
                  </a:lnTo>
                  <a:cubicBezTo>
                    <a:pt x="4477" y="8596"/>
                    <a:pt x="4666" y="8611"/>
                    <a:pt x="4854" y="8611"/>
                  </a:cubicBezTo>
                  <a:cubicBezTo>
                    <a:pt x="5151" y="8611"/>
                    <a:pt x="5447" y="8574"/>
                    <a:pt x="5737" y="8503"/>
                  </a:cubicBezTo>
                  <a:lnTo>
                    <a:pt x="6126" y="9327"/>
                  </a:lnTo>
                  <a:cubicBezTo>
                    <a:pt x="6167" y="9420"/>
                    <a:pt x="6248" y="9490"/>
                    <a:pt x="6347" y="9525"/>
                  </a:cubicBezTo>
                  <a:cubicBezTo>
                    <a:pt x="6391" y="9543"/>
                    <a:pt x="6437" y="9552"/>
                    <a:pt x="6482" y="9552"/>
                  </a:cubicBezTo>
                  <a:cubicBezTo>
                    <a:pt x="6538" y="9552"/>
                    <a:pt x="6594" y="9538"/>
                    <a:pt x="6648" y="9512"/>
                  </a:cubicBezTo>
                  <a:lnTo>
                    <a:pt x="7287" y="9217"/>
                  </a:lnTo>
                  <a:cubicBezTo>
                    <a:pt x="7379" y="9170"/>
                    <a:pt x="7448" y="9095"/>
                    <a:pt x="7490" y="8996"/>
                  </a:cubicBezTo>
                  <a:cubicBezTo>
                    <a:pt x="7525" y="8898"/>
                    <a:pt x="7518" y="8787"/>
                    <a:pt x="7472" y="8695"/>
                  </a:cubicBezTo>
                  <a:lnTo>
                    <a:pt x="7089" y="7871"/>
                  </a:lnTo>
                  <a:cubicBezTo>
                    <a:pt x="7483" y="7581"/>
                    <a:pt x="7814" y="7221"/>
                    <a:pt x="8069" y="6797"/>
                  </a:cubicBezTo>
                  <a:lnTo>
                    <a:pt x="8923" y="7111"/>
                  </a:lnTo>
                  <a:cubicBezTo>
                    <a:pt x="8965" y="7125"/>
                    <a:pt x="9009" y="7132"/>
                    <a:pt x="9052" y="7132"/>
                  </a:cubicBezTo>
                  <a:cubicBezTo>
                    <a:pt x="9214" y="7132"/>
                    <a:pt x="9367" y="7033"/>
                    <a:pt x="9427" y="6873"/>
                  </a:cubicBezTo>
                  <a:lnTo>
                    <a:pt x="9665" y="6211"/>
                  </a:lnTo>
                  <a:cubicBezTo>
                    <a:pt x="9699" y="6114"/>
                    <a:pt x="9699" y="6009"/>
                    <a:pt x="9654" y="5911"/>
                  </a:cubicBezTo>
                  <a:cubicBezTo>
                    <a:pt x="9606" y="5817"/>
                    <a:pt x="9531" y="5742"/>
                    <a:pt x="9432" y="5707"/>
                  </a:cubicBezTo>
                  <a:lnTo>
                    <a:pt x="8580" y="5400"/>
                  </a:lnTo>
                  <a:cubicBezTo>
                    <a:pt x="8655" y="4912"/>
                    <a:pt x="8632" y="4425"/>
                    <a:pt x="8516" y="3949"/>
                  </a:cubicBezTo>
                  <a:lnTo>
                    <a:pt x="9335" y="3566"/>
                  </a:lnTo>
                  <a:cubicBezTo>
                    <a:pt x="9432" y="3520"/>
                    <a:pt x="9502" y="3440"/>
                    <a:pt x="9537" y="3341"/>
                  </a:cubicBezTo>
                  <a:cubicBezTo>
                    <a:pt x="9571" y="3242"/>
                    <a:pt x="9571" y="3137"/>
                    <a:pt x="9525" y="3044"/>
                  </a:cubicBezTo>
                  <a:lnTo>
                    <a:pt x="9230" y="2407"/>
                  </a:lnTo>
                  <a:cubicBezTo>
                    <a:pt x="9163" y="2263"/>
                    <a:pt x="9019" y="2178"/>
                    <a:pt x="8869" y="2178"/>
                  </a:cubicBezTo>
                  <a:cubicBezTo>
                    <a:pt x="8813" y="2178"/>
                    <a:pt x="8755" y="2190"/>
                    <a:pt x="8701" y="2216"/>
                  </a:cubicBezTo>
                  <a:lnTo>
                    <a:pt x="7884" y="2599"/>
                  </a:lnTo>
                  <a:cubicBezTo>
                    <a:pt x="7594" y="2203"/>
                    <a:pt x="7234" y="1873"/>
                    <a:pt x="6811" y="1617"/>
                  </a:cubicBezTo>
                  <a:lnTo>
                    <a:pt x="7118" y="765"/>
                  </a:lnTo>
                  <a:cubicBezTo>
                    <a:pt x="7159" y="666"/>
                    <a:pt x="7153" y="562"/>
                    <a:pt x="7107" y="463"/>
                  </a:cubicBezTo>
                  <a:cubicBezTo>
                    <a:pt x="7060" y="371"/>
                    <a:pt x="6985" y="302"/>
                    <a:pt x="6886" y="260"/>
                  </a:cubicBezTo>
                  <a:lnTo>
                    <a:pt x="6225" y="23"/>
                  </a:lnTo>
                  <a:cubicBezTo>
                    <a:pt x="6181" y="8"/>
                    <a:pt x="6134" y="0"/>
                    <a:pt x="6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"/>
          <p:cNvSpPr/>
          <p:nvPr/>
        </p:nvSpPr>
        <p:spPr>
          <a:xfrm rot="7140032">
            <a:off x="7484293" y="-965147"/>
            <a:ext cx="1889219" cy="2697906"/>
          </a:xfrm>
          <a:custGeom>
            <a:avLst/>
            <a:gdLst/>
            <a:ahLst/>
            <a:cxnLst/>
            <a:rect l="l" t="t" r="r" b="b"/>
            <a:pathLst>
              <a:path w="16242" h="20422" extrusionOk="0">
                <a:moveTo>
                  <a:pt x="11339" y="0"/>
                </a:moveTo>
                <a:cubicBezTo>
                  <a:pt x="10562" y="0"/>
                  <a:pt x="9680" y="147"/>
                  <a:pt x="8700" y="480"/>
                </a:cubicBezTo>
                <a:cubicBezTo>
                  <a:pt x="3259" y="2330"/>
                  <a:pt x="502" y="7434"/>
                  <a:pt x="328" y="10845"/>
                </a:cubicBezTo>
                <a:cubicBezTo>
                  <a:pt x="0" y="17474"/>
                  <a:pt x="4971" y="20421"/>
                  <a:pt x="8833" y="20421"/>
                </a:cubicBezTo>
                <a:cubicBezTo>
                  <a:pt x="9330" y="20421"/>
                  <a:pt x="9808" y="20373"/>
                  <a:pt x="10255" y="20277"/>
                </a:cubicBezTo>
                <a:cubicBezTo>
                  <a:pt x="14170" y="19430"/>
                  <a:pt x="15051" y="15898"/>
                  <a:pt x="14111" y="13462"/>
                </a:cubicBezTo>
                <a:cubicBezTo>
                  <a:pt x="13171" y="11031"/>
                  <a:pt x="13079" y="8681"/>
                  <a:pt x="14820" y="5589"/>
                </a:cubicBezTo>
                <a:cubicBezTo>
                  <a:pt x="16242" y="3050"/>
                  <a:pt x="14876" y="0"/>
                  <a:pt x="11339" y="0"/>
                </a:cubicBezTo>
                <a:close/>
              </a:path>
            </a:pathLst>
          </a:custGeom>
          <a:solidFill>
            <a:schemeClr val="lt2">
              <a:alpha val="423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8" name="Google Shape;318;p17"/>
          <p:cNvGrpSpPr/>
          <p:nvPr/>
        </p:nvGrpSpPr>
        <p:grpSpPr>
          <a:xfrm>
            <a:off x="7428400" y="261172"/>
            <a:ext cx="537760" cy="547651"/>
            <a:chOff x="2921650" y="2601500"/>
            <a:chExt cx="237275" cy="241650"/>
          </a:xfrm>
        </p:grpSpPr>
        <p:sp>
          <p:nvSpPr>
            <p:cNvPr id="319" name="Google Shape;319;p17"/>
            <p:cNvSpPr/>
            <p:nvPr/>
          </p:nvSpPr>
          <p:spPr>
            <a:xfrm>
              <a:off x="2930650" y="2615000"/>
              <a:ext cx="226275" cy="226250"/>
            </a:xfrm>
            <a:custGeom>
              <a:avLst/>
              <a:gdLst/>
              <a:ahLst/>
              <a:cxnLst/>
              <a:rect l="l" t="t" r="r" b="b"/>
              <a:pathLst>
                <a:path w="9051" h="9050" extrusionOk="0">
                  <a:moveTo>
                    <a:pt x="4526" y="1"/>
                  </a:moveTo>
                  <a:cubicBezTo>
                    <a:pt x="2031" y="1"/>
                    <a:pt x="1" y="2025"/>
                    <a:pt x="1" y="4525"/>
                  </a:cubicBezTo>
                  <a:cubicBezTo>
                    <a:pt x="1" y="7026"/>
                    <a:pt x="2031" y="9050"/>
                    <a:pt x="4526" y="9050"/>
                  </a:cubicBezTo>
                  <a:cubicBezTo>
                    <a:pt x="7025" y="9050"/>
                    <a:pt x="9050" y="7026"/>
                    <a:pt x="9050" y="4525"/>
                  </a:cubicBezTo>
                  <a:cubicBezTo>
                    <a:pt x="9050" y="2025"/>
                    <a:pt x="7025" y="1"/>
                    <a:pt x="4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2928750" y="2612950"/>
              <a:ext cx="230175" cy="230200"/>
            </a:xfrm>
            <a:custGeom>
              <a:avLst/>
              <a:gdLst/>
              <a:ahLst/>
              <a:cxnLst/>
              <a:rect l="l" t="t" r="r" b="b"/>
              <a:pathLst>
                <a:path w="9207" h="9208" extrusionOk="0">
                  <a:moveTo>
                    <a:pt x="4602" y="163"/>
                  </a:moveTo>
                  <a:cubicBezTo>
                    <a:pt x="7055" y="163"/>
                    <a:pt x="9044" y="2158"/>
                    <a:pt x="9044" y="4607"/>
                  </a:cubicBezTo>
                  <a:cubicBezTo>
                    <a:pt x="9044" y="7055"/>
                    <a:pt x="7055" y="9050"/>
                    <a:pt x="4602" y="9050"/>
                  </a:cubicBezTo>
                  <a:cubicBezTo>
                    <a:pt x="2153" y="9050"/>
                    <a:pt x="158" y="7055"/>
                    <a:pt x="158" y="4607"/>
                  </a:cubicBezTo>
                  <a:cubicBezTo>
                    <a:pt x="158" y="2158"/>
                    <a:pt x="2153" y="163"/>
                    <a:pt x="4602" y="163"/>
                  </a:cubicBezTo>
                  <a:close/>
                  <a:moveTo>
                    <a:pt x="4602" y="0"/>
                  </a:moveTo>
                  <a:cubicBezTo>
                    <a:pt x="2066" y="0"/>
                    <a:pt x="0" y="2066"/>
                    <a:pt x="0" y="4607"/>
                  </a:cubicBezTo>
                  <a:cubicBezTo>
                    <a:pt x="0" y="7142"/>
                    <a:pt x="2066" y="9207"/>
                    <a:pt x="4602" y="9207"/>
                  </a:cubicBezTo>
                  <a:cubicBezTo>
                    <a:pt x="7142" y="9207"/>
                    <a:pt x="9207" y="7142"/>
                    <a:pt x="9207" y="4607"/>
                  </a:cubicBezTo>
                  <a:cubicBezTo>
                    <a:pt x="9207" y="2066"/>
                    <a:pt x="7142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2923700" y="2603550"/>
              <a:ext cx="226075" cy="226075"/>
            </a:xfrm>
            <a:custGeom>
              <a:avLst/>
              <a:gdLst/>
              <a:ahLst/>
              <a:cxnLst/>
              <a:rect l="l" t="t" r="r" b="b"/>
              <a:pathLst>
                <a:path w="9043" h="9043" extrusionOk="0">
                  <a:moveTo>
                    <a:pt x="4518" y="1"/>
                  </a:moveTo>
                  <a:cubicBezTo>
                    <a:pt x="2025" y="1"/>
                    <a:pt x="1" y="2025"/>
                    <a:pt x="1" y="4525"/>
                  </a:cubicBezTo>
                  <a:cubicBezTo>
                    <a:pt x="1" y="7019"/>
                    <a:pt x="2025" y="9043"/>
                    <a:pt x="4518" y="9043"/>
                  </a:cubicBezTo>
                  <a:cubicBezTo>
                    <a:pt x="7019" y="9043"/>
                    <a:pt x="9043" y="7019"/>
                    <a:pt x="9043" y="4525"/>
                  </a:cubicBezTo>
                  <a:cubicBezTo>
                    <a:pt x="9043" y="2025"/>
                    <a:pt x="7019" y="1"/>
                    <a:pt x="45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2921650" y="2601500"/>
              <a:ext cx="230175" cy="230175"/>
            </a:xfrm>
            <a:custGeom>
              <a:avLst/>
              <a:gdLst/>
              <a:ahLst/>
              <a:cxnLst/>
              <a:rect l="l" t="t" r="r" b="b"/>
              <a:pathLst>
                <a:path w="9207" h="9207" extrusionOk="0">
                  <a:moveTo>
                    <a:pt x="4600" y="163"/>
                  </a:moveTo>
                  <a:cubicBezTo>
                    <a:pt x="7055" y="163"/>
                    <a:pt x="9044" y="2153"/>
                    <a:pt x="9044" y="4607"/>
                  </a:cubicBezTo>
                  <a:cubicBezTo>
                    <a:pt x="9044" y="7055"/>
                    <a:pt x="7055" y="9044"/>
                    <a:pt x="4600" y="9044"/>
                  </a:cubicBezTo>
                  <a:cubicBezTo>
                    <a:pt x="2153" y="9044"/>
                    <a:pt x="158" y="7055"/>
                    <a:pt x="158" y="4607"/>
                  </a:cubicBezTo>
                  <a:cubicBezTo>
                    <a:pt x="158" y="2153"/>
                    <a:pt x="2153" y="163"/>
                    <a:pt x="4600" y="163"/>
                  </a:cubicBezTo>
                  <a:close/>
                  <a:moveTo>
                    <a:pt x="4600" y="0"/>
                  </a:moveTo>
                  <a:cubicBezTo>
                    <a:pt x="2066" y="0"/>
                    <a:pt x="0" y="2066"/>
                    <a:pt x="0" y="4607"/>
                  </a:cubicBezTo>
                  <a:cubicBezTo>
                    <a:pt x="0" y="7141"/>
                    <a:pt x="2066" y="9207"/>
                    <a:pt x="4600" y="9207"/>
                  </a:cubicBezTo>
                  <a:cubicBezTo>
                    <a:pt x="7141" y="9207"/>
                    <a:pt x="9207" y="7141"/>
                    <a:pt x="9207" y="4607"/>
                  </a:cubicBezTo>
                  <a:cubicBezTo>
                    <a:pt x="9207" y="2066"/>
                    <a:pt x="7141" y="0"/>
                    <a:pt x="4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2958200" y="2638050"/>
              <a:ext cx="157100" cy="157100"/>
            </a:xfrm>
            <a:custGeom>
              <a:avLst/>
              <a:gdLst/>
              <a:ahLst/>
              <a:cxnLst/>
              <a:rect l="l" t="t" r="r" b="b"/>
              <a:pathLst>
                <a:path w="6284" h="6284" extrusionOk="0">
                  <a:moveTo>
                    <a:pt x="3138" y="0"/>
                  </a:moveTo>
                  <a:cubicBezTo>
                    <a:pt x="1405" y="0"/>
                    <a:pt x="0" y="1411"/>
                    <a:pt x="0" y="3145"/>
                  </a:cubicBezTo>
                  <a:cubicBezTo>
                    <a:pt x="0" y="4873"/>
                    <a:pt x="1405" y="6283"/>
                    <a:pt x="3138" y="6283"/>
                  </a:cubicBezTo>
                  <a:cubicBezTo>
                    <a:pt x="4873" y="6283"/>
                    <a:pt x="6283" y="4873"/>
                    <a:pt x="6283" y="3145"/>
                  </a:cubicBezTo>
                  <a:cubicBezTo>
                    <a:pt x="6283" y="1411"/>
                    <a:pt x="4873" y="0"/>
                    <a:pt x="3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2956175" y="2636025"/>
              <a:ext cx="161000" cy="161125"/>
            </a:xfrm>
            <a:custGeom>
              <a:avLst/>
              <a:gdLst/>
              <a:ahLst/>
              <a:cxnLst/>
              <a:rect l="l" t="t" r="r" b="b"/>
              <a:pathLst>
                <a:path w="6440" h="6445" extrusionOk="0">
                  <a:moveTo>
                    <a:pt x="3219" y="163"/>
                  </a:moveTo>
                  <a:cubicBezTo>
                    <a:pt x="4908" y="163"/>
                    <a:pt x="6282" y="1537"/>
                    <a:pt x="6282" y="3226"/>
                  </a:cubicBezTo>
                  <a:cubicBezTo>
                    <a:pt x="6282" y="4908"/>
                    <a:pt x="4908" y="6282"/>
                    <a:pt x="3219" y="6282"/>
                  </a:cubicBezTo>
                  <a:cubicBezTo>
                    <a:pt x="1532" y="6282"/>
                    <a:pt x="163" y="4908"/>
                    <a:pt x="163" y="3226"/>
                  </a:cubicBezTo>
                  <a:cubicBezTo>
                    <a:pt x="163" y="1537"/>
                    <a:pt x="1532" y="163"/>
                    <a:pt x="3219" y="163"/>
                  </a:cubicBezTo>
                  <a:close/>
                  <a:moveTo>
                    <a:pt x="3219" y="0"/>
                  </a:moveTo>
                  <a:cubicBezTo>
                    <a:pt x="1444" y="0"/>
                    <a:pt x="0" y="1444"/>
                    <a:pt x="0" y="3226"/>
                  </a:cubicBezTo>
                  <a:cubicBezTo>
                    <a:pt x="0" y="5001"/>
                    <a:pt x="1444" y="6445"/>
                    <a:pt x="3219" y="6445"/>
                  </a:cubicBezTo>
                  <a:cubicBezTo>
                    <a:pt x="4994" y="6445"/>
                    <a:pt x="6439" y="5001"/>
                    <a:pt x="6439" y="3226"/>
                  </a:cubicBezTo>
                  <a:cubicBezTo>
                    <a:pt x="6439" y="1444"/>
                    <a:pt x="4994" y="0"/>
                    <a:pt x="3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2988950" y="2668950"/>
              <a:ext cx="95425" cy="95275"/>
            </a:xfrm>
            <a:custGeom>
              <a:avLst/>
              <a:gdLst/>
              <a:ahLst/>
              <a:cxnLst/>
              <a:rect l="l" t="t" r="r" b="b"/>
              <a:pathLst>
                <a:path w="3817" h="3811" extrusionOk="0">
                  <a:moveTo>
                    <a:pt x="1908" y="0"/>
                  </a:moveTo>
                  <a:cubicBezTo>
                    <a:pt x="858" y="0"/>
                    <a:pt x="1" y="853"/>
                    <a:pt x="1" y="1909"/>
                  </a:cubicBezTo>
                  <a:cubicBezTo>
                    <a:pt x="1" y="2959"/>
                    <a:pt x="858" y="3811"/>
                    <a:pt x="1908" y="3811"/>
                  </a:cubicBezTo>
                  <a:cubicBezTo>
                    <a:pt x="2965" y="3811"/>
                    <a:pt x="3817" y="2959"/>
                    <a:pt x="3817" y="1909"/>
                  </a:cubicBezTo>
                  <a:cubicBezTo>
                    <a:pt x="3817" y="853"/>
                    <a:pt x="2965" y="0"/>
                    <a:pt x="19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2987050" y="2666900"/>
              <a:ext cx="99400" cy="99400"/>
            </a:xfrm>
            <a:custGeom>
              <a:avLst/>
              <a:gdLst/>
              <a:ahLst/>
              <a:cxnLst/>
              <a:rect l="l" t="t" r="r" b="b"/>
              <a:pathLst>
                <a:path w="3976" h="3976" extrusionOk="0">
                  <a:moveTo>
                    <a:pt x="1984" y="158"/>
                  </a:moveTo>
                  <a:cubicBezTo>
                    <a:pt x="2994" y="158"/>
                    <a:pt x="3812" y="982"/>
                    <a:pt x="3812" y="1991"/>
                  </a:cubicBezTo>
                  <a:cubicBezTo>
                    <a:pt x="3812" y="2994"/>
                    <a:pt x="2994" y="3818"/>
                    <a:pt x="1984" y="3818"/>
                  </a:cubicBezTo>
                  <a:cubicBezTo>
                    <a:pt x="982" y="3818"/>
                    <a:pt x="158" y="2994"/>
                    <a:pt x="158" y="1991"/>
                  </a:cubicBezTo>
                  <a:cubicBezTo>
                    <a:pt x="158" y="982"/>
                    <a:pt x="982" y="158"/>
                    <a:pt x="1984" y="158"/>
                  </a:cubicBezTo>
                  <a:close/>
                  <a:moveTo>
                    <a:pt x="1984" y="0"/>
                  </a:moveTo>
                  <a:cubicBezTo>
                    <a:pt x="889" y="0"/>
                    <a:pt x="0" y="894"/>
                    <a:pt x="0" y="1991"/>
                  </a:cubicBezTo>
                  <a:cubicBezTo>
                    <a:pt x="0" y="3081"/>
                    <a:pt x="889" y="3975"/>
                    <a:pt x="1984" y="3975"/>
                  </a:cubicBezTo>
                  <a:cubicBezTo>
                    <a:pt x="3081" y="3975"/>
                    <a:pt x="3975" y="3081"/>
                    <a:pt x="3975" y="1991"/>
                  </a:cubicBezTo>
                  <a:cubicBezTo>
                    <a:pt x="3975" y="894"/>
                    <a:pt x="3081" y="0"/>
                    <a:pt x="1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3009250" y="2689100"/>
              <a:ext cx="54975" cy="54975"/>
            </a:xfrm>
            <a:custGeom>
              <a:avLst/>
              <a:gdLst/>
              <a:ahLst/>
              <a:cxnLst/>
              <a:rect l="l" t="t" r="r" b="b"/>
              <a:pathLst>
                <a:path w="2199" h="2199" extrusionOk="0">
                  <a:moveTo>
                    <a:pt x="1096" y="563"/>
                  </a:moveTo>
                  <a:cubicBezTo>
                    <a:pt x="1393" y="563"/>
                    <a:pt x="1636" y="801"/>
                    <a:pt x="1636" y="1103"/>
                  </a:cubicBezTo>
                  <a:cubicBezTo>
                    <a:pt x="1636" y="1398"/>
                    <a:pt x="1393" y="1636"/>
                    <a:pt x="1096" y="1636"/>
                  </a:cubicBezTo>
                  <a:cubicBezTo>
                    <a:pt x="801" y="1636"/>
                    <a:pt x="557" y="1398"/>
                    <a:pt x="557" y="1103"/>
                  </a:cubicBezTo>
                  <a:cubicBezTo>
                    <a:pt x="557" y="801"/>
                    <a:pt x="801" y="563"/>
                    <a:pt x="1096" y="563"/>
                  </a:cubicBezTo>
                  <a:close/>
                  <a:moveTo>
                    <a:pt x="1096" y="1"/>
                  </a:moveTo>
                  <a:cubicBezTo>
                    <a:pt x="493" y="1"/>
                    <a:pt x="1" y="493"/>
                    <a:pt x="1" y="1103"/>
                  </a:cubicBezTo>
                  <a:cubicBezTo>
                    <a:pt x="1" y="1706"/>
                    <a:pt x="493" y="2199"/>
                    <a:pt x="1096" y="2199"/>
                  </a:cubicBezTo>
                  <a:cubicBezTo>
                    <a:pt x="1706" y="2199"/>
                    <a:pt x="2199" y="1706"/>
                    <a:pt x="2199" y="1103"/>
                  </a:cubicBezTo>
                  <a:cubicBezTo>
                    <a:pt x="2199" y="493"/>
                    <a:pt x="1706" y="1"/>
                    <a:pt x="1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3007225" y="2687075"/>
              <a:ext cx="59025" cy="59025"/>
            </a:xfrm>
            <a:custGeom>
              <a:avLst/>
              <a:gdLst/>
              <a:ahLst/>
              <a:cxnLst/>
              <a:rect l="l" t="t" r="r" b="b"/>
              <a:pathLst>
                <a:path w="2361" h="2361" extrusionOk="0">
                  <a:moveTo>
                    <a:pt x="1177" y="719"/>
                  </a:moveTo>
                  <a:cubicBezTo>
                    <a:pt x="1433" y="719"/>
                    <a:pt x="1637" y="928"/>
                    <a:pt x="1637" y="1184"/>
                  </a:cubicBezTo>
                  <a:cubicBezTo>
                    <a:pt x="1637" y="1433"/>
                    <a:pt x="1433" y="1642"/>
                    <a:pt x="1177" y="1642"/>
                  </a:cubicBezTo>
                  <a:cubicBezTo>
                    <a:pt x="928" y="1642"/>
                    <a:pt x="719" y="1433"/>
                    <a:pt x="719" y="1184"/>
                  </a:cubicBezTo>
                  <a:cubicBezTo>
                    <a:pt x="719" y="928"/>
                    <a:pt x="928" y="719"/>
                    <a:pt x="1177" y="719"/>
                  </a:cubicBezTo>
                  <a:close/>
                  <a:moveTo>
                    <a:pt x="1177" y="563"/>
                  </a:moveTo>
                  <a:cubicBezTo>
                    <a:pt x="842" y="563"/>
                    <a:pt x="563" y="842"/>
                    <a:pt x="563" y="1184"/>
                  </a:cubicBezTo>
                  <a:cubicBezTo>
                    <a:pt x="563" y="1520"/>
                    <a:pt x="842" y="1798"/>
                    <a:pt x="1177" y="1798"/>
                  </a:cubicBezTo>
                  <a:cubicBezTo>
                    <a:pt x="1520" y="1798"/>
                    <a:pt x="1798" y="1520"/>
                    <a:pt x="1798" y="1184"/>
                  </a:cubicBezTo>
                  <a:cubicBezTo>
                    <a:pt x="1798" y="842"/>
                    <a:pt x="1520" y="563"/>
                    <a:pt x="1177" y="563"/>
                  </a:cubicBezTo>
                  <a:close/>
                  <a:moveTo>
                    <a:pt x="1177" y="162"/>
                  </a:moveTo>
                  <a:cubicBezTo>
                    <a:pt x="1741" y="162"/>
                    <a:pt x="2199" y="620"/>
                    <a:pt x="2199" y="1184"/>
                  </a:cubicBezTo>
                  <a:cubicBezTo>
                    <a:pt x="2199" y="1741"/>
                    <a:pt x="1741" y="2199"/>
                    <a:pt x="1177" y="2199"/>
                  </a:cubicBezTo>
                  <a:cubicBezTo>
                    <a:pt x="615" y="2199"/>
                    <a:pt x="157" y="1741"/>
                    <a:pt x="157" y="1184"/>
                  </a:cubicBezTo>
                  <a:cubicBezTo>
                    <a:pt x="157" y="620"/>
                    <a:pt x="615" y="162"/>
                    <a:pt x="1177" y="162"/>
                  </a:cubicBezTo>
                  <a:close/>
                  <a:moveTo>
                    <a:pt x="1177" y="1"/>
                  </a:moveTo>
                  <a:cubicBezTo>
                    <a:pt x="528" y="1"/>
                    <a:pt x="1" y="528"/>
                    <a:pt x="1" y="1184"/>
                  </a:cubicBezTo>
                  <a:cubicBezTo>
                    <a:pt x="1" y="1833"/>
                    <a:pt x="528" y="2361"/>
                    <a:pt x="1177" y="2361"/>
                  </a:cubicBezTo>
                  <a:cubicBezTo>
                    <a:pt x="1827" y="2361"/>
                    <a:pt x="2361" y="1833"/>
                    <a:pt x="2361" y="1184"/>
                  </a:cubicBezTo>
                  <a:cubicBezTo>
                    <a:pt x="2361" y="528"/>
                    <a:pt x="1827" y="1"/>
                    <a:pt x="1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2957925" y="2627375"/>
              <a:ext cx="80650" cy="92075"/>
            </a:xfrm>
            <a:custGeom>
              <a:avLst/>
              <a:gdLst/>
              <a:ahLst/>
              <a:cxnLst/>
              <a:rect l="l" t="t" r="r" b="b"/>
              <a:pathLst>
                <a:path w="3226" h="3683" extrusionOk="0">
                  <a:moveTo>
                    <a:pt x="125" y="1"/>
                  </a:moveTo>
                  <a:cubicBezTo>
                    <a:pt x="99" y="1"/>
                    <a:pt x="73" y="9"/>
                    <a:pt x="52" y="28"/>
                  </a:cubicBezTo>
                  <a:cubicBezTo>
                    <a:pt x="6" y="68"/>
                    <a:pt x="0" y="138"/>
                    <a:pt x="40" y="184"/>
                  </a:cubicBezTo>
                  <a:lnTo>
                    <a:pt x="3017" y="3642"/>
                  </a:lnTo>
                  <a:cubicBezTo>
                    <a:pt x="3039" y="3670"/>
                    <a:pt x="3068" y="3682"/>
                    <a:pt x="3103" y="3682"/>
                  </a:cubicBezTo>
                  <a:cubicBezTo>
                    <a:pt x="3127" y="3682"/>
                    <a:pt x="3156" y="3677"/>
                    <a:pt x="3173" y="3653"/>
                  </a:cubicBezTo>
                  <a:cubicBezTo>
                    <a:pt x="3219" y="3618"/>
                    <a:pt x="3226" y="3543"/>
                    <a:pt x="3184" y="3496"/>
                  </a:cubicBezTo>
                  <a:lnTo>
                    <a:pt x="209" y="39"/>
                  </a:lnTo>
                  <a:cubicBezTo>
                    <a:pt x="187" y="14"/>
                    <a:pt x="156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2936575" y="2606400"/>
              <a:ext cx="30775" cy="30025"/>
            </a:xfrm>
            <a:custGeom>
              <a:avLst/>
              <a:gdLst/>
              <a:ahLst/>
              <a:cxnLst/>
              <a:rect l="l" t="t" r="r" b="b"/>
              <a:pathLst>
                <a:path w="1231" h="1201" extrusionOk="0">
                  <a:moveTo>
                    <a:pt x="899" y="0"/>
                  </a:moveTo>
                  <a:cubicBezTo>
                    <a:pt x="892" y="0"/>
                    <a:pt x="885" y="1"/>
                    <a:pt x="878" y="2"/>
                  </a:cubicBezTo>
                  <a:cubicBezTo>
                    <a:pt x="819" y="13"/>
                    <a:pt x="779" y="72"/>
                    <a:pt x="790" y="136"/>
                  </a:cubicBezTo>
                  <a:lnTo>
                    <a:pt x="929" y="814"/>
                  </a:lnTo>
                  <a:cubicBezTo>
                    <a:pt x="934" y="835"/>
                    <a:pt x="912" y="855"/>
                    <a:pt x="892" y="855"/>
                  </a:cubicBezTo>
                  <a:cubicBezTo>
                    <a:pt x="889" y="855"/>
                    <a:pt x="886" y="855"/>
                    <a:pt x="883" y="854"/>
                  </a:cubicBezTo>
                  <a:lnTo>
                    <a:pt x="164" y="588"/>
                  </a:lnTo>
                  <a:cubicBezTo>
                    <a:pt x="150" y="583"/>
                    <a:pt x="136" y="580"/>
                    <a:pt x="122" y="580"/>
                  </a:cubicBezTo>
                  <a:cubicBezTo>
                    <a:pt x="78" y="580"/>
                    <a:pt x="37" y="608"/>
                    <a:pt x="19" y="652"/>
                  </a:cubicBezTo>
                  <a:cubicBezTo>
                    <a:pt x="1" y="709"/>
                    <a:pt x="30" y="773"/>
                    <a:pt x="88" y="797"/>
                  </a:cubicBezTo>
                  <a:lnTo>
                    <a:pt x="1178" y="1197"/>
                  </a:lnTo>
                  <a:cubicBezTo>
                    <a:pt x="1184" y="1199"/>
                    <a:pt x="1189" y="1200"/>
                    <a:pt x="1194" y="1200"/>
                  </a:cubicBezTo>
                  <a:cubicBezTo>
                    <a:pt x="1216" y="1200"/>
                    <a:pt x="1230" y="1181"/>
                    <a:pt x="1226" y="1162"/>
                  </a:cubicBezTo>
                  <a:lnTo>
                    <a:pt x="1010" y="88"/>
                  </a:lnTo>
                  <a:cubicBezTo>
                    <a:pt x="1000" y="38"/>
                    <a:pt x="953" y="0"/>
                    <a:pt x="8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2935300" y="2604875"/>
              <a:ext cx="33500" cy="33050"/>
            </a:xfrm>
            <a:custGeom>
              <a:avLst/>
              <a:gdLst/>
              <a:ahLst/>
              <a:cxnLst/>
              <a:rect l="l" t="t" r="r" b="b"/>
              <a:pathLst>
                <a:path w="1340" h="1322" extrusionOk="0">
                  <a:moveTo>
                    <a:pt x="940" y="122"/>
                  </a:moveTo>
                  <a:cubicBezTo>
                    <a:pt x="957" y="122"/>
                    <a:pt x="969" y="122"/>
                    <a:pt x="980" y="127"/>
                  </a:cubicBezTo>
                  <a:cubicBezTo>
                    <a:pt x="991" y="138"/>
                    <a:pt x="998" y="149"/>
                    <a:pt x="1004" y="162"/>
                  </a:cubicBezTo>
                  <a:lnTo>
                    <a:pt x="1213" y="1188"/>
                  </a:lnTo>
                  <a:lnTo>
                    <a:pt x="156" y="800"/>
                  </a:lnTo>
                  <a:cubicBezTo>
                    <a:pt x="145" y="794"/>
                    <a:pt x="134" y="788"/>
                    <a:pt x="128" y="776"/>
                  </a:cubicBezTo>
                  <a:cubicBezTo>
                    <a:pt x="121" y="759"/>
                    <a:pt x="121" y="748"/>
                    <a:pt x="128" y="736"/>
                  </a:cubicBezTo>
                  <a:cubicBezTo>
                    <a:pt x="134" y="724"/>
                    <a:pt x="139" y="713"/>
                    <a:pt x="156" y="706"/>
                  </a:cubicBezTo>
                  <a:cubicBezTo>
                    <a:pt x="163" y="701"/>
                    <a:pt x="169" y="701"/>
                    <a:pt x="174" y="701"/>
                  </a:cubicBezTo>
                  <a:cubicBezTo>
                    <a:pt x="180" y="701"/>
                    <a:pt x="185" y="701"/>
                    <a:pt x="191" y="706"/>
                  </a:cubicBezTo>
                  <a:lnTo>
                    <a:pt x="911" y="968"/>
                  </a:lnTo>
                  <a:cubicBezTo>
                    <a:pt x="922" y="972"/>
                    <a:pt x="934" y="974"/>
                    <a:pt x="945" y="974"/>
                  </a:cubicBezTo>
                  <a:cubicBezTo>
                    <a:pt x="968" y="974"/>
                    <a:pt x="990" y="966"/>
                    <a:pt x="1009" y="950"/>
                  </a:cubicBezTo>
                  <a:cubicBezTo>
                    <a:pt x="1033" y="933"/>
                    <a:pt x="1044" y="898"/>
                    <a:pt x="1039" y="864"/>
                  </a:cubicBezTo>
                  <a:lnTo>
                    <a:pt x="899" y="184"/>
                  </a:lnTo>
                  <a:cubicBezTo>
                    <a:pt x="899" y="156"/>
                    <a:pt x="916" y="127"/>
                    <a:pt x="940" y="122"/>
                  </a:cubicBezTo>
                  <a:close/>
                  <a:moveTo>
                    <a:pt x="953" y="0"/>
                  </a:moveTo>
                  <a:cubicBezTo>
                    <a:pt x="941" y="0"/>
                    <a:pt x="929" y="2"/>
                    <a:pt x="916" y="5"/>
                  </a:cubicBezTo>
                  <a:cubicBezTo>
                    <a:pt x="824" y="23"/>
                    <a:pt x="766" y="115"/>
                    <a:pt x="783" y="208"/>
                  </a:cubicBezTo>
                  <a:lnTo>
                    <a:pt x="911" y="840"/>
                  </a:lnTo>
                  <a:lnTo>
                    <a:pt x="238" y="591"/>
                  </a:lnTo>
                  <a:cubicBezTo>
                    <a:pt x="218" y="584"/>
                    <a:pt x="199" y="581"/>
                    <a:pt x="180" y="581"/>
                  </a:cubicBezTo>
                  <a:cubicBezTo>
                    <a:pt x="153" y="581"/>
                    <a:pt x="128" y="587"/>
                    <a:pt x="105" y="596"/>
                  </a:cubicBezTo>
                  <a:cubicBezTo>
                    <a:pt x="64" y="614"/>
                    <a:pt x="29" y="649"/>
                    <a:pt x="17" y="695"/>
                  </a:cubicBezTo>
                  <a:cubicBezTo>
                    <a:pt x="0" y="736"/>
                    <a:pt x="0" y="783"/>
                    <a:pt x="17" y="823"/>
                  </a:cubicBezTo>
                  <a:cubicBezTo>
                    <a:pt x="41" y="864"/>
                    <a:pt x="75" y="898"/>
                    <a:pt x="116" y="915"/>
                  </a:cubicBezTo>
                  <a:lnTo>
                    <a:pt x="1213" y="1316"/>
                  </a:lnTo>
                  <a:cubicBezTo>
                    <a:pt x="1218" y="1322"/>
                    <a:pt x="1229" y="1322"/>
                    <a:pt x="1242" y="1322"/>
                  </a:cubicBezTo>
                  <a:cubicBezTo>
                    <a:pt x="1264" y="1322"/>
                    <a:pt x="1288" y="1316"/>
                    <a:pt x="1305" y="1298"/>
                  </a:cubicBezTo>
                  <a:cubicBezTo>
                    <a:pt x="1328" y="1276"/>
                    <a:pt x="1339" y="1241"/>
                    <a:pt x="1334" y="1206"/>
                  </a:cubicBezTo>
                  <a:lnTo>
                    <a:pt x="1119" y="138"/>
                  </a:lnTo>
                  <a:cubicBezTo>
                    <a:pt x="1114" y="92"/>
                    <a:pt x="1085" y="58"/>
                    <a:pt x="1044" y="28"/>
                  </a:cubicBezTo>
                  <a:cubicBezTo>
                    <a:pt x="1019" y="11"/>
                    <a:pt x="987" y="0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2944575" y="2615675"/>
              <a:ext cx="30750" cy="30025"/>
            </a:xfrm>
            <a:custGeom>
              <a:avLst/>
              <a:gdLst/>
              <a:ahLst/>
              <a:cxnLst/>
              <a:rect l="l" t="t" r="r" b="b"/>
              <a:pathLst>
                <a:path w="1230" h="1201" extrusionOk="0">
                  <a:moveTo>
                    <a:pt x="904" y="1"/>
                  </a:moveTo>
                  <a:cubicBezTo>
                    <a:pt x="897" y="1"/>
                    <a:pt x="889" y="1"/>
                    <a:pt x="882" y="3"/>
                  </a:cubicBezTo>
                  <a:cubicBezTo>
                    <a:pt x="818" y="14"/>
                    <a:pt x="783" y="72"/>
                    <a:pt x="794" y="135"/>
                  </a:cubicBezTo>
                  <a:lnTo>
                    <a:pt x="928" y="814"/>
                  </a:lnTo>
                  <a:cubicBezTo>
                    <a:pt x="933" y="834"/>
                    <a:pt x="919" y="852"/>
                    <a:pt x="897" y="852"/>
                  </a:cubicBezTo>
                  <a:cubicBezTo>
                    <a:pt x="893" y="852"/>
                    <a:pt x="887" y="851"/>
                    <a:pt x="882" y="849"/>
                  </a:cubicBezTo>
                  <a:lnTo>
                    <a:pt x="162" y="588"/>
                  </a:lnTo>
                  <a:cubicBezTo>
                    <a:pt x="149" y="582"/>
                    <a:pt x="136" y="580"/>
                    <a:pt x="123" y="580"/>
                  </a:cubicBezTo>
                  <a:cubicBezTo>
                    <a:pt x="78" y="580"/>
                    <a:pt x="36" y="608"/>
                    <a:pt x="18" y="652"/>
                  </a:cubicBezTo>
                  <a:cubicBezTo>
                    <a:pt x="1" y="710"/>
                    <a:pt x="29" y="774"/>
                    <a:pt x="87" y="796"/>
                  </a:cubicBezTo>
                  <a:lnTo>
                    <a:pt x="1177" y="1197"/>
                  </a:lnTo>
                  <a:cubicBezTo>
                    <a:pt x="1183" y="1199"/>
                    <a:pt x="1188" y="1200"/>
                    <a:pt x="1192" y="1200"/>
                  </a:cubicBezTo>
                  <a:cubicBezTo>
                    <a:pt x="1214" y="1200"/>
                    <a:pt x="1229" y="1181"/>
                    <a:pt x="1225" y="1157"/>
                  </a:cubicBezTo>
                  <a:lnTo>
                    <a:pt x="1010" y="89"/>
                  </a:lnTo>
                  <a:cubicBezTo>
                    <a:pt x="999" y="38"/>
                    <a:pt x="954" y="1"/>
                    <a:pt x="9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2943250" y="2614175"/>
              <a:ext cx="33700" cy="33050"/>
            </a:xfrm>
            <a:custGeom>
              <a:avLst/>
              <a:gdLst/>
              <a:ahLst/>
              <a:cxnLst/>
              <a:rect l="l" t="t" r="r" b="b"/>
              <a:pathLst>
                <a:path w="1348" h="1322" extrusionOk="0">
                  <a:moveTo>
                    <a:pt x="957" y="118"/>
                  </a:moveTo>
                  <a:cubicBezTo>
                    <a:pt x="965" y="118"/>
                    <a:pt x="973" y="122"/>
                    <a:pt x="981" y="125"/>
                  </a:cubicBezTo>
                  <a:cubicBezTo>
                    <a:pt x="994" y="138"/>
                    <a:pt x="1005" y="149"/>
                    <a:pt x="1005" y="160"/>
                  </a:cubicBezTo>
                  <a:lnTo>
                    <a:pt x="1214" y="1188"/>
                  </a:lnTo>
                  <a:lnTo>
                    <a:pt x="1214" y="1188"/>
                  </a:lnTo>
                  <a:lnTo>
                    <a:pt x="158" y="799"/>
                  </a:lnTo>
                  <a:cubicBezTo>
                    <a:pt x="146" y="794"/>
                    <a:pt x="135" y="787"/>
                    <a:pt x="129" y="776"/>
                  </a:cubicBezTo>
                  <a:cubicBezTo>
                    <a:pt x="123" y="759"/>
                    <a:pt x="123" y="746"/>
                    <a:pt x="129" y="735"/>
                  </a:cubicBezTo>
                  <a:cubicBezTo>
                    <a:pt x="135" y="717"/>
                    <a:pt x="146" y="712"/>
                    <a:pt x="158" y="706"/>
                  </a:cubicBezTo>
                  <a:cubicBezTo>
                    <a:pt x="164" y="700"/>
                    <a:pt x="169" y="700"/>
                    <a:pt x="175" y="700"/>
                  </a:cubicBezTo>
                  <a:lnTo>
                    <a:pt x="199" y="700"/>
                  </a:lnTo>
                  <a:lnTo>
                    <a:pt x="917" y="968"/>
                  </a:lnTo>
                  <a:cubicBezTo>
                    <a:pt x="927" y="971"/>
                    <a:pt x="937" y="973"/>
                    <a:pt x="947" y="973"/>
                  </a:cubicBezTo>
                  <a:cubicBezTo>
                    <a:pt x="969" y="973"/>
                    <a:pt x="991" y="966"/>
                    <a:pt x="1010" y="950"/>
                  </a:cubicBezTo>
                  <a:cubicBezTo>
                    <a:pt x="1034" y="926"/>
                    <a:pt x="1045" y="891"/>
                    <a:pt x="1040" y="863"/>
                  </a:cubicBezTo>
                  <a:lnTo>
                    <a:pt x="906" y="178"/>
                  </a:lnTo>
                  <a:cubicBezTo>
                    <a:pt x="900" y="167"/>
                    <a:pt x="906" y="155"/>
                    <a:pt x="911" y="144"/>
                  </a:cubicBezTo>
                  <a:cubicBezTo>
                    <a:pt x="917" y="132"/>
                    <a:pt x="930" y="120"/>
                    <a:pt x="946" y="120"/>
                  </a:cubicBezTo>
                  <a:cubicBezTo>
                    <a:pt x="950" y="118"/>
                    <a:pt x="953" y="118"/>
                    <a:pt x="957" y="118"/>
                  </a:cubicBezTo>
                  <a:close/>
                  <a:moveTo>
                    <a:pt x="957" y="0"/>
                  </a:moveTo>
                  <a:cubicBezTo>
                    <a:pt x="946" y="0"/>
                    <a:pt x="935" y="1"/>
                    <a:pt x="924" y="4"/>
                  </a:cubicBezTo>
                  <a:cubicBezTo>
                    <a:pt x="877" y="10"/>
                    <a:pt x="836" y="39"/>
                    <a:pt x="813" y="74"/>
                  </a:cubicBezTo>
                  <a:cubicBezTo>
                    <a:pt x="785" y="114"/>
                    <a:pt x="778" y="160"/>
                    <a:pt x="790" y="208"/>
                  </a:cubicBezTo>
                  <a:lnTo>
                    <a:pt x="917" y="840"/>
                  </a:lnTo>
                  <a:lnTo>
                    <a:pt x="239" y="590"/>
                  </a:lnTo>
                  <a:cubicBezTo>
                    <a:pt x="222" y="583"/>
                    <a:pt x="203" y="579"/>
                    <a:pt x="184" y="579"/>
                  </a:cubicBezTo>
                  <a:cubicBezTo>
                    <a:pt x="159" y="579"/>
                    <a:pt x="132" y="586"/>
                    <a:pt x="105" y="596"/>
                  </a:cubicBezTo>
                  <a:cubicBezTo>
                    <a:pt x="65" y="613"/>
                    <a:pt x="36" y="648"/>
                    <a:pt x="19" y="695"/>
                  </a:cubicBezTo>
                  <a:cubicBezTo>
                    <a:pt x="1" y="735"/>
                    <a:pt x="1" y="781"/>
                    <a:pt x="25" y="822"/>
                  </a:cubicBezTo>
                  <a:cubicBezTo>
                    <a:pt x="41" y="863"/>
                    <a:pt x="76" y="898"/>
                    <a:pt x="117" y="909"/>
                  </a:cubicBezTo>
                  <a:lnTo>
                    <a:pt x="1214" y="1316"/>
                  </a:lnTo>
                  <a:cubicBezTo>
                    <a:pt x="1225" y="1321"/>
                    <a:pt x="1237" y="1321"/>
                    <a:pt x="1243" y="1321"/>
                  </a:cubicBezTo>
                  <a:cubicBezTo>
                    <a:pt x="1265" y="1321"/>
                    <a:pt x="1289" y="1316"/>
                    <a:pt x="1307" y="1298"/>
                  </a:cubicBezTo>
                  <a:cubicBezTo>
                    <a:pt x="1335" y="1274"/>
                    <a:pt x="1347" y="1239"/>
                    <a:pt x="1342" y="1204"/>
                  </a:cubicBezTo>
                  <a:lnTo>
                    <a:pt x="1120" y="138"/>
                  </a:lnTo>
                  <a:cubicBezTo>
                    <a:pt x="1115" y="91"/>
                    <a:pt x="1085" y="56"/>
                    <a:pt x="1051" y="28"/>
                  </a:cubicBezTo>
                  <a:cubicBezTo>
                    <a:pt x="1021" y="11"/>
                    <a:pt x="988" y="0"/>
                    <a:pt x="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17"/>
          <p:cNvGrpSpPr/>
          <p:nvPr/>
        </p:nvGrpSpPr>
        <p:grpSpPr>
          <a:xfrm rot="375283">
            <a:off x="8063143" y="746597"/>
            <a:ext cx="112118" cy="105008"/>
            <a:chOff x="-1622839" y="4549431"/>
            <a:chExt cx="141542" cy="132566"/>
          </a:xfrm>
        </p:grpSpPr>
        <p:sp>
          <p:nvSpPr>
            <p:cNvPr id="335" name="Google Shape;335;p17"/>
            <p:cNvSpPr/>
            <p:nvPr/>
          </p:nvSpPr>
          <p:spPr>
            <a:xfrm>
              <a:off x="-1616225" y="4555572"/>
              <a:ext cx="132188" cy="120377"/>
            </a:xfrm>
            <a:custGeom>
              <a:avLst/>
              <a:gdLst/>
              <a:ahLst/>
              <a:cxnLst/>
              <a:rect l="l" t="t" r="r" b="b"/>
              <a:pathLst>
                <a:path w="1399" h="1274" extrusionOk="0">
                  <a:moveTo>
                    <a:pt x="709" y="1"/>
                  </a:moveTo>
                  <a:cubicBezTo>
                    <a:pt x="657" y="1"/>
                    <a:pt x="604" y="7"/>
                    <a:pt x="552" y="21"/>
                  </a:cubicBezTo>
                  <a:cubicBezTo>
                    <a:pt x="209" y="102"/>
                    <a:pt x="1" y="444"/>
                    <a:pt x="81" y="787"/>
                  </a:cubicBezTo>
                  <a:cubicBezTo>
                    <a:pt x="150" y="1079"/>
                    <a:pt x="414" y="1274"/>
                    <a:pt x="699" y="1274"/>
                  </a:cubicBezTo>
                  <a:cubicBezTo>
                    <a:pt x="748" y="1274"/>
                    <a:pt x="797" y="1268"/>
                    <a:pt x="847" y="1256"/>
                  </a:cubicBezTo>
                  <a:cubicBezTo>
                    <a:pt x="1189" y="1169"/>
                    <a:pt x="1398" y="827"/>
                    <a:pt x="1318" y="485"/>
                  </a:cubicBezTo>
                  <a:cubicBezTo>
                    <a:pt x="1248" y="195"/>
                    <a:pt x="992" y="1"/>
                    <a:pt x="7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-1622839" y="4549431"/>
              <a:ext cx="141542" cy="132566"/>
            </a:xfrm>
            <a:custGeom>
              <a:avLst/>
              <a:gdLst/>
              <a:ahLst/>
              <a:cxnLst/>
              <a:rect l="l" t="t" r="r" b="b"/>
              <a:pathLst>
                <a:path w="1498" h="1403" extrusionOk="0">
                  <a:moveTo>
                    <a:pt x="772" y="132"/>
                  </a:moveTo>
                  <a:cubicBezTo>
                    <a:pt x="877" y="132"/>
                    <a:pt x="975" y="161"/>
                    <a:pt x="1067" y="213"/>
                  </a:cubicBezTo>
                  <a:cubicBezTo>
                    <a:pt x="1195" y="295"/>
                    <a:pt x="1289" y="416"/>
                    <a:pt x="1323" y="568"/>
                  </a:cubicBezTo>
                  <a:cubicBezTo>
                    <a:pt x="1364" y="712"/>
                    <a:pt x="1335" y="868"/>
                    <a:pt x="1259" y="996"/>
                  </a:cubicBezTo>
                  <a:cubicBezTo>
                    <a:pt x="1179" y="1130"/>
                    <a:pt x="1051" y="1222"/>
                    <a:pt x="906" y="1257"/>
                  </a:cubicBezTo>
                  <a:cubicBezTo>
                    <a:pt x="860" y="1268"/>
                    <a:pt x="814" y="1274"/>
                    <a:pt x="769" y="1274"/>
                  </a:cubicBezTo>
                  <a:cubicBezTo>
                    <a:pt x="512" y="1274"/>
                    <a:pt x="279" y="1095"/>
                    <a:pt x="215" y="834"/>
                  </a:cubicBezTo>
                  <a:cubicBezTo>
                    <a:pt x="140" y="533"/>
                    <a:pt x="331" y="220"/>
                    <a:pt x="633" y="143"/>
                  </a:cubicBezTo>
                  <a:cubicBezTo>
                    <a:pt x="679" y="137"/>
                    <a:pt x="726" y="132"/>
                    <a:pt x="772" y="132"/>
                  </a:cubicBezTo>
                  <a:close/>
                  <a:moveTo>
                    <a:pt x="777" y="0"/>
                  </a:moveTo>
                  <a:cubicBezTo>
                    <a:pt x="720" y="0"/>
                    <a:pt x="662" y="7"/>
                    <a:pt x="604" y="22"/>
                  </a:cubicBezTo>
                  <a:cubicBezTo>
                    <a:pt x="226" y="108"/>
                    <a:pt x="1" y="491"/>
                    <a:pt x="87" y="868"/>
                  </a:cubicBezTo>
                  <a:cubicBezTo>
                    <a:pt x="169" y="1187"/>
                    <a:pt x="453" y="1403"/>
                    <a:pt x="772" y="1403"/>
                  </a:cubicBezTo>
                  <a:cubicBezTo>
                    <a:pt x="824" y="1403"/>
                    <a:pt x="882" y="1396"/>
                    <a:pt x="935" y="1385"/>
                  </a:cubicBezTo>
                  <a:cubicBezTo>
                    <a:pt x="1115" y="1339"/>
                    <a:pt x="1271" y="1229"/>
                    <a:pt x="1369" y="1066"/>
                  </a:cubicBezTo>
                  <a:cubicBezTo>
                    <a:pt x="1468" y="903"/>
                    <a:pt x="1497" y="718"/>
                    <a:pt x="1450" y="538"/>
                  </a:cubicBezTo>
                  <a:cubicBezTo>
                    <a:pt x="1404" y="352"/>
                    <a:pt x="1294" y="201"/>
                    <a:pt x="1137" y="103"/>
                  </a:cubicBezTo>
                  <a:cubicBezTo>
                    <a:pt x="1026" y="35"/>
                    <a:pt x="903" y="0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17"/>
          <p:cNvGrpSpPr/>
          <p:nvPr/>
        </p:nvGrpSpPr>
        <p:grpSpPr>
          <a:xfrm>
            <a:off x="8528141" y="857408"/>
            <a:ext cx="100956" cy="103473"/>
            <a:chOff x="8003766" y="381721"/>
            <a:chExt cx="100956" cy="103473"/>
          </a:xfrm>
        </p:grpSpPr>
        <p:sp>
          <p:nvSpPr>
            <p:cNvPr id="338" name="Google Shape;338;p17"/>
            <p:cNvSpPr/>
            <p:nvPr/>
          </p:nvSpPr>
          <p:spPr>
            <a:xfrm flipH="1">
              <a:off x="8008006" y="386174"/>
              <a:ext cx="94596" cy="94604"/>
            </a:xfrm>
            <a:custGeom>
              <a:avLst/>
              <a:gdLst/>
              <a:ahLst/>
              <a:cxnLst/>
              <a:rect l="l" t="t" r="r" b="b"/>
              <a:pathLst>
                <a:path w="2722" h="2528" extrusionOk="0">
                  <a:moveTo>
                    <a:pt x="1358" y="0"/>
                  </a:moveTo>
                  <a:cubicBezTo>
                    <a:pt x="738" y="0"/>
                    <a:pt x="199" y="440"/>
                    <a:pt x="104" y="1077"/>
                  </a:cubicBezTo>
                  <a:cubicBezTo>
                    <a:pt x="0" y="1763"/>
                    <a:pt x="478" y="2409"/>
                    <a:pt x="1167" y="2513"/>
                  </a:cubicBezTo>
                  <a:cubicBezTo>
                    <a:pt x="1232" y="2523"/>
                    <a:pt x="1297" y="2528"/>
                    <a:pt x="1360" y="2528"/>
                  </a:cubicBezTo>
                  <a:cubicBezTo>
                    <a:pt x="1973" y="2528"/>
                    <a:pt x="2508" y="2088"/>
                    <a:pt x="2603" y="1450"/>
                  </a:cubicBezTo>
                  <a:cubicBezTo>
                    <a:pt x="2721" y="761"/>
                    <a:pt x="2244" y="119"/>
                    <a:pt x="1555" y="15"/>
                  </a:cubicBezTo>
                  <a:cubicBezTo>
                    <a:pt x="1489" y="5"/>
                    <a:pt x="1423" y="0"/>
                    <a:pt x="1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 flipH="1">
              <a:off x="8003766" y="381721"/>
              <a:ext cx="100956" cy="103473"/>
            </a:xfrm>
            <a:custGeom>
              <a:avLst/>
              <a:gdLst/>
              <a:ahLst/>
              <a:cxnLst/>
              <a:rect l="l" t="t" r="r" b="b"/>
              <a:pathLst>
                <a:path w="2905" h="2765" extrusionOk="0">
                  <a:moveTo>
                    <a:pt x="1422" y="223"/>
                  </a:moveTo>
                  <a:cubicBezTo>
                    <a:pt x="1483" y="223"/>
                    <a:pt x="1526" y="223"/>
                    <a:pt x="1587" y="238"/>
                  </a:cubicBezTo>
                  <a:cubicBezTo>
                    <a:pt x="2229" y="342"/>
                    <a:pt x="2664" y="927"/>
                    <a:pt x="2560" y="1555"/>
                  </a:cubicBezTo>
                  <a:cubicBezTo>
                    <a:pt x="2478" y="2128"/>
                    <a:pt x="1972" y="2540"/>
                    <a:pt x="1407" y="2540"/>
                  </a:cubicBezTo>
                  <a:cubicBezTo>
                    <a:pt x="1353" y="2540"/>
                    <a:pt x="1298" y="2536"/>
                    <a:pt x="1242" y="2528"/>
                  </a:cubicBezTo>
                  <a:cubicBezTo>
                    <a:pt x="944" y="2481"/>
                    <a:pt x="675" y="2316"/>
                    <a:pt x="481" y="2061"/>
                  </a:cubicBezTo>
                  <a:cubicBezTo>
                    <a:pt x="302" y="1824"/>
                    <a:pt x="226" y="1508"/>
                    <a:pt x="270" y="1211"/>
                  </a:cubicBezTo>
                  <a:cubicBezTo>
                    <a:pt x="316" y="895"/>
                    <a:pt x="481" y="625"/>
                    <a:pt x="736" y="446"/>
                  </a:cubicBezTo>
                  <a:cubicBezTo>
                    <a:pt x="930" y="299"/>
                    <a:pt x="1167" y="223"/>
                    <a:pt x="1422" y="223"/>
                  </a:cubicBezTo>
                  <a:close/>
                  <a:moveTo>
                    <a:pt x="1430" y="1"/>
                  </a:moveTo>
                  <a:cubicBezTo>
                    <a:pt x="748" y="1"/>
                    <a:pt x="156" y="486"/>
                    <a:pt x="61" y="1182"/>
                  </a:cubicBezTo>
                  <a:cubicBezTo>
                    <a:pt x="0" y="1541"/>
                    <a:pt x="90" y="1900"/>
                    <a:pt x="302" y="2198"/>
                  </a:cubicBezTo>
                  <a:cubicBezTo>
                    <a:pt x="524" y="2496"/>
                    <a:pt x="840" y="2689"/>
                    <a:pt x="1214" y="2750"/>
                  </a:cubicBezTo>
                  <a:cubicBezTo>
                    <a:pt x="1275" y="2750"/>
                    <a:pt x="1346" y="2765"/>
                    <a:pt x="1422" y="2765"/>
                  </a:cubicBezTo>
                  <a:cubicBezTo>
                    <a:pt x="2082" y="2765"/>
                    <a:pt x="2678" y="2273"/>
                    <a:pt x="2782" y="1584"/>
                  </a:cubicBezTo>
                  <a:cubicBezTo>
                    <a:pt x="2904" y="837"/>
                    <a:pt x="2380" y="134"/>
                    <a:pt x="1634" y="15"/>
                  </a:cubicBezTo>
                  <a:cubicBezTo>
                    <a:pt x="1565" y="6"/>
                    <a:pt x="1497" y="1"/>
                    <a:pt x="1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Google Shape;340;p17"/>
          <p:cNvGrpSpPr/>
          <p:nvPr/>
        </p:nvGrpSpPr>
        <p:grpSpPr>
          <a:xfrm>
            <a:off x="8180652" y="1154684"/>
            <a:ext cx="49453" cy="51868"/>
            <a:chOff x="8108302" y="1196184"/>
            <a:chExt cx="49453" cy="51868"/>
          </a:xfrm>
        </p:grpSpPr>
        <p:sp>
          <p:nvSpPr>
            <p:cNvPr id="341" name="Google Shape;341;p17"/>
            <p:cNvSpPr/>
            <p:nvPr/>
          </p:nvSpPr>
          <p:spPr>
            <a:xfrm flipH="1">
              <a:off x="8110318" y="1200488"/>
              <a:ext cx="45804" cy="43522"/>
            </a:xfrm>
            <a:custGeom>
              <a:avLst/>
              <a:gdLst/>
              <a:ahLst/>
              <a:cxnLst/>
              <a:rect l="l" t="t" r="r" b="b"/>
              <a:pathLst>
                <a:path w="1318" h="1163" extrusionOk="0">
                  <a:moveTo>
                    <a:pt x="651" y="1"/>
                  </a:moveTo>
                  <a:cubicBezTo>
                    <a:pt x="535" y="1"/>
                    <a:pt x="417" y="34"/>
                    <a:pt x="313" y="104"/>
                  </a:cubicBezTo>
                  <a:cubicBezTo>
                    <a:pt x="61" y="301"/>
                    <a:pt x="0" y="660"/>
                    <a:pt x="194" y="929"/>
                  </a:cubicBezTo>
                  <a:cubicBezTo>
                    <a:pt x="310" y="1080"/>
                    <a:pt x="486" y="1162"/>
                    <a:pt x="663" y="1162"/>
                  </a:cubicBezTo>
                  <a:cubicBezTo>
                    <a:pt x="781" y="1162"/>
                    <a:pt x="900" y="1126"/>
                    <a:pt x="1002" y="1048"/>
                  </a:cubicBezTo>
                  <a:cubicBezTo>
                    <a:pt x="1257" y="854"/>
                    <a:pt x="1318" y="495"/>
                    <a:pt x="1120" y="240"/>
                  </a:cubicBezTo>
                  <a:cubicBezTo>
                    <a:pt x="1010" y="84"/>
                    <a:pt x="833" y="1"/>
                    <a:pt x="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 flipH="1">
              <a:off x="8108302" y="1196184"/>
              <a:ext cx="49453" cy="51868"/>
            </a:xfrm>
            <a:custGeom>
              <a:avLst/>
              <a:gdLst/>
              <a:ahLst/>
              <a:cxnLst/>
              <a:rect l="l" t="t" r="r" b="b"/>
              <a:pathLst>
                <a:path w="1423" h="1386" extrusionOk="0">
                  <a:moveTo>
                    <a:pt x="704" y="219"/>
                  </a:moveTo>
                  <a:cubicBezTo>
                    <a:pt x="855" y="219"/>
                    <a:pt x="988" y="294"/>
                    <a:pt x="1078" y="416"/>
                  </a:cubicBezTo>
                  <a:cubicBezTo>
                    <a:pt x="1153" y="520"/>
                    <a:pt x="1185" y="639"/>
                    <a:pt x="1167" y="757"/>
                  </a:cubicBezTo>
                  <a:cubicBezTo>
                    <a:pt x="1153" y="894"/>
                    <a:pt x="1078" y="998"/>
                    <a:pt x="988" y="1073"/>
                  </a:cubicBezTo>
                  <a:cubicBezTo>
                    <a:pt x="901" y="1136"/>
                    <a:pt x="804" y="1166"/>
                    <a:pt x="695" y="1166"/>
                  </a:cubicBezTo>
                  <a:cubicBezTo>
                    <a:pt x="674" y="1166"/>
                    <a:pt x="652" y="1165"/>
                    <a:pt x="629" y="1163"/>
                  </a:cubicBezTo>
                  <a:cubicBezTo>
                    <a:pt x="511" y="1134"/>
                    <a:pt x="406" y="1073"/>
                    <a:pt x="331" y="969"/>
                  </a:cubicBezTo>
                  <a:cubicBezTo>
                    <a:pt x="256" y="865"/>
                    <a:pt x="227" y="743"/>
                    <a:pt x="241" y="625"/>
                  </a:cubicBezTo>
                  <a:cubicBezTo>
                    <a:pt x="256" y="506"/>
                    <a:pt x="331" y="384"/>
                    <a:pt x="435" y="309"/>
                  </a:cubicBezTo>
                  <a:cubicBezTo>
                    <a:pt x="511" y="251"/>
                    <a:pt x="615" y="219"/>
                    <a:pt x="704" y="219"/>
                  </a:cubicBezTo>
                  <a:close/>
                  <a:moveTo>
                    <a:pt x="696" y="0"/>
                  </a:moveTo>
                  <a:cubicBezTo>
                    <a:pt x="558" y="0"/>
                    <a:pt x="419" y="42"/>
                    <a:pt x="302" y="129"/>
                  </a:cubicBezTo>
                  <a:cubicBezTo>
                    <a:pt x="152" y="251"/>
                    <a:pt x="47" y="416"/>
                    <a:pt x="33" y="596"/>
                  </a:cubicBezTo>
                  <a:cubicBezTo>
                    <a:pt x="1" y="775"/>
                    <a:pt x="47" y="955"/>
                    <a:pt x="152" y="1102"/>
                  </a:cubicBezTo>
                  <a:cubicBezTo>
                    <a:pt x="288" y="1281"/>
                    <a:pt x="496" y="1385"/>
                    <a:pt x="704" y="1385"/>
                  </a:cubicBezTo>
                  <a:cubicBezTo>
                    <a:pt x="855" y="1385"/>
                    <a:pt x="988" y="1342"/>
                    <a:pt x="1110" y="1253"/>
                  </a:cubicBezTo>
                  <a:cubicBezTo>
                    <a:pt x="1257" y="1149"/>
                    <a:pt x="1365" y="983"/>
                    <a:pt x="1394" y="804"/>
                  </a:cubicBezTo>
                  <a:cubicBezTo>
                    <a:pt x="1422" y="625"/>
                    <a:pt x="1379" y="431"/>
                    <a:pt x="1257" y="280"/>
                  </a:cubicBezTo>
                  <a:cubicBezTo>
                    <a:pt x="1122" y="99"/>
                    <a:pt x="909" y="0"/>
                    <a:pt x="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43;p17"/>
          <p:cNvSpPr txBox="1">
            <a:spLocks noGrp="1"/>
          </p:cNvSpPr>
          <p:nvPr>
            <p:ph type="subTitle" idx="1"/>
          </p:nvPr>
        </p:nvSpPr>
        <p:spPr>
          <a:xfrm>
            <a:off x="720000" y="2764536"/>
            <a:ext cx="2336400" cy="41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 txBox="1">
            <a:spLocks noGrp="1"/>
          </p:cNvSpPr>
          <p:nvPr>
            <p:ph type="subTitle" idx="2"/>
          </p:nvPr>
        </p:nvSpPr>
        <p:spPr>
          <a:xfrm>
            <a:off x="720000" y="3086060"/>
            <a:ext cx="23364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7"/>
          <p:cNvSpPr txBox="1">
            <a:spLocks noGrp="1"/>
          </p:cNvSpPr>
          <p:nvPr>
            <p:ph type="subTitle" idx="3"/>
          </p:nvPr>
        </p:nvSpPr>
        <p:spPr>
          <a:xfrm>
            <a:off x="3403800" y="3086060"/>
            <a:ext cx="23364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7"/>
          <p:cNvSpPr txBox="1">
            <a:spLocks noGrp="1"/>
          </p:cNvSpPr>
          <p:nvPr>
            <p:ph type="subTitle" idx="4"/>
          </p:nvPr>
        </p:nvSpPr>
        <p:spPr>
          <a:xfrm>
            <a:off x="6087600" y="3086060"/>
            <a:ext cx="23364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7"/>
          <p:cNvSpPr txBox="1">
            <a:spLocks noGrp="1"/>
          </p:cNvSpPr>
          <p:nvPr>
            <p:ph type="subTitle" idx="5"/>
          </p:nvPr>
        </p:nvSpPr>
        <p:spPr>
          <a:xfrm>
            <a:off x="3403800" y="2764536"/>
            <a:ext cx="2336400" cy="41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9" name="Google Shape;349;p17"/>
          <p:cNvSpPr txBox="1">
            <a:spLocks noGrp="1"/>
          </p:cNvSpPr>
          <p:nvPr>
            <p:ph type="subTitle" idx="6"/>
          </p:nvPr>
        </p:nvSpPr>
        <p:spPr>
          <a:xfrm>
            <a:off x="6087600" y="2764536"/>
            <a:ext cx="2336400" cy="41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50" name="Google Shape;350;p17"/>
          <p:cNvGrpSpPr/>
          <p:nvPr/>
        </p:nvGrpSpPr>
        <p:grpSpPr>
          <a:xfrm>
            <a:off x="8180648" y="278168"/>
            <a:ext cx="392704" cy="405080"/>
            <a:chOff x="-4011463" y="4778467"/>
            <a:chExt cx="925316" cy="954701"/>
          </a:xfrm>
        </p:grpSpPr>
        <p:sp>
          <p:nvSpPr>
            <p:cNvPr id="351" name="Google Shape;351;p17"/>
            <p:cNvSpPr/>
            <p:nvPr/>
          </p:nvSpPr>
          <p:spPr>
            <a:xfrm>
              <a:off x="-3999935" y="4824671"/>
              <a:ext cx="910482" cy="902356"/>
            </a:xfrm>
            <a:custGeom>
              <a:avLst/>
              <a:gdLst/>
              <a:ahLst/>
              <a:cxnLst/>
              <a:rect l="l" t="t" r="r" b="b"/>
              <a:pathLst>
                <a:path w="9636" h="9550" extrusionOk="0">
                  <a:moveTo>
                    <a:pt x="4821" y="2671"/>
                  </a:moveTo>
                  <a:cubicBezTo>
                    <a:pt x="5062" y="2671"/>
                    <a:pt x="5307" y="2712"/>
                    <a:pt x="5546" y="2799"/>
                  </a:cubicBezTo>
                  <a:cubicBezTo>
                    <a:pt x="6654" y="3200"/>
                    <a:pt x="7222" y="4418"/>
                    <a:pt x="6822" y="5526"/>
                  </a:cubicBezTo>
                  <a:cubicBezTo>
                    <a:pt x="6508" y="6389"/>
                    <a:pt x="5688" y="6929"/>
                    <a:pt x="4818" y="6929"/>
                  </a:cubicBezTo>
                  <a:cubicBezTo>
                    <a:pt x="4578" y="6929"/>
                    <a:pt x="4334" y="6888"/>
                    <a:pt x="4096" y="6801"/>
                  </a:cubicBezTo>
                  <a:cubicBezTo>
                    <a:pt x="2988" y="6396"/>
                    <a:pt x="2419" y="5178"/>
                    <a:pt x="2820" y="4075"/>
                  </a:cubicBezTo>
                  <a:cubicBezTo>
                    <a:pt x="3133" y="3208"/>
                    <a:pt x="3952" y="2671"/>
                    <a:pt x="4821" y="2671"/>
                  </a:cubicBezTo>
                  <a:close/>
                  <a:moveTo>
                    <a:pt x="6052" y="0"/>
                  </a:moveTo>
                  <a:cubicBezTo>
                    <a:pt x="5920" y="0"/>
                    <a:pt x="5794" y="82"/>
                    <a:pt x="5749" y="218"/>
                  </a:cubicBezTo>
                  <a:lnTo>
                    <a:pt x="5419" y="1117"/>
                  </a:lnTo>
                  <a:cubicBezTo>
                    <a:pt x="5219" y="1084"/>
                    <a:pt x="5018" y="1067"/>
                    <a:pt x="4819" y="1067"/>
                  </a:cubicBezTo>
                  <a:cubicBezTo>
                    <a:pt x="4503" y="1067"/>
                    <a:pt x="4190" y="1108"/>
                    <a:pt x="3888" y="1187"/>
                  </a:cubicBezTo>
                  <a:lnTo>
                    <a:pt x="3481" y="316"/>
                  </a:lnTo>
                  <a:cubicBezTo>
                    <a:pt x="3427" y="199"/>
                    <a:pt x="3312" y="127"/>
                    <a:pt x="3188" y="127"/>
                  </a:cubicBezTo>
                  <a:cubicBezTo>
                    <a:pt x="3141" y="127"/>
                    <a:pt x="3092" y="138"/>
                    <a:pt x="3045" y="161"/>
                  </a:cubicBezTo>
                  <a:lnTo>
                    <a:pt x="2408" y="456"/>
                  </a:lnTo>
                  <a:cubicBezTo>
                    <a:pt x="2245" y="531"/>
                    <a:pt x="2175" y="729"/>
                    <a:pt x="2252" y="891"/>
                  </a:cubicBezTo>
                  <a:lnTo>
                    <a:pt x="2657" y="1762"/>
                  </a:lnTo>
                  <a:cubicBezTo>
                    <a:pt x="2245" y="2057"/>
                    <a:pt x="1891" y="2440"/>
                    <a:pt x="1625" y="2892"/>
                  </a:cubicBezTo>
                  <a:lnTo>
                    <a:pt x="720" y="2562"/>
                  </a:lnTo>
                  <a:cubicBezTo>
                    <a:pt x="685" y="2550"/>
                    <a:pt x="648" y="2544"/>
                    <a:pt x="612" y="2544"/>
                  </a:cubicBezTo>
                  <a:cubicBezTo>
                    <a:pt x="477" y="2544"/>
                    <a:pt x="348" y="2626"/>
                    <a:pt x="303" y="2758"/>
                  </a:cubicBezTo>
                  <a:lnTo>
                    <a:pt x="59" y="3420"/>
                  </a:lnTo>
                  <a:cubicBezTo>
                    <a:pt x="1" y="3594"/>
                    <a:pt x="87" y="3780"/>
                    <a:pt x="255" y="3843"/>
                  </a:cubicBezTo>
                  <a:lnTo>
                    <a:pt x="1160" y="4169"/>
                  </a:lnTo>
                  <a:cubicBezTo>
                    <a:pt x="1074" y="4691"/>
                    <a:pt x="1103" y="5213"/>
                    <a:pt x="1224" y="5700"/>
                  </a:cubicBezTo>
                  <a:lnTo>
                    <a:pt x="360" y="6105"/>
                  </a:lnTo>
                  <a:cubicBezTo>
                    <a:pt x="191" y="6182"/>
                    <a:pt x="122" y="6378"/>
                    <a:pt x="198" y="6541"/>
                  </a:cubicBezTo>
                  <a:lnTo>
                    <a:pt x="499" y="7179"/>
                  </a:lnTo>
                  <a:cubicBezTo>
                    <a:pt x="554" y="7301"/>
                    <a:pt x="674" y="7372"/>
                    <a:pt x="798" y="7372"/>
                  </a:cubicBezTo>
                  <a:cubicBezTo>
                    <a:pt x="844" y="7372"/>
                    <a:pt x="891" y="7362"/>
                    <a:pt x="935" y="7341"/>
                  </a:cubicBezTo>
                  <a:lnTo>
                    <a:pt x="1805" y="6935"/>
                  </a:lnTo>
                  <a:cubicBezTo>
                    <a:pt x="2100" y="7347"/>
                    <a:pt x="2477" y="7701"/>
                    <a:pt x="2935" y="7968"/>
                  </a:cubicBezTo>
                  <a:lnTo>
                    <a:pt x="2605" y="8867"/>
                  </a:lnTo>
                  <a:cubicBezTo>
                    <a:pt x="2547" y="9041"/>
                    <a:pt x="2635" y="9227"/>
                    <a:pt x="2802" y="9291"/>
                  </a:cubicBezTo>
                  <a:lnTo>
                    <a:pt x="3463" y="9529"/>
                  </a:lnTo>
                  <a:cubicBezTo>
                    <a:pt x="3500" y="9543"/>
                    <a:pt x="3539" y="9550"/>
                    <a:pt x="3577" y="9550"/>
                  </a:cubicBezTo>
                  <a:cubicBezTo>
                    <a:pt x="3710" y="9550"/>
                    <a:pt x="3838" y="9466"/>
                    <a:pt x="3888" y="9331"/>
                  </a:cubicBezTo>
                  <a:lnTo>
                    <a:pt x="4212" y="8432"/>
                  </a:lnTo>
                  <a:cubicBezTo>
                    <a:pt x="4414" y="8465"/>
                    <a:pt x="4615" y="8482"/>
                    <a:pt x="4814" y="8482"/>
                  </a:cubicBezTo>
                  <a:cubicBezTo>
                    <a:pt x="5130" y="8482"/>
                    <a:pt x="5441" y="8441"/>
                    <a:pt x="5743" y="8362"/>
                  </a:cubicBezTo>
                  <a:lnTo>
                    <a:pt x="6150" y="9232"/>
                  </a:lnTo>
                  <a:cubicBezTo>
                    <a:pt x="6205" y="9351"/>
                    <a:pt x="6323" y="9420"/>
                    <a:pt x="6447" y="9420"/>
                  </a:cubicBezTo>
                  <a:cubicBezTo>
                    <a:pt x="6493" y="9420"/>
                    <a:pt x="6540" y="9410"/>
                    <a:pt x="6584" y="9389"/>
                  </a:cubicBezTo>
                  <a:lnTo>
                    <a:pt x="7222" y="9093"/>
                  </a:lnTo>
                  <a:cubicBezTo>
                    <a:pt x="7385" y="9018"/>
                    <a:pt x="7460" y="8820"/>
                    <a:pt x="7379" y="8658"/>
                  </a:cubicBezTo>
                  <a:lnTo>
                    <a:pt x="6973" y="7788"/>
                  </a:lnTo>
                  <a:cubicBezTo>
                    <a:pt x="7385" y="7492"/>
                    <a:pt x="7744" y="7109"/>
                    <a:pt x="8011" y="6657"/>
                  </a:cubicBezTo>
                  <a:lnTo>
                    <a:pt x="8911" y="6982"/>
                  </a:lnTo>
                  <a:cubicBezTo>
                    <a:pt x="8948" y="6996"/>
                    <a:pt x="8986" y="7003"/>
                    <a:pt x="9024" y="7003"/>
                  </a:cubicBezTo>
                  <a:cubicBezTo>
                    <a:pt x="9157" y="7003"/>
                    <a:pt x="9283" y="6921"/>
                    <a:pt x="9328" y="6790"/>
                  </a:cubicBezTo>
                  <a:lnTo>
                    <a:pt x="9572" y="6123"/>
                  </a:lnTo>
                  <a:cubicBezTo>
                    <a:pt x="9636" y="5955"/>
                    <a:pt x="9543" y="5770"/>
                    <a:pt x="9374" y="5706"/>
                  </a:cubicBezTo>
                  <a:lnTo>
                    <a:pt x="8475" y="5381"/>
                  </a:lnTo>
                  <a:cubicBezTo>
                    <a:pt x="8557" y="4859"/>
                    <a:pt x="8533" y="4337"/>
                    <a:pt x="8405" y="3850"/>
                  </a:cubicBezTo>
                  <a:lnTo>
                    <a:pt x="9275" y="3443"/>
                  </a:lnTo>
                  <a:cubicBezTo>
                    <a:pt x="9438" y="3363"/>
                    <a:pt x="9508" y="3170"/>
                    <a:pt x="9433" y="3008"/>
                  </a:cubicBezTo>
                  <a:lnTo>
                    <a:pt x="9136" y="2370"/>
                  </a:lnTo>
                  <a:cubicBezTo>
                    <a:pt x="9077" y="2247"/>
                    <a:pt x="8960" y="2177"/>
                    <a:pt x="8836" y="2177"/>
                  </a:cubicBezTo>
                  <a:cubicBezTo>
                    <a:pt x="8789" y="2177"/>
                    <a:pt x="8742" y="2187"/>
                    <a:pt x="8696" y="2207"/>
                  </a:cubicBezTo>
                  <a:lnTo>
                    <a:pt x="7832" y="2614"/>
                  </a:lnTo>
                  <a:cubicBezTo>
                    <a:pt x="7535" y="2202"/>
                    <a:pt x="7152" y="1848"/>
                    <a:pt x="6700" y="1581"/>
                  </a:cubicBezTo>
                  <a:lnTo>
                    <a:pt x="7026" y="683"/>
                  </a:lnTo>
                  <a:cubicBezTo>
                    <a:pt x="7090" y="509"/>
                    <a:pt x="7002" y="322"/>
                    <a:pt x="6828" y="258"/>
                  </a:cubicBezTo>
                  <a:lnTo>
                    <a:pt x="6167" y="21"/>
                  </a:lnTo>
                  <a:cubicBezTo>
                    <a:pt x="6129" y="7"/>
                    <a:pt x="6090" y="0"/>
                    <a:pt x="6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-4003242" y="4818435"/>
              <a:ext cx="917096" cy="914733"/>
            </a:xfrm>
            <a:custGeom>
              <a:avLst/>
              <a:gdLst/>
              <a:ahLst/>
              <a:cxnLst/>
              <a:rect l="l" t="t" r="r" b="b"/>
              <a:pathLst>
                <a:path w="9706" h="9681" extrusionOk="0">
                  <a:moveTo>
                    <a:pt x="4855" y="2800"/>
                  </a:moveTo>
                  <a:cubicBezTo>
                    <a:pt x="5092" y="2800"/>
                    <a:pt x="5330" y="2841"/>
                    <a:pt x="5558" y="2923"/>
                  </a:cubicBezTo>
                  <a:cubicBezTo>
                    <a:pt x="6630" y="3312"/>
                    <a:pt x="7182" y="4501"/>
                    <a:pt x="6793" y="5568"/>
                  </a:cubicBezTo>
                  <a:cubicBezTo>
                    <a:pt x="6489" y="6405"/>
                    <a:pt x="5696" y="6928"/>
                    <a:pt x="4853" y="6928"/>
                  </a:cubicBezTo>
                  <a:cubicBezTo>
                    <a:pt x="4621" y="6928"/>
                    <a:pt x="4385" y="6889"/>
                    <a:pt x="4154" y="6805"/>
                  </a:cubicBezTo>
                  <a:cubicBezTo>
                    <a:pt x="3080" y="6415"/>
                    <a:pt x="2530" y="5231"/>
                    <a:pt x="2919" y="4160"/>
                  </a:cubicBezTo>
                  <a:cubicBezTo>
                    <a:pt x="3104" y="3643"/>
                    <a:pt x="3481" y="3231"/>
                    <a:pt x="3980" y="2998"/>
                  </a:cubicBezTo>
                  <a:cubicBezTo>
                    <a:pt x="4258" y="2866"/>
                    <a:pt x="4557" y="2800"/>
                    <a:pt x="4855" y="2800"/>
                  </a:cubicBezTo>
                  <a:close/>
                  <a:moveTo>
                    <a:pt x="4852" y="2670"/>
                  </a:moveTo>
                  <a:cubicBezTo>
                    <a:pt x="4536" y="2670"/>
                    <a:pt x="4221" y="2739"/>
                    <a:pt x="3928" y="2877"/>
                  </a:cubicBezTo>
                  <a:cubicBezTo>
                    <a:pt x="3394" y="3126"/>
                    <a:pt x="2994" y="3568"/>
                    <a:pt x="2796" y="4118"/>
                  </a:cubicBezTo>
                  <a:cubicBezTo>
                    <a:pt x="2384" y="5255"/>
                    <a:pt x="2970" y="6514"/>
                    <a:pt x="4108" y="6926"/>
                  </a:cubicBezTo>
                  <a:cubicBezTo>
                    <a:pt x="4351" y="7013"/>
                    <a:pt x="4606" y="7059"/>
                    <a:pt x="4855" y="7059"/>
                  </a:cubicBezTo>
                  <a:cubicBezTo>
                    <a:pt x="5749" y="7059"/>
                    <a:pt x="6596" y="6503"/>
                    <a:pt x="6916" y="5614"/>
                  </a:cubicBezTo>
                  <a:cubicBezTo>
                    <a:pt x="7327" y="4478"/>
                    <a:pt x="6742" y="3220"/>
                    <a:pt x="5604" y="2802"/>
                  </a:cubicBezTo>
                  <a:cubicBezTo>
                    <a:pt x="5359" y="2714"/>
                    <a:pt x="5105" y="2670"/>
                    <a:pt x="4852" y="2670"/>
                  </a:cubicBezTo>
                  <a:close/>
                  <a:moveTo>
                    <a:pt x="6098" y="131"/>
                  </a:moveTo>
                  <a:cubicBezTo>
                    <a:pt x="6125" y="131"/>
                    <a:pt x="6152" y="135"/>
                    <a:pt x="6178" y="144"/>
                  </a:cubicBezTo>
                  <a:lnTo>
                    <a:pt x="6839" y="388"/>
                  </a:lnTo>
                  <a:cubicBezTo>
                    <a:pt x="6978" y="435"/>
                    <a:pt x="7048" y="586"/>
                    <a:pt x="7002" y="725"/>
                  </a:cubicBezTo>
                  <a:lnTo>
                    <a:pt x="6672" y="1624"/>
                  </a:lnTo>
                  <a:cubicBezTo>
                    <a:pt x="6660" y="1654"/>
                    <a:pt x="6672" y="1688"/>
                    <a:pt x="6700" y="1705"/>
                  </a:cubicBezTo>
                  <a:cubicBezTo>
                    <a:pt x="7141" y="1960"/>
                    <a:pt x="7513" y="2302"/>
                    <a:pt x="7808" y="2720"/>
                  </a:cubicBezTo>
                  <a:cubicBezTo>
                    <a:pt x="7824" y="2736"/>
                    <a:pt x="7842" y="2746"/>
                    <a:pt x="7862" y="2746"/>
                  </a:cubicBezTo>
                  <a:cubicBezTo>
                    <a:pt x="7871" y="2746"/>
                    <a:pt x="7881" y="2744"/>
                    <a:pt x="7890" y="2738"/>
                  </a:cubicBezTo>
                  <a:lnTo>
                    <a:pt x="8760" y="2332"/>
                  </a:lnTo>
                  <a:cubicBezTo>
                    <a:pt x="8795" y="2316"/>
                    <a:pt x="8832" y="2309"/>
                    <a:pt x="8868" y="2309"/>
                  </a:cubicBezTo>
                  <a:cubicBezTo>
                    <a:pt x="8969" y="2309"/>
                    <a:pt x="9065" y="2365"/>
                    <a:pt x="9109" y="2460"/>
                  </a:cubicBezTo>
                  <a:lnTo>
                    <a:pt x="9409" y="3097"/>
                  </a:lnTo>
                  <a:cubicBezTo>
                    <a:pt x="9468" y="3231"/>
                    <a:pt x="9415" y="3387"/>
                    <a:pt x="9283" y="3451"/>
                  </a:cubicBezTo>
                  <a:lnTo>
                    <a:pt x="8412" y="3857"/>
                  </a:lnTo>
                  <a:cubicBezTo>
                    <a:pt x="8383" y="3869"/>
                    <a:pt x="8371" y="3898"/>
                    <a:pt x="8378" y="3933"/>
                  </a:cubicBezTo>
                  <a:cubicBezTo>
                    <a:pt x="8504" y="4425"/>
                    <a:pt x="8528" y="4931"/>
                    <a:pt x="8440" y="5435"/>
                  </a:cubicBezTo>
                  <a:cubicBezTo>
                    <a:pt x="8440" y="5464"/>
                    <a:pt x="8458" y="5493"/>
                    <a:pt x="8488" y="5504"/>
                  </a:cubicBezTo>
                  <a:lnTo>
                    <a:pt x="9387" y="5836"/>
                  </a:lnTo>
                  <a:cubicBezTo>
                    <a:pt x="9457" y="5858"/>
                    <a:pt x="9508" y="5905"/>
                    <a:pt x="9537" y="5969"/>
                  </a:cubicBezTo>
                  <a:cubicBezTo>
                    <a:pt x="9567" y="6032"/>
                    <a:pt x="9567" y="6102"/>
                    <a:pt x="9543" y="6171"/>
                  </a:cubicBezTo>
                  <a:lnTo>
                    <a:pt x="9305" y="6833"/>
                  </a:lnTo>
                  <a:cubicBezTo>
                    <a:pt x="9283" y="6897"/>
                    <a:pt x="9230" y="6949"/>
                    <a:pt x="9166" y="6979"/>
                  </a:cubicBezTo>
                  <a:cubicBezTo>
                    <a:pt x="9132" y="6995"/>
                    <a:pt x="9092" y="7004"/>
                    <a:pt x="9052" y="7004"/>
                  </a:cubicBezTo>
                  <a:cubicBezTo>
                    <a:pt x="9023" y="7004"/>
                    <a:pt x="8995" y="7000"/>
                    <a:pt x="8969" y="6990"/>
                  </a:cubicBezTo>
                  <a:lnTo>
                    <a:pt x="8064" y="6658"/>
                  </a:lnTo>
                  <a:cubicBezTo>
                    <a:pt x="8060" y="6658"/>
                    <a:pt x="8055" y="6657"/>
                    <a:pt x="8050" y="6657"/>
                  </a:cubicBezTo>
                  <a:cubicBezTo>
                    <a:pt x="8026" y="6657"/>
                    <a:pt x="8003" y="6669"/>
                    <a:pt x="7988" y="6688"/>
                  </a:cubicBezTo>
                  <a:cubicBezTo>
                    <a:pt x="7727" y="7129"/>
                    <a:pt x="7385" y="7506"/>
                    <a:pt x="6973" y="7801"/>
                  </a:cubicBezTo>
                  <a:cubicBezTo>
                    <a:pt x="6944" y="7820"/>
                    <a:pt x="6938" y="7854"/>
                    <a:pt x="6951" y="7884"/>
                  </a:cubicBezTo>
                  <a:lnTo>
                    <a:pt x="7356" y="8747"/>
                  </a:lnTo>
                  <a:cubicBezTo>
                    <a:pt x="7385" y="8811"/>
                    <a:pt x="7391" y="8886"/>
                    <a:pt x="7368" y="8950"/>
                  </a:cubicBezTo>
                  <a:cubicBezTo>
                    <a:pt x="7345" y="9014"/>
                    <a:pt x="7292" y="9073"/>
                    <a:pt x="7229" y="9102"/>
                  </a:cubicBezTo>
                  <a:lnTo>
                    <a:pt x="6590" y="9397"/>
                  </a:lnTo>
                  <a:cubicBezTo>
                    <a:pt x="6553" y="9414"/>
                    <a:pt x="6514" y="9423"/>
                    <a:pt x="6476" y="9423"/>
                  </a:cubicBezTo>
                  <a:cubicBezTo>
                    <a:pt x="6448" y="9423"/>
                    <a:pt x="6420" y="9418"/>
                    <a:pt x="6394" y="9408"/>
                  </a:cubicBezTo>
                  <a:cubicBezTo>
                    <a:pt x="6324" y="9386"/>
                    <a:pt x="6271" y="9333"/>
                    <a:pt x="6242" y="9269"/>
                  </a:cubicBezTo>
                  <a:lnTo>
                    <a:pt x="5837" y="8399"/>
                  </a:lnTo>
                  <a:cubicBezTo>
                    <a:pt x="5826" y="8379"/>
                    <a:pt x="5798" y="8363"/>
                    <a:pt x="5771" y="8363"/>
                  </a:cubicBezTo>
                  <a:cubicBezTo>
                    <a:pt x="5768" y="8363"/>
                    <a:pt x="5764" y="8363"/>
                    <a:pt x="5760" y="8364"/>
                  </a:cubicBezTo>
                  <a:cubicBezTo>
                    <a:pt x="5459" y="8442"/>
                    <a:pt x="5154" y="8481"/>
                    <a:pt x="4847" y="8481"/>
                  </a:cubicBezTo>
                  <a:cubicBezTo>
                    <a:pt x="4651" y="8481"/>
                    <a:pt x="4455" y="8465"/>
                    <a:pt x="4258" y="8434"/>
                  </a:cubicBezTo>
                  <a:cubicBezTo>
                    <a:pt x="4255" y="8433"/>
                    <a:pt x="4251" y="8433"/>
                    <a:pt x="4247" y="8433"/>
                  </a:cubicBezTo>
                  <a:cubicBezTo>
                    <a:pt x="4221" y="8433"/>
                    <a:pt x="4193" y="8450"/>
                    <a:pt x="4189" y="8475"/>
                  </a:cubicBezTo>
                  <a:lnTo>
                    <a:pt x="3859" y="9380"/>
                  </a:lnTo>
                  <a:cubicBezTo>
                    <a:pt x="3835" y="9443"/>
                    <a:pt x="3789" y="9496"/>
                    <a:pt x="3725" y="9525"/>
                  </a:cubicBezTo>
                  <a:cubicBezTo>
                    <a:pt x="3688" y="9542"/>
                    <a:pt x="3647" y="9551"/>
                    <a:pt x="3607" y="9551"/>
                  </a:cubicBezTo>
                  <a:cubicBezTo>
                    <a:pt x="3578" y="9551"/>
                    <a:pt x="3549" y="9546"/>
                    <a:pt x="3522" y="9536"/>
                  </a:cubicBezTo>
                  <a:lnTo>
                    <a:pt x="2860" y="9293"/>
                  </a:lnTo>
                  <a:cubicBezTo>
                    <a:pt x="2721" y="9247"/>
                    <a:pt x="2652" y="9095"/>
                    <a:pt x="2704" y="8956"/>
                  </a:cubicBezTo>
                  <a:lnTo>
                    <a:pt x="3029" y="8058"/>
                  </a:lnTo>
                  <a:cubicBezTo>
                    <a:pt x="3040" y="8028"/>
                    <a:pt x="3029" y="7994"/>
                    <a:pt x="3000" y="7975"/>
                  </a:cubicBezTo>
                  <a:cubicBezTo>
                    <a:pt x="2558" y="7721"/>
                    <a:pt x="2188" y="7378"/>
                    <a:pt x="1891" y="6961"/>
                  </a:cubicBezTo>
                  <a:cubicBezTo>
                    <a:pt x="1880" y="6944"/>
                    <a:pt x="1857" y="6931"/>
                    <a:pt x="1840" y="6931"/>
                  </a:cubicBezTo>
                  <a:cubicBezTo>
                    <a:pt x="1827" y="6931"/>
                    <a:pt x="1822" y="6937"/>
                    <a:pt x="1811" y="6937"/>
                  </a:cubicBezTo>
                  <a:lnTo>
                    <a:pt x="941" y="7343"/>
                  </a:lnTo>
                  <a:cubicBezTo>
                    <a:pt x="905" y="7361"/>
                    <a:pt x="867" y="7370"/>
                    <a:pt x="829" y="7370"/>
                  </a:cubicBezTo>
                  <a:cubicBezTo>
                    <a:pt x="730" y="7370"/>
                    <a:pt x="635" y="7314"/>
                    <a:pt x="592" y="7222"/>
                  </a:cubicBezTo>
                  <a:lnTo>
                    <a:pt x="290" y="6583"/>
                  </a:lnTo>
                  <a:cubicBezTo>
                    <a:pt x="261" y="6519"/>
                    <a:pt x="261" y="6444"/>
                    <a:pt x="285" y="6380"/>
                  </a:cubicBezTo>
                  <a:cubicBezTo>
                    <a:pt x="308" y="6317"/>
                    <a:pt x="354" y="6259"/>
                    <a:pt x="418" y="6230"/>
                  </a:cubicBezTo>
                  <a:lnTo>
                    <a:pt x="1289" y="5823"/>
                  </a:lnTo>
                  <a:cubicBezTo>
                    <a:pt x="1318" y="5812"/>
                    <a:pt x="1335" y="5783"/>
                    <a:pt x="1323" y="5748"/>
                  </a:cubicBezTo>
                  <a:cubicBezTo>
                    <a:pt x="1195" y="5255"/>
                    <a:pt x="1173" y="4751"/>
                    <a:pt x="1259" y="4246"/>
                  </a:cubicBezTo>
                  <a:cubicBezTo>
                    <a:pt x="1265" y="4217"/>
                    <a:pt x="1248" y="4187"/>
                    <a:pt x="1219" y="4176"/>
                  </a:cubicBezTo>
                  <a:lnTo>
                    <a:pt x="314" y="3846"/>
                  </a:lnTo>
                  <a:cubicBezTo>
                    <a:pt x="250" y="3823"/>
                    <a:pt x="198" y="3777"/>
                    <a:pt x="164" y="3713"/>
                  </a:cubicBezTo>
                  <a:cubicBezTo>
                    <a:pt x="134" y="3649"/>
                    <a:pt x="134" y="3579"/>
                    <a:pt x="157" y="3509"/>
                  </a:cubicBezTo>
                  <a:lnTo>
                    <a:pt x="395" y="2848"/>
                  </a:lnTo>
                  <a:cubicBezTo>
                    <a:pt x="418" y="2784"/>
                    <a:pt x="470" y="2733"/>
                    <a:pt x="534" y="2703"/>
                  </a:cubicBezTo>
                  <a:cubicBezTo>
                    <a:pt x="570" y="2684"/>
                    <a:pt x="607" y="2675"/>
                    <a:pt x="644" y="2675"/>
                  </a:cubicBezTo>
                  <a:cubicBezTo>
                    <a:pt x="674" y="2675"/>
                    <a:pt x="703" y="2681"/>
                    <a:pt x="732" y="2691"/>
                  </a:cubicBezTo>
                  <a:lnTo>
                    <a:pt x="1637" y="3017"/>
                  </a:lnTo>
                  <a:cubicBezTo>
                    <a:pt x="1644" y="3019"/>
                    <a:pt x="1653" y="3021"/>
                    <a:pt x="1661" y="3021"/>
                  </a:cubicBezTo>
                  <a:cubicBezTo>
                    <a:pt x="1683" y="3021"/>
                    <a:pt x="1704" y="3010"/>
                    <a:pt x="1712" y="2993"/>
                  </a:cubicBezTo>
                  <a:cubicBezTo>
                    <a:pt x="1974" y="2552"/>
                    <a:pt x="2315" y="2176"/>
                    <a:pt x="2727" y="1879"/>
                  </a:cubicBezTo>
                  <a:cubicBezTo>
                    <a:pt x="2756" y="1862"/>
                    <a:pt x="2762" y="1828"/>
                    <a:pt x="2750" y="1798"/>
                  </a:cubicBezTo>
                  <a:lnTo>
                    <a:pt x="2344" y="928"/>
                  </a:lnTo>
                  <a:cubicBezTo>
                    <a:pt x="2315" y="870"/>
                    <a:pt x="2309" y="795"/>
                    <a:pt x="2338" y="731"/>
                  </a:cubicBezTo>
                  <a:cubicBezTo>
                    <a:pt x="2362" y="661"/>
                    <a:pt x="2408" y="609"/>
                    <a:pt x="2472" y="580"/>
                  </a:cubicBezTo>
                  <a:lnTo>
                    <a:pt x="3110" y="284"/>
                  </a:lnTo>
                  <a:cubicBezTo>
                    <a:pt x="3147" y="267"/>
                    <a:pt x="3185" y="258"/>
                    <a:pt x="3225" y="258"/>
                  </a:cubicBezTo>
                  <a:cubicBezTo>
                    <a:pt x="3254" y="258"/>
                    <a:pt x="3283" y="263"/>
                    <a:pt x="3313" y="272"/>
                  </a:cubicBezTo>
                  <a:cubicBezTo>
                    <a:pt x="3377" y="296"/>
                    <a:pt x="3428" y="348"/>
                    <a:pt x="3458" y="412"/>
                  </a:cubicBezTo>
                  <a:lnTo>
                    <a:pt x="3864" y="1282"/>
                  </a:lnTo>
                  <a:cubicBezTo>
                    <a:pt x="3879" y="1302"/>
                    <a:pt x="3903" y="1318"/>
                    <a:pt x="3928" y="1318"/>
                  </a:cubicBezTo>
                  <a:cubicBezTo>
                    <a:pt x="3932" y="1318"/>
                    <a:pt x="3935" y="1317"/>
                    <a:pt x="3939" y="1317"/>
                  </a:cubicBezTo>
                  <a:cubicBezTo>
                    <a:pt x="4240" y="1238"/>
                    <a:pt x="4547" y="1200"/>
                    <a:pt x="4855" y="1200"/>
                  </a:cubicBezTo>
                  <a:cubicBezTo>
                    <a:pt x="5051" y="1200"/>
                    <a:pt x="5247" y="1216"/>
                    <a:pt x="5441" y="1247"/>
                  </a:cubicBezTo>
                  <a:cubicBezTo>
                    <a:pt x="5446" y="1248"/>
                    <a:pt x="5450" y="1248"/>
                    <a:pt x="5455" y="1248"/>
                  </a:cubicBezTo>
                  <a:cubicBezTo>
                    <a:pt x="5484" y="1248"/>
                    <a:pt x="5507" y="1232"/>
                    <a:pt x="5517" y="1207"/>
                  </a:cubicBezTo>
                  <a:lnTo>
                    <a:pt x="5842" y="302"/>
                  </a:lnTo>
                  <a:cubicBezTo>
                    <a:pt x="5865" y="238"/>
                    <a:pt x="5918" y="185"/>
                    <a:pt x="5982" y="157"/>
                  </a:cubicBezTo>
                  <a:cubicBezTo>
                    <a:pt x="6019" y="140"/>
                    <a:pt x="6059" y="131"/>
                    <a:pt x="6098" y="131"/>
                  </a:cubicBezTo>
                  <a:close/>
                  <a:moveTo>
                    <a:pt x="6091" y="0"/>
                  </a:moveTo>
                  <a:cubicBezTo>
                    <a:pt x="6035" y="0"/>
                    <a:pt x="5978" y="12"/>
                    <a:pt x="5923" y="34"/>
                  </a:cubicBezTo>
                  <a:cubicBezTo>
                    <a:pt x="5830" y="80"/>
                    <a:pt x="5755" y="163"/>
                    <a:pt x="5720" y="261"/>
                  </a:cubicBezTo>
                  <a:lnTo>
                    <a:pt x="5412" y="1113"/>
                  </a:lnTo>
                  <a:cubicBezTo>
                    <a:pt x="5224" y="1084"/>
                    <a:pt x="5037" y="1070"/>
                    <a:pt x="4849" y="1070"/>
                  </a:cubicBezTo>
                  <a:cubicBezTo>
                    <a:pt x="4551" y="1070"/>
                    <a:pt x="4255" y="1106"/>
                    <a:pt x="3963" y="1177"/>
                  </a:cubicBezTo>
                  <a:lnTo>
                    <a:pt x="3580" y="353"/>
                  </a:lnTo>
                  <a:cubicBezTo>
                    <a:pt x="3533" y="261"/>
                    <a:pt x="3452" y="185"/>
                    <a:pt x="3353" y="150"/>
                  </a:cubicBezTo>
                  <a:cubicBezTo>
                    <a:pt x="3311" y="135"/>
                    <a:pt x="3269" y="128"/>
                    <a:pt x="3226" y="128"/>
                  </a:cubicBezTo>
                  <a:cubicBezTo>
                    <a:pt x="3167" y="128"/>
                    <a:pt x="3109" y="142"/>
                    <a:pt x="3052" y="168"/>
                  </a:cubicBezTo>
                  <a:lnTo>
                    <a:pt x="2419" y="463"/>
                  </a:lnTo>
                  <a:cubicBezTo>
                    <a:pt x="2322" y="511"/>
                    <a:pt x="2252" y="586"/>
                    <a:pt x="2210" y="685"/>
                  </a:cubicBezTo>
                  <a:cubicBezTo>
                    <a:pt x="2175" y="783"/>
                    <a:pt x="2182" y="893"/>
                    <a:pt x="2228" y="985"/>
                  </a:cubicBezTo>
                  <a:lnTo>
                    <a:pt x="2611" y="1804"/>
                  </a:lnTo>
                  <a:cubicBezTo>
                    <a:pt x="2217" y="2099"/>
                    <a:pt x="1886" y="2460"/>
                    <a:pt x="1631" y="2877"/>
                  </a:cubicBezTo>
                  <a:lnTo>
                    <a:pt x="778" y="2570"/>
                  </a:lnTo>
                  <a:cubicBezTo>
                    <a:pt x="734" y="2554"/>
                    <a:pt x="689" y="2547"/>
                    <a:pt x="644" y="2547"/>
                  </a:cubicBezTo>
                  <a:cubicBezTo>
                    <a:pt x="587" y="2547"/>
                    <a:pt x="531" y="2558"/>
                    <a:pt x="477" y="2581"/>
                  </a:cubicBezTo>
                  <a:cubicBezTo>
                    <a:pt x="384" y="2628"/>
                    <a:pt x="308" y="2709"/>
                    <a:pt x="274" y="2808"/>
                  </a:cubicBezTo>
                  <a:lnTo>
                    <a:pt x="36" y="3469"/>
                  </a:lnTo>
                  <a:cubicBezTo>
                    <a:pt x="1" y="3568"/>
                    <a:pt x="1" y="3672"/>
                    <a:pt x="47" y="3764"/>
                  </a:cubicBezTo>
                  <a:cubicBezTo>
                    <a:pt x="94" y="3863"/>
                    <a:pt x="169" y="3933"/>
                    <a:pt x="268" y="3967"/>
                  </a:cubicBezTo>
                  <a:lnTo>
                    <a:pt x="1120" y="4281"/>
                  </a:lnTo>
                  <a:cubicBezTo>
                    <a:pt x="1045" y="4768"/>
                    <a:pt x="1069" y="5255"/>
                    <a:pt x="1184" y="5731"/>
                  </a:cubicBezTo>
                  <a:lnTo>
                    <a:pt x="366" y="6114"/>
                  </a:lnTo>
                  <a:cubicBezTo>
                    <a:pt x="268" y="6160"/>
                    <a:pt x="198" y="6235"/>
                    <a:pt x="164" y="6334"/>
                  </a:cubicBezTo>
                  <a:cubicBezTo>
                    <a:pt x="129" y="6433"/>
                    <a:pt x="134" y="6543"/>
                    <a:pt x="175" y="6636"/>
                  </a:cubicBezTo>
                  <a:lnTo>
                    <a:pt x="477" y="7274"/>
                  </a:lnTo>
                  <a:cubicBezTo>
                    <a:pt x="540" y="7418"/>
                    <a:pt x="683" y="7503"/>
                    <a:pt x="833" y="7503"/>
                  </a:cubicBezTo>
                  <a:cubicBezTo>
                    <a:pt x="889" y="7503"/>
                    <a:pt x="945" y="7491"/>
                    <a:pt x="999" y="7466"/>
                  </a:cubicBezTo>
                  <a:lnTo>
                    <a:pt x="1816" y="7083"/>
                  </a:lnTo>
                  <a:cubicBezTo>
                    <a:pt x="2106" y="7477"/>
                    <a:pt x="2466" y="7807"/>
                    <a:pt x="2890" y="8063"/>
                  </a:cubicBezTo>
                  <a:lnTo>
                    <a:pt x="2582" y="8910"/>
                  </a:lnTo>
                  <a:cubicBezTo>
                    <a:pt x="2507" y="9118"/>
                    <a:pt x="2611" y="9345"/>
                    <a:pt x="2814" y="9415"/>
                  </a:cubicBezTo>
                  <a:lnTo>
                    <a:pt x="3476" y="9659"/>
                  </a:lnTo>
                  <a:cubicBezTo>
                    <a:pt x="3522" y="9670"/>
                    <a:pt x="3568" y="9681"/>
                    <a:pt x="3609" y="9681"/>
                  </a:cubicBezTo>
                  <a:cubicBezTo>
                    <a:pt x="3666" y="9681"/>
                    <a:pt x="3725" y="9670"/>
                    <a:pt x="3776" y="9641"/>
                  </a:cubicBezTo>
                  <a:cubicBezTo>
                    <a:pt x="3875" y="9600"/>
                    <a:pt x="3945" y="9519"/>
                    <a:pt x="3980" y="9421"/>
                  </a:cubicBezTo>
                  <a:lnTo>
                    <a:pt x="4287" y="8567"/>
                  </a:lnTo>
                  <a:cubicBezTo>
                    <a:pt x="4476" y="8596"/>
                    <a:pt x="4665" y="8611"/>
                    <a:pt x="4854" y="8611"/>
                  </a:cubicBezTo>
                  <a:cubicBezTo>
                    <a:pt x="5152" y="8611"/>
                    <a:pt x="5449" y="8575"/>
                    <a:pt x="5744" y="8503"/>
                  </a:cubicBezTo>
                  <a:lnTo>
                    <a:pt x="6126" y="9327"/>
                  </a:lnTo>
                  <a:cubicBezTo>
                    <a:pt x="6167" y="9421"/>
                    <a:pt x="6248" y="9496"/>
                    <a:pt x="6346" y="9531"/>
                  </a:cubicBezTo>
                  <a:cubicBezTo>
                    <a:pt x="6389" y="9545"/>
                    <a:pt x="6432" y="9553"/>
                    <a:pt x="6475" y="9553"/>
                  </a:cubicBezTo>
                  <a:cubicBezTo>
                    <a:pt x="6534" y="9553"/>
                    <a:pt x="6592" y="9540"/>
                    <a:pt x="6649" y="9512"/>
                  </a:cubicBezTo>
                  <a:lnTo>
                    <a:pt x="7286" y="9217"/>
                  </a:lnTo>
                  <a:cubicBezTo>
                    <a:pt x="7379" y="9171"/>
                    <a:pt x="7455" y="9095"/>
                    <a:pt x="7489" y="8997"/>
                  </a:cubicBezTo>
                  <a:cubicBezTo>
                    <a:pt x="7524" y="8899"/>
                    <a:pt x="7519" y="8789"/>
                    <a:pt x="7473" y="8695"/>
                  </a:cubicBezTo>
                  <a:lnTo>
                    <a:pt x="7090" y="7871"/>
                  </a:lnTo>
                  <a:cubicBezTo>
                    <a:pt x="7489" y="7582"/>
                    <a:pt x="7814" y="7222"/>
                    <a:pt x="8070" y="6805"/>
                  </a:cubicBezTo>
                  <a:lnTo>
                    <a:pt x="8922" y="7111"/>
                  </a:lnTo>
                  <a:cubicBezTo>
                    <a:pt x="8966" y="7126"/>
                    <a:pt x="9012" y="7134"/>
                    <a:pt x="9058" y="7134"/>
                  </a:cubicBezTo>
                  <a:cubicBezTo>
                    <a:pt x="9115" y="7134"/>
                    <a:pt x="9172" y="7122"/>
                    <a:pt x="9224" y="7100"/>
                  </a:cubicBezTo>
                  <a:cubicBezTo>
                    <a:pt x="9317" y="7054"/>
                    <a:pt x="9393" y="6972"/>
                    <a:pt x="9427" y="6874"/>
                  </a:cubicBezTo>
                  <a:lnTo>
                    <a:pt x="9665" y="6213"/>
                  </a:lnTo>
                  <a:cubicBezTo>
                    <a:pt x="9706" y="6114"/>
                    <a:pt x="9700" y="6010"/>
                    <a:pt x="9653" y="5911"/>
                  </a:cubicBezTo>
                  <a:cubicBezTo>
                    <a:pt x="9607" y="5818"/>
                    <a:pt x="9532" y="5748"/>
                    <a:pt x="9433" y="5708"/>
                  </a:cubicBezTo>
                  <a:lnTo>
                    <a:pt x="8579" y="5400"/>
                  </a:lnTo>
                  <a:cubicBezTo>
                    <a:pt x="8656" y="4913"/>
                    <a:pt x="8632" y="4425"/>
                    <a:pt x="8517" y="3951"/>
                  </a:cubicBezTo>
                  <a:lnTo>
                    <a:pt x="9334" y="3568"/>
                  </a:lnTo>
                  <a:cubicBezTo>
                    <a:pt x="9532" y="3475"/>
                    <a:pt x="9618" y="3242"/>
                    <a:pt x="9526" y="3046"/>
                  </a:cubicBezTo>
                  <a:lnTo>
                    <a:pt x="9230" y="2407"/>
                  </a:lnTo>
                  <a:cubicBezTo>
                    <a:pt x="9162" y="2264"/>
                    <a:pt x="9018" y="2179"/>
                    <a:pt x="8871" y="2179"/>
                  </a:cubicBezTo>
                  <a:cubicBezTo>
                    <a:pt x="8816" y="2179"/>
                    <a:pt x="8760" y="2191"/>
                    <a:pt x="8708" y="2216"/>
                  </a:cubicBezTo>
                  <a:lnTo>
                    <a:pt x="7883" y="2599"/>
                  </a:lnTo>
                  <a:cubicBezTo>
                    <a:pt x="7594" y="2203"/>
                    <a:pt x="7235" y="1874"/>
                    <a:pt x="6811" y="1619"/>
                  </a:cubicBezTo>
                  <a:lnTo>
                    <a:pt x="7125" y="765"/>
                  </a:lnTo>
                  <a:cubicBezTo>
                    <a:pt x="7194" y="562"/>
                    <a:pt x="7090" y="337"/>
                    <a:pt x="6887" y="267"/>
                  </a:cubicBezTo>
                  <a:lnTo>
                    <a:pt x="6225" y="23"/>
                  </a:lnTo>
                  <a:cubicBezTo>
                    <a:pt x="6181" y="8"/>
                    <a:pt x="6136" y="0"/>
                    <a:pt x="60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-4008250" y="4784609"/>
              <a:ext cx="910009" cy="902356"/>
            </a:xfrm>
            <a:custGeom>
              <a:avLst/>
              <a:gdLst/>
              <a:ahLst/>
              <a:cxnLst/>
              <a:rect l="l" t="t" r="r" b="b"/>
              <a:pathLst>
                <a:path w="9631" h="9550" extrusionOk="0">
                  <a:moveTo>
                    <a:pt x="4810" y="2620"/>
                  </a:moveTo>
                  <a:cubicBezTo>
                    <a:pt x="5051" y="2620"/>
                    <a:pt x="5296" y="2661"/>
                    <a:pt x="5535" y="2748"/>
                  </a:cubicBezTo>
                  <a:cubicBezTo>
                    <a:pt x="6643" y="3148"/>
                    <a:pt x="7212" y="4371"/>
                    <a:pt x="6811" y="5474"/>
                  </a:cubicBezTo>
                  <a:cubicBezTo>
                    <a:pt x="6499" y="6342"/>
                    <a:pt x="5679" y="6878"/>
                    <a:pt x="4810" y="6878"/>
                  </a:cubicBezTo>
                  <a:cubicBezTo>
                    <a:pt x="4569" y="6878"/>
                    <a:pt x="4324" y="6837"/>
                    <a:pt x="4086" y="6751"/>
                  </a:cubicBezTo>
                  <a:cubicBezTo>
                    <a:pt x="2977" y="6350"/>
                    <a:pt x="2409" y="5126"/>
                    <a:pt x="2809" y="4023"/>
                  </a:cubicBezTo>
                  <a:cubicBezTo>
                    <a:pt x="3123" y="3157"/>
                    <a:pt x="3941" y="2620"/>
                    <a:pt x="4810" y="2620"/>
                  </a:cubicBezTo>
                  <a:close/>
                  <a:moveTo>
                    <a:pt x="6055" y="0"/>
                  </a:moveTo>
                  <a:cubicBezTo>
                    <a:pt x="5921" y="0"/>
                    <a:pt x="5795" y="82"/>
                    <a:pt x="5751" y="213"/>
                  </a:cubicBezTo>
                  <a:lnTo>
                    <a:pt x="5419" y="1118"/>
                  </a:lnTo>
                  <a:cubicBezTo>
                    <a:pt x="5220" y="1084"/>
                    <a:pt x="5019" y="1067"/>
                    <a:pt x="4820" y="1067"/>
                  </a:cubicBezTo>
                  <a:cubicBezTo>
                    <a:pt x="4504" y="1067"/>
                    <a:pt x="4190" y="1109"/>
                    <a:pt x="3888" y="1187"/>
                  </a:cubicBezTo>
                  <a:lnTo>
                    <a:pt x="3481" y="317"/>
                  </a:lnTo>
                  <a:cubicBezTo>
                    <a:pt x="3427" y="195"/>
                    <a:pt x="3307" y="124"/>
                    <a:pt x="3184" y="124"/>
                  </a:cubicBezTo>
                  <a:cubicBezTo>
                    <a:pt x="3138" y="124"/>
                    <a:pt x="3091" y="134"/>
                    <a:pt x="3047" y="154"/>
                  </a:cubicBezTo>
                  <a:lnTo>
                    <a:pt x="2409" y="456"/>
                  </a:lnTo>
                  <a:cubicBezTo>
                    <a:pt x="2246" y="532"/>
                    <a:pt x="2177" y="729"/>
                    <a:pt x="2252" y="891"/>
                  </a:cubicBezTo>
                  <a:lnTo>
                    <a:pt x="2659" y="1761"/>
                  </a:lnTo>
                  <a:cubicBezTo>
                    <a:pt x="2246" y="2057"/>
                    <a:pt x="1893" y="2440"/>
                    <a:pt x="1626" y="2893"/>
                  </a:cubicBezTo>
                  <a:lnTo>
                    <a:pt x="721" y="2561"/>
                  </a:lnTo>
                  <a:cubicBezTo>
                    <a:pt x="686" y="2550"/>
                    <a:pt x="650" y="2544"/>
                    <a:pt x="614" y="2544"/>
                  </a:cubicBezTo>
                  <a:cubicBezTo>
                    <a:pt x="478" y="2544"/>
                    <a:pt x="349" y="2626"/>
                    <a:pt x="303" y="2759"/>
                  </a:cubicBezTo>
                  <a:lnTo>
                    <a:pt x="59" y="3420"/>
                  </a:lnTo>
                  <a:cubicBezTo>
                    <a:pt x="1" y="3594"/>
                    <a:pt x="89" y="3780"/>
                    <a:pt x="257" y="3844"/>
                  </a:cubicBezTo>
                  <a:lnTo>
                    <a:pt x="1162" y="4169"/>
                  </a:lnTo>
                  <a:cubicBezTo>
                    <a:pt x="1074" y="4692"/>
                    <a:pt x="1098" y="5207"/>
                    <a:pt x="1226" y="5701"/>
                  </a:cubicBezTo>
                  <a:lnTo>
                    <a:pt x="356" y="6106"/>
                  </a:lnTo>
                  <a:cubicBezTo>
                    <a:pt x="193" y="6181"/>
                    <a:pt x="123" y="6379"/>
                    <a:pt x="199" y="6542"/>
                  </a:cubicBezTo>
                  <a:lnTo>
                    <a:pt x="501" y="7179"/>
                  </a:lnTo>
                  <a:cubicBezTo>
                    <a:pt x="555" y="7297"/>
                    <a:pt x="670" y="7369"/>
                    <a:pt x="794" y="7369"/>
                  </a:cubicBezTo>
                  <a:cubicBezTo>
                    <a:pt x="841" y="7369"/>
                    <a:pt x="889" y="7359"/>
                    <a:pt x="935" y="7337"/>
                  </a:cubicBezTo>
                  <a:lnTo>
                    <a:pt x="1805" y="6930"/>
                  </a:lnTo>
                  <a:cubicBezTo>
                    <a:pt x="2096" y="7348"/>
                    <a:pt x="2479" y="7701"/>
                    <a:pt x="2931" y="7969"/>
                  </a:cubicBezTo>
                  <a:lnTo>
                    <a:pt x="2606" y="8868"/>
                  </a:lnTo>
                  <a:cubicBezTo>
                    <a:pt x="2542" y="9035"/>
                    <a:pt x="2635" y="9227"/>
                    <a:pt x="2803" y="9291"/>
                  </a:cubicBezTo>
                  <a:lnTo>
                    <a:pt x="3465" y="9529"/>
                  </a:lnTo>
                  <a:cubicBezTo>
                    <a:pt x="3501" y="9543"/>
                    <a:pt x="3538" y="9549"/>
                    <a:pt x="3575" y="9549"/>
                  </a:cubicBezTo>
                  <a:cubicBezTo>
                    <a:pt x="3709" y="9549"/>
                    <a:pt x="3836" y="9464"/>
                    <a:pt x="3882" y="9332"/>
                  </a:cubicBezTo>
                  <a:lnTo>
                    <a:pt x="4212" y="8432"/>
                  </a:lnTo>
                  <a:cubicBezTo>
                    <a:pt x="4412" y="8466"/>
                    <a:pt x="4612" y="8483"/>
                    <a:pt x="4812" y="8483"/>
                  </a:cubicBezTo>
                  <a:cubicBezTo>
                    <a:pt x="5128" y="8483"/>
                    <a:pt x="5441" y="8441"/>
                    <a:pt x="5744" y="8363"/>
                  </a:cubicBezTo>
                  <a:lnTo>
                    <a:pt x="6150" y="9233"/>
                  </a:lnTo>
                  <a:cubicBezTo>
                    <a:pt x="6205" y="9351"/>
                    <a:pt x="6324" y="9420"/>
                    <a:pt x="6448" y="9420"/>
                  </a:cubicBezTo>
                  <a:cubicBezTo>
                    <a:pt x="6494" y="9420"/>
                    <a:pt x="6542" y="9411"/>
                    <a:pt x="6586" y="9390"/>
                  </a:cubicBezTo>
                  <a:lnTo>
                    <a:pt x="7224" y="9094"/>
                  </a:lnTo>
                  <a:cubicBezTo>
                    <a:pt x="7386" y="9013"/>
                    <a:pt x="7456" y="8821"/>
                    <a:pt x="7380" y="8652"/>
                  </a:cubicBezTo>
                  <a:lnTo>
                    <a:pt x="6974" y="7789"/>
                  </a:lnTo>
                  <a:cubicBezTo>
                    <a:pt x="7386" y="7493"/>
                    <a:pt x="7740" y="7110"/>
                    <a:pt x="8006" y="6657"/>
                  </a:cubicBezTo>
                  <a:lnTo>
                    <a:pt x="8911" y="6982"/>
                  </a:lnTo>
                  <a:cubicBezTo>
                    <a:pt x="8949" y="6996"/>
                    <a:pt x="8987" y="7003"/>
                    <a:pt x="9026" y="7003"/>
                  </a:cubicBezTo>
                  <a:cubicBezTo>
                    <a:pt x="9158" y="7003"/>
                    <a:pt x="9284" y="6921"/>
                    <a:pt x="9329" y="6785"/>
                  </a:cubicBezTo>
                  <a:lnTo>
                    <a:pt x="9572" y="6124"/>
                  </a:lnTo>
                  <a:cubicBezTo>
                    <a:pt x="9631" y="5956"/>
                    <a:pt x="9544" y="5764"/>
                    <a:pt x="9376" y="5706"/>
                  </a:cubicBezTo>
                  <a:lnTo>
                    <a:pt x="8471" y="5375"/>
                  </a:lnTo>
                  <a:cubicBezTo>
                    <a:pt x="8557" y="4859"/>
                    <a:pt x="8535" y="4337"/>
                    <a:pt x="8407" y="3849"/>
                  </a:cubicBezTo>
                  <a:lnTo>
                    <a:pt x="9271" y="3444"/>
                  </a:lnTo>
                  <a:cubicBezTo>
                    <a:pt x="9440" y="3362"/>
                    <a:pt x="9510" y="3171"/>
                    <a:pt x="9433" y="3003"/>
                  </a:cubicBezTo>
                  <a:lnTo>
                    <a:pt x="9132" y="2365"/>
                  </a:lnTo>
                  <a:cubicBezTo>
                    <a:pt x="9078" y="2247"/>
                    <a:pt x="8961" y="2178"/>
                    <a:pt x="8837" y="2178"/>
                  </a:cubicBezTo>
                  <a:cubicBezTo>
                    <a:pt x="8790" y="2178"/>
                    <a:pt x="8742" y="2187"/>
                    <a:pt x="8697" y="2208"/>
                  </a:cubicBezTo>
                  <a:lnTo>
                    <a:pt x="7826" y="2614"/>
                  </a:lnTo>
                  <a:cubicBezTo>
                    <a:pt x="7537" y="2202"/>
                    <a:pt x="7154" y="1849"/>
                    <a:pt x="6702" y="1581"/>
                  </a:cubicBezTo>
                  <a:lnTo>
                    <a:pt x="7026" y="676"/>
                  </a:lnTo>
                  <a:cubicBezTo>
                    <a:pt x="7090" y="508"/>
                    <a:pt x="6997" y="323"/>
                    <a:pt x="6830" y="259"/>
                  </a:cubicBezTo>
                  <a:lnTo>
                    <a:pt x="6168" y="21"/>
                  </a:lnTo>
                  <a:cubicBezTo>
                    <a:pt x="6131" y="7"/>
                    <a:pt x="6093" y="0"/>
                    <a:pt x="6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-4011463" y="4778467"/>
              <a:ext cx="916529" cy="914733"/>
            </a:xfrm>
            <a:custGeom>
              <a:avLst/>
              <a:gdLst/>
              <a:ahLst/>
              <a:cxnLst/>
              <a:rect l="l" t="t" r="r" b="b"/>
              <a:pathLst>
                <a:path w="9700" h="9681" extrusionOk="0">
                  <a:moveTo>
                    <a:pt x="4845" y="2749"/>
                  </a:moveTo>
                  <a:cubicBezTo>
                    <a:pt x="5082" y="2749"/>
                    <a:pt x="5320" y="2789"/>
                    <a:pt x="5547" y="2877"/>
                  </a:cubicBezTo>
                  <a:cubicBezTo>
                    <a:pt x="6069" y="3062"/>
                    <a:pt x="6481" y="3440"/>
                    <a:pt x="6712" y="3938"/>
                  </a:cubicBezTo>
                  <a:cubicBezTo>
                    <a:pt x="6950" y="4436"/>
                    <a:pt x="6974" y="5000"/>
                    <a:pt x="6781" y="5515"/>
                  </a:cubicBezTo>
                  <a:cubicBezTo>
                    <a:pt x="6596" y="6037"/>
                    <a:pt x="6219" y="6449"/>
                    <a:pt x="5721" y="6682"/>
                  </a:cubicBezTo>
                  <a:cubicBezTo>
                    <a:pt x="5442" y="6812"/>
                    <a:pt x="5144" y="6878"/>
                    <a:pt x="4845" y="6878"/>
                  </a:cubicBezTo>
                  <a:cubicBezTo>
                    <a:pt x="4608" y="6878"/>
                    <a:pt x="4370" y="6836"/>
                    <a:pt x="4142" y="6752"/>
                  </a:cubicBezTo>
                  <a:cubicBezTo>
                    <a:pt x="3620" y="6566"/>
                    <a:pt x="3209" y="6189"/>
                    <a:pt x="2977" y="5689"/>
                  </a:cubicBezTo>
                  <a:cubicBezTo>
                    <a:pt x="2744" y="5185"/>
                    <a:pt x="2715" y="4628"/>
                    <a:pt x="2907" y="4112"/>
                  </a:cubicBezTo>
                  <a:cubicBezTo>
                    <a:pt x="3092" y="3590"/>
                    <a:pt x="3469" y="3178"/>
                    <a:pt x="3975" y="2947"/>
                  </a:cubicBezTo>
                  <a:cubicBezTo>
                    <a:pt x="4246" y="2813"/>
                    <a:pt x="4548" y="2749"/>
                    <a:pt x="4845" y="2749"/>
                  </a:cubicBezTo>
                  <a:close/>
                  <a:moveTo>
                    <a:pt x="4840" y="2620"/>
                  </a:moveTo>
                  <a:cubicBezTo>
                    <a:pt x="4524" y="2620"/>
                    <a:pt x="4209" y="2689"/>
                    <a:pt x="3916" y="2824"/>
                  </a:cubicBezTo>
                  <a:cubicBezTo>
                    <a:pt x="3389" y="3073"/>
                    <a:pt x="2982" y="3515"/>
                    <a:pt x="2784" y="4066"/>
                  </a:cubicBezTo>
                  <a:cubicBezTo>
                    <a:pt x="2583" y="4617"/>
                    <a:pt x="2610" y="5215"/>
                    <a:pt x="2861" y="5742"/>
                  </a:cubicBezTo>
                  <a:cubicBezTo>
                    <a:pt x="3105" y="6270"/>
                    <a:pt x="3545" y="6676"/>
                    <a:pt x="4096" y="6873"/>
                  </a:cubicBezTo>
                  <a:cubicBezTo>
                    <a:pt x="4340" y="6966"/>
                    <a:pt x="4594" y="7006"/>
                    <a:pt x="4845" y="7006"/>
                  </a:cubicBezTo>
                  <a:cubicBezTo>
                    <a:pt x="5164" y="7006"/>
                    <a:pt x="5477" y="6937"/>
                    <a:pt x="5772" y="6797"/>
                  </a:cubicBezTo>
                  <a:cubicBezTo>
                    <a:pt x="6307" y="6554"/>
                    <a:pt x="6706" y="6114"/>
                    <a:pt x="6904" y="5563"/>
                  </a:cubicBezTo>
                  <a:cubicBezTo>
                    <a:pt x="7107" y="5011"/>
                    <a:pt x="7078" y="4414"/>
                    <a:pt x="6834" y="3886"/>
                  </a:cubicBezTo>
                  <a:cubicBezTo>
                    <a:pt x="6585" y="3352"/>
                    <a:pt x="6144" y="2952"/>
                    <a:pt x="5593" y="2755"/>
                  </a:cubicBezTo>
                  <a:cubicBezTo>
                    <a:pt x="5347" y="2664"/>
                    <a:pt x="5093" y="2620"/>
                    <a:pt x="4840" y="2620"/>
                  </a:cubicBezTo>
                  <a:close/>
                  <a:moveTo>
                    <a:pt x="6087" y="128"/>
                  </a:moveTo>
                  <a:cubicBezTo>
                    <a:pt x="6118" y="128"/>
                    <a:pt x="6150" y="133"/>
                    <a:pt x="6179" y="144"/>
                  </a:cubicBezTo>
                  <a:lnTo>
                    <a:pt x="6840" y="382"/>
                  </a:lnTo>
                  <a:cubicBezTo>
                    <a:pt x="6910" y="411"/>
                    <a:pt x="6961" y="457"/>
                    <a:pt x="6990" y="521"/>
                  </a:cubicBezTo>
                  <a:cubicBezTo>
                    <a:pt x="7020" y="586"/>
                    <a:pt x="7025" y="655"/>
                    <a:pt x="6996" y="725"/>
                  </a:cubicBezTo>
                  <a:lnTo>
                    <a:pt x="6671" y="1624"/>
                  </a:lnTo>
                  <a:cubicBezTo>
                    <a:pt x="6660" y="1652"/>
                    <a:pt x="6671" y="1687"/>
                    <a:pt x="6701" y="1705"/>
                  </a:cubicBezTo>
                  <a:cubicBezTo>
                    <a:pt x="7142" y="1960"/>
                    <a:pt x="7512" y="2302"/>
                    <a:pt x="7809" y="2720"/>
                  </a:cubicBezTo>
                  <a:cubicBezTo>
                    <a:pt x="7820" y="2736"/>
                    <a:pt x="7839" y="2746"/>
                    <a:pt x="7860" y="2746"/>
                  </a:cubicBezTo>
                  <a:cubicBezTo>
                    <a:pt x="7870" y="2746"/>
                    <a:pt x="7880" y="2743"/>
                    <a:pt x="7890" y="2738"/>
                  </a:cubicBezTo>
                  <a:lnTo>
                    <a:pt x="8760" y="2331"/>
                  </a:lnTo>
                  <a:cubicBezTo>
                    <a:pt x="8796" y="2315"/>
                    <a:pt x="8834" y="2308"/>
                    <a:pt x="8872" y="2308"/>
                  </a:cubicBezTo>
                  <a:cubicBezTo>
                    <a:pt x="8971" y="2308"/>
                    <a:pt x="9065" y="2362"/>
                    <a:pt x="9108" y="2459"/>
                  </a:cubicBezTo>
                  <a:lnTo>
                    <a:pt x="9410" y="3097"/>
                  </a:lnTo>
                  <a:cubicBezTo>
                    <a:pt x="9439" y="3161"/>
                    <a:pt x="9439" y="3231"/>
                    <a:pt x="9415" y="3300"/>
                  </a:cubicBezTo>
                  <a:cubicBezTo>
                    <a:pt x="9392" y="3364"/>
                    <a:pt x="9346" y="3416"/>
                    <a:pt x="9282" y="3445"/>
                  </a:cubicBezTo>
                  <a:lnTo>
                    <a:pt x="8412" y="3852"/>
                  </a:lnTo>
                  <a:cubicBezTo>
                    <a:pt x="8382" y="3868"/>
                    <a:pt x="8366" y="3898"/>
                    <a:pt x="8377" y="3927"/>
                  </a:cubicBezTo>
                  <a:cubicBezTo>
                    <a:pt x="8505" y="4425"/>
                    <a:pt x="8527" y="4931"/>
                    <a:pt x="8441" y="5435"/>
                  </a:cubicBezTo>
                  <a:cubicBezTo>
                    <a:pt x="8435" y="5464"/>
                    <a:pt x="8452" y="5493"/>
                    <a:pt x="8487" y="5504"/>
                  </a:cubicBezTo>
                  <a:lnTo>
                    <a:pt x="9386" y="5829"/>
                  </a:lnTo>
                  <a:cubicBezTo>
                    <a:pt x="9450" y="5852"/>
                    <a:pt x="9509" y="5905"/>
                    <a:pt x="9537" y="5968"/>
                  </a:cubicBezTo>
                  <a:cubicBezTo>
                    <a:pt x="9566" y="6032"/>
                    <a:pt x="9566" y="6101"/>
                    <a:pt x="9544" y="6165"/>
                  </a:cubicBezTo>
                  <a:lnTo>
                    <a:pt x="9305" y="6832"/>
                  </a:lnTo>
                  <a:cubicBezTo>
                    <a:pt x="9264" y="6938"/>
                    <a:pt x="9161" y="7004"/>
                    <a:pt x="9053" y="7004"/>
                  </a:cubicBezTo>
                  <a:cubicBezTo>
                    <a:pt x="9025" y="7004"/>
                    <a:pt x="8996" y="6999"/>
                    <a:pt x="8969" y="6990"/>
                  </a:cubicBezTo>
                  <a:lnTo>
                    <a:pt x="8064" y="6658"/>
                  </a:lnTo>
                  <a:cubicBezTo>
                    <a:pt x="8056" y="6655"/>
                    <a:pt x="8048" y="6654"/>
                    <a:pt x="8041" y="6654"/>
                  </a:cubicBezTo>
                  <a:cubicBezTo>
                    <a:pt x="8018" y="6654"/>
                    <a:pt x="7997" y="6666"/>
                    <a:pt x="7988" y="6687"/>
                  </a:cubicBezTo>
                  <a:cubicBezTo>
                    <a:pt x="7727" y="7129"/>
                    <a:pt x="7386" y="7499"/>
                    <a:pt x="6974" y="7801"/>
                  </a:cubicBezTo>
                  <a:cubicBezTo>
                    <a:pt x="6944" y="7819"/>
                    <a:pt x="6939" y="7847"/>
                    <a:pt x="6950" y="7876"/>
                  </a:cubicBezTo>
                  <a:lnTo>
                    <a:pt x="7356" y="8747"/>
                  </a:lnTo>
                  <a:cubicBezTo>
                    <a:pt x="7386" y="8811"/>
                    <a:pt x="7391" y="8880"/>
                    <a:pt x="7368" y="8950"/>
                  </a:cubicBezTo>
                  <a:cubicBezTo>
                    <a:pt x="7338" y="9014"/>
                    <a:pt x="7292" y="9065"/>
                    <a:pt x="7228" y="9100"/>
                  </a:cubicBezTo>
                  <a:lnTo>
                    <a:pt x="6591" y="9397"/>
                  </a:lnTo>
                  <a:cubicBezTo>
                    <a:pt x="6556" y="9413"/>
                    <a:pt x="6519" y="9422"/>
                    <a:pt x="6482" y="9422"/>
                  </a:cubicBezTo>
                  <a:cubicBezTo>
                    <a:pt x="6451" y="9422"/>
                    <a:pt x="6419" y="9416"/>
                    <a:pt x="6387" y="9402"/>
                  </a:cubicBezTo>
                  <a:cubicBezTo>
                    <a:pt x="6323" y="9379"/>
                    <a:pt x="6272" y="9333"/>
                    <a:pt x="6243" y="9269"/>
                  </a:cubicBezTo>
                  <a:lnTo>
                    <a:pt x="5836" y="8398"/>
                  </a:lnTo>
                  <a:cubicBezTo>
                    <a:pt x="5827" y="8374"/>
                    <a:pt x="5801" y="8362"/>
                    <a:pt x="5776" y="8362"/>
                  </a:cubicBezTo>
                  <a:cubicBezTo>
                    <a:pt x="5771" y="8362"/>
                    <a:pt x="5766" y="8363"/>
                    <a:pt x="5761" y="8364"/>
                  </a:cubicBezTo>
                  <a:cubicBezTo>
                    <a:pt x="5460" y="8442"/>
                    <a:pt x="5154" y="8481"/>
                    <a:pt x="4847" y="8481"/>
                  </a:cubicBezTo>
                  <a:cubicBezTo>
                    <a:pt x="4651" y="8481"/>
                    <a:pt x="4455" y="8465"/>
                    <a:pt x="4259" y="8433"/>
                  </a:cubicBezTo>
                  <a:cubicBezTo>
                    <a:pt x="4255" y="8433"/>
                    <a:pt x="4250" y="8432"/>
                    <a:pt x="4246" y="8432"/>
                  </a:cubicBezTo>
                  <a:cubicBezTo>
                    <a:pt x="4217" y="8432"/>
                    <a:pt x="4193" y="8449"/>
                    <a:pt x="4184" y="8474"/>
                  </a:cubicBezTo>
                  <a:lnTo>
                    <a:pt x="3858" y="9373"/>
                  </a:lnTo>
                  <a:cubicBezTo>
                    <a:pt x="3818" y="9481"/>
                    <a:pt x="3717" y="9547"/>
                    <a:pt x="3612" y="9547"/>
                  </a:cubicBezTo>
                  <a:cubicBezTo>
                    <a:pt x="3582" y="9547"/>
                    <a:pt x="3552" y="9542"/>
                    <a:pt x="3522" y="9530"/>
                  </a:cubicBezTo>
                  <a:lnTo>
                    <a:pt x="2861" y="9292"/>
                  </a:lnTo>
                  <a:cubicBezTo>
                    <a:pt x="2722" y="9246"/>
                    <a:pt x="2652" y="9089"/>
                    <a:pt x="2704" y="8955"/>
                  </a:cubicBezTo>
                  <a:lnTo>
                    <a:pt x="3028" y="8050"/>
                  </a:lnTo>
                  <a:cubicBezTo>
                    <a:pt x="3041" y="8021"/>
                    <a:pt x="3028" y="7993"/>
                    <a:pt x="3000" y="7975"/>
                  </a:cubicBezTo>
                  <a:cubicBezTo>
                    <a:pt x="2559" y="7715"/>
                    <a:pt x="2187" y="7372"/>
                    <a:pt x="1892" y="6960"/>
                  </a:cubicBezTo>
                  <a:cubicBezTo>
                    <a:pt x="1880" y="6942"/>
                    <a:pt x="1857" y="6931"/>
                    <a:pt x="1839" y="6931"/>
                  </a:cubicBezTo>
                  <a:cubicBezTo>
                    <a:pt x="1828" y="6931"/>
                    <a:pt x="1817" y="6937"/>
                    <a:pt x="1810" y="6937"/>
                  </a:cubicBezTo>
                  <a:lnTo>
                    <a:pt x="940" y="7343"/>
                  </a:lnTo>
                  <a:cubicBezTo>
                    <a:pt x="904" y="7360"/>
                    <a:pt x="865" y="7369"/>
                    <a:pt x="825" y="7369"/>
                  </a:cubicBezTo>
                  <a:cubicBezTo>
                    <a:pt x="797" y="7369"/>
                    <a:pt x="767" y="7364"/>
                    <a:pt x="738" y="7354"/>
                  </a:cubicBezTo>
                  <a:cubicBezTo>
                    <a:pt x="674" y="7332"/>
                    <a:pt x="621" y="7279"/>
                    <a:pt x="592" y="7215"/>
                  </a:cubicBezTo>
                  <a:lnTo>
                    <a:pt x="291" y="6578"/>
                  </a:lnTo>
                  <a:cubicBezTo>
                    <a:pt x="262" y="6513"/>
                    <a:pt x="262" y="6444"/>
                    <a:pt x="285" y="6380"/>
                  </a:cubicBezTo>
                  <a:cubicBezTo>
                    <a:pt x="308" y="6310"/>
                    <a:pt x="355" y="6259"/>
                    <a:pt x="418" y="6229"/>
                  </a:cubicBezTo>
                  <a:lnTo>
                    <a:pt x="1288" y="5823"/>
                  </a:lnTo>
                  <a:cubicBezTo>
                    <a:pt x="1317" y="5812"/>
                    <a:pt x="1335" y="5777"/>
                    <a:pt x="1323" y="5748"/>
                  </a:cubicBezTo>
                  <a:cubicBezTo>
                    <a:pt x="1196" y="5255"/>
                    <a:pt x="1172" y="4750"/>
                    <a:pt x="1260" y="4246"/>
                  </a:cubicBezTo>
                  <a:cubicBezTo>
                    <a:pt x="1266" y="4216"/>
                    <a:pt x="1242" y="4182"/>
                    <a:pt x="1213" y="4176"/>
                  </a:cubicBezTo>
                  <a:lnTo>
                    <a:pt x="313" y="3845"/>
                  </a:lnTo>
                  <a:cubicBezTo>
                    <a:pt x="251" y="3822"/>
                    <a:pt x="192" y="3775"/>
                    <a:pt x="163" y="3712"/>
                  </a:cubicBezTo>
                  <a:cubicBezTo>
                    <a:pt x="134" y="3648"/>
                    <a:pt x="134" y="3573"/>
                    <a:pt x="157" y="3509"/>
                  </a:cubicBezTo>
                  <a:lnTo>
                    <a:pt x="395" y="2848"/>
                  </a:lnTo>
                  <a:cubicBezTo>
                    <a:pt x="418" y="2784"/>
                    <a:pt x="471" y="2725"/>
                    <a:pt x="535" y="2696"/>
                  </a:cubicBezTo>
                  <a:cubicBezTo>
                    <a:pt x="568" y="2681"/>
                    <a:pt x="604" y="2674"/>
                    <a:pt x="639" y="2674"/>
                  </a:cubicBezTo>
                  <a:cubicBezTo>
                    <a:pt x="670" y="2674"/>
                    <a:pt x="701" y="2680"/>
                    <a:pt x="731" y="2691"/>
                  </a:cubicBezTo>
                  <a:lnTo>
                    <a:pt x="1636" y="3016"/>
                  </a:lnTo>
                  <a:cubicBezTo>
                    <a:pt x="1643" y="3019"/>
                    <a:pt x="1651" y="3021"/>
                    <a:pt x="1659" y="3021"/>
                  </a:cubicBezTo>
                  <a:cubicBezTo>
                    <a:pt x="1682" y="3021"/>
                    <a:pt x="1703" y="3009"/>
                    <a:pt x="1712" y="2987"/>
                  </a:cubicBezTo>
                  <a:cubicBezTo>
                    <a:pt x="1973" y="2551"/>
                    <a:pt x="2315" y="2174"/>
                    <a:pt x="2727" y="1879"/>
                  </a:cubicBezTo>
                  <a:cubicBezTo>
                    <a:pt x="2757" y="1861"/>
                    <a:pt x="2762" y="1826"/>
                    <a:pt x="2750" y="1798"/>
                  </a:cubicBezTo>
                  <a:lnTo>
                    <a:pt x="2345" y="928"/>
                  </a:lnTo>
                  <a:cubicBezTo>
                    <a:pt x="2315" y="864"/>
                    <a:pt x="2310" y="794"/>
                    <a:pt x="2332" y="730"/>
                  </a:cubicBezTo>
                  <a:cubicBezTo>
                    <a:pt x="2361" y="661"/>
                    <a:pt x="2409" y="608"/>
                    <a:pt x="2471" y="580"/>
                  </a:cubicBezTo>
                  <a:lnTo>
                    <a:pt x="3110" y="283"/>
                  </a:lnTo>
                  <a:cubicBezTo>
                    <a:pt x="3145" y="264"/>
                    <a:pt x="3182" y="256"/>
                    <a:pt x="3218" y="256"/>
                  </a:cubicBezTo>
                  <a:cubicBezTo>
                    <a:pt x="3248" y="256"/>
                    <a:pt x="3278" y="262"/>
                    <a:pt x="3307" y="272"/>
                  </a:cubicBezTo>
                  <a:cubicBezTo>
                    <a:pt x="3376" y="295"/>
                    <a:pt x="3429" y="347"/>
                    <a:pt x="3458" y="406"/>
                  </a:cubicBezTo>
                  <a:lnTo>
                    <a:pt x="3863" y="1276"/>
                  </a:lnTo>
                  <a:cubicBezTo>
                    <a:pt x="3873" y="1298"/>
                    <a:pt x="3897" y="1314"/>
                    <a:pt x="3922" y="1314"/>
                  </a:cubicBezTo>
                  <a:cubicBezTo>
                    <a:pt x="3928" y="1314"/>
                    <a:pt x="3934" y="1313"/>
                    <a:pt x="3940" y="1311"/>
                  </a:cubicBezTo>
                  <a:cubicBezTo>
                    <a:pt x="4236" y="1234"/>
                    <a:pt x="4537" y="1195"/>
                    <a:pt x="4839" y="1195"/>
                  </a:cubicBezTo>
                  <a:cubicBezTo>
                    <a:pt x="5039" y="1195"/>
                    <a:pt x="5241" y="1212"/>
                    <a:pt x="5442" y="1247"/>
                  </a:cubicBezTo>
                  <a:cubicBezTo>
                    <a:pt x="5446" y="1247"/>
                    <a:pt x="5451" y="1248"/>
                    <a:pt x="5455" y="1248"/>
                  </a:cubicBezTo>
                  <a:cubicBezTo>
                    <a:pt x="5484" y="1248"/>
                    <a:pt x="5508" y="1231"/>
                    <a:pt x="5517" y="1206"/>
                  </a:cubicBezTo>
                  <a:lnTo>
                    <a:pt x="5842" y="302"/>
                  </a:lnTo>
                  <a:cubicBezTo>
                    <a:pt x="5865" y="237"/>
                    <a:pt x="5917" y="185"/>
                    <a:pt x="5975" y="155"/>
                  </a:cubicBezTo>
                  <a:cubicBezTo>
                    <a:pt x="6010" y="136"/>
                    <a:pt x="6049" y="128"/>
                    <a:pt x="6087" y="128"/>
                  </a:cubicBezTo>
                  <a:close/>
                  <a:moveTo>
                    <a:pt x="6089" y="0"/>
                  </a:moveTo>
                  <a:cubicBezTo>
                    <a:pt x="6031" y="0"/>
                    <a:pt x="5975" y="12"/>
                    <a:pt x="5924" y="34"/>
                  </a:cubicBezTo>
                  <a:cubicBezTo>
                    <a:pt x="5831" y="80"/>
                    <a:pt x="5755" y="162"/>
                    <a:pt x="5721" y="260"/>
                  </a:cubicBezTo>
                  <a:lnTo>
                    <a:pt x="5413" y="1108"/>
                  </a:lnTo>
                  <a:cubicBezTo>
                    <a:pt x="5222" y="1080"/>
                    <a:pt x="5032" y="1066"/>
                    <a:pt x="4842" y="1066"/>
                  </a:cubicBezTo>
                  <a:cubicBezTo>
                    <a:pt x="4546" y="1066"/>
                    <a:pt x="4250" y="1100"/>
                    <a:pt x="3957" y="1172"/>
                  </a:cubicBezTo>
                  <a:lnTo>
                    <a:pt x="3574" y="353"/>
                  </a:lnTo>
                  <a:cubicBezTo>
                    <a:pt x="3533" y="260"/>
                    <a:pt x="3453" y="185"/>
                    <a:pt x="3354" y="150"/>
                  </a:cubicBezTo>
                  <a:cubicBezTo>
                    <a:pt x="3310" y="134"/>
                    <a:pt x="3266" y="127"/>
                    <a:pt x="3221" y="127"/>
                  </a:cubicBezTo>
                  <a:cubicBezTo>
                    <a:pt x="3164" y="127"/>
                    <a:pt x="3107" y="139"/>
                    <a:pt x="3052" y="162"/>
                  </a:cubicBezTo>
                  <a:lnTo>
                    <a:pt x="2414" y="463"/>
                  </a:lnTo>
                  <a:cubicBezTo>
                    <a:pt x="2321" y="503"/>
                    <a:pt x="2251" y="586"/>
                    <a:pt x="2211" y="684"/>
                  </a:cubicBezTo>
                  <a:cubicBezTo>
                    <a:pt x="2176" y="782"/>
                    <a:pt x="2182" y="886"/>
                    <a:pt x="2228" y="985"/>
                  </a:cubicBezTo>
                  <a:lnTo>
                    <a:pt x="2610" y="1804"/>
                  </a:lnTo>
                  <a:cubicBezTo>
                    <a:pt x="2216" y="2093"/>
                    <a:pt x="1887" y="2459"/>
                    <a:pt x="1630" y="2877"/>
                  </a:cubicBezTo>
                  <a:lnTo>
                    <a:pt x="778" y="2569"/>
                  </a:lnTo>
                  <a:cubicBezTo>
                    <a:pt x="732" y="2553"/>
                    <a:pt x="685" y="2545"/>
                    <a:pt x="638" y="2545"/>
                  </a:cubicBezTo>
                  <a:cubicBezTo>
                    <a:pt x="584" y="2545"/>
                    <a:pt x="529" y="2556"/>
                    <a:pt x="476" y="2581"/>
                  </a:cubicBezTo>
                  <a:cubicBezTo>
                    <a:pt x="383" y="2626"/>
                    <a:pt x="308" y="2703"/>
                    <a:pt x="273" y="2800"/>
                  </a:cubicBezTo>
                  <a:lnTo>
                    <a:pt x="35" y="3462"/>
                  </a:lnTo>
                  <a:cubicBezTo>
                    <a:pt x="0" y="3561"/>
                    <a:pt x="0" y="3671"/>
                    <a:pt x="47" y="3764"/>
                  </a:cubicBezTo>
                  <a:cubicBezTo>
                    <a:pt x="93" y="3863"/>
                    <a:pt x="169" y="3932"/>
                    <a:pt x="267" y="3967"/>
                  </a:cubicBezTo>
                  <a:lnTo>
                    <a:pt x="1121" y="4280"/>
                  </a:lnTo>
                  <a:cubicBezTo>
                    <a:pt x="1044" y="4762"/>
                    <a:pt x="1068" y="5249"/>
                    <a:pt x="1183" y="5731"/>
                  </a:cubicBezTo>
                  <a:lnTo>
                    <a:pt x="366" y="6114"/>
                  </a:lnTo>
                  <a:cubicBezTo>
                    <a:pt x="267" y="6160"/>
                    <a:pt x="198" y="6235"/>
                    <a:pt x="163" y="6334"/>
                  </a:cubicBezTo>
                  <a:cubicBezTo>
                    <a:pt x="128" y="6433"/>
                    <a:pt x="128" y="6543"/>
                    <a:pt x="174" y="6636"/>
                  </a:cubicBezTo>
                  <a:lnTo>
                    <a:pt x="471" y="7274"/>
                  </a:lnTo>
                  <a:cubicBezTo>
                    <a:pt x="517" y="7367"/>
                    <a:pt x="599" y="7442"/>
                    <a:pt x="696" y="7477"/>
                  </a:cubicBezTo>
                  <a:cubicBezTo>
                    <a:pt x="740" y="7492"/>
                    <a:pt x="784" y="7500"/>
                    <a:pt x="829" y="7500"/>
                  </a:cubicBezTo>
                  <a:cubicBezTo>
                    <a:pt x="886" y="7500"/>
                    <a:pt x="943" y="7488"/>
                    <a:pt x="998" y="7464"/>
                  </a:cubicBezTo>
                  <a:lnTo>
                    <a:pt x="1817" y="7076"/>
                  </a:lnTo>
                  <a:cubicBezTo>
                    <a:pt x="2106" y="7477"/>
                    <a:pt x="2466" y="7801"/>
                    <a:pt x="2889" y="8056"/>
                  </a:cubicBezTo>
                  <a:lnTo>
                    <a:pt x="2576" y="8909"/>
                  </a:lnTo>
                  <a:cubicBezTo>
                    <a:pt x="2506" y="9113"/>
                    <a:pt x="2610" y="9338"/>
                    <a:pt x="2814" y="9413"/>
                  </a:cubicBezTo>
                  <a:lnTo>
                    <a:pt x="3475" y="9657"/>
                  </a:lnTo>
                  <a:cubicBezTo>
                    <a:pt x="3522" y="9670"/>
                    <a:pt x="3568" y="9681"/>
                    <a:pt x="3609" y="9681"/>
                  </a:cubicBezTo>
                  <a:cubicBezTo>
                    <a:pt x="3772" y="9681"/>
                    <a:pt x="3922" y="9576"/>
                    <a:pt x="3980" y="9420"/>
                  </a:cubicBezTo>
                  <a:lnTo>
                    <a:pt x="4288" y="8567"/>
                  </a:lnTo>
                  <a:cubicBezTo>
                    <a:pt x="4477" y="8596"/>
                    <a:pt x="4666" y="8611"/>
                    <a:pt x="4854" y="8611"/>
                  </a:cubicBezTo>
                  <a:cubicBezTo>
                    <a:pt x="5151" y="8611"/>
                    <a:pt x="5447" y="8574"/>
                    <a:pt x="5737" y="8503"/>
                  </a:cubicBezTo>
                  <a:lnTo>
                    <a:pt x="6126" y="9327"/>
                  </a:lnTo>
                  <a:cubicBezTo>
                    <a:pt x="6167" y="9420"/>
                    <a:pt x="6248" y="9490"/>
                    <a:pt x="6347" y="9525"/>
                  </a:cubicBezTo>
                  <a:cubicBezTo>
                    <a:pt x="6391" y="9543"/>
                    <a:pt x="6437" y="9552"/>
                    <a:pt x="6482" y="9552"/>
                  </a:cubicBezTo>
                  <a:cubicBezTo>
                    <a:pt x="6538" y="9552"/>
                    <a:pt x="6594" y="9538"/>
                    <a:pt x="6648" y="9512"/>
                  </a:cubicBezTo>
                  <a:lnTo>
                    <a:pt x="7287" y="9217"/>
                  </a:lnTo>
                  <a:cubicBezTo>
                    <a:pt x="7379" y="9170"/>
                    <a:pt x="7448" y="9095"/>
                    <a:pt x="7490" y="8996"/>
                  </a:cubicBezTo>
                  <a:cubicBezTo>
                    <a:pt x="7525" y="8898"/>
                    <a:pt x="7518" y="8787"/>
                    <a:pt x="7472" y="8695"/>
                  </a:cubicBezTo>
                  <a:lnTo>
                    <a:pt x="7089" y="7871"/>
                  </a:lnTo>
                  <a:cubicBezTo>
                    <a:pt x="7483" y="7581"/>
                    <a:pt x="7814" y="7221"/>
                    <a:pt x="8069" y="6797"/>
                  </a:cubicBezTo>
                  <a:lnTo>
                    <a:pt x="8923" y="7111"/>
                  </a:lnTo>
                  <a:cubicBezTo>
                    <a:pt x="8965" y="7125"/>
                    <a:pt x="9009" y="7132"/>
                    <a:pt x="9052" y="7132"/>
                  </a:cubicBezTo>
                  <a:cubicBezTo>
                    <a:pt x="9214" y="7132"/>
                    <a:pt x="9367" y="7033"/>
                    <a:pt x="9427" y="6873"/>
                  </a:cubicBezTo>
                  <a:lnTo>
                    <a:pt x="9665" y="6211"/>
                  </a:lnTo>
                  <a:cubicBezTo>
                    <a:pt x="9699" y="6114"/>
                    <a:pt x="9699" y="6009"/>
                    <a:pt x="9654" y="5911"/>
                  </a:cubicBezTo>
                  <a:cubicBezTo>
                    <a:pt x="9606" y="5817"/>
                    <a:pt x="9531" y="5742"/>
                    <a:pt x="9432" y="5707"/>
                  </a:cubicBezTo>
                  <a:lnTo>
                    <a:pt x="8580" y="5400"/>
                  </a:lnTo>
                  <a:cubicBezTo>
                    <a:pt x="8655" y="4912"/>
                    <a:pt x="8632" y="4425"/>
                    <a:pt x="8516" y="3949"/>
                  </a:cubicBezTo>
                  <a:lnTo>
                    <a:pt x="9335" y="3566"/>
                  </a:lnTo>
                  <a:cubicBezTo>
                    <a:pt x="9432" y="3520"/>
                    <a:pt x="9502" y="3440"/>
                    <a:pt x="9537" y="3341"/>
                  </a:cubicBezTo>
                  <a:cubicBezTo>
                    <a:pt x="9571" y="3242"/>
                    <a:pt x="9571" y="3137"/>
                    <a:pt x="9525" y="3044"/>
                  </a:cubicBezTo>
                  <a:lnTo>
                    <a:pt x="9230" y="2407"/>
                  </a:lnTo>
                  <a:cubicBezTo>
                    <a:pt x="9163" y="2263"/>
                    <a:pt x="9019" y="2178"/>
                    <a:pt x="8869" y="2178"/>
                  </a:cubicBezTo>
                  <a:cubicBezTo>
                    <a:pt x="8813" y="2178"/>
                    <a:pt x="8755" y="2190"/>
                    <a:pt x="8701" y="2216"/>
                  </a:cubicBezTo>
                  <a:lnTo>
                    <a:pt x="7884" y="2599"/>
                  </a:lnTo>
                  <a:cubicBezTo>
                    <a:pt x="7594" y="2203"/>
                    <a:pt x="7234" y="1873"/>
                    <a:pt x="6811" y="1617"/>
                  </a:cubicBezTo>
                  <a:lnTo>
                    <a:pt x="7118" y="765"/>
                  </a:lnTo>
                  <a:cubicBezTo>
                    <a:pt x="7159" y="666"/>
                    <a:pt x="7153" y="562"/>
                    <a:pt x="7107" y="463"/>
                  </a:cubicBezTo>
                  <a:cubicBezTo>
                    <a:pt x="7060" y="371"/>
                    <a:pt x="6985" y="302"/>
                    <a:pt x="6886" y="260"/>
                  </a:cubicBezTo>
                  <a:lnTo>
                    <a:pt x="6225" y="23"/>
                  </a:lnTo>
                  <a:cubicBezTo>
                    <a:pt x="6181" y="8"/>
                    <a:pt x="6134" y="0"/>
                    <a:pt x="6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4"/>
          <p:cNvSpPr/>
          <p:nvPr/>
        </p:nvSpPr>
        <p:spPr>
          <a:xfrm rot="1001973">
            <a:off x="-1928964" y="-2029018"/>
            <a:ext cx="4439221" cy="4061677"/>
          </a:xfrm>
          <a:custGeom>
            <a:avLst/>
            <a:gdLst/>
            <a:ahLst/>
            <a:cxnLst/>
            <a:rect l="l" t="t" r="r" b="b"/>
            <a:pathLst>
              <a:path w="25107" h="22971" extrusionOk="0">
                <a:moveTo>
                  <a:pt x="6029" y="1"/>
                </a:moveTo>
                <a:cubicBezTo>
                  <a:pt x="4338" y="1"/>
                  <a:pt x="2979" y="676"/>
                  <a:pt x="2106" y="1643"/>
                </a:cubicBezTo>
                <a:cubicBezTo>
                  <a:pt x="580" y="3337"/>
                  <a:pt x="1" y="6173"/>
                  <a:pt x="2576" y="10368"/>
                </a:cubicBezTo>
                <a:cubicBezTo>
                  <a:pt x="4339" y="13239"/>
                  <a:pt x="4269" y="14957"/>
                  <a:pt x="3934" y="17793"/>
                </a:cubicBezTo>
                <a:cubicBezTo>
                  <a:pt x="3597" y="20624"/>
                  <a:pt x="4165" y="21865"/>
                  <a:pt x="5284" y="22550"/>
                </a:cubicBezTo>
                <a:cubicBezTo>
                  <a:pt x="5735" y="22827"/>
                  <a:pt x="6253" y="22970"/>
                  <a:pt x="6788" y="22970"/>
                </a:cubicBezTo>
                <a:cubicBezTo>
                  <a:pt x="7978" y="22970"/>
                  <a:pt x="9255" y="22259"/>
                  <a:pt x="10087" y="20722"/>
                </a:cubicBezTo>
                <a:cubicBezTo>
                  <a:pt x="11061" y="18911"/>
                  <a:pt x="11691" y="17303"/>
                  <a:pt x="13839" y="17303"/>
                </a:cubicBezTo>
                <a:cubicBezTo>
                  <a:pt x="14341" y="17303"/>
                  <a:pt x="14925" y="17391"/>
                  <a:pt x="15616" y="17584"/>
                </a:cubicBezTo>
                <a:cubicBezTo>
                  <a:pt x="16571" y="17851"/>
                  <a:pt x="17477" y="17980"/>
                  <a:pt x="18320" y="17980"/>
                </a:cubicBezTo>
                <a:cubicBezTo>
                  <a:pt x="20695" y="17980"/>
                  <a:pt x="22564" y="16954"/>
                  <a:pt x="23591" y="15113"/>
                </a:cubicBezTo>
                <a:cubicBezTo>
                  <a:pt x="24984" y="12619"/>
                  <a:pt x="25106" y="8192"/>
                  <a:pt x="22164" y="6325"/>
                </a:cubicBezTo>
                <a:cubicBezTo>
                  <a:pt x="19224" y="4462"/>
                  <a:pt x="16596" y="6173"/>
                  <a:pt x="12118" y="2548"/>
                </a:cubicBezTo>
                <a:cubicBezTo>
                  <a:pt x="9850" y="712"/>
                  <a:pt x="7765" y="1"/>
                  <a:pt x="6029" y="1"/>
                </a:cubicBezTo>
                <a:close/>
              </a:path>
            </a:pathLst>
          </a:custGeom>
          <a:solidFill>
            <a:schemeClr val="lt2">
              <a:alpha val="423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grpSp>
        <p:nvGrpSpPr>
          <p:cNvPr id="821" name="Google Shape;821;p34"/>
          <p:cNvGrpSpPr/>
          <p:nvPr/>
        </p:nvGrpSpPr>
        <p:grpSpPr>
          <a:xfrm>
            <a:off x="334664" y="202423"/>
            <a:ext cx="1652745" cy="1307778"/>
            <a:chOff x="334664" y="202423"/>
            <a:chExt cx="1652745" cy="1307778"/>
          </a:xfrm>
        </p:grpSpPr>
        <p:grpSp>
          <p:nvGrpSpPr>
            <p:cNvPr id="822" name="Google Shape;822;p34"/>
            <p:cNvGrpSpPr/>
            <p:nvPr/>
          </p:nvGrpSpPr>
          <p:grpSpPr>
            <a:xfrm rot="-1226361">
              <a:off x="465845" y="350930"/>
              <a:ext cx="916887" cy="368147"/>
              <a:chOff x="5632718" y="2107339"/>
              <a:chExt cx="916928" cy="368163"/>
            </a:xfrm>
          </p:grpSpPr>
          <p:sp>
            <p:nvSpPr>
              <p:cNvPr id="823" name="Google Shape;823;p34"/>
              <p:cNvSpPr/>
              <p:nvPr/>
            </p:nvSpPr>
            <p:spPr>
              <a:xfrm>
                <a:off x="5695022" y="2168249"/>
                <a:ext cx="792395" cy="254540"/>
              </a:xfrm>
              <a:custGeom>
                <a:avLst/>
                <a:gdLst/>
                <a:ahLst/>
                <a:cxnLst/>
                <a:rect l="l" t="t" r="r" b="b"/>
                <a:pathLst>
                  <a:path w="9666" h="3105" extrusionOk="0">
                    <a:moveTo>
                      <a:pt x="5958" y="1"/>
                    </a:moveTo>
                    <a:lnTo>
                      <a:pt x="2890" y="2877"/>
                    </a:lnTo>
                    <a:lnTo>
                      <a:pt x="146" y="47"/>
                    </a:lnTo>
                    <a:cubicBezTo>
                      <a:pt x="131" y="32"/>
                      <a:pt x="111" y="25"/>
                      <a:pt x="90" y="25"/>
                    </a:cubicBezTo>
                    <a:cubicBezTo>
                      <a:pt x="69" y="25"/>
                      <a:pt x="47" y="32"/>
                      <a:pt x="30" y="47"/>
                    </a:cubicBezTo>
                    <a:cubicBezTo>
                      <a:pt x="1" y="76"/>
                      <a:pt x="1" y="128"/>
                      <a:pt x="30" y="157"/>
                    </a:cubicBezTo>
                    <a:lnTo>
                      <a:pt x="2884" y="3104"/>
                    </a:lnTo>
                    <a:lnTo>
                      <a:pt x="5969" y="210"/>
                    </a:lnTo>
                    <a:lnTo>
                      <a:pt x="9526" y="2965"/>
                    </a:lnTo>
                    <a:cubicBezTo>
                      <a:pt x="9541" y="2977"/>
                      <a:pt x="9559" y="2983"/>
                      <a:pt x="9577" y="2983"/>
                    </a:cubicBezTo>
                    <a:cubicBezTo>
                      <a:pt x="9601" y="2983"/>
                      <a:pt x="9625" y="2972"/>
                      <a:pt x="9642" y="2952"/>
                    </a:cubicBezTo>
                    <a:cubicBezTo>
                      <a:pt x="9665" y="2917"/>
                      <a:pt x="9658" y="2866"/>
                      <a:pt x="9624" y="2837"/>
                    </a:cubicBezTo>
                    <a:lnTo>
                      <a:pt x="59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4"/>
              <p:cNvSpPr/>
              <p:nvPr/>
            </p:nvSpPr>
            <p:spPr>
              <a:xfrm>
                <a:off x="5639359" y="2114061"/>
                <a:ext cx="125590" cy="125590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1532" extrusionOk="0">
                    <a:moveTo>
                      <a:pt x="766" y="1"/>
                    </a:moveTo>
                    <a:cubicBezTo>
                      <a:pt x="343" y="1"/>
                      <a:pt x="0" y="342"/>
                      <a:pt x="0" y="766"/>
                    </a:cubicBezTo>
                    <a:cubicBezTo>
                      <a:pt x="0" y="1189"/>
                      <a:pt x="343" y="1532"/>
                      <a:pt x="766" y="1532"/>
                    </a:cubicBezTo>
                    <a:cubicBezTo>
                      <a:pt x="1191" y="1532"/>
                      <a:pt x="1532" y="1189"/>
                      <a:pt x="1532" y="766"/>
                    </a:cubicBezTo>
                    <a:cubicBezTo>
                      <a:pt x="1532" y="342"/>
                      <a:pt x="1191" y="1"/>
                      <a:pt x="7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4"/>
              <p:cNvSpPr/>
              <p:nvPr/>
            </p:nvSpPr>
            <p:spPr>
              <a:xfrm>
                <a:off x="5632718" y="2107339"/>
                <a:ext cx="139034" cy="138952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695" extrusionOk="0">
                    <a:moveTo>
                      <a:pt x="847" y="158"/>
                    </a:moveTo>
                    <a:cubicBezTo>
                      <a:pt x="1224" y="158"/>
                      <a:pt x="1532" y="465"/>
                      <a:pt x="1532" y="848"/>
                    </a:cubicBezTo>
                    <a:cubicBezTo>
                      <a:pt x="1532" y="1224"/>
                      <a:pt x="1224" y="1532"/>
                      <a:pt x="847" y="1532"/>
                    </a:cubicBezTo>
                    <a:cubicBezTo>
                      <a:pt x="471" y="1532"/>
                      <a:pt x="164" y="1224"/>
                      <a:pt x="164" y="848"/>
                    </a:cubicBezTo>
                    <a:cubicBezTo>
                      <a:pt x="164" y="465"/>
                      <a:pt x="471" y="158"/>
                      <a:pt x="847" y="158"/>
                    </a:cubicBezTo>
                    <a:close/>
                    <a:moveTo>
                      <a:pt x="847" y="0"/>
                    </a:moveTo>
                    <a:cubicBezTo>
                      <a:pt x="378" y="0"/>
                      <a:pt x="1" y="378"/>
                      <a:pt x="1" y="848"/>
                    </a:cubicBezTo>
                    <a:cubicBezTo>
                      <a:pt x="1" y="1312"/>
                      <a:pt x="378" y="1695"/>
                      <a:pt x="847" y="1695"/>
                    </a:cubicBezTo>
                    <a:cubicBezTo>
                      <a:pt x="1312" y="1695"/>
                      <a:pt x="1695" y="1312"/>
                      <a:pt x="1695" y="848"/>
                    </a:cubicBezTo>
                    <a:cubicBezTo>
                      <a:pt x="1695" y="378"/>
                      <a:pt x="1312" y="0"/>
                      <a:pt x="8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4"/>
              <p:cNvSpPr/>
              <p:nvPr/>
            </p:nvSpPr>
            <p:spPr>
              <a:xfrm>
                <a:off x="6121064" y="2114061"/>
                <a:ext cx="125672" cy="125590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1532" extrusionOk="0">
                    <a:moveTo>
                      <a:pt x="767" y="1"/>
                    </a:moveTo>
                    <a:cubicBezTo>
                      <a:pt x="343" y="1"/>
                      <a:pt x="1" y="342"/>
                      <a:pt x="1" y="766"/>
                    </a:cubicBezTo>
                    <a:cubicBezTo>
                      <a:pt x="1" y="1189"/>
                      <a:pt x="343" y="1532"/>
                      <a:pt x="767" y="1532"/>
                    </a:cubicBezTo>
                    <a:cubicBezTo>
                      <a:pt x="1190" y="1532"/>
                      <a:pt x="1532" y="1189"/>
                      <a:pt x="1532" y="766"/>
                    </a:cubicBezTo>
                    <a:cubicBezTo>
                      <a:pt x="1532" y="342"/>
                      <a:pt x="1190" y="1"/>
                      <a:pt x="7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4"/>
              <p:cNvSpPr/>
              <p:nvPr/>
            </p:nvSpPr>
            <p:spPr>
              <a:xfrm>
                <a:off x="6114506" y="2107339"/>
                <a:ext cx="138952" cy="138952"/>
              </a:xfrm>
              <a:custGeom>
                <a:avLst/>
                <a:gdLst/>
                <a:ahLst/>
                <a:cxnLst/>
                <a:rect l="l" t="t" r="r" b="b"/>
                <a:pathLst>
                  <a:path w="1695" h="1695" extrusionOk="0">
                    <a:moveTo>
                      <a:pt x="847" y="158"/>
                    </a:moveTo>
                    <a:cubicBezTo>
                      <a:pt x="1229" y="158"/>
                      <a:pt x="1537" y="465"/>
                      <a:pt x="1537" y="848"/>
                    </a:cubicBezTo>
                    <a:cubicBezTo>
                      <a:pt x="1537" y="1224"/>
                      <a:pt x="1229" y="1532"/>
                      <a:pt x="847" y="1532"/>
                    </a:cubicBezTo>
                    <a:cubicBezTo>
                      <a:pt x="469" y="1532"/>
                      <a:pt x="163" y="1224"/>
                      <a:pt x="163" y="848"/>
                    </a:cubicBezTo>
                    <a:cubicBezTo>
                      <a:pt x="163" y="465"/>
                      <a:pt x="469" y="158"/>
                      <a:pt x="847" y="158"/>
                    </a:cubicBezTo>
                    <a:close/>
                    <a:moveTo>
                      <a:pt x="847" y="0"/>
                    </a:moveTo>
                    <a:cubicBezTo>
                      <a:pt x="383" y="0"/>
                      <a:pt x="0" y="378"/>
                      <a:pt x="0" y="848"/>
                    </a:cubicBezTo>
                    <a:cubicBezTo>
                      <a:pt x="0" y="1312"/>
                      <a:pt x="383" y="1695"/>
                      <a:pt x="847" y="1695"/>
                    </a:cubicBezTo>
                    <a:cubicBezTo>
                      <a:pt x="1317" y="1695"/>
                      <a:pt x="1694" y="1312"/>
                      <a:pt x="1694" y="848"/>
                    </a:cubicBezTo>
                    <a:cubicBezTo>
                      <a:pt x="1694" y="378"/>
                      <a:pt x="1317" y="0"/>
                      <a:pt x="8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4"/>
              <p:cNvSpPr/>
              <p:nvPr/>
            </p:nvSpPr>
            <p:spPr>
              <a:xfrm>
                <a:off x="5868653" y="2343273"/>
                <a:ext cx="126081" cy="126081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538" extrusionOk="0">
                    <a:moveTo>
                      <a:pt x="772" y="0"/>
                    </a:moveTo>
                    <a:cubicBezTo>
                      <a:pt x="348" y="0"/>
                      <a:pt x="0" y="343"/>
                      <a:pt x="0" y="766"/>
                    </a:cubicBezTo>
                    <a:cubicBezTo>
                      <a:pt x="0" y="1189"/>
                      <a:pt x="348" y="1537"/>
                      <a:pt x="772" y="1537"/>
                    </a:cubicBezTo>
                    <a:cubicBezTo>
                      <a:pt x="1195" y="1537"/>
                      <a:pt x="1537" y="1189"/>
                      <a:pt x="1537" y="766"/>
                    </a:cubicBezTo>
                    <a:cubicBezTo>
                      <a:pt x="1537" y="343"/>
                      <a:pt x="1195" y="0"/>
                      <a:pt x="7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4"/>
              <p:cNvSpPr/>
              <p:nvPr/>
            </p:nvSpPr>
            <p:spPr>
              <a:xfrm>
                <a:off x="5862504" y="2336632"/>
                <a:ext cx="138378" cy="138870"/>
              </a:xfrm>
              <a:custGeom>
                <a:avLst/>
                <a:gdLst/>
                <a:ahLst/>
                <a:cxnLst/>
                <a:rect l="l" t="t" r="r" b="b"/>
                <a:pathLst>
                  <a:path w="1688" h="1694" extrusionOk="0">
                    <a:moveTo>
                      <a:pt x="847" y="162"/>
                    </a:moveTo>
                    <a:cubicBezTo>
                      <a:pt x="1224" y="162"/>
                      <a:pt x="1532" y="469"/>
                      <a:pt x="1532" y="847"/>
                    </a:cubicBezTo>
                    <a:cubicBezTo>
                      <a:pt x="1532" y="1230"/>
                      <a:pt x="1224" y="1537"/>
                      <a:pt x="847" y="1537"/>
                    </a:cubicBezTo>
                    <a:cubicBezTo>
                      <a:pt x="464" y="1537"/>
                      <a:pt x="156" y="1230"/>
                      <a:pt x="156" y="847"/>
                    </a:cubicBezTo>
                    <a:cubicBezTo>
                      <a:pt x="156" y="469"/>
                      <a:pt x="464" y="162"/>
                      <a:pt x="847" y="162"/>
                    </a:cubicBezTo>
                    <a:close/>
                    <a:moveTo>
                      <a:pt x="847" y="0"/>
                    </a:moveTo>
                    <a:cubicBezTo>
                      <a:pt x="376" y="0"/>
                      <a:pt x="0" y="383"/>
                      <a:pt x="0" y="847"/>
                    </a:cubicBezTo>
                    <a:cubicBezTo>
                      <a:pt x="0" y="1316"/>
                      <a:pt x="376" y="1693"/>
                      <a:pt x="847" y="1693"/>
                    </a:cubicBezTo>
                    <a:cubicBezTo>
                      <a:pt x="1310" y="1693"/>
                      <a:pt x="1688" y="1316"/>
                      <a:pt x="1688" y="847"/>
                    </a:cubicBezTo>
                    <a:cubicBezTo>
                      <a:pt x="1688" y="383"/>
                      <a:pt x="1310" y="0"/>
                      <a:pt x="8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4"/>
              <p:cNvSpPr/>
              <p:nvPr/>
            </p:nvSpPr>
            <p:spPr>
              <a:xfrm>
                <a:off x="6416925" y="2343273"/>
                <a:ext cx="126081" cy="126081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538" extrusionOk="0">
                    <a:moveTo>
                      <a:pt x="772" y="0"/>
                    </a:moveTo>
                    <a:cubicBezTo>
                      <a:pt x="349" y="0"/>
                      <a:pt x="0" y="343"/>
                      <a:pt x="0" y="766"/>
                    </a:cubicBezTo>
                    <a:cubicBezTo>
                      <a:pt x="0" y="1189"/>
                      <a:pt x="349" y="1537"/>
                      <a:pt x="772" y="1537"/>
                    </a:cubicBezTo>
                    <a:cubicBezTo>
                      <a:pt x="1195" y="1537"/>
                      <a:pt x="1537" y="1189"/>
                      <a:pt x="1537" y="766"/>
                    </a:cubicBezTo>
                    <a:cubicBezTo>
                      <a:pt x="1537" y="343"/>
                      <a:pt x="1195" y="0"/>
                      <a:pt x="7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4"/>
              <p:cNvSpPr/>
              <p:nvPr/>
            </p:nvSpPr>
            <p:spPr>
              <a:xfrm>
                <a:off x="6410777" y="2336632"/>
                <a:ext cx="138870" cy="138870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694" extrusionOk="0">
                    <a:moveTo>
                      <a:pt x="847" y="162"/>
                    </a:moveTo>
                    <a:cubicBezTo>
                      <a:pt x="1224" y="162"/>
                      <a:pt x="1532" y="469"/>
                      <a:pt x="1532" y="847"/>
                    </a:cubicBezTo>
                    <a:cubicBezTo>
                      <a:pt x="1532" y="1230"/>
                      <a:pt x="1224" y="1537"/>
                      <a:pt x="847" y="1537"/>
                    </a:cubicBezTo>
                    <a:cubicBezTo>
                      <a:pt x="464" y="1537"/>
                      <a:pt x="156" y="1230"/>
                      <a:pt x="156" y="847"/>
                    </a:cubicBezTo>
                    <a:cubicBezTo>
                      <a:pt x="156" y="469"/>
                      <a:pt x="464" y="162"/>
                      <a:pt x="847" y="162"/>
                    </a:cubicBezTo>
                    <a:close/>
                    <a:moveTo>
                      <a:pt x="847" y="0"/>
                    </a:moveTo>
                    <a:cubicBezTo>
                      <a:pt x="378" y="0"/>
                      <a:pt x="0" y="383"/>
                      <a:pt x="0" y="847"/>
                    </a:cubicBezTo>
                    <a:cubicBezTo>
                      <a:pt x="0" y="1316"/>
                      <a:pt x="378" y="1693"/>
                      <a:pt x="847" y="1693"/>
                    </a:cubicBezTo>
                    <a:cubicBezTo>
                      <a:pt x="1310" y="1693"/>
                      <a:pt x="1693" y="1316"/>
                      <a:pt x="1693" y="847"/>
                    </a:cubicBezTo>
                    <a:cubicBezTo>
                      <a:pt x="1693" y="383"/>
                      <a:pt x="1310" y="0"/>
                      <a:pt x="8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2" name="Google Shape;832;p34"/>
            <p:cNvGrpSpPr/>
            <p:nvPr/>
          </p:nvGrpSpPr>
          <p:grpSpPr>
            <a:xfrm>
              <a:off x="1573917" y="202431"/>
              <a:ext cx="413492" cy="477893"/>
              <a:chOff x="8193917" y="2850456"/>
              <a:chExt cx="413492" cy="477893"/>
            </a:xfrm>
          </p:grpSpPr>
          <p:sp>
            <p:nvSpPr>
              <p:cNvPr id="833" name="Google Shape;833;p34"/>
              <p:cNvSpPr/>
              <p:nvPr/>
            </p:nvSpPr>
            <p:spPr>
              <a:xfrm>
                <a:off x="8197915" y="2878818"/>
                <a:ext cx="406988" cy="445426"/>
              </a:xfrm>
              <a:custGeom>
                <a:avLst/>
                <a:gdLst/>
                <a:ahLst/>
                <a:cxnLst/>
                <a:rect l="l" t="t" r="r" b="b"/>
                <a:pathLst>
                  <a:path w="7634" h="8355" extrusionOk="0">
                    <a:moveTo>
                      <a:pt x="3809" y="0"/>
                    </a:moveTo>
                    <a:cubicBezTo>
                      <a:pt x="1775" y="0"/>
                      <a:pt x="98" y="1616"/>
                      <a:pt x="35" y="3663"/>
                    </a:cubicBezTo>
                    <a:cubicBezTo>
                      <a:pt x="0" y="4875"/>
                      <a:pt x="546" y="5977"/>
                      <a:pt x="1416" y="6691"/>
                    </a:cubicBezTo>
                    <a:lnTo>
                      <a:pt x="1010" y="8355"/>
                    </a:lnTo>
                    <a:lnTo>
                      <a:pt x="1010" y="8355"/>
                    </a:lnTo>
                    <a:lnTo>
                      <a:pt x="2814" y="7410"/>
                    </a:lnTo>
                    <a:cubicBezTo>
                      <a:pt x="3092" y="7485"/>
                      <a:pt x="3387" y="7532"/>
                      <a:pt x="3690" y="7538"/>
                    </a:cubicBezTo>
                    <a:cubicBezTo>
                      <a:pt x="3729" y="7539"/>
                      <a:pt x="3768" y="7540"/>
                      <a:pt x="3808" y="7540"/>
                    </a:cubicBezTo>
                    <a:cubicBezTo>
                      <a:pt x="5838" y="7540"/>
                      <a:pt x="7514" y="5926"/>
                      <a:pt x="7570" y="3883"/>
                    </a:cubicBezTo>
                    <a:cubicBezTo>
                      <a:pt x="7634" y="1801"/>
                      <a:pt x="5992" y="66"/>
                      <a:pt x="3915" y="2"/>
                    </a:cubicBezTo>
                    <a:cubicBezTo>
                      <a:pt x="3880" y="1"/>
                      <a:pt x="3845" y="0"/>
                      <a:pt x="3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4"/>
              <p:cNvSpPr/>
              <p:nvPr/>
            </p:nvSpPr>
            <p:spPr>
              <a:xfrm>
                <a:off x="8193917" y="2874766"/>
                <a:ext cx="413492" cy="453583"/>
              </a:xfrm>
              <a:custGeom>
                <a:avLst/>
                <a:gdLst/>
                <a:ahLst/>
                <a:cxnLst/>
                <a:rect l="l" t="t" r="r" b="b"/>
                <a:pathLst>
                  <a:path w="7756" h="8508" extrusionOk="0">
                    <a:moveTo>
                      <a:pt x="3875" y="154"/>
                    </a:moveTo>
                    <a:cubicBezTo>
                      <a:pt x="3915" y="154"/>
                      <a:pt x="3950" y="154"/>
                      <a:pt x="3985" y="160"/>
                    </a:cubicBezTo>
                    <a:cubicBezTo>
                      <a:pt x="4972" y="189"/>
                      <a:pt x="5888" y="594"/>
                      <a:pt x="6566" y="1314"/>
                    </a:cubicBezTo>
                    <a:cubicBezTo>
                      <a:pt x="7239" y="2034"/>
                      <a:pt x="7599" y="2974"/>
                      <a:pt x="7569" y="3954"/>
                    </a:cubicBezTo>
                    <a:cubicBezTo>
                      <a:pt x="7540" y="4939"/>
                      <a:pt x="7129" y="5855"/>
                      <a:pt x="6410" y="6535"/>
                    </a:cubicBezTo>
                    <a:cubicBezTo>
                      <a:pt x="5711" y="7187"/>
                      <a:pt x="4811" y="7540"/>
                      <a:pt x="3858" y="7540"/>
                    </a:cubicBezTo>
                    <a:cubicBezTo>
                      <a:pt x="3829" y="7540"/>
                      <a:pt x="3799" y="7539"/>
                      <a:pt x="3770" y="7539"/>
                    </a:cubicBezTo>
                    <a:cubicBezTo>
                      <a:pt x="3475" y="7526"/>
                      <a:pt x="3184" y="7486"/>
                      <a:pt x="2906" y="7411"/>
                    </a:cubicBezTo>
                    <a:cubicBezTo>
                      <a:pt x="2899" y="7408"/>
                      <a:pt x="2891" y="7407"/>
                      <a:pt x="2882" y="7407"/>
                    </a:cubicBezTo>
                    <a:cubicBezTo>
                      <a:pt x="2870" y="7407"/>
                      <a:pt x="2858" y="7410"/>
                      <a:pt x="2848" y="7416"/>
                    </a:cubicBezTo>
                    <a:lnTo>
                      <a:pt x="1200" y="8281"/>
                    </a:lnTo>
                    <a:lnTo>
                      <a:pt x="1566" y="6784"/>
                    </a:lnTo>
                    <a:cubicBezTo>
                      <a:pt x="1577" y="6755"/>
                      <a:pt x="1566" y="6726"/>
                      <a:pt x="1543" y="6703"/>
                    </a:cubicBezTo>
                    <a:cubicBezTo>
                      <a:pt x="649" y="5972"/>
                      <a:pt x="156" y="4893"/>
                      <a:pt x="185" y="3739"/>
                    </a:cubicBezTo>
                    <a:cubicBezTo>
                      <a:pt x="249" y="1743"/>
                      <a:pt x="1891" y="154"/>
                      <a:pt x="3875" y="154"/>
                    </a:cubicBezTo>
                    <a:close/>
                    <a:moveTo>
                      <a:pt x="3873" y="1"/>
                    </a:moveTo>
                    <a:cubicBezTo>
                      <a:pt x="1802" y="1"/>
                      <a:pt x="91" y="1655"/>
                      <a:pt x="35" y="3732"/>
                    </a:cubicBezTo>
                    <a:cubicBezTo>
                      <a:pt x="0" y="4923"/>
                      <a:pt x="498" y="6029"/>
                      <a:pt x="1403" y="6795"/>
                    </a:cubicBezTo>
                    <a:lnTo>
                      <a:pt x="1009" y="8409"/>
                    </a:lnTo>
                    <a:cubicBezTo>
                      <a:pt x="997" y="8444"/>
                      <a:pt x="1009" y="8473"/>
                      <a:pt x="1032" y="8489"/>
                    </a:cubicBezTo>
                    <a:cubicBezTo>
                      <a:pt x="1050" y="8501"/>
                      <a:pt x="1066" y="8508"/>
                      <a:pt x="1085" y="8508"/>
                    </a:cubicBezTo>
                    <a:cubicBezTo>
                      <a:pt x="1096" y="8508"/>
                      <a:pt x="1108" y="8508"/>
                      <a:pt x="1119" y="8501"/>
                    </a:cubicBezTo>
                    <a:lnTo>
                      <a:pt x="2894" y="7568"/>
                    </a:lnTo>
                    <a:cubicBezTo>
                      <a:pt x="3178" y="7643"/>
                      <a:pt x="3468" y="7683"/>
                      <a:pt x="3765" y="7695"/>
                    </a:cubicBezTo>
                    <a:cubicBezTo>
                      <a:pt x="3802" y="7696"/>
                      <a:pt x="3840" y="7696"/>
                      <a:pt x="3877" y="7696"/>
                    </a:cubicBezTo>
                    <a:cubicBezTo>
                      <a:pt x="4862" y="7696"/>
                      <a:pt x="5799" y="7326"/>
                      <a:pt x="6520" y="6645"/>
                    </a:cubicBezTo>
                    <a:cubicBezTo>
                      <a:pt x="7269" y="5943"/>
                      <a:pt x="7692" y="4985"/>
                      <a:pt x="7727" y="3959"/>
                    </a:cubicBezTo>
                    <a:cubicBezTo>
                      <a:pt x="7756" y="2932"/>
                      <a:pt x="7384" y="1957"/>
                      <a:pt x="6677" y="1210"/>
                    </a:cubicBezTo>
                    <a:cubicBezTo>
                      <a:pt x="5974" y="461"/>
                      <a:pt x="5018" y="32"/>
                      <a:pt x="3990" y="3"/>
                    </a:cubicBezTo>
                    <a:cubicBezTo>
                      <a:pt x="3951" y="1"/>
                      <a:pt x="3912" y="1"/>
                      <a:pt x="38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4"/>
              <p:cNvSpPr/>
              <p:nvPr/>
            </p:nvSpPr>
            <p:spPr>
              <a:xfrm>
                <a:off x="8198768" y="2854454"/>
                <a:ext cx="402136" cy="449798"/>
              </a:xfrm>
              <a:custGeom>
                <a:avLst/>
                <a:gdLst/>
                <a:ahLst/>
                <a:cxnLst/>
                <a:rect l="l" t="t" r="r" b="b"/>
                <a:pathLst>
                  <a:path w="7543" h="8437" extrusionOk="0">
                    <a:moveTo>
                      <a:pt x="3772" y="1"/>
                    </a:moveTo>
                    <a:cubicBezTo>
                      <a:pt x="1690" y="1"/>
                      <a:pt x="1" y="1690"/>
                      <a:pt x="1" y="3772"/>
                    </a:cubicBezTo>
                    <a:cubicBezTo>
                      <a:pt x="1" y="4990"/>
                      <a:pt x="581" y="6069"/>
                      <a:pt x="1475" y="6759"/>
                    </a:cubicBezTo>
                    <a:lnTo>
                      <a:pt x="1115" y="8436"/>
                    </a:lnTo>
                    <a:lnTo>
                      <a:pt x="2890" y="7438"/>
                    </a:lnTo>
                    <a:cubicBezTo>
                      <a:pt x="3175" y="7508"/>
                      <a:pt x="3470" y="7542"/>
                      <a:pt x="3772" y="7542"/>
                    </a:cubicBezTo>
                    <a:cubicBezTo>
                      <a:pt x="5855" y="7542"/>
                      <a:pt x="7542" y="5854"/>
                      <a:pt x="7542" y="3772"/>
                    </a:cubicBezTo>
                    <a:cubicBezTo>
                      <a:pt x="7542" y="1690"/>
                      <a:pt x="5855" y="1"/>
                      <a:pt x="37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4"/>
              <p:cNvSpPr/>
              <p:nvPr/>
            </p:nvSpPr>
            <p:spPr>
              <a:xfrm>
                <a:off x="8194770" y="2850456"/>
                <a:ext cx="410453" cy="457794"/>
              </a:xfrm>
              <a:custGeom>
                <a:avLst/>
                <a:gdLst/>
                <a:ahLst/>
                <a:cxnLst/>
                <a:rect l="l" t="t" r="r" b="b"/>
                <a:pathLst>
                  <a:path w="7699" h="8587" extrusionOk="0">
                    <a:moveTo>
                      <a:pt x="3847" y="158"/>
                    </a:moveTo>
                    <a:cubicBezTo>
                      <a:pt x="5883" y="158"/>
                      <a:pt x="7542" y="1810"/>
                      <a:pt x="7542" y="3847"/>
                    </a:cubicBezTo>
                    <a:cubicBezTo>
                      <a:pt x="7542" y="5883"/>
                      <a:pt x="5883" y="7542"/>
                      <a:pt x="3847" y="7542"/>
                    </a:cubicBezTo>
                    <a:cubicBezTo>
                      <a:pt x="3556" y="7542"/>
                      <a:pt x="3267" y="7507"/>
                      <a:pt x="2983" y="7438"/>
                    </a:cubicBezTo>
                    <a:cubicBezTo>
                      <a:pt x="2978" y="7436"/>
                      <a:pt x="2972" y="7435"/>
                      <a:pt x="2966" y="7435"/>
                    </a:cubicBezTo>
                    <a:cubicBezTo>
                      <a:pt x="2952" y="7435"/>
                      <a:pt x="2937" y="7439"/>
                      <a:pt x="2924" y="7443"/>
                    </a:cubicBezTo>
                    <a:lnTo>
                      <a:pt x="1301" y="8359"/>
                    </a:lnTo>
                    <a:lnTo>
                      <a:pt x="1625" y="6852"/>
                    </a:lnTo>
                    <a:cubicBezTo>
                      <a:pt x="1631" y="6822"/>
                      <a:pt x="1620" y="6793"/>
                      <a:pt x="1596" y="6776"/>
                    </a:cubicBezTo>
                    <a:cubicBezTo>
                      <a:pt x="680" y="6068"/>
                      <a:pt x="158" y="5001"/>
                      <a:pt x="158" y="3847"/>
                    </a:cubicBezTo>
                    <a:cubicBezTo>
                      <a:pt x="158" y="1810"/>
                      <a:pt x="1811" y="158"/>
                      <a:pt x="3847" y="158"/>
                    </a:cubicBezTo>
                    <a:close/>
                    <a:moveTo>
                      <a:pt x="3847" y="1"/>
                    </a:moveTo>
                    <a:cubicBezTo>
                      <a:pt x="1730" y="1"/>
                      <a:pt x="1" y="1724"/>
                      <a:pt x="1" y="3847"/>
                    </a:cubicBezTo>
                    <a:cubicBezTo>
                      <a:pt x="1" y="5036"/>
                      <a:pt x="535" y="6132"/>
                      <a:pt x="1463" y="6868"/>
                    </a:cubicBezTo>
                    <a:lnTo>
                      <a:pt x="1115" y="8493"/>
                    </a:lnTo>
                    <a:cubicBezTo>
                      <a:pt x="1109" y="8522"/>
                      <a:pt x="1120" y="8557"/>
                      <a:pt x="1144" y="8574"/>
                    </a:cubicBezTo>
                    <a:cubicBezTo>
                      <a:pt x="1155" y="8581"/>
                      <a:pt x="1173" y="8586"/>
                      <a:pt x="1190" y="8586"/>
                    </a:cubicBezTo>
                    <a:cubicBezTo>
                      <a:pt x="1202" y="8586"/>
                      <a:pt x="1219" y="8586"/>
                      <a:pt x="1231" y="8581"/>
                    </a:cubicBezTo>
                    <a:lnTo>
                      <a:pt x="2977" y="7594"/>
                    </a:lnTo>
                    <a:cubicBezTo>
                      <a:pt x="3261" y="7663"/>
                      <a:pt x="3551" y="7698"/>
                      <a:pt x="3847" y="7698"/>
                    </a:cubicBezTo>
                    <a:cubicBezTo>
                      <a:pt x="5970" y="7698"/>
                      <a:pt x="7698" y="5970"/>
                      <a:pt x="7698" y="3847"/>
                    </a:cubicBezTo>
                    <a:cubicBezTo>
                      <a:pt x="7698" y="1724"/>
                      <a:pt x="5970" y="1"/>
                      <a:pt x="38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4"/>
              <p:cNvSpPr/>
              <p:nvPr/>
            </p:nvSpPr>
            <p:spPr>
              <a:xfrm>
                <a:off x="8298409" y="3035129"/>
                <a:ext cx="36839" cy="37159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97" extrusionOk="0">
                    <a:moveTo>
                      <a:pt x="348" y="0"/>
                    </a:moveTo>
                    <a:cubicBezTo>
                      <a:pt x="158" y="0"/>
                      <a:pt x="0" y="156"/>
                      <a:pt x="0" y="348"/>
                    </a:cubicBezTo>
                    <a:cubicBezTo>
                      <a:pt x="0" y="539"/>
                      <a:pt x="158" y="697"/>
                      <a:pt x="348" y="697"/>
                    </a:cubicBezTo>
                    <a:cubicBezTo>
                      <a:pt x="540" y="697"/>
                      <a:pt x="691" y="539"/>
                      <a:pt x="691" y="348"/>
                    </a:cubicBezTo>
                    <a:cubicBezTo>
                      <a:pt x="691" y="156"/>
                      <a:pt x="540" y="0"/>
                      <a:pt x="3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4"/>
              <p:cNvSpPr/>
              <p:nvPr/>
            </p:nvSpPr>
            <p:spPr>
              <a:xfrm>
                <a:off x="8294410" y="3031024"/>
                <a:ext cx="45156" cy="45262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49" extrusionOk="0">
                    <a:moveTo>
                      <a:pt x="423" y="158"/>
                    </a:moveTo>
                    <a:cubicBezTo>
                      <a:pt x="568" y="158"/>
                      <a:pt x="691" y="274"/>
                      <a:pt x="691" y="425"/>
                    </a:cubicBezTo>
                    <a:cubicBezTo>
                      <a:pt x="691" y="570"/>
                      <a:pt x="568" y="691"/>
                      <a:pt x="423" y="691"/>
                    </a:cubicBezTo>
                    <a:cubicBezTo>
                      <a:pt x="273" y="691"/>
                      <a:pt x="156" y="570"/>
                      <a:pt x="156" y="425"/>
                    </a:cubicBezTo>
                    <a:cubicBezTo>
                      <a:pt x="156" y="274"/>
                      <a:pt x="273" y="158"/>
                      <a:pt x="423" y="158"/>
                    </a:cubicBezTo>
                    <a:close/>
                    <a:moveTo>
                      <a:pt x="423" y="1"/>
                    </a:moveTo>
                    <a:cubicBezTo>
                      <a:pt x="185" y="1"/>
                      <a:pt x="0" y="193"/>
                      <a:pt x="0" y="425"/>
                    </a:cubicBezTo>
                    <a:cubicBezTo>
                      <a:pt x="0" y="657"/>
                      <a:pt x="185" y="849"/>
                      <a:pt x="423" y="849"/>
                    </a:cubicBezTo>
                    <a:cubicBezTo>
                      <a:pt x="656" y="849"/>
                      <a:pt x="847" y="657"/>
                      <a:pt x="847" y="425"/>
                    </a:cubicBezTo>
                    <a:cubicBezTo>
                      <a:pt x="847" y="193"/>
                      <a:pt x="656" y="1"/>
                      <a:pt x="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4"/>
              <p:cNvSpPr/>
              <p:nvPr/>
            </p:nvSpPr>
            <p:spPr>
              <a:xfrm>
                <a:off x="8383442" y="3035129"/>
                <a:ext cx="36892" cy="37159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97" extrusionOk="0">
                    <a:moveTo>
                      <a:pt x="349" y="0"/>
                    </a:moveTo>
                    <a:cubicBezTo>
                      <a:pt x="157" y="0"/>
                      <a:pt x="1" y="156"/>
                      <a:pt x="1" y="348"/>
                    </a:cubicBezTo>
                    <a:cubicBezTo>
                      <a:pt x="1" y="539"/>
                      <a:pt x="157" y="697"/>
                      <a:pt x="349" y="697"/>
                    </a:cubicBezTo>
                    <a:cubicBezTo>
                      <a:pt x="539" y="697"/>
                      <a:pt x="691" y="539"/>
                      <a:pt x="691" y="348"/>
                    </a:cubicBezTo>
                    <a:cubicBezTo>
                      <a:pt x="691" y="156"/>
                      <a:pt x="539" y="0"/>
                      <a:pt x="3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4"/>
              <p:cNvSpPr/>
              <p:nvPr/>
            </p:nvSpPr>
            <p:spPr>
              <a:xfrm>
                <a:off x="8379123" y="3031024"/>
                <a:ext cx="45476" cy="45262"/>
              </a:xfrm>
              <a:custGeom>
                <a:avLst/>
                <a:gdLst/>
                <a:ahLst/>
                <a:cxnLst/>
                <a:rect l="l" t="t" r="r" b="b"/>
                <a:pathLst>
                  <a:path w="853" h="849" extrusionOk="0">
                    <a:moveTo>
                      <a:pt x="430" y="158"/>
                    </a:moveTo>
                    <a:cubicBezTo>
                      <a:pt x="575" y="158"/>
                      <a:pt x="697" y="274"/>
                      <a:pt x="697" y="425"/>
                    </a:cubicBezTo>
                    <a:cubicBezTo>
                      <a:pt x="697" y="570"/>
                      <a:pt x="575" y="691"/>
                      <a:pt x="430" y="691"/>
                    </a:cubicBezTo>
                    <a:cubicBezTo>
                      <a:pt x="279" y="691"/>
                      <a:pt x="157" y="570"/>
                      <a:pt x="157" y="425"/>
                    </a:cubicBezTo>
                    <a:cubicBezTo>
                      <a:pt x="157" y="274"/>
                      <a:pt x="279" y="158"/>
                      <a:pt x="430" y="158"/>
                    </a:cubicBezTo>
                    <a:close/>
                    <a:moveTo>
                      <a:pt x="430" y="1"/>
                    </a:moveTo>
                    <a:cubicBezTo>
                      <a:pt x="192" y="1"/>
                      <a:pt x="1" y="193"/>
                      <a:pt x="1" y="425"/>
                    </a:cubicBezTo>
                    <a:cubicBezTo>
                      <a:pt x="1" y="657"/>
                      <a:pt x="192" y="849"/>
                      <a:pt x="430" y="849"/>
                    </a:cubicBezTo>
                    <a:cubicBezTo>
                      <a:pt x="662" y="849"/>
                      <a:pt x="853" y="657"/>
                      <a:pt x="853" y="425"/>
                    </a:cubicBezTo>
                    <a:cubicBezTo>
                      <a:pt x="853" y="193"/>
                      <a:pt x="662" y="1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4"/>
              <p:cNvSpPr/>
              <p:nvPr/>
            </p:nvSpPr>
            <p:spPr>
              <a:xfrm>
                <a:off x="8468528" y="3035129"/>
                <a:ext cx="36839" cy="37159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97" extrusionOk="0">
                    <a:moveTo>
                      <a:pt x="343" y="0"/>
                    </a:moveTo>
                    <a:cubicBezTo>
                      <a:pt x="156" y="0"/>
                      <a:pt x="0" y="156"/>
                      <a:pt x="0" y="348"/>
                    </a:cubicBezTo>
                    <a:cubicBezTo>
                      <a:pt x="0" y="539"/>
                      <a:pt x="156" y="697"/>
                      <a:pt x="343" y="697"/>
                    </a:cubicBezTo>
                    <a:cubicBezTo>
                      <a:pt x="533" y="697"/>
                      <a:pt x="691" y="539"/>
                      <a:pt x="691" y="348"/>
                    </a:cubicBezTo>
                    <a:cubicBezTo>
                      <a:pt x="691" y="156"/>
                      <a:pt x="533" y="0"/>
                      <a:pt x="3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4"/>
              <p:cNvSpPr/>
              <p:nvPr/>
            </p:nvSpPr>
            <p:spPr>
              <a:xfrm>
                <a:off x="8464156" y="3031024"/>
                <a:ext cx="45529" cy="45262"/>
              </a:xfrm>
              <a:custGeom>
                <a:avLst/>
                <a:gdLst/>
                <a:ahLst/>
                <a:cxnLst/>
                <a:rect l="l" t="t" r="r" b="b"/>
                <a:pathLst>
                  <a:path w="854" h="849" extrusionOk="0">
                    <a:moveTo>
                      <a:pt x="425" y="158"/>
                    </a:moveTo>
                    <a:cubicBezTo>
                      <a:pt x="575" y="158"/>
                      <a:pt x="696" y="274"/>
                      <a:pt x="696" y="425"/>
                    </a:cubicBezTo>
                    <a:cubicBezTo>
                      <a:pt x="696" y="570"/>
                      <a:pt x="575" y="691"/>
                      <a:pt x="425" y="691"/>
                    </a:cubicBezTo>
                    <a:cubicBezTo>
                      <a:pt x="278" y="691"/>
                      <a:pt x="157" y="570"/>
                      <a:pt x="157" y="425"/>
                    </a:cubicBezTo>
                    <a:cubicBezTo>
                      <a:pt x="157" y="274"/>
                      <a:pt x="278" y="158"/>
                      <a:pt x="425" y="158"/>
                    </a:cubicBezTo>
                    <a:close/>
                    <a:moveTo>
                      <a:pt x="425" y="1"/>
                    </a:moveTo>
                    <a:cubicBezTo>
                      <a:pt x="192" y="1"/>
                      <a:pt x="0" y="193"/>
                      <a:pt x="0" y="425"/>
                    </a:cubicBezTo>
                    <a:cubicBezTo>
                      <a:pt x="0" y="657"/>
                      <a:pt x="192" y="849"/>
                      <a:pt x="425" y="849"/>
                    </a:cubicBezTo>
                    <a:cubicBezTo>
                      <a:pt x="661" y="849"/>
                      <a:pt x="853" y="657"/>
                      <a:pt x="853" y="425"/>
                    </a:cubicBezTo>
                    <a:cubicBezTo>
                      <a:pt x="853" y="193"/>
                      <a:pt x="661" y="1"/>
                      <a:pt x="4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3" name="Google Shape;843;p34"/>
            <p:cNvGrpSpPr/>
            <p:nvPr/>
          </p:nvGrpSpPr>
          <p:grpSpPr>
            <a:xfrm>
              <a:off x="1165104" y="838011"/>
              <a:ext cx="100034" cy="95227"/>
              <a:chOff x="2363375" y="2639225"/>
              <a:chExt cx="72625" cy="69125"/>
            </a:xfrm>
          </p:grpSpPr>
          <p:sp>
            <p:nvSpPr>
              <p:cNvPr id="844" name="Google Shape;844;p34"/>
              <p:cNvSpPr/>
              <p:nvPr/>
            </p:nvSpPr>
            <p:spPr>
              <a:xfrm>
                <a:off x="2364900" y="2642200"/>
                <a:ext cx="68050" cy="63200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528" extrusionOk="0">
                    <a:moveTo>
                      <a:pt x="1358" y="0"/>
                    </a:moveTo>
                    <a:cubicBezTo>
                      <a:pt x="738" y="0"/>
                      <a:pt x="199" y="440"/>
                      <a:pt x="104" y="1077"/>
                    </a:cubicBezTo>
                    <a:cubicBezTo>
                      <a:pt x="0" y="1763"/>
                      <a:pt x="478" y="2409"/>
                      <a:pt x="1167" y="2513"/>
                    </a:cubicBezTo>
                    <a:cubicBezTo>
                      <a:pt x="1232" y="2523"/>
                      <a:pt x="1297" y="2528"/>
                      <a:pt x="1360" y="2528"/>
                    </a:cubicBezTo>
                    <a:cubicBezTo>
                      <a:pt x="1973" y="2528"/>
                      <a:pt x="2508" y="2088"/>
                      <a:pt x="2603" y="1450"/>
                    </a:cubicBezTo>
                    <a:cubicBezTo>
                      <a:pt x="2721" y="761"/>
                      <a:pt x="2244" y="119"/>
                      <a:pt x="1555" y="15"/>
                    </a:cubicBezTo>
                    <a:cubicBezTo>
                      <a:pt x="1489" y="5"/>
                      <a:pt x="1423" y="0"/>
                      <a:pt x="13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4"/>
              <p:cNvSpPr/>
              <p:nvPr/>
            </p:nvSpPr>
            <p:spPr>
              <a:xfrm>
                <a:off x="2363375" y="2639225"/>
                <a:ext cx="72625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765" extrusionOk="0">
                    <a:moveTo>
                      <a:pt x="1422" y="223"/>
                    </a:moveTo>
                    <a:cubicBezTo>
                      <a:pt x="1483" y="223"/>
                      <a:pt x="1526" y="223"/>
                      <a:pt x="1587" y="238"/>
                    </a:cubicBezTo>
                    <a:cubicBezTo>
                      <a:pt x="2229" y="342"/>
                      <a:pt x="2664" y="927"/>
                      <a:pt x="2560" y="1555"/>
                    </a:cubicBezTo>
                    <a:cubicBezTo>
                      <a:pt x="2478" y="2128"/>
                      <a:pt x="1972" y="2540"/>
                      <a:pt x="1407" y="2540"/>
                    </a:cubicBezTo>
                    <a:cubicBezTo>
                      <a:pt x="1353" y="2540"/>
                      <a:pt x="1298" y="2536"/>
                      <a:pt x="1242" y="2528"/>
                    </a:cubicBezTo>
                    <a:cubicBezTo>
                      <a:pt x="944" y="2481"/>
                      <a:pt x="675" y="2316"/>
                      <a:pt x="481" y="2061"/>
                    </a:cubicBezTo>
                    <a:cubicBezTo>
                      <a:pt x="302" y="1824"/>
                      <a:pt x="226" y="1508"/>
                      <a:pt x="270" y="1211"/>
                    </a:cubicBezTo>
                    <a:cubicBezTo>
                      <a:pt x="316" y="895"/>
                      <a:pt x="481" y="625"/>
                      <a:pt x="736" y="446"/>
                    </a:cubicBezTo>
                    <a:cubicBezTo>
                      <a:pt x="930" y="299"/>
                      <a:pt x="1167" y="223"/>
                      <a:pt x="1422" y="223"/>
                    </a:cubicBezTo>
                    <a:close/>
                    <a:moveTo>
                      <a:pt x="1430" y="1"/>
                    </a:moveTo>
                    <a:cubicBezTo>
                      <a:pt x="748" y="1"/>
                      <a:pt x="156" y="486"/>
                      <a:pt x="61" y="1182"/>
                    </a:cubicBezTo>
                    <a:cubicBezTo>
                      <a:pt x="0" y="1541"/>
                      <a:pt x="90" y="1900"/>
                      <a:pt x="302" y="2198"/>
                    </a:cubicBezTo>
                    <a:cubicBezTo>
                      <a:pt x="524" y="2496"/>
                      <a:pt x="840" y="2689"/>
                      <a:pt x="1214" y="2750"/>
                    </a:cubicBezTo>
                    <a:cubicBezTo>
                      <a:pt x="1275" y="2750"/>
                      <a:pt x="1346" y="2765"/>
                      <a:pt x="1422" y="2765"/>
                    </a:cubicBezTo>
                    <a:cubicBezTo>
                      <a:pt x="2082" y="2765"/>
                      <a:pt x="2678" y="2273"/>
                      <a:pt x="2782" y="1584"/>
                    </a:cubicBezTo>
                    <a:cubicBezTo>
                      <a:pt x="2904" y="837"/>
                      <a:pt x="2380" y="134"/>
                      <a:pt x="1634" y="15"/>
                    </a:cubicBezTo>
                    <a:cubicBezTo>
                      <a:pt x="1565" y="6"/>
                      <a:pt x="1497" y="1"/>
                      <a:pt x="1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6" name="Google Shape;846;p34"/>
            <p:cNvGrpSpPr/>
            <p:nvPr/>
          </p:nvGrpSpPr>
          <p:grpSpPr>
            <a:xfrm>
              <a:off x="1183941" y="242146"/>
              <a:ext cx="62327" cy="60167"/>
              <a:chOff x="3340075" y="2974625"/>
              <a:chExt cx="45250" cy="43675"/>
            </a:xfrm>
          </p:grpSpPr>
          <p:sp>
            <p:nvSpPr>
              <p:cNvPr id="847" name="Google Shape;847;p34"/>
              <p:cNvSpPr/>
              <p:nvPr/>
            </p:nvSpPr>
            <p:spPr>
              <a:xfrm>
                <a:off x="3341150" y="2977325"/>
                <a:ext cx="43450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530" extrusionOk="0">
                    <a:moveTo>
                      <a:pt x="861" y="1"/>
                    </a:moveTo>
                    <a:cubicBezTo>
                      <a:pt x="602" y="1"/>
                      <a:pt x="349" y="133"/>
                      <a:pt x="212" y="368"/>
                    </a:cubicBezTo>
                    <a:cubicBezTo>
                      <a:pt x="1" y="741"/>
                      <a:pt x="105" y="1208"/>
                      <a:pt x="482" y="1416"/>
                    </a:cubicBezTo>
                    <a:cubicBezTo>
                      <a:pt x="605" y="1493"/>
                      <a:pt x="741" y="1529"/>
                      <a:pt x="874" y="1529"/>
                    </a:cubicBezTo>
                    <a:cubicBezTo>
                      <a:pt x="1129" y="1529"/>
                      <a:pt x="1375" y="1397"/>
                      <a:pt x="1512" y="1161"/>
                    </a:cubicBezTo>
                    <a:cubicBezTo>
                      <a:pt x="1738" y="803"/>
                      <a:pt x="1616" y="325"/>
                      <a:pt x="1257" y="113"/>
                    </a:cubicBezTo>
                    <a:cubicBezTo>
                      <a:pt x="1134" y="37"/>
                      <a:pt x="996" y="1"/>
                      <a:pt x="8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4"/>
              <p:cNvSpPr/>
              <p:nvPr/>
            </p:nvSpPr>
            <p:spPr>
              <a:xfrm>
                <a:off x="3340075" y="2974625"/>
                <a:ext cx="45250" cy="43675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747" extrusionOk="0">
                    <a:moveTo>
                      <a:pt x="912" y="221"/>
                    </a:moveTo>
                    <a:cubicBezTo>
                      <a:pt x="1016" y="221"/>
                      <a:pt x="1135" y="254"/>
                      <a:pt x="1243" y="311"/>
                    </a:cubicBezTo>
                    <a:cubicBezTo>
                      <a:pt x="1390" y="401"/>
                      <a:pt x="1494" y="552"/>
                      <a:pt x="1540" y="717"/>
                    </a:cubicBezTo>
                    <a:cubicBezTo>
                      <a:pt x="1584" y="882"/>
                      <a:pt x="1555" y="1061"/>
                      <a:pt x="1465" y="1208"/>
                    </a:cubicBezTo>
                    <a:cubicBezTo>
                      <a:pt x="1347" y="1416"/>
                      <a:pt x="1133" y="1526"/>
                      <a:pt x="910" y="1526"/>
                    </a:cubicBezTo>
                    <a:cubicBezTo>
                      <a:pt x="794" y="1526"/>
                      <a:pt x="676" y="1496"/>
                      <a:pt x="568" y="1435"/>
                    </a:cubicBezTo>
                    <a:cubicBezTo>
                      <a:pt x="417" y="1345"/>
                      <a:pt x="313" y="1194"/>
                      <a:pt x="270" y="1029"/>
                    </a:cubicBezTo>
                    <a:cubicBezTo>
                      <a:pt x="237" y="867"/>
                      <a:pt x="255" y="688"/>
                      <a:pt x="345" y="537"/>
                    </a:cubicBezTo>
                    <a:cubicBezTo>
                      <a:pt x="464" y="343"/>
                      <a:pt x="686" y="221"/>
                      <a:pt x="912" y="221"/>
                    </a:cubicBezTo>
                    <a:close/>
                    <a:moveTo>
                      <a:pt x="918" y="1"/>
                    </a:moveTo>
                    <a:cubicBezTo>
                      <a:pt x="616" y="1"/>
                      <a:pt x="324" y="153"/>
                      <a:pt x="166" y="433"/>
                    </a:cubicBezTo>
                    <a:cubicBezTo>
                      <a:pt x="44" y="627"/>
                      <a:pt x="1" y="867"/>
                      <a:pt x="58" y="1090"/>
                    </a:cubicBezTo>
                    <a:cubicBezTo>
                      <a:pt x="119" y="1316"/>
                      <a:pt x="255" y="1510"/>
                      <a:pt x="464" y="1628"/>
                    </a:cubicBezTo>
                    <a:cubicBezTo>
                      <a:pt x="596" y="1704"/>
                      <a:pt x="747" y="1747"/>
                      <a:pt x="912" y="1747"/>
                    </a:cubicBezTo>
                    <a:cubicBezTo>
                      <a:pt x="1196" y="1747"/>
                      <a:pt x="1494" y="1600"/>
                      <a:pt x="1659" y="1330"/>
                    </a:cubicBezTo>
                    <a:cubicBezTo>
                      <a:pt x="1781" y="1119"/>
                      <a:pt x="1810" y="882"/>
                      <a:pt x="1749" y="656"/>
                    </a:cubicBezTo>
                    <a:cubicBezTo>
                      <a:pt x="1706" y="433"/>
                      <a:pt x="1555" y="239"/>
                      <a:pt x="1361" y="117"/>
                    </a:cubicBezTo>
                    <a:cubicBezTo>
                      <a:pt x="1221" y="38"/>
                      <a:pt x="1068" y="1"/>
                      <a:pt x="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9" name="Google Shape;849;p34"/>
            <p:cNvGrpSpPr/>
            <p:nvPr/>
          </p:nvGrpSpPr>
          <p:grpSpPr>
            <a:xfrm>
              <a:off x="334664" y="867567"/>
              <a:ext cx="103512" cy="98739"/>
              <a:chOff x="3386825" y="3172850"/>
              <a:chExt cx="75150" cy="71675"/>
            </a:xfrm>
          </p:grpSpPr>
          <p:sp>
            <p:nvSpPr>
              <p:cNvPr id="850" name="Google Shape;850;p34"/>
              <p:cNvSpPr/>
              <p:nvPr/>
            </p:nvSpPr>
            <p:spPr>
              <a:xfrm>
                <a:off x="3390500" y="3177300"/>
                <a:ext cx="66625" cy="62650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2506" extrusionOk="0">
                    <a:moveTo>
                      <a:pt x="1336" y="1"/>
                    </a:moveTo>
                    <a:cubicBezTo>
                      <a:pt x="713" y="1"/>
                      <a:pt x="173" y="470"/>
                      <a:pt x="91" y="1088"/>
                    </a:cubicBezTo>
                    <a:cubicBezTo>
                      <a:pt x="1" y="1777"/>
                      <a:pt x="482" y="2405"/>
                      <a:pt x="1167" y="2495"/>
                    </a:cubicBezTo>
                    <a:cubicBezTo>
                      <a:pt x="1223" y="2502"/>
                      <a:pt x="1279" y="2506"/>
                      <a:pt x="1334" y="2506"/>
                    </a:cubicBezTo>
                    <a:cubicBezTo>
                      <a:pt x="1955" y="2506"/>
                      <a:pt x="2492" y="2052"/>
                      <a:pt x="2575" y="1418"/>
                    </a:cubicBezTo>
                    <a:cubicBezTo>
                      <a:pt x="2664" y="729"/>
                      <a:pt x="2169" y="101"/>
                      <a:pt x="1498" y="11"/>
                    </a:cubicBezTo>
                    <a:cubicBezTo>
                      <a:pt x="1443" y="4"/>
                      <a:pt x="1389" y="1"/>
                      <a:pt x="13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4"/>
              <p:cNvSpPr/>
              <p:nvPr/>
            </p:nvSpPr>
            <p:spPr>
              <a:xfrm>
                <a:off x="3386825" y="3172850"/>
                <a:ext cx="75150" cy="71675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2867" extrusionOk="0">
                    <a:moveTo>
                      <a:pt x="1616" y="369"/>
                    </a:moveTo>
                    <a:cubicBezTo>
                      <a:pt x="2197" y="458"/>
                      <a:pt x="2617" y="997"/>
                      <a:pt x="2542" y="1582"/>
                    </a:cubicBezTo>
                    <a:cubicBezTo>
                      <a:pt x="2495" y="1865"/>
                      <a:pt x="2348" y="2106"/>
                      <a:pt x="2122" y="2285"/>
                    </a:cubicBezTo>
                    <a:cubicBezTo>
                      <a:pt x="1943" y="2430"/>
                      <a:pt x="1724" y="2507"/>
                      <a:pt x="1495" y="2507"/>
                    </a:cubicBezTo>
                    <a:cubicBezTo>
                      <a:pt x="1440" y="2507"/>
                      <a:pt x="1384" y="2503"/>
                      <a:pt x="1329" y="2494"/>
                    </a:cubicBezTo>
                    <a:cubicBezTo>
                      <a:pt x="1045" y="2465"/>
                      <a:pt x="808" y="2314"/>
                      <a:pt x="629" y="2092"/>
                    </a:cubicBezTo>
                    <a:cubicBezTo>
                      <a:pt x="449" y="1865"/>
                      <a:pt x="374" y="1582"/>
                      <a:pt x="417" y="1298"/>
                    </a:cubicBezTo>
                    <a:cubicBezTo>
                      <a:pt x="449" y="1015"/>
                      <a:pt x="597" y="760"/>
                      <a:pt x="823" y="595"/>
                    </a:cubicBezTo>
                    <a:cubicBezTo>
                      <a:pt x="1017" y="444"/>
                      <a:pt x="1239" y="369"/>
                      <a:pt x="1480" y="369"/>
                    </a:cubicBezTo>
                    <a:close/>
                    <a:moveTo>
                      <a:pt x="1493" y="0"/>
                    </a:moveTo>
                    <a:cubicBezTo>
                      <a:pt x="1176" y="0"/>
                      <a:pt x="866" y="104"/>
                      <a:pt x="597" y="297"/>
                    </a:cubicBezTo>
                    <a:cubicBezTo>
                      <a:pt x="299" y="534"/>
                      <a:pt x="105" y="864"/>
                      <a:pt x="58" y="1252"/>
                    </a:cubicBezTo>
                    <a:cubicBezTo>
                      <a:pt x="1" y="1625"/>
                      <a:pt x="105" y="2002"/>
                      <a:pt x="342" y="2314"/>
                    </a:cubicBezTo>
                    <a:cubicBezTo>
                      <a:pt x="568" y="2612"/>
                      <a:pt x="912" y="2810"/>
                      <a:pt x="1286" y="2853"/>
                    </a:cubicBezTo>
                    <a:cubicBezTo>
                      <a:pt x="1347" y="2867"/>
                      <a:pt x="1419" y="2867"/>
                      <a:pt x="1480" y="2867"/>
                    </a:cubicBezTo>
                    <a:cubicBezTo>
                      <a:pt x="1795" y="2867"/>
                      <a:pt x="2093" y="2763"/>
                      <a:pt x="2348" y="2569"/>
                    </a:cubicBezTo>
                    <a:cubicBezTo>
                      <a:pt x="2646" y="2343"/>
                      <a:pt x="2840" y="2002"/>
                      <a:pt x="2901" y="1625"/>
                    </a:cubicBezTo>
                    <a:cubicBezTo>
                      <a:pt x="3005" y="850"/>
                      <a:pt x="2452" y="117"/>
                      <a:pt x="1659" y="10"/>
                    </a:cubicBezTo>
                    <a:cubicBezTo>
                      <a:pt x="1604" y="3"/>
                      <a:pt x="1548" y="0"/>
                      <a:pt x="1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2" name="Google Shape;852;p34"/>
            <p:cNvGrpSpPr/>
            <p:nvPr/>
          </p:nvGrpSpPr>
          <p:grpSpPr>
            <a:xfrm rot="1378390">
              <a:off x="621410" y="968691"/>
              <a:ext cx="284481" cy="506062"/>
              <a:chOff x="6816965" y="2882660"/>
              <a:chExt cx="373848" cy="665038"/>
            </a:xfrm>
          </p:grpSpPr>
          <p:sp>
            <p:nvSpPr>
              <p:cNvPr id="853" name="Google Shape;853;p34"/>
              <p:cNvSpPr/>
              <p:nvPr/>
            </p:nvSpPr>
            <p:spPr>
              <a:xfrm>
                <a:off x="7022040" y="3069662"/>
                <a:ext cx="164138" cy="262039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3335" extrusionOk="0">
                    <a:moveTo>
                      <a:pt x="646" y="1"/>
                    </a:moveTo>
                    <a:cubicBezTo>
                      <a:pt x="556" y="1"/>
                      <a:pt x="465" y="17"/>
                      <a:pt x="378" y="51"/>
                    </a:cubicBezTo>
                    <a:lnTo>
                      <a:pt x="1" y="196"/>
                    </a:lnTo>
                    <a:lnTo>
                      <a:pt x="1648" y="3334"/>
                    </a:lnTo>
                    <a:lnTo>
                      <a:pt x="1799" y="3061"/>
                    </a:lnTo>
                    <a:cubicBezTo>
                      <a:pt x="1944" y="2801"/>
                      <a:pt x="2043" y="2510"/>
                      <a:pt x="2060" y="2204"/>
                    </a:cubicBezTo>
                    <a:cubicBezTo>
                      <a:pt x="2089" y="1757"/>
                      <a:pt x="1961" y="1310"/>
                      <a:pt x="1695" y="933"/>
                    </a:cubicBezTo>
                    <a:lnTo>
                      <a:pt x="1248" y="312"/>
                    </a:lnTo>
                    <a:cubicBezTo>
                      <a:pt x="1105" y="111"/>
                      <a:pt x="879" y="1"/>
                      <a:pt x="646" y="1"/>
                    </a:cubicBezTo>
                    <a:close/>
                  </a:path>
                </a:pathLst>
              </a:custGeom>
              <a:solidFill>
                <a:srgbClr val="6A9D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4"/>
              <p:cNvSpPr/>
              <p:nvPr/>
            </p:nvSpPr>
            <p:spPr>
              <a:xfrm>
                <a:off x="7017011" y="3065184"/>
                <a:ext cx="173802" cy="271075"/>
              </a:xfrm>
              <a:custGeom>
                <a:avLst/>
                <a:gdLst/>
                <a:ahLst/>
                <a:cxnLst/>
                <a:rect l="l" t="t" r="r" b="b"/>
                <a:pathLst>
                  <a:path w="2212" h="3450" extrusionOk="0">
                    <a:moveTo>
                      <a:pt x="709" y="1"/>
                    </a:moveTo>
                    <a:cubicBezTo>
                      <a:pt x="612" y="1"/>
                      <a:pt x="513" y="18"/>
                      <a:pt x="418" y="56"/>
                    </a:cubicBezTo>
                    <a:lnTo>
                      <a:pt x="41" y="195"/>
                    </a:lnTo>
                    <a:cubicBezTo>
                      <a:pt x="13" y="207"/>
                      <a:pt x="0" y="242"/>
                      <a:pt x="13" y="270"/>
                    </a:cubicBezTo>
                    <a:cubicBezTo>
                      <a:pt x="22" y="293"/>
                      <a:pt x="41" y="309"/>
                      <a:pt x="64" y="309"/>
                    </a:cubicBezTo>
                    <a:cubicBezTo>
                      <a:pt x="70" y="309"/>
                      <a:pt x="76" y="308"/>
                      <a:pt x="83" y="305"/>
                    </a:cubicBezTo>
                    <a:lnTo>
                      <a:pt x="459" y="160"/>
                    </a:lnTo>
                    <a:cubicBezTo>
                      <a:pt x="539" y="130"/>
                      <a:pt x="623" y="116"/>
                      <a:pt x="705" y="116"/>
                    </a:cubicBezTo>
                    <a:cubicBezTo>
                      <a:pt x="924" y="116"/>
                      <a:pt x="1134" y="218"/>
                      <a:pt x="1266" y="404"/>
                    </a:cubicBezTo>
                    <a:lnTo>
                      <a:pt x="1712" y="1025"/>
                    </a:lnTo>
                    <a:cubicBezTo>
                      <a:pt x="1968" y="1384"/>
                      <a:pt x="2094" y="1819"/>
                      <a:pt x="2072" y="2261"/>
                    </a:cubicBezTo>
                    <a:cubicBezTo>
                      <a:pt x="2054" y="2539"/>
                      <a:pt x="1968" y="2818"/>
                      <a:pt x="1810" y="3089"/>
                    </a:cubicBezTo>
                    <a:lnTo>
                      <a:pt x="1660" y="3362"/>
                    </a:lnTo>
                    <a:cubicBezTo>
                      <a:pt x="1642" y="3391"/>
                      <a:pt x="1654" y="3426"/>
                      <a:pt x="1684" y="3437"/>
                    </a:cubicBezTo>
                    <a:cubicBezTo>
                      <a:pt x="1689" y="3444"/>
                      <a:pt x="1700" y="3450"/>
                      <a:pt x="1712" y="3450"/>
                    </a:cubicBezTo>
                    <a:cubicBezTo>
                      <a:pt x="1730" y="3450"/>
                      <a:pt x="1746" y="3437"/>
                      <a:pt x="1759" y="3421"/>
                    </a:cubicBezTo>
                    <a:lnTo>
                      <a:pt x="1909" y="3148"/>
                    </a:lnTo>
                    <a:cubicBezTo>
                      <a:pt x="2078" y="2858"/>
                      <a:pt x="2164" y="2562"/>
                      <a:pt x="2182" y="2266"/>
                    </a:cubicBezTo>
                    <a:cubicBezTo>
                      <a:pt x="2211" y="1801"/>
                      <a:pt x="2078" y="1338"/>
                      <a:pt x="1805" y="955"/>
                    </a:cubicBezTo>
                    <a:lnTo>
                      <a:pt x="1358" y="334"/>
                    </a:lnTo>
                    <a:cubicBezTo>
                      <a:pt x="1207" y="121"/>
                      <a:pt x="963" y="1"/>
                      <a:pt x="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4"/>
              <p:cNvSpPr/>
              <p:nvPr/>
            </p:nvSpPr>
            <p:spPr>
              <a:xfrm>
                <a:off x="6882573" y="3124663"/>
                <a:ext cx="295433" cy="377462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4804" extrusionOk="0">
                    <a:moveTo>
                      <a:pt x="2460" y="0"/>
                    </a:moveTo>
                    <a:lnTo>
                      <a:pt x="1828" y="599"/>
                    </a:lnTo>
                    <a:cubicBezTo>
                      <a:pt x="1799" y="1317"/>
                      <a:pt x="1735" y="1979"/>
                      <a:pt x="1074" y="2374"/>
                    </a:cubicBezTo>
                    <a:cubicBezTo>
                      <a:pt x="407" y="2773"/>
                      <a:pt x="6" y="3440"/>
                      <a:pt x="0" y="4155"/>
                    </a:cubicBezTo>
                    <a:lnTo>
                      <a:pt x="0" y="4781"/>
                    </a:lnTo>
                    <a:lnTo>
                      <a:pt x="3214" y="4803"/>
                    </a:lnTo>
                    <a:cubicBezTo>
                      <a:pt x="3012" y="4259"/>
                      <a:pt x="3017" y="3655"/>
                      <a:pt x="3232" y="3116"/>
                    </a:cubicBezTo>
                    <a:lnTo>
                      <a:pt x="3347" y="2808"/>
                    </a:lnTo>
                    <a:cubicBezTo>
                      <a:pt x="3759" y="1759"/>
                      <a:pt x="3457" y="656"/>
                      <a:pt x="24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4"/>
              <p:cNvSpPr/>
              <p:nvPr/>
            </p:nvSpPr>
            <p:spPr>
              <a:xfrm>
                <a:off x="6878016" y="3120263"/>
                <a:ext cx="305490" cy="386420"/>
              </a:xfrm>
              <a:custGeom>
                <a:avLst/>
                <a:gdLst/>
                <a:ahLst/>
                <a:cxnLst/>
                <a:rect l="l" t="t" r="r" b="b"/>
                <a:pathLst>
                  <a:path w="3888" h="4918" extrusionOk="0">
                    <a:moveTo>
                      <a:pt x="2518" y="1"/>
                    </a:moveTo>
                    <a:cubicBezTo>
                      <a:pt x="2501" y="1"/>
                      <a:pt x="2483" y="10"/>
                      <a:pt x="2471" y="28"/>
                    </a:cubicBezTo>
                    <a:cubicBezTo>
                      <a:pt x="2454" y="51"/>
                      <a:pt x="2460" y="85"/>
                      <a:pt x="2484" y="104"/>
                    </a:cubicBezTo>
                    <a:cubicBezTo>
                      <a:pt x="3435" y="730"/>
                      <a:pt x="3771" y="1780"/>
                      <a:pt x="3354" y="2841"/>
                    </a:cubicBezTo>
                    <a:lnTo>
                      <a:pt x="3237" y="3148"/>
                    </a:lnTo>
                    <a:cubicBezTo>
                      <a:pt x="3028" y="3683"/>
                      <a:pt x="3011" y="4262"/>
                      <a:pt x="3191" y="4802"/>
                    </a:cubicBezTo>
                    <a:lnTo>
                      <a:pt x="111" y="4779"/>
                    </a:lnTo>
                    <a:lnTo>
                      <a:pt x="117" y="4211"/>
                    </a:lnTo>
                    <a:cubicBezTo>
                      <a:pt x="123" y="3514"/>
                      <a:pt x="511" y="2870"/>
                      <a:pt x="1161" y="2481"/>
                    </a:cubicBezTo>
                    <a:cubicBezTo>
                      <a:pt x="1834" y="2075"/>
                      <a:pt x="1914" y="1414"/>
                      <a:pt x="1944" y="660"/>
                    </a:cubicBezTo>
                    <a:cubicBezTo>
                      <a:pt x="1944" y="626"/>
                      <a:pt x="1921" y="602"/>
                      <a:pt x="1892" y="596"/>
                    </a:cubicBezTo>
                    <a:cubicBezTo>
                      <a:pt x="1852" y="596"/>
                      <a:pt x="1834" y="620"/>
                      <a:pt x="1828" y="655"/>
                    </a:cubicBezTo>
                    <a:cubicBezTo>
                      <a:pt x="1799" y="1402"/>
                      <a:pt x="1724" y="2005"/>
                      <a:pt x="1103" y="2383"/>
                    </a:cubicBezTo>
                    <a:cubicBezTo>
                      <a:pt x="418" y="2789"/>
                      <a:pt x="13" y="3474"/>
                      <a:pt x="7" y="4211"/>
                    </a:cubicBezTo>
                    <a:lnTo>
                      <a:pt x="0" y="4831"/>
                    </a:lnTo>
                    <a:cubicBezTo>
                      <a:pt x="0" y="4848"/>
                      <a:pt x="7" y="4866"/>
                      <a:pt x="18" y="4872"/>
                    </a:cubicBezTo>
                    <a:cubicBezTo>
                      <a:pt x="24" y="4883"/>
                      <a:pt x="42" y="4889"/>
                      <a:pt x="53" y="4889"/>
                    </a:cubicBezTo>
                    <a:lnTo>
                      <a:pt x="3272" y="4918"/>
                    </a:lnTo>
                    <a:cubicBezTo>
                      <a:pt x="3290" y="4918"/>
                      <a:pt x="3306" y="4907"/>
                      <a:pt x="3319" y="4894"/>
                    </a:cubicBezTo>
                    <a:cubicBezTo>
                      <a:pt x="3330" y="4877"/>
                      <a:pt x="3330" y="4859"/>
                      <a:pt x="3325" y="4843"/>
                    </a:cubicBezTo>
                    <a:cubicBezTo>
                      <a:pt x="3127" y="4309"/>
                      <a:pt x="3132" y="3723"/>
                      <a:pt x="3341" y="3189"/>
                    </a:cubicBezTo>
                    <a:lnTo>
                      <a:pt x="3464" y="2882"/>
                    </a:lnTo>
                    <a:cubicBezTo>
                      <a:pt x="3887" y="1785"/>
                      <a:pt x="3533" y="655"/>
                      <a:pt x="2548" y="10"/>
                    </a:cubicBezTo>
                    <a:cubicBezTo>
                      <a:pt x="2539" y="4"/>
                      <a:pt x="2529" y="1"/>
                      <a:pt x="25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4"/>
              <p:cNvSpPr/>
              <p:nvPr/>
            </p:nvSpPr>
            <p:spPr>
              <a:xfrm>
                <a:off x="6846587" y="3025662"/>
                <a:ext cx="244360" cy="253318"/>
              </a:xfrm>
              <a:custGeom>
                <a:avLst/>
                <a:gdLst/>
                <a:ahLst/>
                <a:cxnLst/>
                <a:rect l="l" t="t" r="r" b="b"/>
                <a:pathLst>
                  <a:path w="3110" h="3224" extrusionOk="0">
                    <a:moveTo>
                      <a:pt x="1531" y="1"/>
                    </a:moveTo>
                    <a:cubicBezTo>
                      <a:pt x="1458" y="1"/>
                      <a:pt x="1391" y="57"/>
                      <a:pt x="1387" y="135"/>
                    </a:cubicBezTo>
                    <a:lnTo>
                      <a:pt x="1369" y="657"/>
                    </a:lnTo>
                    <a:cubicBezTo>
                      <a:pt x="1369" y="773"/>
                      <a:pt x="1312" y="884"/>
                      <a:pt x="1213" y="947"/>
                    </a:cubicBezTo>
                    <a:cubicBezTo>
                      <a:pt x="951" y="1134"/>
                      <a:pt x="726" y="1359"/>
                      <a:pt x="552" y="1626"/>
                    </a:cubicBezTo>
                    <a:lnTo>
                      <a:pt x="169" y="2189"/>
                    </a:lnTo>
                    <a:cubicBezTo>
                      <a:pt x="46" y="2374"/>
                      <a:pt x="0" y="2606"/>
                      <a:pt x="41" y="2826"/>
                    </a:cubicBezTo>
                    <a:cubicBezTo>
                      <a:pt x="70" y="2960"/>
                      <a:pt x="169" y="3070"/>
                      <a:pt x="303" y="3105"/>
                    </a:cubicBezTo>
                    <a:lnTo>
                      <a:pt x="651" y="3209"/>
                    </a:lnTo>
                    <a:cubicBezTo>
                      <a:pt x="684" y="3219"/>
                      <a:pt x="718" y="3224"/>
                      <a:pt x="752" y="3224"/>
                    </a:cubicBezTo>
                    <a:cubicBezTo>
                      <a:pt x="901" y="3224"/>
                      <a:pt x="1039" y="3131"/>
                      <a:pt x="1096" y="2984"/>
                    </a:cubicBezTo>
                    <a:lnTo>
                      <a:pt x="1114" y="2931"/>
                    </a:lnTo>
                    <a:cubicBezTo>
                      <a:pt x="1168" y="2787"/>
                      <a:pt x="1305" y="2692"/>
                      <a:pt x="1457" y="2692"/>
                    </a:cubicBezTo>
                    <a:cubicBezTo>
                      <a:pt x="1471" y="2692"/>
                      <a:pt x="1484" y="2693"/>
                      <a:pt x="1497" y="2694"/>
                    </a:cubicBezTo>
                    <a:lnTo>
                      <a:pt x="1706" y="2711"/>
                    </a:lnTo>
                    <a:cubicBezTo>
                      <a:pt x="1736" y="2713"/>
                      <a:pt x="1767" y="2714"/>
                      <a:pt x="1798" y="2714"/>
                    </a:cubicBezTo>
                    <a:cubicBezTo>
                      <a:pt x="1918" y="2714"/>
                      <a:pt x="2037" y="2697"/>
                      <a:pt x="2153" y="2665"/>
                    </a:cubicBezTo>
                    <a:lnTo>
                      <a:pt x="2662" y="2508"/>
                    </a:lnTo>
                    <a:cubicBezTo>
                      <a:pt x="2790" y="2467"/>
                      <a:pt x="2889" y="2368"/>
                      <a:pt x="2918" y="2242"/>
                    </a:cubicBezTo>
                    <a:lnTo>
                      <a:pt x="3109" y="1412"/>
                    </a:lnTo>
                    <a:cubicBezTo>
                      <a:pt x="2918" y="936"/>
                      <a:pt x="2558" y="872"/>
                      <a:pt x="2362" y="826"/>
                    </a:cubicBezTo>
                    <a:cubicBezTo>
                      <a:pt x="2239" y="797"/>
                      <a:pt x="2147" y="698"/>
                      <a:pt x="2105" y="577"/>
                    </a:cubicBezTo>
                    <a:cubicBezTo>
                      <a:pt x="2014" y="321"/>
                      <a:pt x="1776" y="130"/>
                      <a:pt x="1601" y="20"/>
                    </a:cubicBezTo>
                    <a:cubicBezTo>
                      <a:pt x="1579" y="7"/>
                      <a:pt x="1554" y="1"/>
                      <a:pt x="15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4"/>
              <p:cNvSpPr/>
              <p:nvPr/>
            </p:nvSpPr>
            <p:spPr>
              <a:xfrm>
                <a:off x="6841951" y="3021183"/>
                <a:ext cx="254025" cy="262118"/>
              </a:xfrm>
              <a:custGeom>
                <a:avLst/>
                <a:gdLst/>
                <a:ahLst/>
                <a:cxnLst/>
                <a:rect l="l" t="t" r="r" b="b"/>
                <a:pathLst>
                  <a:path w="3233" h="3336" extrusionOk="0">
                    <a:moveTo>
                      <a:pt x="1585" y="0"/>
                    </a:moveTo>
                    <a:cubicBezTo>
                      <a:pt x="1553" y="0"/>
                      <a:pt x="1522" y="8"/>
                      <a:pt x="1492" y="24"/>
                    </a:cubicBezTo>
                    <a:cubicBezTo>
                      <a:pt x="1428" y="59"/>
                      <a:pt x="1393" y="123"/>
                      <a:pt x="1388" y="192"/>
                    </a:cubicBezTo>
                    <a:lnTo>
                      <a:pt x="1376" y="714"/>
                    </a:lnTo>
                    <a:cubicBezTo>
                      <a:pt x="1371" y="813"/>
                      <a:pt x="1318" y="900"/>
                      <a:pt x="1243" y="958"/>
                    </a:cubicBezTo>
                    <a:cubicBezTo>
                      <a:pt x="970" y="1150"/>
                      <a:pt x="744" y="1381"/>
                      <a:pt x="563" y="1654"/>
                    </a:cubicBezTo>
                    <a:lnTo>
                      <a:pt x="181" y="2217"/>
                    </a:lnTo>
                    <a:cubicBezTo>
                      <a:pt x="48" y="2414"/>
                      <a:pt x="1" y="2658"/>
                      <a:pt x="48" y="2896"/>
                    </a:cubicBezTo>
                    <a:cubicBezTo>
                      <a:pt x="76" y="3052"/>
                      <a:pt x="193" y="3174"/>
                      <a:pt x="343" y="3220"/>
                    </a:cubicBezTo>
                    <a:lnTo>
                      <a:pt x="692" y="3319"/>
                    </a:lnTo>
                    <a:cubicBezTo>
                      <a:pt x="732" y="3330"/>
                      <a:pt x="767" y="3336"/>
                      <a:pt x="807" y="3336"/>
                    </a:cubicBezTo>
                    <a:cubicBezTo>
                      <a:pt x="981" y="3336"/>
                      <a:pt x="1144" y="3232"/>
                      <a:pt x="1208" y="3057"/>
                    </a:cubicBezTo>
                    <a:lnTo>
                      <a:pt x="1232" y="3006"/>
                    </a:lnTo>
                    <a:cubicBezTo>
                      <a:pt x="1275" y="2885"/>
                      <a:pt x="1396" y="2802"/>
                      <a:pt x="1526" y="2802"/>
                    </a:cubicBezTo>
                    <a:cubicBezTo>
                      <a:pt x="1534" y="2802"/>
                      <a:pt x="1542" y="2802"/>
                      <a:pt x="1551" y="2803"/>
                    </a:cubicBezTo>
                    <a:lnTo>
                      <a:pt x="1759" y="2826"/>
                    </a:lnTo>
                    <a:cubicBezTo>
                      <a:pt x="1791" y="2829"/>
                      <a:pt x="1823" y="2830"/>
                      <a:pt x="1854" y="2830"/>
                    </a:cubicBezTo>
                    <a:cubicBezTo>
                      <a:pt x="1981" y="2830"/>
                      <a:pt x="2103" y="2811"/>
                      <a:pt x="2228" y="2773"/>
                    </a:cubicBezTo>
                    <a:lnTo>
                      <a:pt x="2739" y="2618"/>
                    </a:lnTo>
                    <a:cubicBezTo>
                      <a:pt x="2884" y="2577"/>
                      <a:pt x="2994" y="2460"/>
                      <a:pt x="3029" y="2310"/>
                    </a:cubicBezTo>
                    <a:cubicBezTo>
                      <a:pt x="3042" y="2281"/>
                      <a:pt x="3018" y="2251"/>
                      <a:pt x="2989" y="2240"/>
                    </a:cubicBezTo>
                    <a:cubicBezTo>
                      <a:pt x="2985" y="2240"/>
                      <a:pt x="2981" y="2239"/>
                      <a:pt x="2978" y="2239"/>
                    </a:cubicBezTo>
                    <a:cubicBezTo>
                      <a:pt x="2952" y="2239"/>
                      <a:pt x="2929" y="2256"/>
                      <a:pt x="2919" y="2286"/>
                    </a:cubicBezTo>
                    <a:cubicBezTo>
                      <a:pt x="2895" y="2391"/>
                      <a:pt x="2815" y="2478"/>
                      <a:pt x="2710" y="2513"/>
                    </a:cubicBezTo>
                    <a:lnTo>
                      <a:pt x="2194" y="2669"/>
                    </a:lnTo>
                    <a:cubicBezTo>
                      <a:pt x="2089" y="2699"/>
                      <a:pt x="1984" y="2714"/>
                      <a:pt x="1877" y="2714"/>
                    </a:cubicBezTo>
                    <a:cubicBezTo>
                      <a:pt x="1842" y="2714"/>
                      <a:pt x="1806" y="2713"/>
                      <a:pt x="1770" y="2709"/>
                    </a:cubicBezTo>
                    <a:lnTo>
                      <a:pt x="1562" y="2693"/>
                    </a:lnTo>
                    <a:cubicBezTo>
                      <a:pt x="1548" y="2691"/>
                      <a:pt x="1535" y="2691"/>
                      <a:pt x="1521" y="2691"/>
                    </a:cubicBezTo>
                    <a:cubicBezTo>
                      <a:pt x="1346" y="2691"/>
                      <a:pt x="1185" y="2799"/>
                      <a:pt x="1120" y="2966"/>
                    </a:cubicBezTo>
                    <a:lnTo>
                      <a:pt x="1104" y="3017"/>
                    </a:lnTo>
                    <a:cubicBezTo>
                      <a:pt x="1056" y="3145"/>
                      <a:pt x="936" y="3222"/>
                      <a:pt x="809" y="3222"/>
                    </a:cubicBezTo>
                    <a:cubicBezTo>
                      <a:pt x="780" y="3222"/>
                      <a:pt x="750" y="3218"/>
                      <a:pt x="721" y="3209"/>
                    </a:cubicBezTo>
                    <a:lnTo>
                      <a:pt x="378" y="3110"/>
                    </a:lnTo>
                    <a:cubicBezTo>
                      <a:pt x="263" y="3076"/>
                      <a:pt x="181" y="2988"/>
                      <a:pt x="158" y="2872"/>
                    </a:cubicBezTo>
                    <a:cubicBezTo>
                      <a:pt x="118" y="2669"/>
                      <a:pt x="158" y="2449"/>
                      <a:pt x="274" y="2281"/>
                    </a:cubicBezTo>
                    <a:lnTo>
                      <a:pt x="657" y="1718"/>
                    </a:lnTo>
                    <a:cubicBezTo>
                      <a:pt x="831" y="1456"/>
                      <a:pt x="1051" y="1231"/>
                      <a:pt x="1307" y="1051"/>
                    </a:cubicBezTo>
                    <a:cubicBezTo>
                      <a:pt x="1417" y="976"/>
                      <a:pt x="1486" y="848"/>
                      <a:pt x="1486" y="714"/>
                    </a:cubicBezTo>
                    <a:lnTo>
                      <a:pt x="1503" y="198"/>
                    </a:lnTo>
                    <a:cubicBezTo>
                      <a:pt x="1503" y="163"/>
                      <a:pt x="1521" y="141"/>
                      <a:pt x="1545" y="123"/>
                    </a:cubicBezTo>
                    <a:cubicBezTo>
                      <a:pt x="1557" y="118"/>
                      <a:pt x="1570" y="115"/>
                      <a:pt x="1583" y="115"/>
                    </a:cubicBezTo>
                    <a:cubicBezTo>
                      <a:pt x="1599" y="115"/>
                      <a:pt x="1615" y="119"/>
                      <a:pt x="1631" y="128"/>
                    </a:cubicBezTo>
                    <a:cubicBezTo>
                      <a:pt x="1800" y="233"/>
                      <a:pt x="2020" y="412"/>
                      <a:pt x="2107" y="656"/>
                    </a:cubicBezTo>
                    <a:cubicBezTo>
                      <a:pt x="2159" y="795"/>
                      <a:pt x="2269" y="907"/>
                      <a:pt x="2408" y="934"/>
                    </a:cubicBezTo>
                    <a:lnTo>
                      <a:pt x="2437" y="941"/>
                    </a:lnTo>
                    <a:cubicBezTo>
                      <a:pt x="2624" y="987"/>
                      <a:pt x="2943" y="1062"/>
                      <a:pt x="3117" y="1486"/>
                    </a:cubicBezTo>
                    <a:cubicBezTo>
                      <a:pt x="3125" y="1509"/>
                      <a:pt x="3145" y="1525"/>
                      <a:pt x="3167" y="1525"/>
                    </a:cubicBezTo>
                    <a:cubicBezTo>
                      <a:pt x="3173" y="1525"/>
                      <a:pt x="3180" y="1523"/>
                      <a:pt x="3186" y="1521"/>
                    </a:cubicBezTo>
                    <a:cubicBezTo>
                      <a:pt x="3216" y="1509"/>
                      <a:pt x="3232" y="1475"/>
                      <a:pt x="3221" y="1445"/>
                    </a:cubicBezTo>
                    <a:cubicBezTo>
                      <a:pt x="3029" y="964"/>
                      <a:pt x="2659" y="877"/>
                      <a:pt x="2461" y="830"/>
                    </a:cubicBezTo>
                    <a:lnTo>
                      <a:pt x="2432" y="824"/>
                    </a:lnTo>
                    <a:cubicBezTo>
                      <a:pt x="2338" y="802"/>
                      <a:pt x="2252" y="726"/>
                      <a:pt x="2217" y="616"/>
                    </a:cubicBezTo>
                    <a:cubicBezTo>
                      <a:pt x="2119" y="343"/>
                      <a:pt x="1875" y="146"/>
                      <a:pt x="1690" y="29"/>
                    </a:cubicBezTo>
                    <a:cubicBezTo>
                      <a:pt x="1658" y="11"/>
                      <a:pt x="1622" y="0"/>
                      <a:pt x="1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4"/>
              <p:cNvSpPr/>
              <p:nvPr/>
            </p:nvSpPr>
            <p:spPr>
              <a:xfrm>
                <a:off x="7146970" y="3265544"/>
                <a:ext cx="1414" cy="2357"/>
              </a:xfrm>
              <a:custGeom>
                <a:avLst/>
                <a:gdLst/>
                <a:ahLst/>
                <a:cxnLst/>
                <a:rect l="l" t="t" r="r" b="b"/>
                <a:pathLst>
                  <a:path w="18" h="30" extrusionOk="0">
                    <a:moveTo>
                      <a:pt x="0" y="0"/>
                    </a:moveTo>
                    <a:cubicBezTo>
                      <a:pt x="12" y="6"/>
                      <a:pt x="17" y="17"/>
                      <a:pt x="17" y="30"/>
                    </a:cubicBezTo>
                    <a:lnTo>
                      <a:pt x="17" y="30"/>
                    </a:lnTo>
                    <a:lnTo>
                      <a:pt x="17" y="30"/>
                    </a:lnTo>
                    <a:lnTo>
                      <a:pt x="17" y="30"/>
                    </a:lnTo>
                    <a:cubicBezTo>
                      <a:pt x="17" y="17"/>
                      <a:pt x="12" y="6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4"/>
              <p:cNvSpPr/>
              <p:nvPr/>
            </p:nvSpPr>
            <p:spPr>
              <a:xfrm>
                <a:off x="7153727" y="3267822"/>
                <a:ext cx="1493" cy="1807"/>
              </a:xfrm>
              <a:custGeom>
                <a:avLst/>
                <a:gdLst/>
                <a:ahLst/>
                <a:cxnLst/>
                <a:rect l="l" t="t" r="r" b="b"/>
                <a:pathLst>
                  <a:path w="19" h="23" extrusionOk="0">
                    <a:moveTo>
                      <a:pt x="19" y="1"/>
                    </a:moveTo>
                    <a:cubicBezTo>
                      <a:pt x="13" y="1"/>
                      <a:pt x="1" y="6"/>
                      <a:pt x="1" y="17"/>
                    </a:cubicBezTo>
                    <a:lnTo>
                      <a:pt x="19" y="23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4"/>
              <p:cNvSpPr/>
              <p:nvPr/>
            </p:nvSpPr>
            <p:spPr>
              <a:xfrm>
                <a:off x="7155141" y="3267822"/>
                <a:ext cx="2436" cy="235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0" extrusionOk="0">
                    <a:moveTo>
                      <a:pt x="1" y="1"/>
                    </a:moveTo>
                    <a:lnTo>
                      <a:pt x="1" y="23"/>
                    </a:lnTo>
                    <a:lnTo>
                      <a:pt x="30" y="30"/>
                    </a:lnTo>
                    <a:lnTo>
                      <a:pt x="30" y="23"/>
                    </a:lnTo>
                    <a:cubicBezTo>
                      <a:pt x="30" y="12"/>
                      <a:pt x="18" y="1"/>
                      <a:pt x="12" y="1"/>
                    </a:cubicBez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4"/>
              <p:cNvSpPr/>
              <p:nvPr/>
            </p:nvSpPr>
            <p:spPr>
              <a:xfrm>
                <a:off x="7146498" y="3265544"/>
                <a:ext cx="1886" cy="2357"/>
              </a:xfrm>
              <a:custGeom>
                <a:avLst/>
                <a:gdLst/>
                <a:ahLst/>
                <a:cxnLst/>
                <a:rect l="l" t="t" r="r" b="b"/>
                <a:pathLst>
                  <a:path w="24" h="30" extrusionOk="0">
                    <a:moveTo>
                      <a:pt x="6" y="0"/>
                    </a:moveTo>
                    <a:lnTo>
                      <a:pt x="1" y="24"/>
                    </a:lnTo>
                    <a:lnTo>
                      <a:pt x="23" y="30"/>
                    </a:lnTo>
                    <a:cubicBezTo>
                      <a:pt x="23" y="17"/>
                      <a:pt x="18" y="6"/>
                      <a:pt x="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4"/>
              <p:cNvSpPr/>
              <p:nvPr/>
            </p:nvSpPr>
            <p:spPr>
              <a:xfrm>
                <a:off x="7151999" y="3244093"/>
                <a:ext cx="943" cy="79"/>
              </a:xfrm>
              <a:custGeom>
                <a:avLst/>
                <a:gdLst/>
                <a:ahLst/>
                <a:cxnLst/>
                <a:rect l="l" t="t" r="r" b="b"/>
                <a:pathLst>
                  <a:path w="12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6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4"/>
              <p:cNvSpPr/>
              <p:nvPr/>
            </p:nvSpPr>
            <p:spPr>
              <a:xfrm>
                <a:off x="7152863" y="3240950"/>
                <a:ext cx="1964" cy="3221"/>
              </a:xfrm>
              <a:custGeom>
                <a:avLst/>
                <a:gdLst/>
                <a:ahLst/>
                <a:cxnLst/>
                <a:rect l="l" t="t" r="r" b="b"/>
                <a:pathLst>
                  <a:path w="25" h="4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2" y="0"/>
                      <a:pt x="24" y="11"/>
                      <a:pt x="17" y="24"/>
                    </a:cubicBezTo>
                    <a:cubicBezTo>
                      <a:pt x="17" y="35"/>
                      <a:pt x="6" y="41"/>
                      <a:pt x="1" y="41"/>
                    </a:cubicBezTo>
                    <a:lnTo>
                      <a:pt x="1" y="41"/>
                    </a:lnTo>
                    <a:cubicBezTo>
                      <a:pt x="6" y="41"/>
                      <a:pt x="17" y="35"/>
                      <a:pt x="17" y="24"/>
                    </a:cubicBezTo>
                    <a:cubicBezTo>
                      <a:pt x="24" y="11"/>
                      <a:pt x="12" y="0"/>
                      <a:pt x="1" y="0"/>
                    </a:cubicBez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4"/>
              <p:cNvSpPr/>
              <p:nvPr/>
            </p:nvSpPr>
            <p:spPr>
              <a:xfrm>
                <a:off x="7148698" y="3254151"/>
                <a:ext cx="2357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30" h="47" extrusionOk="0">
                    <a:moveTo>
                      <a:pt x="13" y="1"/>
                    </a:moveTo>
                    <a:cubicBezTo>
                      <a:pt x="24" y="6"/>
                      <a:pt x="30" y="17"/>
                      <a:pt x="30" y="30"/>
                    </a:cubicBezTo>
                    <a:cubicBezTo>
                      <a:pt x="24" y="41"/>
                      <a:pt x="19" y="47"/>
                      <a:pt x="8" y="47"/>
                    </a:cubicBezTo>
                    <a:lnTo>
                      <a:pt x="1" y="47"/>
                    </a:lnTo>
                    <a:lnTo>
                      <a:pt x="8" y="47"/>
                    </a:lnTo>
                    <a:cubicBezTo>
                      <a:pt x="19" y="47"/>
                      <a:pt x="24" y="41"/>
                      <a:pt x="30" y="30"/>
                    </a:cubicBezTo>
                    <a:cubicBezTo>
                      <a:pt x="30" y="17"/>
                      <a:pt x="24" y="6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4"/>
              <p:cNvSpPr/>
              <p:nvPr/>
            </p:nvSpPr>
            <p:spPr>
              <a:xfrm>
                <a:off x="7156477" y="3256429"/>
                <a:ext cx="2829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36" h="47" extrusionOk="0">
                    <a:moveTo>
                      <a:pt x="24" y="1"/>
                    </a:moveTo>
                    <a:cubicBezTo>
                      <a:pt x="13" y="1"/>
                      <a:pt x="6" y="6"/>
                      <a:pt x="1" y="18"/>
                    </a:cubicBezTo>
                    <a:lnTo>
                      <a:pt x="1" y="23"/>
                    </a:lnTo>
                    <a:cubicBezTo>
                      <a:pt x="1" y="36"/>
                      <a:pt x="6" y="41"/>
                      <a:pt x="19" y="47"/>
                    </a:cubicBezTo>
                    <a:lnTo>
                      <a:pt x="35" y="47"/>
                    </a:lnTo>
                    <a:cubicBezTo>
                      <a:pt x="30" y="29"/>
                      <a:pt x="30" y="18"/>
                      <a:pt x="30" y="1"/>
                    </a:cubicBez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4"/>
              <p:cNvSpPr/>
              <p:nvPr/>
            </p:nvSpPr>
            <p:spPr>
              <a:xfrm>
                <a:off x="7151999" y="3242758"/>
                <a:ext cx="943" cy="1414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" extrusionOk="0">
                    <a:moveTo>
                      <a:pt x="6" y="1"/>
                    </a:moveTo>
                    <a:lnTo>
                      <a:pt x="0" y="18"/>
                    </a:lnTo>
                    <a:lnTo>
                      <a:pt x="12" y="18"/>
                    </a:lnTo>
                    <a:cubicBezTo>
                      <a:pt x="12" y="12"/>
                      <a:pt x="6" y="6"/>
                      <a:pt x="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4"/>
              <p:cNvSpPr/>
              <p:nvPr/>
            </p:nvSpPr>
            <p:spPr>
              <a:xfrm>
                <a:off x="7152470" y="3240950"/>
                <a:ext cx="2357" cy="3221"/>
              </a:xfrm>
              <a:custGeom>
                <a:avLst/>
                <a:gdLst/>
                <a:ahLst/>
                <a:cxnLst/>
                <a:rect l="l" t="t" r="r" b="b"/>
                <a:pathLst>
                  <a:path w="30" h="41" extrusionOk="0">
                    <a:moveTo>
                      <a:pt x="6" y="0"/>
                    </a:moveTo>
                    <a:lnTo>
                      <a:pt x="0" y="24"/>
                    </a:lnTo>
                    <a:cubicBezTo>
                      <a:pt x="0" y="29"/>
                      <a:pt x="6" y="35"/>
                      <a:pt x="6" y="41"/>
                    </a:cubicBezTo>
                    <a:cubicBezTo>
                      <a:pt x="11" y="41"/>
                      <a:pt x="22" y="35"/>
                      <a:pt x="22" y="24"/>
                    </a:cubicBezTo>
                    <a:cubicBezTo>
                      <a:pt x="29" y="11"/>
                      <a:pt x="17" y="0"/>
                      <a:pt x="6" y="0"/>
                    </a:cubicBez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4"/>
              <p:cNvSpPr/>
              <p:nvPr/>
            </p:nvSpPr>
            <p:spPr>
              <a:xfrm>
                <a:off x="7148698" y="3254151"/>
                <a:ext cx="2357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30" h="47" extrusionOk="0">
                    <a:moveTo>
                      <a:pt x="13" y="1"/>
                    </a:moveTo>
                    <a:lnTo>
                      <a:pt x="1" y="47"/>
                    </a:lnTo>
                    <a:lnTo>
                      <a:pt x="8" y="47"/>
                    </a:lnTo>
                    <a:cubicBezTo>
                      <a:pt x="19" y="47"/>
                      <a:pt x="24" y="41"/>
                      <a:pt x="30" y="30"/>
                    </a:cubicBezTo>
                    <a:cubicBezTo>
                      <a:pt x="30" y="17"/>
                      <a:pt x="24" y="6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4"/>
              <p:cNvSpPr/>
              <p:nvPr/>
            </p:nvSpPr>
            <p:spPr>
              <a:xfrm>
                <a:off x="7144691" y="3304280"/>
                <a:ext cx="3693" cy="2357"/>
              </a:xfrm>
              <a:custGeom>
                <a:avLst/>
                <a:gdLst/>
                <a:ahLst/>
                <a:cxnLst/>
                <a:rect l="l" t="t" r="r" b="b"/>
                <a:pathLst>
                  <a:path w="47" h="30" extrusionOk="0">
                    <a:moveTo>
                      <a:pt x="24" y="0"/>
                    </a:moveTo>
                    <a:cubicBezTo>
                      <a:pt x="11" y="0"/>
                      <a:pt x="6" y="6"/>
                      <a:pt x="0" y="18"/>
                    </a:cubicBezTo>
                    <a:lnTo>
                      <a:pt x="46" y="29"/>
                    </a:lnTo>
                    <a:lnTo>
                      <a:pt x="46" y="24"/>
                    </a:lnTo>
                    <a:cubicBezTo>
                      <a:pt x="46" y="11"/>
                      <a:pt x="41" y="0"/>
                      <a:pt x="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4"/>
              <p:cNvSpPr/>
              <p:nvPr/>
            </p:nvSpPr>
            <p:spPr>
              <a:xfrm>
                <a:off x="7153727" y="3306558"/>
                <a:ext cx="2829" cy="1964"/>
              </a:xfrm>
              <a:custGeom>
                <a:avLst/>
                <a:gdLst/>
                <a:ahLst/>
                <a:cxnLst/>
                <a:rect l="l" t="t" r="r" b="b"/>
                <a:pathLst>
                  <a:path w="36" h="25" extrusionOk="0">
                    <a:moveTo>
                      <a:pt x="24" y="0"/>
                    </a:moveTo>
                    <a:cubicBezTo>
                      <a:pt x="13" y="0"/>
                      <a:pt x="6" y="6"/>
                      <a:pt x="1" y="17"/>
                    </a:cubicBezTo>
                    <a:lnTo>
                      <a:pt x="36" y="24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4"/>
              <p:cNvSpPr/>
              <p:nvPr/>
            </p:nvSpPr>
            <p:spPr>
              <a:xfrm>
                <a:off x="7145948" y="3267822"/>
                <a:ext cx="2436" cy="1414"/>
              </a:xfrm>
              <a:custGeom>
                <a:avLst/>
                <a:gdLst/>
                <a:ahLst/>
                <a:cxnLst/>
                <a:rect l="l" t="t" r="r" b="b"/>
                <a:pathLst>
                  <a:path w="31" h="18" extrusionOk="0">
                    <a:moveTo>
                      <a:pt x="30" y="1"/>
                    </a:moveTo>
                    <a:lnTo>
                      <a:pt x="30" y="1"/>
                    </a:lnTo>
                    <a:cubicBezTo>
                      <a:pt x="25" y="12"/>
                      <a:pt x="19" y="17"/>
                      <a:pt x="8" y="17"/>
                    </a:cubicBezTo>
                    <a:lnTo>
                      <a:pt x="1" y="17"/>
                    </a:lnTo>
                    <a:lnTo>
                      <a:pt x="8" y="17"/>
                    </a:lnTo>
                    <a:cubicBezTo>
                      <a:pt x="19" y="17"/>
                      <a:pt x="25" y="12"/>
                      <a:pt x="30" y="1"/>
                    </a:cubicBezTo>
                    <a:lnTo>
                      <a:pt x="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4"/>
              <p:cNvSpPr/>
              <p:nvPr/>
            </p:nvSpPr>
            <p:spPr>
              <a:xfrm>
                <a:off x="7153727" y="3269158"/>
                <a:ext cx="1493" cy="2357"/>
              </a:xfrm>
              <a:custGeom>
                <a:avLst/>
                <a:gdLst/>
                <a:ahLst/>
                <a:cxnLst/>
                <a:rect l="l" t="t" r="r" b="b"/>
                <a:pathLst>
                  <a:path w="19" h="30" extrusionOk="0">
                    <a:moveTo>
                      <a:pt x="1" y="0"/>
                    </a:moveTo>
                    <a:lnTo>
                      <a:pt x="1" y="6"/>
                    </a:lnTo>
                    <a:cubicBezTo>
                      <a:pt x="1" y="18"/>
                      <a:pt x="6" y="24"/>
                      <a:pt x="19" y="30"/>
                    </a:cubicBezTo>
                    <a:lnTo>
                      <a:pt x="19" y="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4"/>
              <p:cNvSpPr/>
              <p:nvPr/>
            </p:nvSpPr>
            <p:spPr>
              <a:xfrm>
                <a:off x="7155141" y="3269551"/>
                <a:ext cx="2436" cy="1964"/>
              </a:xfrm>
              <a:custGeom>
                <a:avLst/>
                <a:gdLst/>
                <a:ahLst/>
                <a:cxnLst/>
                <a:rect l="l" t="t" r="r" b="b"/>
                <a:pathLst>
                  <a:path w="31" h="25" extrusionOk="0">
                    <a:moveTo>
                      <a:pt x="1" y="1"/>
                    </a:moveTo>
                    <a:lnTo>
                      <a:pt x="1" y="25"/>
                    </a:lnTo>
                    <a:lnTo>
                      <a:pt x="6" y="25"/>
                    </a:lnTo>
                    <a:cubicBezTo>
                      <a:pt x="18" y="25"/>
                      <a:pt x="23" y="19"/>
                      <a:pt x="30" y="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4"/>
              <p:cNvSpPr/>
              <p:nvPr/>
            </p:nvSpPr>
            <p:spPr>
              <a:xfrm>
                <a:off x="7143277" y="3276937"/>
                <a:ext cx="2357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30" h="47" extrusionOk="0">
                    <a:moveTo>
                      <a:pt x="13" y="0"/>
                    </a:moveTo>
                    <a:cubicBezTo>
                      <a:pt x="24" y="6"/>
                      <a:pt x="29" y="18"/>
                      <a:pt x="24" y="29"/>
                    </a:cubicBezTo>
                    <a:cubicBezTo>
                      <a:pt x="24" y="41"/>
                      <a:pt x="13" y="46"/>
                      <a:pt x="7" y="46"/>
                    </a:cubicBezTo>
                    <a:lnTo>
                      <a:pt x="0" y="46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7" y="46"/>
                    </a:lnTo>
                    <a:cubicBezTo>
                      <a:pt x="13" y="46"/>
                      <a:pt x="24" y="41"/>
                      <a:pt x="24" y="29"/>
                    </a:cubicBezTo>
                    <a:cubicBezTo>
                      <a:pt x="29" y="18"/>
                      <a:pt x="24" y="6"/>
                      <a:pt x="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4"/>
              <p:cNvSpPr/>
              <p:nvPr/>
            </p:nvSpPr>
            <p:spPr>
              <a:xfrm>
                <a:off x="7150977" y="3279215"/>
                <a:ext cx="3300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42" h="47" extrusionOk="0">
                    <a:moveTo>
                      <a:pt x="19" y="0"/>
                    </a:moveTo>
                    <a:cubicBezTo>
                      <a:pt x="13" y="0"/>
                      <a:pt x="1" y="6"/>
                      <a:pt x="1" y="17"/>
                    </a:cubicBezTo>
                    <a:lnTo>
                      <a:pt x="1" y="24"/>
                    </a:lnTo>
                    <a:cubicBezTo>
                      <a:pt x="1" y="35"/>
                      <a:pt x="7" y="41"/>
                      <a:pt x="19" y="46"/>
                    </a:cubicBezTo>
                    <a:cubicBezTo>
                      <a:pt x="30" y="46"/>
                      <a:pt x="41" y="41"/>
                      <a:pt x="41" y="30"/>
                    </a:cubicBezTo>
                    <a:lnTo>
                      <a:pt x="41" y="24"/>
                    </a:lnTo>
                    <a:cubicBezTo>
                      <a:pt x="41" y="12"/>
                      <a:pt x="36" y="6"/>
                      <a:pt x="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4"/>
              <p:cNvSpPr/>
              <p:nvPr/>
            </p:nvSpPr>
            <p:spPr>
              <a:xfrm>
                <a:off x="7147363" y="3292887"/>
                <a:ext cx="3693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47" h="47" extrusionOk="0">
                    <a:moveTo>
                      <a:pt x="25" y="0"/>
                    </a:moveTo>
                    <a:cubicBezTo>
                      <a:pt x="12" y="0"/>
                      <a:pt x="7" y="6"/>
                      <a:pt x="1" y="17"/>
                    </a:cubicBezTo>
                    <a:lnTo>
                      <a:pt x="1" y="24"/>
                    </a:lnTo>
                    <a:cubicBezTo>
                      <a:pt x="1" y="35"/>
                      <a:pt x="7" y="41"/>
                      <a:pt x="18" y="46"/>
                    </a:cubicBezTo>
                    <a:lnTo>
                      <a:pt x="25" y="46"/>
                    </a:lnTo>
                    <a:cubicBezTo>
                      <a:pt x="36" y="46"/>
                      <a:pt x="41" y="41"/>
                      <a:pt x="47" y="30"/>
                    </a:cubicBezTo>
                    <a:lnTo>
                      <a:pt x="47" y="24"/>
                    </a:lnTo>
                    <a:cubicBezTo>
                      <a:pt x="47" y="12"/>
                      <a:pt x="41" y="6"/>
                      <a:pt x="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4"/>
              <p:cNvSpPr/>
              <p:nvPr/>
            </p:nvSpPr>
            <p:spPr>
              <a:xfrm>
                <a:off x="7156477" y="3295165"/>
                <a:ext cx="1964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25" h="47" extrusionOk="0">
                    <a:moveTo>
                      <a:pt x="24" y="1"/>
                    </a:moveTo>
                    <a:cubicBezTo>
                      <a:pt x="13" y="1"/>
                      <a:pt x="6" y="6"/>
                      <a:pt x="1" y="17"/>
                    </a:cubicBezTo>
                    <a:lnTo>
                      <a:pt x="1" y="23"/>
                    </a:lnTo>
                    <a:cubicBezTo>
                      <a:pt x="1" y="35"/>
                      <a:pt x="6" y="41"/>
                      <a:pt x="19" y="47"/>
                    </a:cubicBezTo>
                    <a:cubicBezTo>
                      <a:pt x="19" y="30"/>
                      <a:pt x="24" y="17"/>
                      <a:pt x="24" y="1"/>
                    </a:cubicBez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4"/>
              <p:cNvSpPr/>
              <p:nvPr/>
            </p:nvSpPr>
            <p:spPr>
              <a:xfrm>
                <a:off x="7145948" y="3267429"/>
                <a:ext cx="2436" cy="1807"/>
              </a:xfrm>
              <a:custGeom>
                <a:avLst/>
                <a:gdLst/>
                <a:ahLst/>
                <a:cxnLst/>
                <a:rect l="l" t="t" r="r" b="b"/>
                <a:pathLst>
                  <a:path w="31" h="23" extrusionOk="0">
                    <a:moveTo>
                      <a:pt x="8" y="0"/>
                    </a:moveTo>
                    <a:lnTo>
                      <a:pt x="1" y="22"/>
                    </a:lnTo>
                    <a:lnTo>
                      <a:pt x="8" y="22"/>
                    </a:lnTo>
                    <a:cubicBezTo>
                      <a:pt x="19" y="22"/>
                      <a:pt x="25" y="17"/>
                      <a:pt x="30" y="6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4"/>
              <p:cNvSpPr/>
              <p:nvPr/>
            </p:nvSpPr>
            <p:spPr>
              <a:xfrm>
                <a:off x="7143277" y="3276937"/>
                <a:ext cx="2357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30" h="47" extrusionOk="0">
                    <a:moveTo>
                      <a:pt x="7" y="0"/>
                    </a:moveTo>
                    <a:lnTo>
                      <a:pt x="0" y="46"/>
                    </a:lnTo>
                    <a:lnTo>
                      <a:pt x="7" y="46"/>
                    </a:lnTo>
                    <a:cubicBezTo>
                      <a:pt x="13" y="46"/>
                      <a:pt x="24" y="41"/>
                      <a:pt x="24" y="29"/>
                    </a:cubicBezTo>
                    <a:cubicBezTo>
                      <a:pt x="29" y="18"/>
                      <a:pt x="24" y="6"/>
                      <a:pt x="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4"/>
              <p:cNvSpPr/>
              <p:nvPr/>
            </p:nvSpPr>
            <p:spPr>
              <a:xfrm>
                <a:off x="7144691" y="3342545"/>
                <a:ext cx="1886" cy="1964"/>
              </a:xfrm>
              <a:custGeom>
                <a:avLst/>
                <a:gdLst/>
                <a:ahLst/>
                <a:cxnLst/>
                <a:rect l="l" t="t" r="r" b="b"/>
                <a:pathLst>
                  <a:path w="24" h="25" extrusionOk="0">
                    <a:moveTo>
                      <a:pt x="24" y="0"/>
                    </a:moveTo>
                    <a:cubicBezTo>
                      <a:pt x="11" y="0"/>
                      <a:pt x="6" y="12"/>
                      <a:pt x="0" y="19"/>
                    </a:cubicBezTo>
                    <a:lnTo>
                      <a:pt x="17" y="24"/>
                    </a:lnTo>
                    <a:cubicBezTo>
                      <a:pt x="17" y="19"/>
                      <a:pt x="24" y="12"/>
                      <a:pt x="24" y="0"/>
                    </a:cubicBez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4"/>
              <p:cNvSpPr/>
              <p:nvPr/>
            </p:nvSpPr>
            <p:spPr>
              <a:xfrm>
                <a:off x="7144691" y="3305694"/>
                <a:ext cx="3693" cy="2279"/>
              </a:xfrm>
              <a:custGeom>
                <a:avLst/>
                <a:gdLst/>
                <a:ahLst/>
                <a:cxnLst/>
                <a:rect l="l" t="t" r="r" b="b"/>
                <a:pathLst>
                  <a:path w="47" h="29" extrusionOk="0">
                    <a:moveTo>
                      <a:pt x="0" y="0"/>
                    </a:moveTo>
                    <a:lnTo>
                      <a:pt x="0" y="6"/>
                    </a:lnTo>
                    <a:cubicBezTo>
                      <a:pt x="0" y="11"/>
                      <a:pt x="6" y="23"/>
                      <a:pt x="17" y="23"/>
                    </a:cubicBezTo>
                    <a:cubicBezTo>
                      <a:pt x="17" y="28"/>
                      <a:pt x="24" y="28"/>
                      <a:pt x="24" y="28"/>
                    </a:cubicBezTo>
                    <a:cubicBezTo>
                      <a:pt x="35" y="28"/>
                      <a:pt x="41" y="17"/>
                      <a:pt x="46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4"/>
              <p:cNvSpPr/>
              <p:nvPr/>
            </p:nvSpPr>
            <p:spPr>
              <a:xfrm>
                <a:off x="7153727" y="3307894"/>
                <a:ext cx="2829" cy="1886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" extrusionOk="0">
                    <a:moveTo>
                      <a:pt x="1" y="0"/>
                    </a:moveTo>
                    <a:lnTo>
                      <a:pt x="1" y="7"/>
                    </a:lnTo>
                    <a:cubicBezTo>
                      <a:pt x="1" y="13"/>
                      <a:pt x="6" y="24"/>
                      <a:pt x="19" y="24"/>
                    </a:cubicBezTo>
                    <a:lnTo>
                      <a:pt x="30" y="24"/>
                    </a:lnTo>
                    <a:cubicBezTo>
                      <a:pt x="30" y="18"/>
                      <a:pt x="30" y="13"/>
                      <a:pt x="36" y="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4"/>
              <p:cNvSpPr/>
              <p:nvPr/>
            </p:nvSpPr>
            <p:spPr>
              <a:xfrm>
                <a:off x="7141941" y="3315673"/>
                <a:ext cx="3693" cy="3771"/>
              </a:xfrm>
              <a:custGeom>
                <a:avLst/>
                <a:gdLst/>
                <a:ahLst/>
                <a:cxnLst/>
                <a:rect l="l" t="t" r="r" b="b"/>
                <a:pathLst>
                  <a:path w="47" h="48" extrusionOk="0">
                    <a:moveTo>
                      <a:pt x="24" y="0"/>
                    </a:moveTo>
                    <a:cubicBezTo>
                      <a:pt x="12" y="0"/>
                      <a:pt x="0" y="6"/>
                      <a:pt x="0" y="18"/>
                    </a:cubicBezTo>
                    <a:lnTo>
                      <a:pt x="0" y="24"/>
                    </a:lnTo>
                    <a:cubicBezTo>
                      <a:pt x="0" y="35"/>
                      <a:pt x="6" y="40"/>
                      <a:pt x="17" y="47"/>
                    </a:cubicBezTo>
                    <a:lnTo>
                      <a:pt x="24" y="47"/>
                    </a:lnTo>
                    <a:cubicBezTo>
                      <a:pt x="30" y="47"/>
                      <a:pt x="41" y="40"/>
                      <a:pt x="46" y="29"/>
                    </a:cubicBezTo>
                    <a:lnTo>
                      <a:pt x="46" y="24"/>
                    </a:lnTo>
                    <a:cubicBezTo>
                      <a:pt x="46" y="13"/>
                      <a:pt x="35" y="6"/>
                      <a:pt x="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4"/>
              <p:cNvSpPr/>
              <p:nvPr/>
            </p:nvSpPr>
            <p:spPr>
              <a:xfrm>
                <a:off x="7150977" y="3317951"/>
                <a:ext cx="3300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42" h="47" extrusionOk="0">
                    <a:moveTo>
                      <a:pt x="25" y="0"/>
                    </a:moveTo>
                    <a:cubicBezTo>
                      <a:pt x="13" y="0"/>
                      <a:pt x="1" y="6"/>
                      <a:pt x="1" y="18"/>
                    </a:cubicBezTo>
                    <a:lnTo>
                      <a:pt x="1" y="24"/>
                    </a:lnTo>
                    <a:cubicBezTo>
                      <a:pt x="1" y="35"/>
                      <a:pt x="7" y="41"/>
                      <a:pt x="19" y="46"/>
                    </a:cubicBezTo>
                    <a:lnTo>
                      <a:pt x="25" y="46"/>
                    </a:lnTo>
                    <a:cubicBezTo>
                      <a:pt x="25" y="46"/>
                      <a:pt x="30" y="46"/>
                      <a:pt x="30" y="41"/>
                    </a:cubicBezTo>
                    <a:cubicBezTo>
                      <a:pt x="36" y="29"/>
                      <a:pt x="36" y="18"/>
                      <a:pt x="41" y="6"/>
                    </a:cubicBezTo>
                    <a:cubicBezTo>
                      <a:pt x="36" y="6"/>
                      <a:pt x="36" y="0"/>
                      <a:pt x="30" y="0"/>
                    </a:cubicBez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4"/>
              <p:cNvSpPr/>
              <p:nvPr/>
            </p:nvSpPr>
            <p:spPr>
              <a:xfrm>
                <a:off x="7147363" y="3331623"/>
                <a:ext cx="3300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42" h="47" extrusionOk="0">
                    <a:moveTo>
                      <a:pt x="25" y="0"/>
                    </a:moveTo>
                    <a:cubicBezTo>
                      <a:pt x="18" y="0"/>
                      <a:pt x="7" y="6"/>
                      <a:pt x="1" y="18"/>
                    </a:cubicBezTo>
                    <a:lnTo>
                      <a:pt x="1" y="24"/>
                    </a:lnTo>
                    <a:cubicBezTo>
                      <a:pt x="1" y="30"/>
                      <a:pt x="12" y="41"/>
                      <a:pt x="18" y="46"/>
                    </a:cubicBezTo>
                    <a:lnTo>
                      <a:pt x="25" y="46"/>
                    </a:lnTo>
                    <a:cubicBezTo>
                      <a:pt x="30" y="30"/>
                      <a:pt x="36" y="18"/>
                      <a:pt x="41" y="6"/>
                    </a:cubicBezTo>
                    <a:cubicBezTo>
                      <a:pt x="36" y="0"/>
                      <a:pt x="36" y="0"/>
                      <a:pt x="30" y="0"/>
                    </a:cubicBez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4"/>
              <p:cNvSpPr/>
              <p:nvPr/>
            </p:nvSpPr>
            <p:spPr>
              <a:xfrm>
                <a:off x="7144691" y="3343959"/>
                <a:ext cx="1336" cy="1807"/>
              </a:xfrm>
              <a:custGeom>
                <a:avLst/>
                <a:gdLst/>
                <a:ahLst/>
                <a:cxnLst/>
                <a:rect l="l" t="t" r="r" b="b"/>
                <a:pathLst>
                  <a:path w="17" h="23" extrusionOk="0">
                    <a:moveTo>
                      <a:pt x="0" y="1"/>
                    </a:moveTo>
                    <a:lnTo>
                      <a:pt x="0" y="6"/>
                    </a:lnTo>
                    <a:cubicBezTo>
                      <a:pt x="0" y="17"/>
                      <a:pt x="6" y="23"/>
                      <a:pt x="11" y="23"/>
                    </a:cubicBezTo>
                    <a:lnTo>
                      <a:pt x="11" y="17"/>
                    </a:lnTo>
                    <a:cubicBezTo>
                      <a:pt x="17" y="12"/>
                      <a:pt x="17" y="12"/>
                      <a:pt x="17" y="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4"/>
              <p:cNvSpPr/>
              <p:nvPr/>
            </p:nvSpPr>
            <p:spPr>
              <a:xfrm>
                <a:off x="7144691" y="3226807"/>
                <a:ext cx="3693" cy="2357"/>
              </a:xfrm>
              <a:custGeom>
                <a:avLst/>
                <a:gdLst/>
                <a:ahLst/>
                <a:cxnLst/>
                <a:rect l="l" t="t" r="r" b="b"/>
                <a:pathLst>
                  <a:path w="47" h="30" extrusionOk="0">
                    <a:moveTo>
                      <a:pt x="24" y="1"/>
                    </a:moveTo>
                    <a:cubicBezTo>
                      <a:pt x="11" y="1"/>
                      <a:pt x="0" y="6"/>
                      <a:pt x="0" y="17"/>
                    </a:cubicBezTo>
                    <a:lnTo>
                      <a:pt x="41" y="30"/>
                    </a:lnTo>
                    <a:lnTo>
                      <a:pt x="46" y="23"/>
                    </a:lnTo>
                    <a:cubicBezTo>
                      <a:pt x="41" y="12"/>
                      <a:pt x="35" y="6"/>
                      <a:pt x="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4"/>
              <p:cNvSpPr/>
              <p:nvPr/>
            </p:nvSpPr>
            <p:spPr>
              <a:xfrm>
                <a:off x="7153727" y="3229950"/>
                <a:ext cx="55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1" y="1"/>
                    </a:moveTo>
                    <a:lnTo>
                      <a:pt x="1" y="6"/>
                    </a:lnTo>
                    <a:lnTo>
                      <a:pt x="6" y="6"/>
                    </a:lnTo>
                    <a:cubicBezTo>
                      <a:pt x="6" y="6"/>
                      <a:pt x="6" y="1"/>
                      <a:pt x="1" y="1"/>
                    </a:cubicBez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4"/>
              <p:cNvSpPr/>
              <p:nvPr/>
            </p:nvSpPr>
            <p:spPr>
              <a:xfrm>
                <a:off x="7141470" y="3199936"/>
                <a:ext cx="2829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36" h="47" extrusionOk="0">
                    <a:moveTo>
                      <a:pt x="18" y="0"/>
                    </a:moveTo>
                    <a:cubicBezTo>
                      <a:pt x="12" y="0"/>
                      <a:pt x="6" y="6"/>
                      <a:pt x="1" y="17"/>
                    </a:cubicBezTo>
                    <a:lnTo>
                      <a:pt x="1" y="24"/>
                    </a:lnTo>
                    <a:cubicBezTo>
                      <a:pt x="1" y="29"/>
                      <a:pt x="6" y="40"/>
                      <a:pt x="18" y="40"/>
                    </a:cubicBezTo>
                    <a:cubicBezTo>
                      <a:pt x="23" y="40"/>
                      <a:pt x="23" y="46"/>
                      <a:pt x="23" y="46"/>
                    </a:cubicBezTo>
                    <a:cubicBezTo>
                      <a:pt x="30" y="46"/>
                      <a:pt x="36" y="40"/>
                      <a:pt x="36" y="40"/>
                    </a:cubicBezTo>
                    <a:cubicBezTo>
                      <a:pt x="30" y="24"/>
                      <a:pt x="23" y="11"/>
                      <a:pt x="18" y="0"/>
                    </a:cubicBez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4"/>
              <p:cNvSpPr/>
              <p:nvPr/>
            </p:nvSpPr>
            <p:spPr>
              <a:xfrm>
                <a:off x="7147363" y="3215414"/>
                <a:ext cx="3300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42" h="47" extrusionOk="0">
                    <a:moveTo>
                      <a:pt x="25" y="1"/>
                    </a:moveTo>
                    <a:cubicBezTo>
                      <a:pt x="12" y="1"/>
                      <a:pt x="1" y="12"/>
                      <a:pt x="1" y="17"/>
                    </a:cubicBezTo>
                    <a:lnTo>
                      <a:pt x="1" y="23"/>
                    </a:lnTo>
                    <a:cubicBezTo>
                      <a:pt x="1" y="36"/>
                      <a:pt x="7" y="47"/>
                      <a:pt x="18" y="47"/>
                    </a:cubicBezTo>
                    <a:lnTo>
                      <a:pt x="25" y="47"/>
                    </a:lnTo>
                    <a:cubicBezTo>
                      <a:pt x="30" y="47"/>
                      <a:pt x="36" y="47"/>
                      <a:pt x="41" y="41"/>
                    </a:cubicBezTo>
                    <a:cubicBezTo>
                      <a:pt x="36" y="29"/>
                      <a:pt x="30" y="17"/>
                      <a:pt x="30" y="6"/>
                    </a:cubicBezTo>
                    <a:cubicBezTo>
                      <a:pt x="25" y="6"/>
                      <a:pt x="25" y="1"/>
                      <a:pt x="25" y="1"/>
                    </a:cubicBez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4"/>
              <p:cNvSpPr/>
              <p:nvPr/>
            </p:nvSpPr>
            <p:spPr>
              <a:xfrm>
                <a:off x="7144691" y="3265544"/>
                <a:ext cx="2357" cy="1964"/>
              </a:xfrm>
              <a:custGeom>
                <a:avLst/>
                <a:gdLst/>
                <a:ahLst/>
                <a:cxnLst/>
                <a:rect l="l" t="t" r="r" b="b"/>
                <a:pathLst>
                  <a:path w="30" h="25" extrusionOk="0">
                    <a:moveTo>
                      <a:pt x="24" y="0"/>
                    </a:moveTo>
                    <a:cubicBezTo>
                      <a:pt x="11" y="0"/>
                      <a:pt x="0" y="6"/>
                      <a:pt x="0" y="17"/>
                    </a:cubicBezTo>
                    <a:lnTo>
                      <a:pt x="24" y="24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4"/>
              <p:cNvSpPr/>
              <p:nvPr/>
            </p:nvSpPr>
            <p:spPr>
              <a:xfrm>
                <a:off x="7152863" y="3240479"/>
                <a:ext cx="79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1" h="7" extrusionOk="0">
                    <a:moveTo>
                      <a:pt x="1" y="1"/>
                    </a:moveTo>
                    <a:lnTo>
                      <a:pt x="1" y="6"/>
                    </a:lnTo>
                    <a:lnTo>
                      <a:pt x="1" y="6"/>
                    </a:ln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4"/>
              <p:cNvSpPr/>
              <p:nvPr/>
            </p:nvSpPr>
            <p:spPr>
              <a:xfrm>
                <a:off x="7151999" y="3244093"/>
                <a:ext cx="79" cy="7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4"/>
              <p:cNvSpPr/>
              <p:nvPr/>
            </p:nvSpPr>
            <p:spPr>
              <a:xfrm>
                <a:off x="7144691" y="3228143"/>
                <a:ext cx="3221" cy="2357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0" y="0"/>
                    </a:moveTo>
                    <a:lnTo>
                      <a:pt x="0" y="6"/>
                    </a:lnTo>
                    <a:cubicBezTo>
                      <a:pt x="0" y="18"/>
                      <a:pt x="6" y="24"/>
                      <a:pt x="17" y="29"/>
                    </a:cubicBezTo>
                    <a:lnTo>
                      <a:pt x="24" y="29"/>
                    </a:lnTo>
                    <a:cubicBezTo>
                      <a:pt x="29" y="29"/>
                      <a:pt x="41" y="24"/>
                      <a:pt x="41" y="1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4"/>
              <p:cNvSpPr/>
              <p:nvPr/>
            </p:nvSpPr>
            <p:spPr>
              <a:xfrm>
                <a:off x="7153334" y="3230422"/>
                <a:ext cx="1493" cy="2357"/>
              </a:xfrm>
              <a:custGeom>
                <a:avLst/>
                <a:gdLst/>
                <a:ahLst/>
                <a:cxnLst/>
                <a:rect l="l" t="t" r="r" b="b"/>
                <a:pathLst>
                  <a:path w="19" h="30" extrusionOk="0">
                    <a:moveTo>
                      <a:pt x="6" y="0"/>
                    </a:moveTo>
                    <a:cubicBezTo>
                      <a:pt x="0" y="12"/>
                      <a:pt x="6" y="24"/>
                      <a:pt x="18" y="30"/>
                    </a:cubicBezTo>
                    <a:cubicBezTo>
                      <a:pt x="18" y="19"/>
                      <a:pt x="11" y="12"/>
                      <a:pt x="11" y="0"/>
                    </a:cubicBez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4"/>
              <p:cNvSpPr/>
              <p:nvPr/>
            </p:nvSpPr>
            <p:spPr>
              <a:xfrm>
                <a:off x="7141470" y="3238200"/>
                <a:ext cx="3693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47" h="47" extrusionOk="0">
                    <a:moveTo>
                      <a:pt x="23" y="0"/>
                    </a:moveTo>
                    <a:cubicBezTo>
                      <a:pt x="18" y="0"/>
                      <a:pt x="6" y="11"/>
                      <a:pt x="6" y="17"/>
                    </a:cubicBezTo>
                    <a:lnTo>
                      <a:pt x="1" y="24"/>
                    </a:lnTo>
                    <a:cubicBezTo>
                      <a:pt x="1" y="35"/>
                      <a:pt x="12" y="46"/>
                      <a:pt x="18" y="46"/>
                    </a:cubicBezTo>
                    <a:lnTo>
                      <a:pt x="23" y="46"/>
                    </a:lnTo>
                    <a:cubicBezTo>
                      <a:pt x="36" y="46"/>
                      <a:pt x="47" y="41"/>
                      <a:pt x="47" y="30"/>
                    </a:cubicBezTo>
                    <a:lnTo>
                      <a:pt x="47" y="24"/>
                    </a:lnTo>
                    <a:cubicBezTo>
                      <a:pt x="47" y="17"/>
                      <a:pt x="41" y="6"/>
                      <a:pt x="30" y="6"/>
                    </a:cubicBezTo>
                    <a:cubicBezTo>
                      <a:pt x="30" y="6"/>
                      <a:pt x="30" y="0"/>
                      <a:pt x="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4"/>
              <p:cNvSpPr/>
              <p:nvPr/>
            </p:nvSpPr>
            <p:spPr>
              <a:xfrm>
                <a:off x="7150584" y="3240479"/>
                <a:ext cx="1964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25" h="47" extrusionOk="0">
                    <a:moveTo>
                      <a:pt x="18" y="1"/>
                    </a:moveTo>
                    <a:cubicBezTo>
                      <a:pt x="12" y="6"/>
                      <a:pt x="6" y="12"/>
                      <a:pt x="0" y="17"/>
                    </a:cubicBezTo>
                    <a:cubicBezTo>
                      <a:pt x="0" y="30"/>
                      <a:pt x="6" y="47"/>
                      <a:pt x="18" y="47"/>
                    </a:cubicBezTo>
                    <a:lnTo>
                      <a:pt x="24" y="30"/>
                    </a:lnTo>
                    <a:cubicBezTo>
                      <a:pt x="24" y="17"/>
                      <a:pt x="24" y="12"/>
                      <a:pt x="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4"/>
              <p:cNvSpPr/>
              <p:nvPr/>
            </p:nvSpPr>
            <p:spPr>
              <a:xfrm>
                <a:off x="7151999" y="3240479"/>
                <a:ext cx="943" cy="2357"/>
              </a:xfrm>
              <a:custGeom>
                <a:avLst/>
                <a:gdLst/>
                <a:ahLst/>
                <a:cxnLst/>
                <a:rect l="l" t="t" r="r" b="b"/>
                <a:pathLst>
                  <a:path w="12" h="30" extrusionOk="0">
                    <a:moveTo>
                      <a:pt x="0" y="1"/>
                    </a:moveTo>
                    <a:cubicBezTo>
                      <a:pt x="6" y="12"/>
                      <a:pt x="6" y="17"/>
                      <a:pt x="6" y="30"/>
                    </a:cubicBezTo>
                    <a:lnTo>
                      <a:pt x="12" y="6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4"/>
              <p:cNvSpPr/>
              <p:nvPr/>
            </p:nvSpPr>
            <p:spPr>
              <a:xfrm>
                <a:off x="7147363" y="3254151"/>
                <a:ext cx="2436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31" h="47" extrusionOk="0">
                    <a:moveTo>
                      <a:pt x="25" y="1"/>
                    </a:moveTo>
                    <a:cubicBezTo>
                      <a:pt x="12" y="1"/>
                      <a:pt x="7" y="6"/>
                      <a:pt x="1" y="17"/>
                    </a:cubicBezTo>
                    <a:cubicBezTo>
                      <a:pt x="1" y="30"/>
                      <a:pt x="7" y="41"/>
                      <a:pt x="18" y="47"/>
                    </a:cubicBezTo>
                    <a:lnTo>
                      <a:pt x="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4"/>
              <p:cNvSpPr/>
              <p:nvPr/>
            </p:nvSpPr>
            <p:spPr>
              <a:xfrm>
                <a:off x="7142806" y="3280551"/>
                <a:ext cx="550" cy="79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1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4"/>
              <p:cNvSpPr/>
              <p:nvPr/>
            </p:nvSpPr>
            <p:spPr>
              <a:xfrm>
                <a:off x="7144220" y="3266879"/>
                <a:ext cx="2357" cy="23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30" extrusionOk="0">
                    <a:moveTo>
                      <a:pt x="6" y="0"/>
                    </a:moveTo>
                    <a:cubicBezTo>
                      <a:pt x="1" y="13"/>
                      <a:pt x="12" y="24"/>
                      <a:pt x="23" y="29"/>
                    </a:cubicBezTo>
                    <a:lnTo>
                      <a:pt x="30" y="7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4"/>
              <p:cNvSpPr/>
              <p:nvPr/>
            </p:nvSpPr>
            <p:spPr>
              <a:xfrm>
                <a:off x="7141470" y="3276937"/>
                <a:ext cx="2436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31" h="47" extrusionOk="0">
                    <a:moveTo>
                      <a:pt x="30" y="0"/>
                    </a:moveTo>
                    <a:cubicBezTo>
                      <a:pt x="18" y="0"/>
                      <a:pt x="6" y="6"/>
                      <a:pt x="6" y="18"/>
                    </a:cubicBezTo>
                    <a:cubicBezTo>
                      <a:pt x="1" y="29"/>
                      <a:pt x="6" y="41"/>
                      <a:pt x="18" y="46"/>
                    </a:cubicBezTo>
                    <a:lnTo>
                      <a:pt x="23" y="46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4"/>
              <p:cNvSpPr/>
              <p:nvPr/>
            </p:nvSpPr>
            <p:spPr>
              <a:xfrm>
                <a:off x="6882102" y="3240950"/>
                <a:ext cx="2436" cy="1336"/>
              </a:xfrm>
              <a:custGeom>
                <a:avLst/>
                <a:gdLst/>
                <a:ahLst/>
                <a:cxnLst/>
                <a:rect l="l" t="t" r="r" b="b"/>
                <a:pathLst>
                  <a:path w="31" h="17" extrusionOk="0">
                    <a:moveTo>
                      <a:pt x="30" y="0"/>
                    </a:moveTo>
                    <a:cubicBezTo>
                      <a:pt x="30" y="11"/>
                      <a:pt x="18" y="17"/>
                      <a:pt x="6" y="17"/>
                    </a:cubicBezTo>
                    <a:lnTo>
                      <a:pt x="1" y="17"/>
                    </a:lnTo>
                    <a:lnTo>
                      <a:pt x="1" y="17"/>
                    </a:lnTo>
                    <a:lnTo>
                      <a:pt x="1" y="17"/>
                    </a:lnTo>
                    <a:lnTo>
                      <a:pt x="6" y="17"/>
                    </a:lnTo>
                    <a:cubicBezTo>
                      <a:pt x="18" y="17"/>
                      <a:pt x="30" y="11"/>
                      <a:pt x="30" y="0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4"/>
              <p:cNvSpPr/>
              <p:nvPr/>
            </p:nvSpPr>
            <p:spPr>
              <a:xfrm>
                <a:off x="6879431" y="3250458"/>
                <a:ext cx="2357" cy="3771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1" y="0"/>
                    </a:moveTo>
                    <a:cubicBezTo>
                      <a:pt x="24" y="0"/>
                      <a:pt x="29" y="18"/>
                      <a:pt x="29" y="30"/>
                    </a:cubicBezTo>
                    <a:cubicBezTo>
                      <a:pt x="24" y="35"/>
                      <a:pt x="17" y="48"/>
                      <a:pt x="6" y="48"/>
                    </a:cubicBezTo>
                    <a:cubicBezTo>
                      <a:pt x="6" y="48"/>
                      <a:pt x="0" y="48"/>
                      <a:pt x="0" y="42"/>
                    </a:cubicBezTo>
                    <a:lnTo>
                      <a:pt x="0" y="42"/>
                    </a:lnTo>
                    <a:lnTo>
                      <a:pt x="0" y="42"/>
                    </a:lnTo>
                    <a:cubicBezTo>
                      <a:pt x="0" y="48"/>
                      <a:pt x="6" y="48"/>
                      <a:pt x="6" y="48"/>
                    </a:cubicBezTo>
                    <a:cubicBezTo>
                      <a:pt x="17" y="48"/>
                      <a:pt x="24" y="35"/>
                      <a:pt x="29" y="30"/>
                    </a:cubicBezTo>
                    <a:cubicBezTo>
                      <a:pt x="29" y="18"/>
                      <a:pt x="24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4"/>
              <p:cNvSpPr/>
              <p:nvPr/>
            </p:nvSpPr>
            <p:spPr>
              <a:xfrm>
                <a:off x="6877545" y="3265936"/>
                <a:ext cx="550" cy="1571"/>
              </a:xfrm>
              <a:custGeom>
                <a:avLst/>
                <a:gdLst/>
                <a:ahLst/>
                <a:cxnLst/>
                <a:rect l="l" t="t" r="r" b="b"/>
                <a:pathLst>
                  <a:path w="7" h="20" extrusionOk="0">
                    <a:moveTo>
                      <a:pt x="6" y="1"/>
                    </a:moveTo>
                    <a:cubicBezTo>
                      <a:pt x="6" y="7"/>
                      <a:pt x="0" y="12"/>
                      <a:pt x="0" y="19"/>
                    </a:cubicBezTo>
                    <a:cubicBezTo>
                      <a:pt x="6" y="12"/>
                      <a:pt x="6" y="7"/>
                      <a:pt x="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4"/>
              <p:cNvSpPr/>
              <p:nvPr/>
            </p:nvSpPr>
            <p:spPr>
              <a:xfrm>
                <a:off x="6876209" y="3267429"/>
                <a:ext cx="1414" cy="79"/>
              </a:xfrm>
              <a:custGeom>
                <a:avLst/>
                <a:gdLst/>
                <a:ahLst/>
                <a:cxnLst/>
                <a:rect l="l" t="t" r="r" b="b"/>
                <a:pathLst>
                  <a:path w="18" h="1" extrusionOk="0">
                    <a:moveTo>
                      <a:pt x="17" y="0"/>
                    </a:moveTo>
                    <a:lnTo>
                      <a:pt x="6" y="0"/>
                    </a:lnTo>
                    <a:lnTo>
                      <a:pt x="1" y="0"/>
                    </a:lnTo>
                    <a:lnTo>
                      <a:pt x="6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4"/>
              <p:cNvSpPr/>
              <p:nvPr/>
            </p:nvSpPr>
            <p:spPr>
              <a:xfrm>
                <a:off x="6882102" y="3240479"/>
                <a:ext cx="2436" cy="1807"/>
              </a:xfrm>
              <a:custGeom>
                <a:avLst/>
                <a:gdLst/>
                <a:ahLst/>
                <a:cxnLst/>
                <a:rect l="l" t="t" r="r" b="b"/>
                <a:pathLst>
                  <a:path w="31" h="23" extrusionOk="0">
                    <a:moveTo>
                      <a:pt x="6" y="1"/>
                    </a:moveTo>
                    <a:lnTo>
                      <a:pt x="1" y="23"/>
                    </a:lnTo>
                    <a:lnTo>
                      <a:pt x="6" y="23"/>
                    </a:lnTo>
                    <a:cubicBezTo>
                      <a:pt x="18" y="23"/>
                      <a:pt x="30" y="17"/>
                      <a:pt x="30" y="6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4"/>
              <p:cNvSpPr/>
              <p:nvPr/>
            </p:nvSpPr>
            <p:spPr>
              <a:xfrm>
                <a:off x="6879431" y="3250458"/>
                <a:ext cx="2357" cy="3771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1" y="0"/>
                    </a:moveTo>
                    <a:lnTo>
                      <a:pt x="0" y="42"/>
                    </a:lnTo>
                    <a:cubicBezTo>
                      <a:pt x="0" y="48"/>
                      <a:pt x="6" y="48"/>
                      <a:pt x="6" y="48"/>
                    </a:cubicBezTo>
                    <a:cubicBezTo>
                      <a:pt x="17" y="48"/>
                      <a:pt x="24" y="35"/>
                      <a:pt x="29" y="30"/>
                    </a:cubicBezTo>
                    <a:cubicBezTo>
                      <a:pt x="29" y="18"/>
                      <a:pt x="24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4"/>
              <p:cNvSpPr/>
              <p:nvPr/>
            </p:nvSpPr>
            <p:spPr>
              <a:xfrm>
                <a:off x="6876209" y="3264129"/>
                <a:ext cx="2357" cy="3379"/>
              </a:xfrm>
              <a:custGeom>
                <a:avLst/>
                <a:gdLst/>
                <a:ahLst/>
                <a:cxnLst/>
                <a:rect l="l" t="t" r="r" b="b"/>
                <a:pathLst>
                  <a:path w="30" h="43" extrusionOk="0">
                    <a:moveTo>
                      <a:pt x="12" y="0"/>
                    </a:moveTo>
                    <a:lnTo>
                      <a:pt x="1" y="35"/>
                    </a:lnTo>
                    <a:lnTo>
                      <a:pt x="17" y="42"/>
                    </a:lnTo>
                    <a:cubicBezTo>
                      <a:pt x="17" y="35"/>
                      <a:pt x="23" y="30"/>
                      <a:pt x="23" y="24"/>
                    </a:cubicBezTo>
                    <a:cubicBezTo>
                      <a:pt x="30" y="13"/>
                      <a:pt x="23" y="0"/>
                      <a:pt x="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4"/>
              <p:cNvSpPr/>
              <p:nvPr/>
            </p:nvSpPr>
            <p:spPr>
              <a:xfrm>
                <a:off x="6876209" y="3266879"/>
                <a:ext cx="1414" cy="629"/>
              </a:xfrm>
              <a:custGeom>
                <a:avLst/>
                <a:gdLst/>
                <a:ahLst/>
                <a:cxnLst/>
                <a:rect l="l" t="t" r="r" b="b"/>
                <a:pathLst>
                  <a:path w="18" h="8" extrusionOk="0">
                    <a:moveTo>
                      <a:pt x="1" y="0"/>
                    </a:moveTo>
                    <a:lnTo>
                      <a:pt x="1" y="7"/>
                    </a:lnTo>
                    <a:lnTo>
                      <a:pt x="17" y="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4"/>
              <p:cNvSpPr/>
              <p:nvPr/>
            </p:nvSpPr>
            <p:spPr>
              <a:xfrm>
                <a:off x="6865287" y="3196714"/>
                <a:ext cx="943" cy="1414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" extrusionOk="0">
                    <a:moveTo>
                      <a:pt x="12" y="1"/>
                    </a:moveTo>
                    <a:lnTo>
                      <a:pt x="1" y="12"/>
                    </a:lnTo>
                    <a:lnTo>
                      <a:pt x="12" y="17"/>
                    </a:lnTo>
                    <a:lnTo>
                      <a:pt x="12" y="12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4"/>
              <p:cNvSpPr/>
              <p:nvPr/>
            </p:nvSpPr>
            <p:spPr>
              <a:xfrm>
                <a:off x="6862537" y="3195771"/>
                <a:ext cx="3693" cy="188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4" extrusionOk="0">
                    <a:moveTo>
                      <a:pt x="23" y="0"/>
                    </a:moveTo>
                    <a:cubicBezTo>
                      <a:pt x="12" y="0"/>
                      <a:pt x="6" y="7"/>
                      <a:pt x="1" y="18"/>
                    </a:cubicBezTo>
                    <a:lnTo>
                      <a:pt x="36" y="24"/>
                    </a:lnTo>
                    <a:lnTo>
                      <a:pt x="47" y="13"/>
                    </a:lnTo>
                    <a:cubicBezTo>
                      <a:pt x="41" y="7"/>
                      <a:pt x="36" y="0"/>
                      <a:pt x="30" y="0"/>
                    </a:cubicBez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4"/>
              <p:cNvSpPr/>
              <p:nvPr/>
            </p:nvSpPr>
            <p:spPr>
              <a:xfrm>
                <a:off x="6871652" y="3198050"/>
                <a:ext cx="3693" cy="2357"/>
              </a:xfrm>
              <a:custGeom>
                <a:avLst/>
                <a:gdLst/>
                <a:ahLst/>
                <a:cxnLst/>
                <a:rect l="l" t="t" r="r" b="b"/>
                <a:pathLst>
                  <a:path w="47" h="30" extrusionOk="0">
                    <a:moveTo>
                      <a:pt x="24" y="0"/>
                    </a:moveTo>
                    <a:cubicBezTo>
                      <a:pt x="11" y="0"/>
                      <a:pt x="6" y="6"/>
                      <a:pt x="0" y="19"/>
                    </a:cubicBezTo>
                    <a:lnTo>
                      <a:pt x="46" y="30"/>
                    </a:lnTo>
                    <a:lnTo>
                      <a:pt x="46" y="24"/>
                    </a:lnTo>
                    <a:cubicBezTo>
                      <a:pt x="46" y="13"/>
                      <a:pt x="41" y="0"/>
                      <a:pt x="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4"/>
              <p:cNvSpPr/>
              <p:nvPr/>
            </p:nvSpPr>
            <p:spPr>
              <a:xfrm>
                <a:off x="6880688" y="3200328"/>
                <a:ext cx="3850" cy="2357"/>
              </a:xfrm>
              <a:custGeom>
                <a:avLst/>
                <a:gdLst/>
                <a:ahLst/>
                <a:cxnLst/>
                <a:rect l="l" t="t" r="r" b="b"/>
                <a:pathLst>
                  <a:path w="49" h="30" extrusionOk="0">
                    <a:moveTo>
                      <a:pt x="24" y="1"/>
                    </a:moveTo>
                    <a:cubicBezTo>
                      <a:pt x="13" y="1"/>
                      <a:pt x="8" y="6"/>
                      <a:pt x="1" y="19"/>
                    </a:cubicBezTo>
                    <a:lnTo>
                      <a:pt x="48" y="30"/>
                    </a:lnTo>
                    <a:lnTo>
                      <a:pt x="48" y="24"/>
                    </a:lnTo>
                    <a:cubicBezTo>
                      <a:pt x="48" y="12"/>
                      <a:pt x="43" y="1"/>
                      <a:pt x="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4"/>
              <p:cNvSpPr/>
              <p:nvPr/>
            </p:nvSpPr>
            <p:spPr>
              <a:xfrm>
                <a:off x="6853894" y="3232307"/>
                <a:ext cx="3300" cy="1807"/>
              </a:xfrm>
              <a:custGeom>
                <a:avLst/>
                <a:gdLst/>
                <a:ahLst/>
                <a:cxnLst/>
                <a:rect l="l" t="t" r="r" b="b"/>
                <a:pathLst>
                  <a:path w="42" h="23" extrusionOk="0">
                    <a:moveTo>
                      <a:pt x="17" y="0"/>
                    </a:moveTo>
                    <a:cubicBezTo>
                      <a:pt x="12" y="0"/>
                      <a:pt x="1" y="6"/>
                      <a:pt x="1" y="17"/>
                    </a:cubicBezTo>
                    <a:lnTo>
                      <a:pt x="41" y="22"/>
                    </a:lnTo>
                    <a:lnTo>
                      <a:pt x="41" y="17"/>
                    </a:lnTo>
                    <a:cubicBezTo>
                      <a:pt x="41" y="11"/>
                      <a:pt x="36" y="0"/>
                      <a:pt x="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4"/>
              <p:cNvSpPr/>
              <p:nvPr/>
            </p:nvSpPr>
            <p:spPr>
              <a:xfrm>
                <a:off x="6863009" y="3234586"/>
                <a:ext cx="3221" cy="1807"/>
              </a:xfrm>
              <a:custGeom>
                <a:avLst/>
                <a:gdLst/>
                <a:ahLst/>
                <a:cxnLst/>
                <a:rect l="l" t="t" r="r" b="b"/>
                <a:pathLst>
                  <a:path w="41" h="23" extrusionOk="0">
                    <a:moveTo>
                      <a:pt x="17" y="0"/>
                    </a:moveTo>
                    <a:cubicBezTo>
                      <a:pt x="11" y="0"/>
                      <a:pt x="0" y="6"/>
                      <a:pt x="0" y="17"/>
                    </a:cubicBezTo>
                    <a:lnTo>
                      <a:pt x="41" y="23"/>
                    </a:lnTo>
                    <a:lnTo>
                      <a:pt x="41" y="17"/>
                    </a:lnTo>
                    <a:cubicBezTo>
                      <a:pt x="41" y="12"/>
                      <a:pt x="35" y="0"/>
                      <a:pt x="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4"/>
              <p:cNvSpPr/>
              <p:nvPr/>
            </p:nvSpPr>
            <p:spPr>
              <a:xfrm>
                <a:off x="6871652" y="3236315"/>
                <a:ext cx="3693" cy="2357"/>
              </a:xfrm>
              <a:custGeom>
                <a:avLst/>
                <a:gdLst/>
                <a:ahLst/>
                <a:cxnLst/>
                <a:rect l="l" t="t" r="r" b="b"/>
                <a:pathLst>
                  <a:path w="47" h="30" extrusionOk="0">
                    <a:moveTo>
                      <a:pt x="24" y="1"/>
                    </a:moveTo>
                    <a:cubicBezTo>
                      <a:pt x="11" y="1"/>
                      <a:pt x="6" y="13"/>
                      <a:pt x="0" y="19"/>
                    </a:cubicBezTo>
                    <a:lnTo>
                      <a:pt x="46" y="30"/>
                    </a:lnTo>
                    <a:lnTo>
                      <a:pt x="46" y="24"/>
                    </a:lnTo>
                    <a:cubicBezTo>
                      <a:pt x="46" y="19"/>
                      <a:pt x="41" y="6"/>
                      <a:pt x="30" y="6"/>
                    </a:cubicBezTo>
                    <a:cubicBezTo>
                      <a:pt x="30" y="6"/>
                      <a:pt x="30" y="1"/>
                      <a:pt x="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4"/>
              <p:cNvSpPr/>
              <p:nvPr/>
            </p:nvSpPr>
            <p:spPr>
              <a:xfrm>
                <a:off x="6880688" y="3238593"/>
                <a:ext cx="2436" cy="1964"/>
              </a:xfrm>
              <a:custGeom>
                <a:avLst/>
                <a:gdLst/>
                <a:ahLst/>
                <a:cxnLst/>
                <a:rect l="l" t="t" r="r" b="b"/>
                <a:pathLst>
                  <a:path w="31" h="25" extrusionOk="0">
                    <a:moveTo>
                      <a:pt x="24" y="1"/>
                    </a:moveTo>
                    <a:cubicBezTo>
                      <a:pt x="13" y="1"/>
                      <a:pt x="8" y="12"/>
                      <a:pt x="1" y="19"/>
                    </a:cubicBezTo>
                    <a:lnTo>
                      <a:pt x="24" y="25"/>
                    </a:lnTo>
                    <a:lnTo>
                      <a:pt x="30" y="6"/>
                    </a:lnTo>
                    <a:cubicBezTo>
                      <a:pt x="30" y="1"/>
                      <a:pt x="30" y="1"/>
                      <a:pt x="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4"/>
              <p:cNvSpPr/>
              <p:nvPr/>
            </p:nvSpPr>
            <p:spPr>
              <a:xfrm>
                <a:off x="6864266" y="3197578"/>
                <a:ext cx="1964" cy="1964"/>
              </a:xfrm>
              <a:custGeom>
                <a:avLst/>
                <a:gdLst/>
                <a:ahLst/>
                <a:cxnLst/>
                <a:rect l="l" t="t" r="r" b="b"/>
                <a:pathLst>
                  <a:path w="25" h="25" extrusionOk="0">
                    <a:moveTo>
                      <a:pt x="14" y="1"/>
                    </a:moveTo>
                    <a:lnTo>
                      <a:pt x="1" y="25"/>
                    </a:lnTo>
                    <a:cubicBezTo>
                      <a:pt x="14" y="25"/>
                      <a:pt x="19" y="12"/>
                      <a:pt x="25" y="6"/>
                    </a:cubicBezTo>
                    <a:lnTo>
                      <a:pt x="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4"/>
              <p:cNvSpPr/>
              <p:nvPr/>
            </p:nvSpPr>
            <p:spPr>
              <a:xfrm>
                <a:off x="6862537" y="3197185"/>
                <a:ext cx="2829" cy="2357"/>
              </a:xfrm>
              <a:custGeom>
                <a:avLst/>
                <a:gdLst/>
                <a:ahLst/>
                <a:cxnLst/>
                <a:rect l="l" t="t" r="r" b="b"/>
                <a:pathLst>
                  <a:path w="36" h="30" extrusionOk="0">
                    <a:moveTo>
                      <a:pt x="1" y="0"/>
                    </a:moveTo>
                    <a:lnTo>
                      <a:pt x="1" y="6"/>
                    </a:lnTo>
                    <a:cubicBezTo>
                      <a:pt x="1" y="11"/>
                      <a:pt x="6" y="24"/>
                      <a:pt x="17" y="24"/>
                    </a:cubicBezTo>
                    <a:cubicBezTo>
                      <a:pt x="17" y="30"/>
                      <a:pt x="23" y="30"/>
                      <a:pt x="23" y="30"/>
                    </a:cubicBezTo>
                    <a:lnTo>
                      <a:pt x="36" y="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4"/>
              <p:cNvSpPr/>
              <p:nvPr/>
            </p:nvSpPr>
            <p:spPr>
              <a:xfrm>
                <a:off x="6871652" y="3199464"/>
                <a:ext cx="3693" cy="2357"/>
              </a:xfrm>
              <a:custGeom>
                <a:avLst/>
                <a:gdLst/>
                <a:ahLst/>
                <a:cxnLst/>
                <a:rect l="l" t="t" r="r" b="b"/>
                <a:pathLst>
                  <a:path w="47" h="30" extrusionOk="0">
                    <a:moveTo>
                      <a:pt x="0" y="1"/>
                    </a:moveTo>
                    <a:lnTo>
                      <a:pt x="0" y="6"/>
                    </a:lnTo>
                    <a:cubicBezTo>
                      <a:pt x="0" y="12"/>
                      <a:pt x="6" y="23"/>
                      <a:pt x="18" y="23"/>
                    </a:cubicBezTo>
                    <a:cubicBezTo>
                      <a:pt x="18" y="30"/>
                      <a:pt x="24" y="30"/>
                      <a:pt x="24" y="30"/>
                    </a:cubicBezTo>
                    <a:cubicBezTo>
                      <a:pt x="35" y="30"/>
                      <a:pt x="41" y="17"/>
                      <a:pt x="46" y="1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4"/>
              <p:cNvSpPr/>
              <p:nvPr/>
            </p:nvSpPr>
            <p:spPr>
              <a:xfrm>
                <a:off x="6880688" y="3201743"/>
                <a:ext cx="3850" cy="18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1" y="1"/>
                    </a:moveTo>
                    <a:lnTo>
                      <a:pt x="1" y="6"/>
                    </a:lnTo>
                    <a:cubicBezTo>
                      <a:pt x="1" y="12"/>
                      <a:pt x="8" y="23"/>
                      <a:pt x="19" y="23"/>
                    </a:cubicBezTo>
                    <a:lnTo>
                      <a:pt x="24" y="23"/>
                    </a:lnTo>
                    <a:cubicBezTo>
                      <a:pt x="36" y="23"/>
                      <a:pt x="43" y="17"/>
                      <a:pt x="48" y="1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4"/>
              <p:cNvSpPr/>
              <p:nvPr/>
            </p:nvSpPr>
            <p:spPr>
              <a:xfrm>
                <a:off x="6859787" y="3207243"/>
                <a:ext cx="3693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47" h="47" extrusionOk="0">
                    <a:moveTo>
                      <a:pt x="23" y="0"/>
                    </a:moveTo>
                    <a:cubicBezTo>
                      <a:pt x="12" y="0"/>
                      <a:pt x="1" y="6"/>
                      <a:pt x="1" y="17"/>
                    </a:cubicBezTo>
                    <a:lnTo>
                      <a:pt x="1" y="23"/>
                    </a:lnTo>
                    <a:cubicBezTo>
                      <a:pt x="1" y="35"/>
                      <a:pt x="6" y="41"/>
                      <a:pt x="18" y="46"/>
                    </a:cubicBezTo>
                    <a:lnTo>
                      <a:pt x="23" y="46"/>
                    </a:lnTo>
                    <a:cubicBezTo>
                      <a:pt x="36" y="46"/>
                      <a:pt x="41" y="41"/>
                      <a:pt x="47" y="28"/>
                    </a:cubicBezTo>
                    <a:lnTo>
                      <a:pt x="47" y="23"/>
                    </a:lnTo>
                    <a:cubicBezTo>
                      <a:pt x="47" y="11"/>
                      <a:pt x="41" y="6"/>
                      <a:pt x="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4"/>
              <p:cNvSpPr/>
              <p:nvPr/>
            </p:nvSpPr>
            <p:spPr>
              <a:xfrm>
                <a:off x="6868902" y="3209443"/>
                <a:ext cx="3693" cy="3771"/>
              </a:xfrm>
              <a:custGeom>
                <a:avLst/>
                <a:gdLst/>
                <a:ahLst/>
                <a:cxnLst/>
                <a:rect l="l" t="t" r="r" b="b"/>
                <a:pathLst>
                  <a:path w="47" h="48" extrusionOk="0">
                    <a:moveTo>
                      <a:pt x="24" y="0"/>
                    </a:moveTo>
                    <a:cubicBezTo>
                      <a:pt x="12" y="0"/>
                      <a:pt x="0" y="7"/>
                      <a:pt x="0" y="18"/>
                    </a:cubicBezTo>
                    <a:lnTo>
                      <a:pt x="0" y="24"/>
                    </a:lnTo>
                    <a:cubicBezTo>
                      <a:pt x="0" y="35"/>
                      <a:pt x="6" y="42"/>
                      <a:pt x="19" y="48"/>
                    </a:cubicBezTo>
                    <a:lnTo>
                      <a:pt x="24" y="48"/>
                    </a:lnTo>
                    <a:cubicBezTo>
                      <a:pt x="35" y="48"/>
                      <a:pt x="41" y="42"/>
                      <a:pt x="46" y="29"/>
                    </a:cubicBezTo>
                    <a:lnTo>
                      <a:pt x="46" y="24"/>
                    </a:lnTo>
                    <a:cubicBezTo>
                      <a:pt x="46" y="13"/>
                      <a:pt x="41" y="7"/>
                      <a:pt x="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4"/>
              <p:cNvSpPr/>
              <p:nvPr/>
            </p:nvSpPr>
            <p:spPr>
              <a:xfrm>
                <a:off x="6878016" y="3211721"/>
                <a:ext cx="3771" cy="3771"/>
              </a:xfrm>
              <a:custGeom>
                <a:avLst/>
                <a:gdLst/>
                <a:ahLst/>
                <a:cxnLst/>
                <a:rect l="l" t="t" r="r" b="b"/>
                <a:pathLst>
                  <a:path w="48" h="48" extrusionOk="0">
                    <a:moveTo>
                      <a:pt x="24" y="0"/>
                    </a:moveTo>
                    <a:cubicBezTo>
                      <a:pt x="13" y="0"/>
                      <a:pt x="0" y="6"/>
                      <a:pt x="0" y="19"/>
                    </a:cubicBezTo>
                    <a:lnTo>
                      <a:pt x="0" y="24"/>
                    </a:lnTo>
                    <a:cubicBezTo>
                      <a:pt x="0" y="35"/>
                      <a:pt x="7" y="41"/>
                      <a:pt x="18" y="48"/>
                    </a:cubicBezTo>
                    <a:lnTo>
                      <a:pt x="24" y="48"/>
                    </a:lnTo>
                    <a:cubicBezTo>
                      <a:pt x="35" y="48"/>
                      <a:pt x="42" y="41"/>
                      <a:pt x="47" y="30"/>
                    </a:cubicBezTo>
                    <a:lnTo>
                      <a:pt x="47" y="24"/>
                    </a:lnTo>
                    <a:cubicBezTo>
                      <a:pt x="47" y="13"/>
                      <a:pt x="35" y="6"/>
                      <a:pt x="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4"/>
              <p:cNvSpPr/>
              <p:nvPr/>
            </p:nvSpPr>
            <p:spPr>
              <a:xfrm>
                <a:off x="6849730" y="3219029"/>
                <a:ext cx="1493" cy="2829"/>
              </a:xfrm>
              <a:custGeom>
                <a:avLst/>
                <a:gdLst/>
                <a:ahLst/>
                <a:cxnLst/>
                <a:rect l="l" t="t" r="r" b="b"/>
                <a:pathLst>
                  <a:path w="19" h="36" extrusionOk="0">
                    <a:moveTo>
                      <a:pt x="12" y="1"/>
                    </a:moveTo>
                    <a:lnTo>
                      <a:pt x="12" y="1"/>
                    </a:lnTo>
                    <a:cubicBezTo>
                      <a:pt x="12" y="6"/>
                      <a:pt x="19" y="17"/>
                      <a:pt x="12" y="24"/>
                    </a:cubicBezTo>
                    <a:cubicBezTo>
                      <a:pt x="12" y="30"/>
                      <a:pt x="6" y="36"/>
                      <a:pt x="1" y="36"/>
                    </a:cubicBezTo>
                    <a:lnTo>
                      <a:pt x="1" y="36"/>
                    </a:lnTo>
                    <a:cubicBezTo>
                      <a:pt x="6" y="36"/>
                      <a:pt x="12" y="30"/>
                      <a:pt x="12" y="24"/>
                    </a:cubicBezTo>
                    <a:cubicBezTo>
                      <a:pt x="19" y="17"/>
                      <a:pt x="12" y="6"/>
                      <a:pt x="12" y="1"/>
                    </a:cubicBez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4"/>
              <p:cNvSpPr/>
              <p:nvPr/>
            </p:nvSpPr>
            <p:spPr>
              <a:xfrm>
                <a:off x="6856644" y="3220914"/>
                <a:ext cx="3221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41" h="47" extrusionOk="0">
                    <a:moveTo>
                      <a:pt x="17" y="0"/>
                    </a:moveTo>
                    <a:cubicBezTo>
                      <a:pt x="12" y="0"/>
                      <a:pt x="1" y="6"/>
                      <a:pt x="1" y="17"/>
                    </a:cubicBezTo>
                    <a:lnTo>
                      <a:pt x="1" y="23"/>
                    </a:lnTo>
                    <a:cubicBezTo>
                      <a:pt x="1" y="35"/>
                      <a:pt x="6" y="41"/>
                      <a:pt x="17" y="46"/>
                    </a:cubicBezTo>
                    <a:cubicBezTo>
                      <a:pt x="28" y="46"/>
                      <a:pt x="41" y="41"/>
                      <a:pt x="41" y="28"/>
                    </a:cubicBezTo>
                    <a:lnTo>
                      <a:pt x="41" y="23"/>
                    </a:lnTo>
                    <a:cubicBezTo>
                      <a:pt x="41" y="12"/>
                      <a:pt x="35" y="0"/>
                      <a:pt x="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4"/>
              <p:cNvSpPr/>
              <p:nvPr/>
            </p:nvSpPr>
            <p:spPr>
              <a:xfrm>
                <a:off x="6865287" y="3223114"/>
                <a:ext cx="3693" cy="3771"/>
              </a:xfrm>
              <a:custGeom>
                <a:avLst/>
                <a:gdLst/>
                <a:ahLst/>
                <a:cxnLst/>
                <a:rect l="l" t="t" r="r" b="b"/>
                <a:pathLst>
                  <a:path w="47" h="48" extrusionOk="0">
                    <a:moveTo>
                      <a:pt x="23" y="0"/>
                    </a:moveTo>
                    <a:cubicBezTo>
                      <a:pt x="17" y="0"/>
                      <a:pt x="6" y="7"/>
                      <a:pt x="6" y="18"/>
                    </a:cubicBezTo>
                    <a:cubicBezTo>
                      <a:pt x="6" y="18"/>
                      <a:pt x="1" y="18"/>
                      <a:pt x="1" y="24"/>
                    </a:cubicBezTo>
                    <a:cubicBezTo>
                      <a:pt x="6" y="35"/>
                      <a:pt x="12" y="42"/>
                      <a:pt x="17" y="48"/>
                    </a:cubicBezTo>
                    <a:lnTo>
                      <a:pt x="23" y="48"/>
                    </a:lnTo>
                    <a:cubicBezTo>
                      <a:pt x="35" y="48"/>
                      <a:pt x="46" y="35"/>
                      <a:pt x="46" y="29"/>
                    </a:cubicBezTo>
                    <a:lnTo>
                      <a:pt x="46" y="24"/>
                    </a:lnTo>
                    <a:cubicBezTo>
                      <a:pt x="46" y="13"/>
                      <a:pt x="41" y="0"/>
                      <a:pt x="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4"/>
              <p:cNvSpPr/>
              <p:nvPr/>
            </p:nvSpPr>
            <p:spPr>
              <a:xfrm>
                <a:off x="6874402" y="3225393"/>
                <a:ext cx="3693" cy="3771"/>
              </a:xfrm>
              <a:custGeom>
                <a:avLst/>
                <a:gdLst/>
                <a:ahLst/>
                <a:cxnLst/>
                <a:rect l="l" t="t" r="r" b="b"/>
                <a:pathLst>
                  <a:path w="47" h="48" extrusionOk="0">
                    <a:moveTo>
                      <a:pt x="24" y="0"/>
                    </a:moveTo>
                    <a:cubicBezTo>
                      <a:pt x="18" y="0"/>
                      <a:pt x="6" y="6"/>
                      <a:pt x="6" y="19"/>
                    </a:cubicBezTo>
                    <a:cubicBezTo>
                      <a:pt x="0" y="19"/>
                      <a:pt x="0" y="19"/>
                      <a:pt x="0" y="24"/>
                    </a:cubicBezTo>
                    <a:cubicBezTo>
                      <a:pt x="0" y="30"/>
                      <a:pt x="11" y="41"/>
                      <a:pt x="18" y="48"/>
                    </a:cubicBezTo>
                    <a:lnTo>
                      <a:pt x="24" y="48"/>
                    </a:lnTo>
                    <a:cubicBezTo>
                      <a:pt x="35" y="48"/>
                      <a:pt x="46" y="35"/>
                      <a:pt x="46" y="30"/>
                    </a:cubicBezTo>
                    <a:lnTo>
                      <a:pt x="46" y="24"/>
                    </a:lnTo>
                    <a:cubicBezTo>
                      <a:pt x="46" y="13"/>
                      <a:pt x="40" y="0"/>
                      <a:pt x="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4"/>
              <p:cNvSpPr/>
              <p:nvPr/>
            </p:nvSpPr>
            <p:spPr>
              <a:xfrm>
                <a:off x="6849730" y="3219029"/>
                <a:ext cx="1493" cy="2829"/>
              </a:xfrm>
              <a:custGeom>
                <a:avLst/>
                <a:gdLst/>
                <a:ahLst/>
                <a:cxnLst/>
                <a:rect l="l" t="t" r="r" b="b"/>
                <a:pathLst>
                  <a:path w="19" h="36" extrusionOk="0">
                    <a:moveTo>
                      <a:pt x="12" y="1"/>
                    </a:moveTo>
                    <a:cubicBezTo>
                      <a:pt x="6" y="12"/>
                      <a:pt x="6" y="24"/>
                      <a:pt x="1" y="36"/>
                    </a:cubicBezTo>
                    <a:cubicBezTo>
                      <a:pt x="6" y="36"/>
                      <a:pt x="12" y="30"/>
                      <a:pt x="12" y="24"/>
                    </a:cubicBezTo>
                    <a:cubicBezTo>
                      <a:pt x="19" y="17"/>
                      <a:pt x="12" y="6"/>
                      <a:pt x="12" y="1"/>
                    </a:cubicBez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4"/>
              <p:cNvSpPr/>
              <p:nvPr/>
            </p:nvSpPr>
            <p:spPr>
              <a:xfrm>
                <a:off x="6882102" y="3242208"/>
                <a:ext cx="79" cy="7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4"/>
              <p:cNvSpPr/>
              <p:nvPr/>
            </p:nvSpPr>
            <p:spPr>
              <a:xfrm>
                <a:off x="6879431" y="3253758"/>
                <a:ext cx="79" cy="7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4"/>
              <p:cNvSpPr/>
              <p:nvPr/>
            </p:nvSpPr>
            <p:spPr>
              <a:xfrm>
                <a:off x="6853344" y="3233565"/>
                <a:ext cx="3850" cy="1964"/>
              </a:xfrm>
              <a:custGeom>
                <a:avLst/>
                <a:gdLst/>
                <a:ahLst/>
                <a:cxnLst/>
                <a:rect l="l" t="t" r="r" b="b"/>
                <a:pathLst>
                  <a:path w="49" h="25" extrusionOk="0">
                    <a:moveTo>
                      <a:pt x="8" y="1"/>
                    </a:moveTo>
                    <a:cubicBezTo>
                      <a:pt x="1" y="1"/>
                      <a:pt x="1" y="1"/>
                      <a:pt x="1" y="6"/>
                    </a:cubicBezTo>
                    <a:cubicBezTo>
                      <a:pt x="1" y="13"/>
                      <a:pt x="13" y="25"/>
                      <a:pt x="19" y="25"/>
                    </a:cubicBezTo>
                    <a:lnTo>
                      <a:pt x="24" y="25"/>
                    </a:lnTo>
                    <a:cubicBezTo>
                      <a:pt x="36" y="25"/>
                      <a:pt x="48" y="19"/>
                      <a:pt x="48" y="6"/>
                    </a:cubicBezTo>
                    <a:lnTo>
                      <a:pt x="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4"/>
              <p:cNvSpPr/>
              <p:nvPr/>
            </p:nvSpPr>
            <p:spPr>
              <a:xfrm>
                <a:off x="6862537" y="3235922"/>
                <a:ext cx="3693" cy="188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4" extrusionOk="0">
                    <a:moveTo>
                      <a:pt x="1" y="0"/>
                    </a:moveTo>
                    <a:cubicBezTo>
                      <a:pt x="1" y="11"/>
                      <a:pt x="12" y="24"/>
                      <a:pt x="17" y="24"/>
                    </a:cubicBezTo>
                    <a:lnTo>
                      <a:pt x="23" y="24"/>
                    </a:lnTo>
                    <a:cubicBezTo>
                      <a:pt x="36" y="24"/>
                      <a:pt x="47" y="18"/>
                      <a:pt x="47" y="6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4"/>
              <p:cNvSpPr/>
              <p:nvPr/>
            </p:nvSpPr>
            <p:spPr>
              <a:xfrm>
                <a:off x="6871652" y="3237729"/>
                <a:ext cx="3693" cy="2357"/>
              </a:xfrm>
              <a:custGeom>
                <a:avLst/>
                <a:gdLst/>
                <a:ahLst/>
                <a:cxnLst/>
                <a:rect l="l" t="t" r="r" b="b"/>
                <a:pathLst>
                  <a:path w="47" h="30" extrusionOk="0">
                    <a:moveTo>
                      <a:pt x="0" y="1"/>
                    </a:moveTo>
                    <a:lnTo>
                      <a:pt x="0" y="6"/>
                    </a:lnTo>
                    <a:cubicBezTo>
                      <a:pt x="0" y="17"/>
                      <a:pt x="11" y="30"/>
                      <a:pt x="18" y="30"/>
                    </a:cubicBezTo>
                    <a:lnTo>
                      <a:pt x="24" y="30"/>
                    </a:lnTo>
                    <a:cubicBezTo>
                      <a:pt x="35" y="30"/>
                      <a:pt x="46" y="23"/>
                      <a:pt x="46" y="1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4"/>
              <p:cNvSpPr/>
              <p:nvPr/>
            </p:nvSpPr>
            <p:spPr>
              <a:xfrm>
                <a:off x="6880688" y="3240086"/>
                <a:ext cx="1964" cy="2200"/>
              </a:xfrm>
              <a:custGeom>
                <a:avLst/>
                <a:gdLst/>
                <a:ahLst/>
                <a:cxnLst/>
                <a:rect l="l" t="t" r="r" b="b"/>
                <a:pathLst>
                  <a:path w="25" h="28" extrusionOk="0">
                    <a:moveTo>
                      <a:pt x="1" y="0"/>
                    </a:moveTo>
                    <a:cubicBezTo>
                      <a:pt x="1" y="11"/>
                      <a:pt x="8" y="28"/>
                      <a:pt x="19" y="28"/>
                    </a:cubicBezTo>
                    <a:lnTo>
                      <a:pt x="24" y="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4"/>
              <p:cNvSpPr/>
              <p:nvPr/>
            </p:nvSpPr>
            <p:spPr>
              <a:xfrm>
                <a:off x="6853894" y="3244093"/>
                <a:ext cx="550" cy="1964"/>
              </a:xfrm>
              <a:custGeom>
                <a:avLst/>
                <a:gdLst/>
                <a:ahLst/>
                <a:cxnLst/>
                <a:rect l="l" t="t" r="r" b="b"/>
                <a:pathLst>
                  <a:path w="7" h="25" extrusionOk="0">
                    <a:moveTo>
                      <a:pt x="1" y="1"/>
                    </a:moveTo>
                    <a:cubicBezTo>
                      <a:pt x="1" y="12"/>
                      <a:pt x="1" y="19"/>
                      <a:pt x="6" y="24"/>
                    </a:cubicBezTo>
                    <a:lnTo>
                      <a:pt x="6" y="19"/>
                    </a:lnTo>
                    <a:cubicBezTo>
                      <a:pt x="6" y="12"/>
                      <a:pt x="6" y="6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4"/>
              <p:cNvSpPr/>
              <p:nvPr/>
            </p:nvSpPr>
            <p:spPr>
              <a:xfrm>
                <a:off x="6850594" y="3243622"/>
                <a:ext cx="3850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7" extrusionOk="0">
                    <a:moveTo>
                      <a:pt x="25" y="1"/>
                    </a:moveTo>
                    <a:cubicBezTo>
                      <a:pt x="14" y="1"/>
                      <a:pt x="8" y="7"/>
                      <a:pt x="1" y="18"/>
                    </a:cubicBezTo>
                    <a:lnTo>
                      <a:pt x="1" y="25"/>
                    </a:lnTo>
                    <a:cubicBezTo>
                      <a:pt x="1" y="36"/>
                      <a:pt x="8" y="41"/>
                      <a:pt x="19" y="47"/>
                    </a:cubicBezTo>
                    <a:lnTo>
                      <a:pt x="25" y="47"/>
                    </a:lnTo>
                    <a:cubicBezTo>
                      <a:pt x="36" y="47"/>
                      <a:pt x="43" y="41"/>
                      <a:pt x="48" y="30"/>
                    </a:cubicBezTo>
                    <a:cubicBezTo>
                      <a:pt x="43" y="25"/>
                      <a:pt x="43" y="18"/>
                      <a:pt x="43" y="7"/>
                    </a:cubicBezTo>
                    <a:cubicBezTo>
                      <a:pt x="36" y="7"/>
                      <a:pt x="36" y="1"/>
                      <a:pt x="30" y="1"/>
                    </a:cubicBez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4"/>
              <p:cNvSpPr/>
              <p:nvPr/>
            </p:nvSpPr>
            <p:spPr>
              <a:xfrm>
                <a:off x="6859787" y="3245979"/>
                <a:ext cx="3693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47" h="47" extrusionOk="0">
                    <a:moveTo>
                      <a:pt x="23" y="0"/>
                    </a:moveTo>
                    <a:cubicBezTo>
                      <a:pt x="12" y="0"/>
                      <a:pt x="6" y="6"/>
                      <a:pt x="1" y="17"/>
                    </a:cubicBezTo>
                    <a:lnTo>
                      <a:pt x="1" y="22"/>
                    </a:lnTo>
                    <a:cubicBezTo>
                      <a:pt x="1" y="35"/>
                      <a:pt x="6" y="41"/>
                      <a:pt x="18" y="46"/>
                    </a:cubicBezTo>
                    <a:lnTo>
                      <a:pt x="23" y="46"/>
                    </a:lnTo>
                    <a:cubicBezTo>
                      <a:pt x="36" y="46"/>
                      <a:pt x="41" y="35"/>
                      <a:pt x="47" y="29"/>
                    </a:cubicBezTo>
                    <a:lnTo>
                      <a:pt x="47" y="22"/>
                    </a:lnTo>
                    <a:cubicBezTo>
                      <a:pt x="47" y="11"/>
                      <a:pt x="41" y="0"/>
                      <a:pt x="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4"/>
              <p:cNvSpPr/>
              <p:nvPr/>
            </p:nvSpPr>
            <p:spPr>
              <a:xfrm>
                <a:off x="6868902" y="3248258"/>
                <a:ext cx="3693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47" h="47" extrusionOk="0">
                    <a:moveTo>
                      <a:pt x="24" y="0"/>
                    </a:moveTo>
                    <a:cubicBezTo>
                      <a:pt x="12" y="0"/>
                      <a:pt x="6" y="6"/>
                      <a:pt x="0" y="17"/>
                    </a:cubicBezTo>
                    <a:lnTo>
                      <a:pt x="0" y="23"/>
                    </a:lnTo>
                    <a:cubicBezTo>
                      <a:pt x="0" y="28"/>
                      <a:pt x="6" y="41"/>
                      <a:pt x="19" y="46"/>
                    </a:cubicBezTo>
                    <a:lnTo>
                      <a:pt x="24" y="46"/>
                    </a:lnTo>
                    <a:cubicBezTo>
                      <a:pt x="35" y="46"/>
                      <a:pt x="41" y="35"/>
                      <a:pt x="46" y="28"/>
                    </a:cubicBezTo>
                    <a:lnTo>
                      <a:pt x="46" y="23"/>
                    </a:lnTo>
                    <a:cubicBezTo>
                      <a:pt x="46" y="12"/>
                      <a:pt x="41" y="0"/>
                      <a:pt x="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4"/>
              <p:cNvSpPr/>
              <p:nvPr/>
            </p:nvSpPr>
            <p:spPr>
              <a:xfrm>
                <a:off x="6878016" y="3250458"/>
                <a:ext cx="2357" cy="3379"/>
              </a:xfrm>
              <a:custGeom>
                <a:avLst/>
                <a:gdLst/>
                <a:ahLst/>
                <a:cxnLst/>
                <a:rect l="l" t="t" r="r" b="b"/>
                <a:pathLst>
                  <a:path w="30" h="43" extrusionOk="0">
                    <a:moveTo>
                      <a:pt x="24" y="0"/>
                    </a:moveTo>
                    <a:cubicBezTo>
                      <a:pt x="13" y="0"/>
                      <a:pt x="7" y="7"/>
                      <a:pt x="0" y="18"/>
                    </a:cubicBezTo>
                    <a:cubicBezTo>
                      <a:pt x="0" y="30"/>
                      <a:pt x="7" y="42"/>
                      <a:pt x="18" y="42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4"/>
              <p:cNvSpPr/>
              <p:nvPr/>
            </p:nvSpPr>
            <p:spPr>
              <a:xfrm>
                <a:off x="6856644" y="3259651"/>
                <a:ext cx="3693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47" h="47" extrusionOk="0">
                    <a:moveTo>
                      <a:pt x="23" y="0"/>
                    </a:moveTo>
                    <a:cubicBezTo>
                      <a:pt x="12" y="0"/>
                      <a:pt x="1" y="6"/>
                      <a:pt x="1" y="17"/>
                    </a:cubicBezTo>
                    <a:cubicBezTo>
                      <a:pt x="6" y="29"/>
                      <a:pt x="12" y="35"/>
                      <a:pt x="23" y="46"/>
                    </a:cubicBezTo>
                    <a:cubicBezTo>
                      <a:pt x="35" y="41"/>
                      <a:pt x="41" y="35"/>
                      <a:pt x="41" y="29"/>
                    </a:cubicBezTo>
                    <a:lnTo>
                      <a:pt x="46" y="22"/>
                    </a:lnTo>
                    <a:cubicBezTo>
                      <a:pt x="46" y="11"/>
                      <a:pt x="35" y="0"/>
                      <a:pt x="28" y="0"/>
                    </a:cubicBez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4"/>
              <p:cNvSpPr/>
              <p:nvPr/>
            </p:nvSpPr>
            <p:spPr>
              <a:xfrm>
                <a:off x="6865759" y="3261929"/>
                <a:ext cx="3693" cy="2829"/>
              </a:xfrm>
              <a:custGeom>
                <a:avLst/>
                <a:gdLst/>
                <a:ahLst/>
                <a:cxnLst/>
                <a:rect l="l" t="t" r="r" b="b"/>
                <a:pathLst>
                  <a:path w="47" h="36" extrusionOk="0">
                    <a:moveTo>
                      <a:pt x="24" y="0"/>
                    </a:moveTo>
                    <a:cubicBezTo>
                      <a:pt x="11" y="0"/>
                      <a:pt x="0" y="6"/>
                      <a:pt x="0" y="12"/>
                    </a:cubicBezTo>
                    <a:cubicBezTo>
                      <a:pt x="11" y="23"/>
                      <a:pt x="24" y="28"/>
                      <a:pt x="40" y="35"/>
                    </a:cubicBezTo>
                    <a:lnTo>
                      <a:pt x="40" y="23"/>
                    </a:lnTo>
                    <a:cubicBezTo>
                      <a:pt x="40" y="23"/>
                      <a:pt x="46" y="23"/>
                      <a:pt x="46" y="17"/>
                    </a:cubicBezTo>
                    <a:cubicBezTo>
                      <a:pt x="46" y="12"/>
                      <a:pt x="35" y="0"/>
                      <a:pt x="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4"/>
              <p:cNvSpPr/>
              <p:nvPr/>
            </p:nvSpPr>
            <p:spPr>
              <a:xfrm>
                <a:off x="6865759" y="3262794"/>
                <a:ext cx="3221" cy="2357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0" y="1"/>
                    </a:moveTo>
                    <a:lnTo>
                      <a:pt x="0" y="6"/>
                    </a:lnTo>
                    <a:lnTo>
                      <a:pt x="0" y="12"/>
                    </a:lnTo>
                    <a:cubicBezTo>
                      <a:pt x="0" y="17"/>
                      <a:pt x="6" y="30"/>
                      <a:pt x="17" y="30"/>
                    </a:cubicBezTo>
                    <a:lnTo>
                      <a:pt x="24" y="30"/>
                    </a:lnTo>
                    <a:cubicBezTo>
                      <a:pt x="29" y="30"/>
                      <a:pt x="35" y="30"/>
                      <a:pt x="40" y="24"/>
                    </a:cubicBezTo>
                    <a:cubicBezTo>
                      <a:pt x="24" y="17"/>
                      <a:pt x="11" y="12"/>
                      <a:pt x="0" y="1"/>
                    </a:cubicBez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4"/>
              <p:cNvSpPr/>
              <p:nvPr/>
            </p:nvSpPr>
            <p:spPr>
              <a:xfrm>
                <a:off x="6874795" y="3264129"/>
                <a:ext cx="2357" cy="2829"/>
              </a:xfrm>
              <a:custGeom>
                <a:avLst/>
                <a:gdLst/>
                <a:ahLst/>
                <a:cxnLst/>
                <a:rect l="l" t="t" r="r" b="b"/>
                <a:pathLst>
                  <a:path w="30" h="36" extrusionOk="0">
                    <a:moveTo>
                      <a:pt x="24" y="0"/>
                    </a:moveTo>
                    <a:cubicBezTo>
                      <a:pt x="13" y="0"/>
                      <a:pt x="1" y="7"/>
                      <a:pt x="1" y="18"/>
                    </a:cubicBezTo>
                    <a:lnTo>
                      <a:pt x="1" y="30"/>
                    </a:lnTo>
                    <a:lnTo>
                      <a:pt x="19" y="35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4"/>
              <p:cNvSpPr/>
              <p:nvPr/>
            </p:nvSpPr>
            <p:spPr>
              <a:xfrm>
                <a:off x="6874795" y="3266408"/>
                <a:ext cx="1493" cy="1100"/>
              </a:xfrm>
              <a:custGeom>
                <a:avLst/>
                <a:gdLst/>
                <a:ahLst/>
                <a:cxnLst/>
                <a:rect l="l" t="t" r="r" b="b"/>
                <a:pathLst>
                  <a:path w="19" h="14" extrusionOk="0">
                    <a:moveTo>
                      <a:pt x="1" y="1"/>
                    </a:moveTo>
                    <a:cubicBezTo>
                      <a:pt x="1" y="6"/>
                      <a:pt x="6" y="13"/>
                      <a:pt x="19" y="13"/>
                    </a:cubicBezTo>
                    <a:lnTo>
                      <a:pt x="19" y="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4"/>
              <p:cNvSpPr/>
              <p:nvPr/>
            </p:nvSpPr>
            <p:spPr>
              <a:xfrm>
                <a:off x="6857509" y="3487825"/>
                <a:ext cx="304547" cy="55865"/>
              </a:xfrm>
              <a:custGeom>
                <a:avLst/>
                <a:gdLst/>
                <a:ahLst/>
                <a:cxnLst/>
                <a:rect l="l" t="t" r="r" b="b"/>
                <a:pathLst>
                  <a:path w="3876" h="711" extrusionOk="0">
                    <a:moveTo>
                      <a:pt x="287" y="1"/>
                    </a:moveTo>
                    <a:cubicBezTo>
                      <a:pt x="262" y="1"/>
                      <a:pt x="237" y="22"/>
                      <a:pt x="226" y="42"/>
                    </a:cubicBezTo>
                    <a:lnTo>
                      <a:pt x="17" y="577"/>
                    </a:lnTo>
                    <a:cubicBezTo>
                      <a:pt x="1" y="623"/>
                      <a:pt x="35" y="676"/>
                      <a:pt x="81" y="676"/>
                    </a:cubicBezTo>
                    <a:lnTo>
                      <a:pt x="3789" y="710"/>
                    </a:lnTo>
                    <a:cubicBezTo>
                      <a:pt x="3840" y="710"/>
                      <a:pt x="3875" y="652"/>
                      <a:pt x="3853" y="606"/>
                    </a:cubicBezTo>
                    <a:lnTo>
                      <a:pt x="3580" y="66"/>
                    </a:lnTo>
                    <a:cubicBezTo>
                      <a:pt x="3567" y="42"/>
                      <a:pt x="3545" y="25"/>
                      <a:pt x="3516" y="25"/>
                    </a:cubicBezTo>
                    <a:lnTo>
                      <a:pt x="296" y="2"/>
                    </a:lnTo>
                    <a:cubicBezTo>
                      <a:pt x="293" y="1"/>
                      <a:pt x="290" y="1"/>
                      <a:pt x="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4"/>
              <p:cNvSpPr/>
              <p:nvPr/>
            </p:nvSpPr>
            <p:spPr>
              <a:xfrm>
                <a:off x="6853344" y="3483425"/>
                <a:ext cx="312404" cy="64272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818" extrusionOk="0">
                    <a:moveTo>
                      <a:pt x="349" y="111"/>
                    </a:moveTo>
                    <a:lnTo>
                      <a:pt x="3569" y="140"/>
                    </a:lnTo>
                    <a:cubicBezTo>
                      <a:pt x="3575" y="140"/>
                      <a:pt x="3580" y="140"/>
                      <a:pt x="3580" y="145"/>
                    </a:cubicBezTo>
                    <a:lnTo>
                      <a:pt x="3853" y="684"/>
                    </a:lnTo>
                    <a:lnTo>
                      <a:pt x="3853" y="702"/>
                    </a:lnTo>
                    <a:cubicBezTo>
                      <a:pt x="3847" y="702"/>
                      <a:pt x="3847" y="702"/>
                      <a:pt x="3842" y="708"/>
                    </a:cubicBezTo>
                    <a:lnTo>
                      <a:pt x="134" y="673"/>
                    </a:lnTo>
                    <a:cubicBezTo>
                      <a:pt x="129" y="673"/>
                      <a:pt x="129" y="673"/>
                      <a:pt x="123" y="667"/>
                    </a:cubicBezTo>
                    <a:lnTo>
                      <a:pt x="123" y="655"/>
                    </a:lnTo>
                    <a:lnTo>
                      <a:pt x="332" y="122"/>
                    </a:lnTo>
                    <a:cubicBezTo>
                      <a:pt x="338" y="116"/>
                      <a:pt x="343" y="111"/>
                      <a:pt x="349" y="111"/>
                    </a:cubicBezTo>
                    <a:close/>
                    <a:moveTo>
                      <a:pt x="349" y="1"/>
                    </a:moveTo>
                    <a:cubicBezTo>
                      <a:pt x="297" y="1"/>
                      <a:pt x="244" y="28"/>
                      <a:pt x="228" y="81"/>
                    </a:cubicBezTo>
                    <a:lnTo>
                      <a:pt x="19" y="615"/>
                    </a:lnTo>
                    <a:cubicBezTo>
                      <a:pt x="1" y="655"/>
                      <a:pt x="8" y="697"/>
                      <a:pt x="30" y="732"/>
                    </a:cubicBezTo>
                    <a:cubicBezTo>
                      <a:pt x="54" y="766"/>
                      <a:pt x="94" y="789"/>
                      <a:pt x="134" y="789"/>
                    </a:cubicBezTo>
                    <a:lnTo>
                      <a:pt x="3836" y="818"/>
                    </a:lnTo>
                    <a:lnTo>
                      <a:pt x="3842" y="818"/>
                    </a:lnTo>
                    <a:cubicBezTo>
                      <a:pt x="3882" y="818"/>
                      <a:pt x="3923" y="794"/>
                      <a:pt x="3946" y="759"/>
                    </a:cubicBezTo>
                    <a:cubicBezTo>
                      <a:pt x="3975" y="719"/>
                      <a:pt x="3975" y="673"/>
                      <a:pt x="3952" y="633"/>
                    </a:cubicBezTo>
                    <a:lnTo>
                      <a:pt x="3685" y="93"/>
                    </a:lnTo>
                    <a:cubicBezTo>
                      <a:pt x="3662" y="52"/>
                      <a:pt x="3620" y="23"/>
                      <a:pt x="3569" y="23"/>
                    </a:cubicBez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4"/>
              <p:cNvSpPr/>
              <p:nvPr/>
            </p:nvSpPr>
            <p:spPr>
              <a:xfrm>
                <a:off x="6865759" y="3465589"/>
                <a:ext cx="282154" cy="24279"/>
              </a:xfrm>
              <a:custGeom>
                <a:avLst/>
                <a:gdLst/>
                <a:ahLst/>
                <a:cxnLst/>
                <a:rect l="l" t="t" r="r" b="b"/>
                <a:pathLst>
                  <a:path w="3591" h="309" extrusionOk="0">
                    <a:moveTo>
                      <a:pt x="24" y="1"/>
                    </a:moveTo>
                    <a:cubicBezTo>
                      <a:pt x="11" y="1"/>
                      <a:pt x="0" y="6"/>
                      <a:pt x="0" y="19"/>
                    </a:cubicBezTo>
                    <a:lnTo>
                      <a:pt x="0" y="262"/>
                    </a:lnTo>
                    <a:cubicBezTo>
                      <a:pt x="0" y="274"/>
                      <a:pt x="11" y="279"/>
                      <a:pt x="24" y="279"/>
                    </a:cubicBezTo>
                    <a:lnTo>
                      <a:pt x="3567" y="308"/>
                    </a:lnTo>
                    <a:cubicBezTo>
                      <a:pt x="3579" y="308"/>
                      <a:pt x="3591" y="303"/>
                      <a:pt x="3591" y="290"/>
                    </a:cubicBezTo>
                    <a:lnTo>
                      <a:pt x="3591" y="47"/>
                    </a:lnTo>
                    <a:cubicBezTo>
                      <a:pt x="3591" y="36"/>
                      <a:pt x="3579" y="30"/>
                      <a:pt x="3567" y="30"/>
                    </a:cubicBezTo>
                    <a:lnTo>
                      <a:pt x="24" y="1"/>
                    </a:lnTo>
                    <a:close/>
                  </a:path>
                </a:pathLst>
              </a:custGeom>
              <a:solidFill>
                <a:srgbClr val="6A9D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4"/>
              <p:cNvSpPr/>
              <p:nvPr/>
            </p:nvSpPr>
            <p:spPr>
              <a:xfrm>
                <a:off x="6861123" y="3461032"/>
                <a:ext cx="291425" cy="33393"/>
              </a:xfrm>
              <a:custGeom>
                <a:avLst/>
                <a:gdLst/>
                <a:ahLst/>
                <a:cxnLst/>
                <a:rect l="l" t="t" r="r" b="b"/>
                <a:pathLst>
                  <a:path w="3709" h="425" extrusionOk="0">
                    <a:moveTo>
                      <a:pt x="204" y="117"/>
                    </a:moveTo>
                    <a:lnTo>
                      <a:pt x="3510" y="139"/>
                    </a:lnTo>
                    <a:cubicBezTo>
                      <a:pt x="3528" y="139"/>
                      <a:pt x="3551" y="152"/>
                      <a:pt x="3569" y="169"/>
                    </a:cubicBezTo>
                    <a:cubicBezTo>
                      <a:pt x="3586" y="181"/>
                      <a:pt x="3591" y="203"/>
                      <a:pt x="3591" y="227"/>
                    </a:cubicBezTo>
                    <a:cubicBezTo>
                      <a:pt x="3591" y="251"/>
                      <a:pt x="3580" y="268"/>
                      <a:pt x="3569" y="286"/>
                    </a:cubicBezTo>
                    <a:cubicBezTo>
                      <a:pt x="3551" y="302"/>
                      <a:pt x="3528" y="308"/>
                      <a:pt x="3505" y="308"/>
                    </a:cubicBezTo>
                    <a:lnTo>
                      <a:pt x="198" y="286"/>
                    </a:lnTo>
                    <a:cubicBezTo>
                      <a:pt x="152" y="286"/>
                      <a:pt x="118" y="244"/>
                      <a:pt x="118" y="198"/>
                    </a:cubicBezTo>
                    <a:cubicBezTo>
                      <a:pt x="118" y="152"/>
                      <a:pt x="158" y="117"/>
                      <a:pt x="198" y="117"/>
                    </a:cubicBezTo>
                    <a:close/>
                    <a:moveTo>
                      <a:pt x="204" y="0"/>
                    </a:moveTo>
                    <a:cubicBezTo>
                      <a:pt x="94" y="7"/>
                      <a:pt x="1" y="88"/>
                      <a:pt x="1" y="198"/>
                    </a:cubicBezTo>
                    <a:cubicBezTo>
                      <a:pt x="1" y="308"/>
                      <a:pt x="88" y="396"/>
                      <a:pt x="198" y="396"/>
                    </a:cubicBezTo>
                    <a:lnTo>
                      <a:pt x="3505" y="425"/>
                    </a:lnTo>
                    <a:cubicBezTo>
                      <a:pt x="3563" y="425"/>
                      <a:pt x="3609" y="407"/>
                      <a:pt x="3644" y="366"/>
                    </a:cubicBezTo>
                    <a:cubicBezTo>
                      <a:pt x="3684" y="332"/>
                      <a:pt x="3708" y="279"/>
                      <a:pt x="3708" y="227"/>
                    </a:cubicBezTo>
                    <a:cubicBezTo>
                      <a:pt x="3708" y="117"/>
                      <a:pt x="3620" y="29"/>
                      <a:pt x="3510" y="29"/>
                    </a:cubicBez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4"/>
              <p:cNvSpPr/>
              <p:nvPr/>
            </p:nvSpPr>
            <p:spPr>
              <a:xfrm>
                <a:off x="6873066" y="3231443"/>
                <a:ext cx="15086" cy="8643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0" extrusionOk="0">
                    <a:moveTo>
                      <a:pt x="131" y="1"/>
                    </a:moveTo>
                    <a:cubicBezTo>
                      <a:pt x="114" y="1"/>
                      <a:pt x="95" y="4"/>
                      <a:pt x="76" y="11"/>
                    </a:cubicBezTo>
                    <a:cubicBezTo>
                      <a:pt x="28" y="28"/>
                      <a:pt x="0" y="63"/>
                      <a:pt x="6" y="86"/>
                    </a:cubicBezTo>
                    <a:cubicBezTo>
                      <a:pt x="13" y="102"/>
                      <a:pt x="35" y="110"/>
                      <a:pt x="63" y="110"/>
                    </a:cubicBezTo>
                    <a:cubicBezTo>
                      <a:pt x="78" y="110"/>
                      <a:pt x="94" y="107"/>
                      <a:pt x="110" y="103"/>
                    </a:cubicBezTo>
                    <a:cubicBezTo>
                      <a:pt x="156" y="86"/>
                      <a:pt x="191" y="52"/>
                      <a:pt x="180" y="28"/>
                    </a:cubicBezTo>
                    <a:cubicBezTo>
                      <a:pt x="177" y="10"/>
                      <a:pt x="157" y="1"/>
                      <a:pt x="1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4"/>
              <p:cNvSpPr/>
              <p:nvPr/>
            </p:nvSpPr>
            <p:spPr>
              <a:xfrm>
                <a:off x="6960046" y="3151142"/>
                <a:ext cx="16972" cy="7779"/>
              </a:xfrm>
              <a:custGeom>
                <a:avLst/>
                <a:gdLst/>
                <a:ahLst/>
                <a:cxnLst/>
                <a:rect l="l" t="t" r="r" b="b"/>
                <a:pathLst>
                  <a:path w="216" h="99" extrusionOk="0">
                    <a:moveTo>
                      <a:pt x="144" y="0"/>
                    </a:moveTo>
                    <a:cubicBezTo>
                      <a:pt x="59" y="0"/>
                      <a:pt x="0" y="99"/>
                      <a:pt x="0" y="99"/>
                    </a:cubicBezTo>
                    <a:lnTo>
                      <a:pt x="216" y="24"/>
                    </a:lnTo>
                    <a:cubicBezTo>
                      <a:pt x="191" y="7"/>
                      <a:pt x="166" y="0"/>
                      <a:pt x="1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4"/>
              <p:cNvSpPr/>
              <p:nvPr/>
            </p:nvSpPr>
            <p:spPr>
              <a:xfrm>
                <a:off x="6955096" y="3146663"/>
                <a:ext cx="26872" cy="1689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15" extrusionOk="0">
                    <a:moveTo>
                      <a:pt x="211" y="1"/>
                    </a:moveTo>
                    <a:cubicBezTo>
                      <a:pt x="199" y="1"/>
                      <a:pt x="187" y="2"/>
                      <a:pt x="175" y="6"/>
                    </a:cubicBezTo>
                    <a:cubicBezTo>
                      <a:pt x="81" y="28"/>
                      <a:pt x="23" y="116"/>
                      <a:pt x="12" y="127"/>
                    </a:cubicBezTo>
                    <a:cubicBezTo>
                      <a:pt x="1" y="150"/>
                      <a:pt x="6" y="191"/>
                      <a:pt x="35" y="202"/>
                    </a:cubicBezTo>
                    <a:cubicBezTo>
                      <a:pt x="41" y="208"/>
                      <a:pt x="52" y="214"/>
                      <a:pt x="63" y="214"/>
                    </a:cubicBezTo>
                    <a:cubicBezTo>
                      <a:pt x="81" y="214"/>
                      <a:pt x="98" y="202"/>
                      <a:pt x="111" y="185"/>
                    </a:cubicBezTo>
                    <a:cubicBezTo>
                      <a:pt x="116" y="173"/>
                      <a:pt x="156" y="127"/>
                      <a:pt x="197" y="116"/>
                    </a:cubicBezTo>
                    <a:cubicBezTo>
                      <a:pt x="209" y="116"/>
                      <a:pt x="226" y="116"/>
                      <a:pt x="250" y="127"/>
                    </a:cubicBezTo>
                    <a:cubicBezTo>
                      <a:pt x="258" y="134"/>
                      <a:pt x="268" y="137"/>
                      <a:pt x="278" y="137"/>
                    </a:cubicBezTo>
                    <a:cubicBezTo>
                      <a:pt x="296" y="137"/>
                      <a:pt x="314" y="128"/>
                      <a:pt x="325" y="110"/>
                    </a:cubicBezTo>
                    <a:cubicBezTo>
                      <a:pt x="342" y="86"/>
                      <a:pt x="336" y="52"/>
                      <a:pt x="314" y="33"/>
                    </a:cubicBezTo>
                    <a:cubicBezTo>
                      <a:pt x="279" y="13"/>
                      <a:pt x="245" y="1"/>
                      <a:pt x="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4"/>
              <p:cNvSpPr/>
              <p:nvPr/>
            </p:nvSpPr>
            <p:spPr>
              <a:xfrm>
                <a:off x="6967825" y="3059526"/>
                <a:ext cx="12414" cy="2514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320" extrusionOk="0">
                    <a:moveTo>
                      <a:pt x="0" y="1"/>
                    </a:moveTo>
                    <a:lnTo>
                      <a:pt x="157" y="320"/>
                    </a:lnTo>
                    <a:cubicBezTo>
                      <a:pt x="157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4"/>
              <p:cNvSpPr/>
              <p:nvPr/>
            </p:nvSpPr>
            <p:spPr>
              <a:xfrm>
                <a:off x="6963267" y="3054969"/>
                <a:ext cx="21450" cy="34179"/>
              </a:xfrm>
              <a:custGeom>
                <a:avLst/>
                <a:gdLst/>
                <a:ahLst/>
                <a:cxnLst/>
                <a:rect l="l" t="t" r="r" b="b"/>
                <a:pathLst>
                  <a:path w="273" h="435" extrusionOk="0">
                    <a:moveTo>
                      <a:pt x="58" y="0"/>
                    </a:moveTo>
                    <a:cubicBezTo>
                      <a:pt x="29" y="0"/>
                      <a:pt x="7" y="24"/>
                      <a:pt x="1" y="52"/>
                    </a:cubicBezTo>
                    <a:cubicBezTo>
                      <a:pt x="1" y="81"/>
                      <a:pt x="23" y="110"/>
                      <a:pt x="52" y="110"/>
                    </a:cubicBezTo>
                    <a:cubicBezTo>
                      <a:pt x="87" y="116"/>
                      <a:pt x="157" y="174"/>
                      <a:pt x="157" y="378"/>
                    </a:cubicBezTo>
                    <a:cubicBezTo>
                      <a:pt x="157" y="407"/>
                      <a:pt x="181" y="435"/>
                      <a:pt x="215" y="435"/>
                    </a:cubicBezTo>
                    <a:cubicBezTo>
                      <a:pt x="245" y="435"/>
                      <a:pt x="272" y="407"/>
                      <a:pt x="272" y="378"/>
                    </a:cubicBezTo>
                    <a:cubicBezTo>
                      <a:pt x="272" y="6"/>
                      <a:pt x="71" y="0"/>
                      <a:pt x="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4"/>
              <p:cNvSpPr/>
              <p:nvPr/>
            </p:nvSpPr>
            <p:spPr>
              <a:xfrm>
                <a:off x="6821994" y="2959661"/>
                <a:ext cx="65215" cy="6576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7" extrusionOk="0">
                    <a:moveTo>
                      <a:pt x="0" y="1"/>
                    </a:moveTo>
                    <a:lnTo>
                      <a:pt x="830" y="83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4"/>
              <p:cNvSpPr/>
              <p:nvPr/>
            </p:nvSpPr>
            <p:spPr>
              <a:xfrm>
                <a:off x="6816965" y="2955104"/>
                <a:ext cx="75272" cy="7448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48" extrusionOk="0">
                    <a:moveTo>
                      <a:pt x="64" y="1"/>
                    </a:moveTo>
                    <a:cubicBezTo>
                      <a:pt x="49" y="1"/>
                      <a:pt x="35" y="7"/>
                      <a:pt x="24" y="18"/>
                    </a:cubicBezTo>
                    <a:cubicBezTo>
                      <a:pt x="0" y="42"/>
                      <a:pt x="0" y="77"/>
                      <a:pt x="24" y="99"/>
                    </a:cubicBezTo>
                    <a:lnTo>
                      <a:pt x="854" y="929"/>
                    </a:lnTo>
                    <a:cubicBezTo>
                      <a:pt x="865" y="940"/>
                      <a:pt x="881" y="947"/>
                      <a:pt x="894" y="947"/>
                    </a:cubicBezTo>
                    <a:cubicBezTo>
                      <a:pt x="911" y="947"/>
                      <a:pt x="923" y="940"/>
                      <a:pt x="934" y="929"/>
                    </a:cubicBezTo>
                    <a:cubicBezTo>
                      <a:pt x="958" y="912"/>
                      <a:pt x="958" y="870"/>
                      <a:pt x="934" y="854"/>
                    </a:cubicBezTo>
                    <a:lnTo>
                      <a:pt x="105" y="18"/>
                    </a:lnTo>
                    <a:cubicBezTo>
                      <a:pt x="93" y="7"/>
                      <a:pt x="78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4"/>
              <p:cNvSpPr/>
              <p:nvPr/>
            </p:nvSpPr>
            <p:spPr>
              <a:xfrm>
                <a:off x="7079476" y="2959661"/>
                <a:ext cx="65687" cy="65765"/>
              </a:xfrm>
              <a:custGeom>
                <a:avLst/>
                <a:gdLst/>
                <a:ahLst/>
                <a:cxnLst/>
                <a:rect l="l" t="t" r="r" b="b"/>
                <a:pathLst>
                  <a:path w="836" h="837" extrusionOk="0">
                    <a:moveTo>
                      <a:pt x="836" y="1"/>
                    </a:moveTo>
                    <a:lnTo>
                      <a:pt x="0" y="83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4"/>
              <p:cNvSpPr/>
              <p:nvPr/>
            </p:nvSpPr>
            <p:spPr>
              <a:xfrm>
                <a:off x="7074447" y="2955104"/>
                <a:ext cx="75351" cy="74487"/>
              </a:xfrm>
              <a:custGeom>
                <a:avLst/>
                <a:gdLst/>
                <a:ahLst/>
                <a:cxnLst/>
                <a:rect l="l" t="t" r="r" b="b"/>
                <a:pathLst>
                  <a:path w="959" h="948" extrusionOk="0">
                    <a:moveTo>
                      <a:pt x="900" y="1"/>
                    </a:moveTo>
                    <a:cubicBezTo>
                      <a:pt x="886" y="1"/>
                      <a:pt x="871" y="7"/>
                      <a:pt x="859" y="18"/>
                    </a:cubicBezTo>
                    <a:lnTo>
                      <a:pt x="24" y="854"/>
                    </a:lnTo>
                    <a:cubicBezTo>
                      <a:pt x="0" y="870"/>
                      <a:pt x="0" y="912"/>
                      <a:pt x="24" y="929"/>
                    </a:cubicBezTo>
                    <a:cubicBezTo>
                      <a:pt x="35" y="940"/>
                      <a:pt x="53" y="947"/>
                      <a:pt x="64" y="947"/>
                    </a:cubicBezTo>
                    <a:cubicBezTo>
                      <a:pt x="83" y="947"/>
                      <a:pt x="94" y="940"/>
                      <a:pt x="105" y="929"/>
                    </a:cubicBezTo>
                    <a:lnTo>
                      <a:pt x="940" y="99"/>
                    </a:lnTo>
                    <a:cubicBezTo>
                      <a:pt x="958" y="77"/>
                      <a:pt x="958" y="42"/>
                      <a:pt x="940" y="18"/>
                    </a:cubicBezTo>
                    <a:cubicBezTo>
                      <a:pt x="929" y="7"/>
                      <a:pt x="915" y="1"/>
                      <a:pt x="9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4"/>
              <p:cNvSpPr/>
              <p:nvPr/>
            </p:nvSpPr>
            <p:spPr>
              <a:xfrm>
                <a:off x="6986918" y="2887296"/>
                <a:ext cx="79" cy="8886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31" extrusionOk="0">
                    <a:moveTo>
                      <a:pt x="1" y="0"/>
                    </a:moveTo>
                    <a:lnTo>
                      <a:pt x="1" y="113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4"/>
              <p:cNvSpPr/>
              <p:nvPr/>
            </p:nvSpPr>
            <p:spPr>
              <a:xfrm>
                <a:off x="6982439" y="2882660"/>
                <a:ext cx="9193" cy="9813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249" extrusionOk="0">
                    <a:moveTo>
                      <a:pt x="58" y="1"/>
                    </a:moveTo>
                    <a:cubicBezTo>
                      <a:pt x="23" y="1"/>
                      <a:pt x="1" y="30"/>
                      <a:pt x="1" y="59"/>
                    </a:cubicBezTo>
                    <a:lnTo>
                      <a:pt x="1" y="1190"/>
                    </a:lnTo>
                    <a:cubicBezTo>
                      <a:pt x="1" y="1219"/>
                      <a:pt x="23" y="1248"/>
                      <a:pt x="58" y="1248"/>
                    </a:cubicBezTo>
                    <a:cubicBezTo>
                      <a:pt x="87" y="1248"/>
                      <a:pt x="116" y="1219"/>
                      <a:pt x="116" y="1190"/>
                    </a:cubicBezTo>
                    <a:lnTo>
                      <a:pt x="116" y="59"/>
                    </a:lnTo>
                    <a:cubicBezTo>
                      <a:pt x="116" y="30"/>
                      <a:pt x="87" y="1"/>
                      <a:pt x="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5"/>
          <p:cNvSpPr/>
          <p:nvPr/>
        </p:nvSpPr>
        <p:spPr>
          <a:xfrm rot="-9450333">
            <a:off x="6718491" y="-1670485"/>
            <a:ext cx="3954777" cy="3618440"/>
          </a:xfrm>
          <a:custGeom>
            <a:avLst/>
            <a:gdLst/>
            <a:ahLst/>
            <a:cxnLst/>
            <a:rect l="l" t="t" r="r" b="b"/>
            <a:pathLst>
              <a:path w="25107" h="22971" extrusionOk="0">
                <a:moveTo>
                  <a:pt x="6029" y="1"/>
                </a:moveTo>
                <a:cubicBezTo>
                  <a:pt x="4338" y="1"/>
                  <a:pt x="2979" y="676"/>
                  <a:pt x="2106" y="1643"/>
                </a:cubicBezTo>
                <a:cubicBezTo>
                  <a:pt x="580" y="3337"/>
                  <a:pt x="1" y="6173"/>
                  <a:pt x="2576" y="10368"/>
                </a:cubicBezTo>
                <a:cubicBezTo>
                  <a:pt x="4339" y="13239"/>
                  <a:pt x="4269" y="14957"/>
                  <a:pt x="3934" y="17793"/>
                </a:cubicBezTo>
                <a:cubicBezTo>
                  <a:pt x="3597" y="20624"/>
                  <a:pt x="4165" y="21865"/>
                  <a:pt x="5284" y="22550"/>
                </a:cubicBezTo>
                <a:cubicBezTo>
                  <a:pt x="5735" y="22827"/>
                  <a:pt x="6253" y="22970"/>
                  <a:pt x="6788" y="22970"/>
                </a:cubicBezTo>
                <a:cubicBezTo>
                  <a:pt x="7978" y="22970"/>
                  <a:pt x="9255" y="22259"/>
                  <a:pt x="10087" y="20722"/>
                </a:cubicBezTo>
                <a:cubicBezTo>
                  <a:pt x="11061" y="18911"/>
                  <a:pt x="11691" y="17303"/>
                  <a:pt x="13839" y="17303"/>
                </a:cubicBezTo>
                <a:cubicBezTo>
                  <a:pt x="14341" y="17303"/>
                  <a:pt x="14925" y="17391"/>
                  <a:pt x="15616" y="17584"/>
                </a:cubicBezTo>
                <a:cubicBezTo>
                  <a:pt x="16571" y="17851"/>
                  <a:pt x="17477" y="17980"/>
                  <a:pt x="18320" y="17980"/>
                </a:cubicBezTo>
                <a:cubicBezTo>
                  <a:pt x="20695" y="17980"/>
                  <a:pt x="22564" y="16954"/>
                  <a:pt x="23591" y="15113"/>
                </a:cubicBezTo>
                <a:cubicBezTo>
                  <a:pt x="24984" y="12619"/>
                  <a:pt x="25106" y="8192"/>
                  <a:pt x="22164" y="6325"/>
                </a:cubicBezTo>
                <a:cubicBezTo>
                  <a:pt x="19224" y="4462"/>
                  <a:pt x="16596" y="6173"/>
                  <a:pt x="12118" y="2548"/>
                </a:cubicBezTo>
                <a:cubicBezTo>
                  <a:pt x="9850" y="712"/>
                  <a:pt x="7765" y="1"/>
                  <a:pt x="6029" y="1"/>
                </a:cubicBezTo>
                <a:close/>
              </a:path>
            </a:pathLst>
          </a:custGeom>
          <a:solidFill>
            <a:schemeClr val="lt2">
              <a:alpha val="423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grpSp>
        <p:nvGrpSpPr>
          <p:cNvPr id="965" name="Google Shape;965;p35"/>
          <p:cNvGrpSpPr/>
          <p:nvPr/>
        </p:nvGrpSpPr>
        <p:grpSpPr>
          <a:xfrm>
            <a:off x="7192150" y="253975"/>
            <a:ext cx="1754053" cy="1533854"/>
            <a:chOff x="218475" y="3294000"/>
            <a:chExt cx="1754053" cy="1533854"/>
          </a:xfrm>
        </p:grpSpPr>
        <p:grpSp>
          <p:nvGrpSpPr>
            <p:cNvPr id="966" name="Google Shape;966;p35"/>
            <p:cNvGrpSpPr/>
            <p:nvPr/>
          </p:nvGrpSpPr>
          <p:grpSpPr>
            <a:xfrm>
              <a:off x="498725" y="3294000"/>
              <a:ext cx="90125" cy="83350"/>
              <a:chOff x="2985975" y="2917825"/>
              <a:chExt cx="90125" cy="83350"/>
            </a:xfrm>
          </p:grpSpPr>
          <p:sp>
            <p:nvSpPr>
              <p:cNvPr id="967" name="Google Shape;967;p35"/>
              <p:cNvSpPr/>
              <p:nvPr/>
            </p:nvSpPr>
            <p:spPr>
              <a:xfrm>
                <a:off x="2987050" y="2922500"/>
                <a:ext cx="83850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3354" h="2970" extrusionOk="0">
                    <a:moveTo>
                      <a:pt x="1674" y="0"/>
                    </a:moveTo>
                    <a:cubicBezTo>
                      <a:pt x="1357" y="0"/>
                      <a:pt x="1038" y="99"/>
                      <a:pt x="765" y="303"/>
                    </a:cubicBezTo>
                    <a:cubicBezTo>
                      <a:pt x="122" y="799"/>
                      <a:pt x="0" y="1739"/>
                      <a:pt x="496" y="2382"/>
                    </a:cubicBezTo>
                    <a:cubicBezTo>
                      <a:pt x="784" y="2769"/>
                      <a:pt x="1228" y="2970"/>
                      <a:pt x="1676" y="2970"/>
                    </a:cubicBezTo>
                    <a:cubicBezTo>
                      <a:pt x="1991" y="2970"/>
                      <a:pt x="2308" y="2870"/>
                      <a:pt x="2574" y="2665"/>
                    </a:cubicBezTo>
                    <a:cubicBezTo>
                      <a:pt x="3231" y="2159"/>
                      <a:pt x="3353" y="1229"/>
                      <a:pt x="2858" y="573"/>
                    </a:cubicBezTo>
                    <a:cubicBezTo>
                      <a:pt x="2562" y="197"/>
                      <a:pt x="2121" y="0"/>
                      <a:pt x="16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5"/>
              <p:cNvSpPr/>
              <p:nvPr/>
            </p:nvSpPr>
            <p:spPr>
              <a:xfrm>
                <a:off x="2985975" y="2917825"/>
                <a:ext cx="901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3334" extrusionOk="0">
                    <a:moveTo>
                      <a:pt x="1720" y="372"/>
                    </a:moveTo>
                    <a:cubicBezTo>
                      <a:pt x="2107" y="372"/>
                      <a:pt x="2499" y="537"/>
                      <a:pt x="2753" y="878"/>
                    </a:cubicBezTo>
                    <a:cubicBezTo>
                      <a:pt x="3184" y="1449"/>
                      <a:pt x="3080" y="2271"/>
                      <a:pt x="2513" y="2705"/>
                    </a:cubicBezTo>
                    <a:cubicBezTo>
                      <a:pt x="2278" y="2885"/>
                      <a:pt x="2000" y="2972"/>
                      <a:pt x="1723" y="2972"/>
                    </a:cubicBezTo>
                    <a:cubicBezTo>
                      <a:pt x="1330" y="2972"/>
                      <a:pt x="942" y="2797"/>
                      <a:pt x="690" y="2465"/>
                    </a:cubicBezTo>
                    <a:cubicBezTo>
                      <a:pt x="463" y="2181"/>
                      <a:pt x="374" y="1836"/>
                      <a:pt x="420" y="1492"/>
                    </a:cubicBezTo>
                    <a:cubicBezTo>
                      <a:pt x="463" y="1147"/>
                      <a:pt x="643" y="849"/>
                      <a:pt x="926" y="641"/>
                    </a:cubicBezTo>
                    <a:cubicBezTo>
                      <a:pt x="1167" y="447"/>
                      <a:pt x="1436" y="372"/>
                      <a:pt x="1720" y="372"/>
                    </a:cubicBezTo>
                    <a:close/>
                    <a:moveTo>
                      <a:pt x="1715" y="1"/>
                    </a:moveTo>
                    <a:cubicBezTo>
                      <a:pt x="1362" y="1"/>
                      <a:pt x="1006" y="112"/>
                      <a:pt x="704" y="340"/>
                    </a:cubicBezTo>
                    <a:cubicBezTo>
                      <a:pt x="345" y="609"/>
                      <a:pt x="119" y="1014"/>
                      <a:pt x="61" y="1449"/>
                    </a:cubicBezTo>
                    <a:cubicBezTo>
                      <a:pt x="0" y="1897"/>
                      <a:pt x="119" y="2332"/>
                      <a:pt x="388" y="2691"/>
                    </a:cubicBezTo>
                    <a:cubicBezTo>
                      <a:pt x="718" y="3107"/>
                      <a:pt x="1210" y="3333"/>
                      <a:pt x="1720" y="3333"/>
                    </a:cubicBezTo>
                    <a:cubicBezTo>
                      <a:pt x="2079" y="3333"/>
                      <a:pt x="2438" y="3229"/>
                      <a:pt x="2736" y="2989"/>
                    </a:cubicBezTo>
                    <a:cubicBezTo>
                      <a:pt x="3453" y="2436"/>
                      <a:pt x="3604" y="1388"/>
                      <a:pt x="3037" y="656"/>
                    </a:cubicBezTo>
                    <a:cubicBezTo>
                      <a:pt x="2712" y="225"/>
                      <a:pt x="2217" y="1"/>
                      <a:pt x="17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9" name="Google Shape;969;p35"/>
            <p:cNvGrpSpPr/>
            <p:nvPr/>
          </p:nvGrpSpPr>
          <p:grpSpPr>
            <a:xfrm>
              <a:off x="1564550" y="3856100"/>
              <a:ext cx="72625" cy="69125"/>
              <a:chOff x="2363375" y="2639225"/>
              <a:chExt cx="72625" cy="69125"/>
            </a:xfrm>
          </p:grpSpPr>
          <p:sp>
            <p:nvSpPr>
              <p:cNvPr id="970" name="Google Shape;970;p35"/>
              <p:cNvSpPr/>
              <p:nvPr/>
            </p:nvSpPr>
            <p:spPr>
              <a:xfrm>
                <a:off x="2364900" y="2642200"/>
                <a:ext cx="68050" cy="63200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528" extrusionOk="0">
                    <a:moveTo>
                      <a:pt x="1358" y="0"/>
                    </a:moveTo>
                    <a:cubicBezTo>
                      <a:pt x="738" y="0"/>
                      <a:pt x="199" y="440"/>
                      <a:pt x="104" y="1077"/>
                    </a:cubicBezTo>
                    <a:cubicBezTo>
                      <a:pt x="0" y="1763"/>
                      <a:pt x="478" y="2409"/>
                      <a:pt x="1167" y="2513"/>
                    </a:cubicBezTo>
                    <a:cubicBezTo>
                      <a:pt x="1232" y="2523"/>
                      <a:pt x="1297" y="2528"/>
                      <a:pt x="1360" y="2528"/>
                    </a:cubicBezTo>
                    <a:cubicBezTo>
                      <a:pt x="1973" y="2528"/>
                      <a:pt x="2508" y="2088"/>
                      <a:pt x="2603" y="1450"/>
                    </a:cubicBezTo>
                    <a:cubicBezTo>
                      <a:pt x="2721" y="761"/>
                      <a:pt x="2244" y="119"/>
                      <a:pt x="1555" y="15"/>
                    </a:cubicBezTo>
                    <a:cubicBezTo>
                      <a:pt x="1489" y="5"/>
                      <a:pt x="1423" y="0"/>
                      <a:pt x="13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5"/>
              <p:cNvSpPr/>
              <p:nvPr/>
            </p:nvSpPr>
            <p:spPr>
              <a:xfrm>
                <a:off x="2363375" y="2639225"/>
                <a:ext cx="72625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765" extrusionOk="0">
                    <a:moveTo>
                      <a:pt x="1422" y="223"/>
                    </a:moveTo>
                    <a:cubicBezTo>
                      <a:pt x="1483" y="223"/>
                      <a:pt x="1526" y="223"/>
                      <a:pt x="1587" y="238"/>
                    </a:cubicBezTo>
                    <a:cubicBezTo>
                      <a:pt x="2229" y="342"/>
                      <a:pt x="2664" y="927"/>
                      <a:pt x="2560" y="1555"/>
                    </a:cubicBezTo>
                    <a:cubicBezTo>
                      <a:pt x="2478" y="2128"/>
                      <a:pt x="1972" y="2540"/>
                      <a:pt x="1407" y="2540"/>
                    </a:cubicBezTo>
                    <a:cubicBezTo>
                      <a:pt x="1353" y="2540"/>
                      <a:pt x="1298" y="2536"/>
                      <a:pt x="1242" y="2528"/>
                    </a:cubicBezTo>
                    <a:cubicBezTo>
                      <a:pt x="944" y="2481"/>
                      <a:pt x="675" y="2316"/>
                      <a:pt x="481" y="2061"/>
                    </a:cubicBezTo>
                    <a:cubicBezTo>
                      <a:pt x="302" y="1824"/>
                      <a:pt x="226" y="1508"/>
                      <a:pt x="270" y="1211"/>
                    </a:cubicBezTo>
                    <a:cubicBezTo>
                      <a:pt x="316" y="895"/>
                      <a:pt x="481" y="625"/>
                      <a:pt x="736" y="446"/>
                    </a:cubicBezTo>
                    <a:cubicBezTo>
                      <a:pt x="930" y="299"/>
                      <a:pt x="1167" y="223"/>
                      <a:pt x="1422" y="223"/>
                    </a:cubicBezTo>
                    <a:close/>
                    <a:moveTo>
                      <a:pt x="1430" y="1"/>
                    </a:moveTo>
                    <a:cubicBezTo>
                      <a:pt x="748" y="1"/>
                      <a:pt x="156" y="486"/>
                      <a:pt x="61" y="1182"/>
                    </a:cubicBezTo>
                    <a:cubicBezTo>
                      <a:pt x="0" y="1541"/>
                      <a:pt x="90" y="1900"/>
                      <a:pt x="302" y="2198"/>
                    </a:cubicBezTo>
                    <a:cubicBezTo>
                      <a:pt x="524" y="2496"/>
                      <a:pt x="840" y="2689"/>
                      <a:pt x="1214" y="2750"/>
                    </a:cubicBezTo>
                    <a:cubicBezTo>
                      <a:pt x="1275" y="2750"/>
                      <a:pt x="1346" y="2765"/>
                      <a:pt x="1422" y="2765"/>
                    </a:cubicBezTo>
                    <a:cubicBezTo>
                      <a:pt x="2082" y="2765"/>
                      <a:pt x="2678" y="2273"/>
                      <a:pt x="2782" y="1584"/>
                    </a:cubicBezTo>
                    <a:cubicBezTo>
                      <a:pt x="2904" y="837"/>
                      <a:pt x="2380" y="134"/>
                      <a:pt x="1634" y="15"/>
                    </a:cubicBezTo>
                    <a:cubicBezTo>
                      <a:pt x="1565" y="6"/>
                      <a:pt x="1497" y="1"/>
                      <a:pt x="1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2" name="Google Shape;972;p35"/>
            <p:cNvGrpSpPr/>
            <p:nvPr/>
          </p:nvGrpSpPr>
          <p:grpSpPr>
            <a:xfrm>
              <a:off x="1401625" y="4756175"/>
              <a:ext cx="75150" cy="71675"/>
              <a:chOff x="3386825" y="3172850"/>
              <a:chExt cx="75150" cy="71675"/>
            </a:xfrm>
          </p:grpSpPr>
          <p:sp>
            <p:nvSpPr>
              <p:cNvPr id="973" name="Google Shape;973;p35"/>
              <p:cNvSpPr/>
              <p:nvPr/>
            </p:nvSpPr>
            <p:spPr>
              <a:xfrm>
                <a:off x="3390500" y="3177300"/>
                <a:ext cx="66625" cy="62650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2506" extrusionOk="0">
                    <a:moveTo>
                      <a:pt x="1336" y="1"/>
                    </a:moveTo>
                    <a:cubicBezTo>
                      <a:pt x="713" y="1"/>
                      <a:pt x="173" y="470"/>
                      <a:pt x="91" y="1088"/>
                    </a:cubicBezTo>
                    <a:cubicBezTo>
                      <a:pt x="1" y="1777"/>
                      <a:pt x="482" y="2405"/>
                      <a:pt x="1167" y="2495"/>
                    </a:cubicBezTo>
                    <a:cubicBezTo>
                      <a:pt x="1223" y="2502"/>
                      <a:pt x="1279" y="2506"/>
                      <a:pt x="1334" y="2506"/>
                    </a:cubicBezTo>
                    <a:cubicBezTo>
                      <a:pt x="1955" y="2506"/>
                      <a:pt x="2492" y="2052"/>
                      <a:pt x="2575" y="1418"/>
                    </a:cubicBezTo>
                    <a:cubicBezTo>
                      <a:pt x="2664" y="729"/>
                      <a:pt x="2169" y="101"/>
                      <a:pt x="1498" y="11"/>
                    </a:cubicBezTo>
                    <a:cubicBezTo>
                      <a:pt x="1443" y="4"/>
                      <a:pt x="1389" y="1"/>
                      <a:pt x="13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5"/>
              <p:cNvSpPr/>
              <p:nvPr/>
            </p:nvSpPr>
            <p:spPr>
              <a:xfrm>
                <a:off x="3386825" y="3172850"/>
                <a:ext cx="75150" cy="71675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2867" extrusionOk="0">
                    <a:moveTo>
                      <a:pt x="1616" y="369"/>
                    </a:moveTo>
                    <a:cubicBezTo>
                      <a:pt x="2197" y="458"/>
                      <a:pt x="2617" y="997"/>
                      <a:pt x="2542" y="1582"/>
                    </a:cubicBezTo>
                    <a:cubicBezTo>
                      <a:pt x="2495" y="1865"/>
                      <a:pt x="2348" y="2106"/>
                      <a:pt x="2122" y="2285"/>
                    </a:cubicBezTo>
                    <a:cubicBezTo>
                      <a:pt x="1943" y="2430"/>
                      <a:pt x="1724" y="2507"/>
                      <a:pt x="1495" y="2507"/>
                    </a:cubicBezTo>
                    <a:cubicBezTo>
                      <a:pt x="1440" y="2507"/>
                      <a:pt x="1384" y="2503"/>
                      <a:pt x="1329" y="2494"/>
                    </a:cubicBezTo>
                    <a:cubicBezTo>
                      <a:pt x="1045" y="2465"/>
                      <a:pt x="808" y="2314"/>
                      <a:pt x="629" y="2092"/>
                    </a:cubicBezTo>
                    <a:cubicBezTo>
                      <a:pt x="449" y="1865"/>
                      <a:pt x="374" y="1582"/>
                      <a:pt x="417" y="1298"/>
                    </a:cubicBezTo>
                    <a:cubicBezTo>
                      <a:pt x="449" y="1015"/>
                      <a:pt x="597" y="760"/>
                      <a:pt x="823" y="595"/>
                    </a:cubicBezTo>
                    <a:cubicBezTo>
                      <a:pt x="1017" y="444"/>
                      <a:pt x="1239" y="369"/>
                      <a:pt x="1480" y="369"/>
                    </a:cubicBezTo>
                    <a:close/>
                    <a:moveTo>
                      <a:pt x="1493" y="0"/>
                    </a:moveTo>
                    <a:cubicBezTo>
                      <a:pt x="1176" y="0"/>
                      <a:pt x="866" y="104"/>
                      <a:pt x="597" y="297"/>
                    </a:cubicBezTo>
                    <a:cubicBezTo>
                      <a:pt x="299" y="534"/>
                      <a:pt x="105" y="864"/>
                      <a:pt x="58" y="1252"/>
                    </a:cubicBezTo>
                    <a:cubicBezTo>
                      <a:pt x="1" y="1625"/>
                      <a:pt x="105" y="2002"/>
                      <a:pt x="342" y="2314"/>
                    </a:cubicBezTo>
                    <a:cubicBezTo>
                      <a:pt x="568" y="2612"/>
                      <a:pt x="912" y="2810"/>
                      <a:pt x="1286" y="2853"/>
                    </a:cubicBezTo>
                    <a:cubicBezTo>
                      <a:pt x="1347" y="2867"/>
                      <a:pt x="1419" y="2867"/>
                      <a:pt x="1480" y="2867"/>
                    </a:cubicBezTo>
                    <a:cubicBezTo>
                      <a:pt x="1795" y="2867"/>
                      <a:pt x="2093" y="2763"/>
                      <a:pt x="2348" y="2569"/>
                    </a:cubicBezTo>
                    <a:cubicBezTo>
                      <a:pt x="2646" y="2343"/>
                      <a:pt x="2840" y="2002"/>
                      <a:pt x="2901" y="1625"/>
                    </a:cubicBezTo>
                    <a:cubicBezTo>
                      <a:pt x="3005" y="850"/>
                      <a:pt x="2452" y="117"/>
                      <a:pt x="1659" y="10"/>
                    </a:cubicBezTo>
                    <a:cubicBezTo>
                      <a:pt x="1604" y="3"/>
                      <a:pt x="1548" y="0"/>
                      <a:pt x="1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5" name="Google Shape;975;p35"/>
            <p:cNvGrpSpPr/>
            <p:nvPr/>
          </p:nvGrpSpPr>
          <p:grpSpPr>
            <a:xfrm>
              <a:off x="218475" y="3413450"/>
              <a:ext cx="1076586" cy="713400"/>
              <a:chOff x="2353625" y="3247400"/>
              <a:chExt cx="1076586" cy="713400"/>
            </a:xfrm>
          </p:grpSpPr>
          <p:sp>
            <p:nvSpPr>
              <p:cNvPr id="976" name="Google Shape;976;p35"/>
              <p:cNvSpPr/>
              <p:nvPr/>
            </p:nvSpPr>
            <p:spPr>
              <a:xfrm>
                <a:off x="2880959" y="3267210"/>
                <a:ext cx="500031" cy="464906"/>
              </a:xfrm>
              <a:custGeom>
                <a:avLst/>
                <a:gdLst/>
                <a:ahLst/>
                <a:cxnLst/>
                <a:rect l="l" t="t" r="r" b="b"/>
                <a:pathLst>
                  <a:path w="10677" h="9927" extrusionOk="0">
                    <a:moveTo>
                      <a:pt x="5376" y="1"/>
                    </a:moveTo>
                    <a:cubicBezTo>
                      <a:pt x="5119" y="1"/>
                      <a:pt x="4859" y="21"/>
                      <a:pt x="4598" y="63"/>
                    </a:cubicBezTo>
                    <a:cubicBezTo>
                      <a:pt x="1881" y="462"/>
                      <a:pt x="1" y="2994"/>
                      <a:pt x="438" y="5704"/>
                    </a:cubicBezTo>
                    <a:cubicBezTo>
                      <a:pt x="801" y="8172"/>
                      <a:pt x="2918" y="9926"/>
                      <a:pt x="5340" y="9926"/>
                    </a:cubicBezTo>
                    <a:cubicBezTo>
                      <a:pt x="5584" y="9926"/>
                      <a:pt x="5831" y="9908"/>
                      <a:pt x="6079" y="9872"/>
                    </a:cubicBezTo>
                    <a:cubicBezTo>
                      <a:pt x="8796" y="9442"/>
                      <a:pt x="10676" y="6911"/>
                      <a:pt x="10247" y="4194"/>
                    </a:cubicBezTo>
                    <a:cubicBezTo>
                      <a:pt x="9879" y="1747"/>
                      <a:pt x="7761" y="1"/>
                      <a:pt x="53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5"/>
              <p:cNvSpPr/>
              <p:nvPr/>
            </p:nvSpPr>
            <p:spPr>
              <a:xfrm>
                <a:off x="2886860" y="3261262"/>
                <a:ext cx="498298" cy="475584"/>
              </a:xfrm>
              <a:custGeom>
                <a:avLst/>
                <a:gdLst/>
                <a:ahLst/>
                <a:cxnLst/>
                <a:rect l="l" t="t" r="r" b="b"/>
                <a:pathLst>
                  <a:path w="10640" h="10155" extrusionOk="0">
                    <a:moveTo>
                      <a:pt x="5203" y="223"/>
                    </a:moveTo>
                    <a:cubicBezTo>
                      <a:pt x="7564" y="223"/>
                      <a:pt x="9635" y="1946"/>
                      <a:pt x="10025" y="4350"/>
                    </a:cubicBezTo>
                    <a:cubicBezTo>
                      <a:pt x="10425" y="7008"/>
                      <a:pt x="8603" y="9473"/>
                      <a:pt x="5953" y="9873"/>
                    </a:cubicBezTo>
                    <a:cubicBezTo>
                      <a:pt x="5707" y="9910"/>
                      <a:pt x="5462" y="9928"/>
                      <a:pt x="5220" y="9928"/>
                    </a:cubicBezTo>
                    <a:cubicBezTo>
                      <a:pt x="2861" y="9928"/>
                      <a:pt x="790" y="8212"/>
                      <a:pt x="401" y="5801"/>
                    </a:cubicBezTo>
                    <a:cubicBezTo>
                      <a:pt x="1" y="3180"/>
                      <a:pt x="1822" y="686"/>
                      <a:pt x="4472" y="278"/>
                    </a:cubicBezTo>
                    <a:cubicBezTo>
                      <a:pt x="4718" y="241"/>
                      <a:pt x="4962" y="223"/>
                      <a:pt x="5203" y="223"/>
                    </a:cubicBezTo>
                    <a:close/>
                    <a:moveTo>
                      <a:pt x="5226" y="1"/>
                    </a:moveTo>
                    <a:cubicBezTo>
                      <a:pt x="4965" y="1"/>
                      <a:pt x="4703" y="22"/>
                      <a:pt x="4443" y="64"/>
                    </a:cubicBezTo>
                    <a:cubicBezTo>
                      <a:pt x="3118" y="278"/>
                      <a:pt x="1911" y="989"/>
                      <a:pt x="1111" y="2070"/>
                    </a:cubicBezTo>
                    <a:cubicBezTo>
                      <a:pt x="312" y="3180"/>
                      <a:pt x="1" y="4506"/>
                      <a:pt x="186" y="5868"/>
                    </a:cubicBezTo>
                    <a:cubicBezTo>
                      <a:pt x="586" y="8363"/>
                      <a:pt x="2747" y="10154"/>
                      <a:pt x="5213" y="10154"/>
                    </a:cubicBezTo>
                    <a:cubicBezTo>
                      <a:pt x="5457" y="10154"/>
                      <a:pt x="5709" y="10154"/>
                      <a:pt x="5983" y="10088"/>
                    </a:cubicBezTo>
                    <a:cubicBezTo>
                      <a:pt x="8759" y="9658"/>
                      <a:pt x="10639" y="7067"/>
                      <a:pt x="10239" y="4321"/>
                    </a:cubicBezTo>
                    <a:cubicBezTo>
                      <a:pt x="10025" y="2966"/>
                      <a:pt x="9314" y="1796"/>
                      <a:pt x="8204" y="989"/>
                    </a:cubicBezTo>
                    <a:cubicBezTo>
                      <a:pt x="7335" y="347"/>
                      <a:pt x="6290" y="1"/>
                      <a:pt x="5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5"/>
              <p:cNvSpPr/>
              <p:nvPr/>
            </p:nvSpPr>
            <p:spPr>
              <a:xfrm>
                <a:off x="2858105" y="3252692"/>
                <a:ext cx="498251" cy="464859"/>
              </a:xfrm>
              <a:custGeom>
                <a:avLst/>
                <a:gdLst/>
                <a:ahLst/>
                <a:cxnLst/>
                <a:rect l="l" t="t" r="r" b="b"/>
                <a:pathLst>
                  <a:path w="10639" h="9926" extrusionOk="0">
                    <a:moveTo>
                      <a:pt x="5336" y="1"/>
                    </a:moveTo>
                    <a:cubicBezTo>
                      <a:pt x="5080" y="1"/>
                      <a:pt x="4821" y="20"/>
                      <a:pt x="4561" y="62"/>
                    </a:cubicBezTo>
                    <a:cubicBezTo>
                      <a:pt x="1851" y="461"/>
                      <a:pt x="0" y="2993"/>
                      <a:pt x="430" y="5710"/>
                    </a:cubicBezTo>
                    <a:cubicBezTo>
                      <a:pt x="793" y="8172"/>
                      <a:pt x="2916" y="9925"/>
                      <a:pt x="5334" y="9925"/>
                    </a:cubicBezTo>
                    <a:cubicBezTo>
                      <a:pt x="5577" y="9925"/>
                      <a:pt x="5823" y="9907"/>
                      <a:pt x="6071" y="9871"/>
                    </a:cubicBezTo>
                    <a:cubicBezTo>
                      <a:pt x="8788" y="9441"/>
                      <a:pt x="10639" y="6910"/>
                      <a:pt x="10239" y="4200"/>
                    </a:cubicBezTo>
                    <a:cubicBezTo>
                      <a:pt x="9851" y="1771"/>
                      <a:pt x="7744" y="1"/>
                      <a:pt x="53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5"/>
              <p:cNvSpPr/>
              <p:nvPr/>
            </p:nvSpPr>
            <p:spPr>
              <a:xfrm>
                <a:off x="2852204" y="3247400"/>
                <a:ext cx="499984" cy="474882"/>
              </a:xfrm>
              <a:custGeom>
                <a:avLst/>
                <a:gdLst/>
                <a:ahLst/>
                <a:cxnLst/>
                <a:rect l="l" t="t" r="r" b="b"/>
                <a:pathLst>
                  <a:path w="10676" h="10140" extrusionOk="0">
                    <a:moveTo>
                      <a:pt x="5439" y="218"/>
                    </a:moveTo>
                    <a:cubicBezTo>
                      <a:pt x="6466" y="218"/>
                      <a:pt x="7478" y="537"/>
                      <a:pt x="8329" y="1167"/>
                    </a:cubicBezTo>
                    <a:cubicBezTo>
                      <a:pt x="9380" y="1937"/>
                      <a:pt x="10054" y="3047"/>
                      <a:pt x="10239" y="4343"/>
                    </a:cubicBezTo>
                    <a:cubicBezTo>
                      <a:pt x="10454" y="5638"/>
                      <a:pt x="10121" y="6904"/>
                      <a:pt x="9380" y="7948"/>
                    </a:cubicBezTo>
                    <a:cubicBezTo>
                      <a:pt x="8603" y="8999"/>
                      <a:pt x="7463" y="9680"/>
                      <a:pt x="6197" y="9865"/>
                    </a:cubicBezTo>
                    <a:cubicBezTo>
                      <a:pt x="5936" y="9908"/>
                      <a:pt x="5677" y="9928"/>
                      <a:pt x="5421" y="9928"/>
                    </a:cubicBezTo>
                    <a:cubicBezTo>
                      <a:pt x="3076" y="9928"/>
                      <a:pt x="1012" y="8213"/>
                      <a:pt x="645" y="5823"/>
                    </a:cubicBezTo>
                    <a:cubicBezTo>
                      <a:pt x="245" y="3166"/>
                      <a:pt x="2066" y="671"/>
                      <a:pt x="4716" y="271"/>
                    </a:cubicBezTo>
                    <a:cubicBezTo>
                      <a:pt x="4957" y="236"/>
                      <a:pt x="5198" y="218"/>
                      <a:pt x="5439" y="218"/>
                    </a:cubicBezTo>
                    <a:close/>
                    <a:moveTo>
                      <a:pt x="5450" y="1"/>
                    </a:moveTo>
                    <a:cubicBezTo>
                      <a:pt x="5195" y="1"/>
                      <a:pt x="4940" y="19"/>
                      <a:pt x="4687" y="56"/>
                    </a:cubicBezTo>
                    <a:cubicBezTo>
                      <a:pt x="1911" y="486"/>
                      <a:pt x="0" y="3077"/>
                      <a:pt x="430" y="5853"/>
                    </a:cubicBezTo>
                    <a:cubicBezTo>
                      <a:pt x="830" y="8348"/>
                      <a:pt x="2991" y="10139"/>
                      <a:pt x="5457" y="10139"/>
                    </a:cubicBezTo>
                    <a:cubicBezTo>
                      <a:pt x="5708" y="10139"/>
                      <a:pt x="5953" y="10139"/>
                      <a:pt x="6234" y="10080"/>
                    </a:cubicBezTo>
                    <a:cubicBezTo>
                      <a:pt x="7559" y="9895"/>
                      <a:pt x="8729" y="9184"/>
                      <a:pt x="9528" y="8074"/>
                    </a:cubicBezTo>
                    <a:cubicBezTo>
                      <a:pt x="10335" y="6993"/>
                      <a:pt x="10676" y="5638"/>
                      <a:pt x="10454" y="4313"/>
                    </a:cubicBezTo>
                    <a:cubicBezTo>
                      <a:pt x="10269" y="2951"/>
                      <a:pt x="9528" y="1781"/>
                      <a:pt x="8455" y="982"/>
                    </a:cubicBezTo>
                    <a:cubicBezTo>
                      <a:pt x="7581" y="329"/>
                      <a:pt x="6523" y="1"/>
                      <a:pt x="54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5"/>
              <p:cNvSpPr/>
              <p:nvPr/>
            </p:nvSpPr>
            <p:spPr>
              <a:xfrm>
                <a:off x="2810242" y="3857441"/>
                <a:ext cx="106825" cy="98067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2094" extrusionOk="0">
                    <a:moveTo>
                      <a:pt x="1162" y="0"/>
                    </a:moveTo>
                    <a:cubicBezTo>
                      <a:pt x="1103" y="0"/>
                      <a:pt x="1044" y="5"/>
                      <a:pt x="985" y="15"/>
                    </a:cubicBezTo>
                    <a:cubicBezTo>
                      <a:pt x="400" y="75"/>
                      <a:pt x="1" y="630"/>
                      <a:pt x="97" y="1185"/>
                    </a:cubicBezTo>
                    <a:cubicBezTo>
                      <a:pt x="177" y="1715"/>
                      <a:pt x="641" y="2093"/>
                      <a:pt x="1141" y="2093"/>
                    </a:cubicBezTo>
                    <a:cubicBezTo>
                      <a:pt x="1192" y="2093"/>
                      <a:pt x="1244" y="2089"/>
                      <a:pt x="1296" y="2081"/>
                    </a:cubicBezTo>
                    <a:cubicBezTo>
                      <a:pt x="1881" y="1985"/>
                      <a:pt x="2281" y="1466"/>
                      <a:pt x="2192" y="874"/>
                    </a:cubicBezTo>
                    <a:cubicBezTo>
                      <a:pt x="2106" y="351"/>
                      <a:pt x="1653" y="0"/>
                      <a:pt x="11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5"/>
              <p:cNvSpPr/>
              <p:nvPr/>
            </p:nvSpPr>
            <p:spPr>
              <a:xfrm>
                <a:off x="2806074" y="3851399"/>
                <a:ext cx="114131" cy="109401"/>
              </a:xfrm>
              <a:custGeom>
                <a:avLst/>
                <a:gdLst/>
                <a:ahLst/>
                <a:cxnLst/>
                <a:rect l="l" t="t" r="r" b="b"/>
                <a:pathLst>
                  <a:path w="2437" h="2336" extrusionOk="0">
                    <a:moveTo>
                      <a:pt x="1230" y="233"/>
                    </a:moveTo>
                    <a:cubicBezTo>
                      <a:pt x="1444" y="233"/>
                      <a:pt x="1630" y="300"/>
                      <a:pt x="1785" y="418"/>
                    </a:cubicBezTo>
                    <a:cubicBezTo>
                      <a:pt x="2000" y="544"/>
                      <a:pt x="2126" y="788"/>
                      <a:pt x="2155" y="1040"/>
                    </a:cubicBezTo>
                    <a:cubicBezTo>
                      <a:pt x="2185" y="1284"/>
                      <a:pt x="2155" y="1529"/>
                      <a:pt x="2000" y="1714"/>
                    </a:cubicBezTo>
                    <a:cubicBezTo>
                      <a:pt x="1852" y="1928"/>
                      <a:pt x="1630" y="2054"/>
                      <a:pt x="1385" y="2084"/>
                    </a:cubicBezTo>
                    <a:cubicBezTo>
                      <a:pt x="1321" y="2101"/>
                      <a:pt x="1257" y="2110"/>
                      <a:pt x="1193" y="2110"/>
                    </a:cubicBezTo>
                    <a:cubicBezTo>
                      <a:pt x="1012" y="2110"/>
                      <a:pt x="833" y="2043"/>
                      <a:pt x="675" y="1928"/>
                    </a:cubicBezTo>
                    <a:cubicBezTo>
                      <a:pt x="460" y="1780"/>
                      <a:pt x="334" y="1558"/>
                      <a:pt x="304" y="1314"/>
                    </a:cubicBezTo>
                    <a:cubicBezTo>
                      <a:pt x="216" y="788"/>
                      <a:pt x="586" y="329"/>
                      <a:pt x="1074" y="233"/>
                    </a:cubicBezTo>
                    <a:close/>
                    <a:moveTo>
                      <a:pt x="1238" y="0"/>
                    </a:moveTo>
                    <a:cubicBezTo>
                      <a:pt x="1174" y="0"/>
                      <a:pt x="1109" y="6"/>
                      <a:pt x="1045" y="18"/>
                    </a:cubicBezTo>
                    <a:cubicBezTo>
                      <a:pt x="430" y="115"/>
                      <a:pt x="1" y="700"/>
                      <a:pt x="90" y="1344"/>
                    </a:cubicBezTo>
                    <a:cubicBezTo>
                      <a:pt x="119" y="1655"/>
                      <a:pt x="304" y="1928"/>
                      <a:pt x="556" y="2114"/>
                    </a:cubicBezTo>
                    <a:cubicBezTo>
                      <a:pt x="741" y="2239"/>
                      <a:pt x="985" y="2336"/>
                      <a:pt x="1230" y="2336"/>
                    </a:cubicBezTo>
                    <a:cubicBezTo>
                      <a:pt x="1296" y="2336"/>
                      <a:pt x="1356" y="2336"/>
                      <a:pt x="1415" y="2299"/>
                    </a:cubicBezTo>
                    <a:cubicBezTo>
                      <a:pt x="1726" y="2269"/>
                      <a:pt x="1970" y="2114"/>
                      <a:pt x="2155" y="1869"/>
                    </a:cubicBezTo>
                    <a:cubicBezTo>
                      <a:pt x="2340" y="1595"/>
                      <a:pt x="2437" y="1284"/>
                      <a:pt x="2370" y="1003"/>
                    </a:cubicBezTo>
                    <a:cubicBezTo>
                      <a:pt x="2340" y="700"/>
                      <a:pt x="2155" y="418"/>
                      <a:pt x="1911" y="233"/>
                    </a:cubicBezTo>
                    <a:cubicBezTo>
                      <a:pt x="1717" y="86"/>
                      <a:pt x="1482" y="0"/>
                      <a:pt x="1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5"/>
              <p:cNvSpPr/>
              <p:nvPr/>
            </p:nvSpPr>
            <p:spPr>
              <a:xfrm>
                <a:off x="3391012" y="3819413"/>
                <a:ext cx="33298" cy="29551"/>
              </a:xfrm>
              <a:custGeom>
                <a:avLst/>
                <a:gdLst/>
                <a:ahLst/>
                <a:cxnLst/>
                <a:rect l="l" t="t" r="r" b="b"/>
                <a:pathLst>
                  <a:path w="711" h="631" extrusionOk="0">
                    <a:moveTo>
                      <a:pt x="345" y="0"/>
                    </a:moveTo>
                    <a:cubicBezTo>
                      <a:pt x="248" y="0"/>
                      <a:pt x="150" y="41"/>
                      <a:pt x="96" y="117"/>
                    </a:cubicBezTo>
                    <a:cubicBezTo>
                      <a:pt x="0" y="272"/>
                      <a:pt x="30" y="457"/>
                      <a:pt x="156" y="576"/>
                    </a:cubicBezTo>
                    <a:cubicBezTo>
                      <a:pt x="215" y="612"/>
                      <a:pt x="279" y="631"/>
                      <a:pt x="340" y="631"/>
                    </a:cubicBezTo>
                    <a:cubicBezTo>
                      <a:pt x="439" y="631"/>
                      <a:pt x="530" y="583"/>
                      <a:pt x="585" y="487"/>
                    </a:cubicBezTo>
                    <a:cubicBezTo>
                      <a:pt x="711" y="361"/>
                      <a:pt x="681" y="146"/>
                      <a:pt x="526" y="57"/>
                    </a:cubicBezTo>
                    <a:cubicBezTo>
                      <a:pt x="475" y="19"/>
                      <a:pt x="410" y="0"/>
                      <a:pt x="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5"/>
              <p:cNvSpPr/>
              <p:nvPr/>
            </p:nvSpPr>
            <p:spPr>
              <a:xfrm>
                <a:off x="3386844" y="3814121"/>
                <a:ext cx="43367" cy="39573"/>
              </a:xfrm>
              <a:custGeom>
                <a:avLst/>
                <a:gdLst/>
                <a:ahLst/>
                <a:cxnLst/>
                <a:rect l="l" t="t" r="r" b="b"/>
                <a:pathLst>
                  <a:path w="926" h="845" extrusionOk="0">
                    <a:moveTo>
                      <a:pt x="430" y="230"/>
                    </a:moveTo>
                    <a:cubicBezTo>
                      <a:pt x="489" y="230"/>
                      <a:pt x="519" y="230"/>
                      <a:pt x="556" y="259"/>
                    </a:cubicBezTo>
                    <a:cubicBezTo>
                      <a:pt x="644" y="318"/>
                      <a:pt x="674" y="444"/>
                      <a:pt x="615" y="541"/>
                    </a:cubicBezTo>
                    <a:cubicBezTo>
                      <a:pt x="553" y="598"/>
                      <a:pt x="481" y="631"/>
                      <a:pt x="412" y="631"/>
                    </a:cubicBezTo>
                    <a:cubicBezTo>
                      <a:pt x="375" y="631"/>
                      <a:pt x="338" y="621"/>
                      <a:pt x="304" y="600"/>
                    </a:cubicBezTo>
                    <a:cubicBezTo>
                      <a:pt x="274" y="570"/>
                      <a:pt x="245" y="504"/>
                      <a:pt x="245" y="444"/>
                    </a:cubicBezTo>
                    <a:cubicBezTo>
                      <a:pt x="215" y="415"/>
                      <a:pt x="245" y="355"/>
                      <a:pt x="274" y="289"/>
                    </a:cubicBezTo>
                    <a:cubicBezTo>
                      <a:pt x="304" y="259"/>
                      <a:pt x="370" y="230"/>
                      <a:pt x="430" y="230"/>
                    </a:cubicBezTo>
                    <a:close/>
                    <a:moveTo>
                      <a:pt x="437" y="0"/>
                    </a:moveTo>
                    <a:cubicBezTo>
                      <a:pt x="310" y="0"/>
                      <a:pt x="183" y="58"/>
                      <a:pt x="89" y="170"/>
                    </a:cubicBezTo>
                    <a:cubicBezTo>
                      <a:pt x="30" y="259"/>
                      <a:pt x="0" y="385"/>
                      <a:pt x="30" y="474"/>
                    </a:cubicBezTo>
                    <a:cubicBezTo>
                      <a:pt x="30" y="600"/>
                      <a:pt x="89" y="689"/>
                      <a:pt x="185" y="785"/>
                    </a:cubicBezTo>
                    <a:cubicBezTo>
                      <a:pt x="245" y="814"/>
                      <a:pt x="333" y="844"/>
                      <a:pt x="430" y="844"/>
                    </a:cubicBezTo>
                    <a:lnTo>
                      <a:pt x="489" y="844"/>
                    </a:lnTo>
                    <a:cubicBezTo>
                      <a:pt x="615" y="814"/>
                      <a:pt x="704" y="785"/>
                      <a:pt x="770" y="689"/>
                    </a:cubicBezTo>
                    <a:cubicBezTo>
                      <a:pt x="926" y="474"/>
                      <a:pt x="889" y="230"/>
                      <a:pt x="674" y="74"/>
                    </a:cubicBezTo>
                    <a:cubicBezTo>
                      <a:pt x="601" y="25"/>
                      <a:pt x="519" y="0"/>
                      <a:pt x="4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5"/>
              <p:cNvSpPr/>
              <p:nvPr/>
            </p:nvSpPr>
            <p:spPr>
              <a:xfrm>
                <a:off x="2355358" y="3573214"/>
                <a:ext cx="73574" cy="6528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394" extrusionOk="0">
                    <a:moveTo>
                      <a:pt x="792" y="1"/>
                    </a:moveTo>
                    <a:cubicBezTo>
                      <a:pt x="581" y="1"/>
                      <a:pt x="374" y="98"/>
                      <a:pt x="245" y="280"/>
                    </a:cubicBezTo>
                    <a:cubicBezTo>
                      <a:pt x="1" y="591"/>
                      <a:pt x="60" y="1021"/>
                      <a:pt x="371" y="1243"/>
                    </a:cubicBezTo>
                    <a:cubicBezTo>
                      <a:pt x="497" y="1345"/>
                      <a:pt x="647" y="1394"/>
                      <a:pt x="797" y="1394"/>
                    </a:cubicBezTo>
                    <a:cubicBezTo>
                      <a:pt x="1005" y="1394"/>
                      <a:pt x="1213" y="1298"/>
                      <a:pt x="1355" y="1117"/>
                    </a:cubicBezTo>
                    <a:cubicBezTo>
                      <a:pt x="1570" y="806"/>
                      <a:pt x="1511" y="377"/>
                      <a:pt x="1200" y="132"/>
                    </a:cubicBezTo>
                    <a:cubicBezTo>
                      <a:pt x="1076" y="44"/>
                      <a:pt x="933" y="1"/>
                      <a:pt x="7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5"/>
              <p:cNvSpPr/>
              <p:nvPr/>
            </p:nvSpPr>
            <p:spPr>
              <a:xfrm>
                <a:off x="2353625" y="3568671"/>
                <a:ext cx="76665" cy="74183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1584" extrusionOk="0">
                    <a:moveTo>
                      <a:pt x="837" y="229"/>
                    </a:moveTo>
                    <a:cubicBezTo>
                      <a:pt x="926" y="229"/>
                      <a:pt x="1052" y="259"/>
                      <a:pt x="1178" y="318"/>
                    </a:cubicBezTo>
                    <a:cubicBezTo>
                      <a:pt x="1296" y="414"/>
                      <a:pt x="1363" y="562"/>
                      <a:pt x="1392" y="718"/>
                    </a:cubicBezTo>
                    <a:cubicBezTo>
                      <a:pt x="1422" y="873"/>
                      <a:pt x="1392" y="999"/>
                      <a:pt x="1296" y="1155"/>
                    </a:cubicBezTo>
                    <a:cubicBezTo>
                      <a:pt x="1207" y="1273"/>
                      <a:pt x="1052" y="1340"/>
                      <a:pt x="896" y="1369"/>
                    </a:cubicBezTo>
                    <a:cubicBezTo>
                      <a:pt x="868" y="1375"/>
                      <a:pt x="840" y="1377"/>
                      <a:pt x="812" y="1377"/>
                    </a:cubicBezTo>
                    <a:cubicBezTo>
                      <a:pt x="688" y="1377"/>
                      <a:pt x="570" y="1328"/>
                      <a:pt x="467" y="1273"/>
                    </a:cubicBezTo>
                    <a:cubicBezTo>
                      <a:pt x="341" y="1184"/>
                      <a:pt x="282" y="1029"/>
                      <a:pt x="252" y="873"/>
                    </a:cubicBezTo>
                    <a:cubicBezTo>
                      <a:pt x="223" y="718"/>
                      <a:pt x="252" y="562"/>
                      <a:pt x="341" y="444"/>
                    </a:cubicBezTo>
                    <a:cubicBezTo>
                      <a:pt x="467" y="288"/>
                      <a:pt x="652" y="229"/>
                      <a:pt x="837" y="229"/>
                    </a:cubicBezTo>
                    <a:close/>
                    <a:moveTo>
                      <a:pt x="815" y="1"/>
                    </a:moveTo>
                    <a:cubicBezTo>
                      <a:pt x="571" y="1"/>
                      <a:pt x="336" y="115"/>
                      <a:pt x="186" y="318"/>
                    </a:cubicBezTo>
                    <a:cubicBezTo>
                      <a:pt x="67" y="503"/>
                      <a:pt x="1" y="688"/>
                      <a:pt x="38" y="903"/>
                    </a:cubicBezTo>
                    <a:cubicBezTo>
                      <a:pt x="67" y="1118"/>
                      <a:pt x="186" y="1303"/>
                      <a:pt x="341" y="1429"/>
                    </a:cubicBezTo>
                    <a:cubicBezTo>
                      <a:pt x="497" y="1554"/>
                      <a:pt x="652" y="1584"/>
                      <a:pt x="808" y="1584"/>
                    </a:cubicBezTo>
                    <a:lnTo>
                      <a:pt x="926" y="1584"/>
                    </a:lnTo>
                    <a:cubicBezTo>
                      <a:pt x="1148" y="1554"/>
                      <a:pt x="1333" y="1429"/>
                      <a:pt x="1452" y="1273"/>
                    </a:cubicBezTo>
                    <a:cubicBezTo>
                      <a:pt x="1578" y="1088"/>
                      <a:pt x="1637" y="873"/>
                      <a:pt x="1607" y="659"/>
                    </a:cubicBezTo>
                    <a:cubicBezTo>
                      <a:pt x="1578" y="474"/>
                      <a:pt x="1452" y="288"/>
                      <a:pt x="1296" y="163"/>
                    </a:cubicBezTo>
                    <a:cubicBezTo>
                      <a:pt x="1147" y="52"/>
                      <a:pt x="979" y="1"/>
                      <a:pt x="8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5"/>
              <p:cNvSpPr/>
              <p:nvPr/>
            </p:nvSpPr>
            <p:spPr>
              <a:xfrm>
                <a:off x="2583479" y="3412953"/>
                <a:ext cx="257345" cy="33345"/>
              </a:xfrm>
              <a:custGeom>
                <a:avLst/>
                <a:gdLst/>
                <a:ahLst/>
                <a:cxnLst/>
                <a:rect l="l" t="t" r="r" b="b"/>
                <a:pathLst>
                  <a:path w="5495" h="712" extrusionOk="0">
                    <a:moveTo>
                      <a:pt x="1" y="1"/>
                    </a:moveTo>
                    <a:lnTo>
                      <a:pt x="1" y="711"/>
                    </a:lnTo>
                    <a:lnTo>
                      <a:pt x="5494" y="711"/>
                    </a:lnTo>
                    <a:lnTo>
                      <a:pt x="54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5"/>
              <p:cNvSpPr/>
              <p:nvPr/>
            </p:nvSpPr>
            <p:spPr>
              <a:xfrm>
                <a:off x="2577625" y="3407427"/>
                <a:ext cx="267367" cy="43367"/>
              </a:xfrm>
              <a:custGeom>
                <a:avLst/>
                <a:gdLst/>
                <a:ahLst/>
                <a:cxnLst/>
                <a:rect l="l" t="t" r="r" b="b"/>
                <a:pathLst>
                  <a:path w="5709" h="926" extrusionOk="0">
                    <a:moveTo>
                      <a:pt x="5493" y="215"/>
                    </a:moveTo>
                    <a:lnTo>
                      <a:pt x="5493" y="711"/>
                    </a:lnTo>
                    <a:lnTo>
                      <a:pt x="252" y="711"/>
                    </a:lnTo>
                    <a:lnTo>
                      <a:pt x="252" y="215"/>
                    </a:lnTo>
                    <a:close/>
                    <a:moveTo>
                      <a:pt x="126" y="0"/>
                    </a:moveTo>
                    <a:cubicBezTo>
                      <a:pt x="67" y="0"/>
                      <a:pt x="0" y="59"/>
                      <a:pt x="0" y="119"/>
                    </a:cubicBezTo>
                    <a:lnTo>
                      <a:pt x="0" y="829"/>
                    </a:lnTo>
                    <a:cubicBezTo>
                      <a:pt x="0" y="896"/>
                      <a:pt x="67" y="926"/>
                      <a:pt x="126" y="926"/>
                    </a:cubicBezTo>
                    <a:lnTo>
                      <a:pt x="5619" y="926"/>
                    </a:lnTo>
                    <a:cubicBezTo>
                      <a:pt x="5678" y="926"/>
                      <a:pt x="5708" y="896"/>
                      <a:pt x="5708" y="829"/>
                    </a:cubicBezTo>
                    <a:lnTo>
                      <a:pt x="5708" y="119"/>
                    </a:lnTo>
                    <a:cubicBezTo>
                      <a:pt x="5708" y="59"/>
                      <a:pt x="5678" y="0"/>
                      <a:pt x="56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5"/>
              <p:cNvSpPr/>
              <p:nvPr/>
            </p:nvSpPr>
            <p:spPr>
              <a:xfrm>
                <a:off x="2693395" y="3485403"/>
                <a:ext cx="147429" cy="21543"/>
              </a:xfrm>
              <a:custGeom>
                <a:avLst/>
                <a:gdLst/>
                <a:ahLst/>
                <a:cxnLst/>
                <a:rect l="l" t="t" r="r" b="b"/>
                <a:pathLst>
                  <a:path w="3148" h="460" extrusionOk="0">
                    <a:moveTo>
                      <a:pt x="1" y="1"/>
                    </a:moveTo>
                    <a:lnTo>
                      <a:pt x="1" y="460"/>
                    </a:lnTo>
                    <a:lnTo>
                      <a:pt x="3147" y="460"/>
                    </a:lnTo>
                    <a:lnTo>
                      <a:pt x="31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5"/>
              <p:cNvSpPr/>
              <p:nvPr/>
            </p:nvSpPr>
            <p:spPr>
              <a:xfrm>
                <a:off x="2687494" y="3480907"/>
                <a:ext cx="157498" cy="31940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682" extrusionOk="0">
                    <a:moveTo>
                      <a:pt x="3147" y="215"/>
                    </a:moveTo>
                    <a:lnTo>
                      <a:pt x="3147" y="438"/>
                    </a:lnTo>
                    <a:lnTo>
                      <a:pt x="216" y="438"/>
                    </a:lnTo>
                    <a:lnTo>
                      <a:pt x="216" y="215"/>
                    </a:lnTo>
                    <a:close/>
                    <a:moveTo>
                      <a:pt x="127" y="1"/>
                    </a:moveTo>
                    <a:cubicBezTo>
                      <a:pt x="60" y="1"/>
                      <a:pt x="1" y="30"/>
                      <a:pt x="1" y="97"/>
                    </a:cubicBezTo>
                    <a:lnTo>
                      <a:pt x="1" y="556"/>
                    </a:lnTo>
                    <a:cubicBezTo>
                      <a:pt x="1" y="623"/>
                      <a:pt x="60" y="682"/>
                      <a:pt x="127" y="682"/>
                    </a:cubicBezTo>
                    <a:lnTo>
                      <a:pt x="3273" y="682"/>
                    </a:lnTo>
                    <a:cubicBezTo>
                      <a:pt x="3332" y="682"/>
                      <a:pt x="3362" y="623"/>
                      <a:pt x="3362" y="556"/>
                    </a:cubicBezTo>
                    <a:lnTo>
                      <a:pt x="3362" y="97"/>
                    </a:lnTo>
                    <a:cubicBezTo>
                      <a:pt x="3362" y="30"/>
                      <a:pt x="3332" y="1"/>
                      <a:pt x="32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5"/>
              <p:cNvSpPr/>
              <p:nvPr/>
            </p:nvSpPr>
            <p:spPr>
              <a:xfrm>
                <a:off x="2693395" y="3547503"/>
                <a:ext cx="147429" cy="20138"/>
              </a:xfrm>
              <a:custGeom>
                <a:avLst/>
                <a:gdLst/>
                <a:ahLst/>
                <a:cxnLst/>
                <a:rect l="l" t="t" r="r" b="b"/>
                <a:pathLst>
                  <a:path w="3148" h="430" extrusionOk="0">
                    <a:moveTo>
                      <a:pt x="1" y="0"/>
                    </a:moveTo>
                    <a:lnTo>
                      <a:pt x="1" y="430"/>
                    </a:lnTo>
                    <a:lnTo>
                      <a:pt x="3147" y="430"/>
                    </a:lnTo>
                    <a:lnTo>
                      <a:pt x="31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5"/>
              <p:cNvSpPr/>
              <p:nvPr/>
            </p:nvSpPr>
            <p:spPr>
              <a:xfrm>
                <a:off x="2687494" y="3541602"/>
                <a:ext cx="157498" cy="31940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682" extrusionOk="0">
                    <a:moveTo>
                      <a:pt x="3147" y="215"/>
                    </a:moveTo>
                    <a:lnTo>
                      <a:pt x="3147" y="467"/>
                    </a:lnTo>
                    <a:lnTo>
                      <a:pt x="216" y="467"/>
                    </a:lnTo>
                    <a:lnTo>
                      <a:pt x="216" y="215"/>
                    </a:lnTo>
                    <a:close/>
                    <a:moveTo>
                      <a:pt x="127" y="0"/>
                    </a:moveTo>
                    <a:cubicBezTo>
                      <a:pt x="60" y="0"/>
                      <a:pt x="1" y="67"/>
                      <a:pt x="1" y="126"/>
                    </a:cubicBezTo>
                    <a:lnTo>
                      <a:pt x="1" y="556"/>
                    </a:lnTo>
                    <a:cubicBezTo>
                      <a:pt x="1" y="622"/>
                      <a:pt x="60" y="681"/>
                      <a:pt x="127" y="681"/>
                    </a:cubicBezTo>
                    <a:lnTo>
                      <a:pt x="3273" y="681"/>
                    </a:lnTo>
                    <a:cubicBezTo>
                      <a:pt x="3332" y="681"/>
                      <a:pt x="3362" y="622"/>
                      <a:pt x="3362" y="556"/>
                    </a:cubicBezTo>
                    <a:lnTo>
                      <a:pt x="3362" y="126"/>
                    </a:lnTo>
                    <a:cubicBezTo>
                      <a:pt x="3362" y="67"/>
                      <a:pt x="3332" y="0"/>
                      <a:pt x="3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5"/>
              <p:cNvSpPr/>
              <p:nvPr/>
            </p:nvSpPr>
            <p:spPr>
              <a:xfrm>
                <a:off x="2996776" y="3400121"/>
                <a:ext cx="218146" cy="158856"/>
              </a:xfrm>
              <a:custGeom>
                <a:avLst/>
                <a:gdLst/>
                <a:ahLst/>
                <a:cxnLst/>
                <a:rect l="l" t="t" r="r" b="b"/>
                <a:pathLst>
                  <a:path w="4658" h="3392" extrusionOk="0">
                    <a:moveTo>
                      <a:pt x="186" y="1"/>
                    </a:moveTo>
                    <a:cubicBezTo>
                      <a:pt x="89" y="1"/>
                      <a:pt x="1" y="90"/>
                      <a:pt x="1" y="186"/>
                    </a:cubicBezTo>
                    <a:lnTo>
                      <a:pt x="1" y="3206"/>
                    </a:lnTo>
                    <a:cubicBezTo>
                      <a:pt x="1" y="3303"/>
                      <a:pt x="89" y="3391"/>
                      <a:pt x="186" y="3391"/>
                    </a:cubicBezTo>
                    <a:lnTo>
                      <a:pt x="4472" y="3391"/>
                    </a:lnTo>
                    <a:cubicBezTo>
                      <a:pt x="4561" y="3391"/>
                      <a:pt x="4657" y="3303"/>
                      <a:pt x="4657" y="3206"/>
                    </a:cubicBezTo>
                    <a:lnTo>
                      <a:pt x="4657" y="186"/>
                    </a:lnTo>
                    <a:cubicBezTo>
                      <a:pt x="4657" y="90"/>
                      <a:pt x="4561" y="1"/>
                      <a:pt x="44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5"/>
              <p:cNvSpPr/>
              <p:nvPr/>
            </p:nvSpPr>
            <p:spPr>
              <a:xfrm>
                <a:off x="2992280" y="3395625"/>
                <a:ext cx="226810" cy="169253"/>
              </a:xfrm>
              <a:custGeom>
                <a:avLst/>
                <a:gdLst/>
                <a:ahLst/>
                <a:cxnLst/>
                <a:rect l="l" t="t" r="r" b="b"/>
                <a:pathLst>
                  <a:path w="4843" h="3614" extrusionOk="0">
                    <a:moveTo>
                      <a:pt x="4413" y="223"/>
                    </a:moveTo>
                    <a:cubicBezTo>
                      <a:pt x="4539" y="223"/>
                      <a:pt x="4627" y="311"/>
                      <a:pt x="4627" y="437"/>
                    </a:cubicBezTo>
                    <a:lnTo>
                      <a:pt x="4627" y="3184"/>
                    </a:lnTo>
                    <a:cubicBezTo>
                      <a:pt x="4627" y="3273"/>
                      <a:pt x="4539" y="3369"/>
                      <a:pt x="4413" y="3369"/>
                    </a:cubicBezTo>
                    <a:lnTo>
                      <a:pt x="400" y="3369"/>
                    </a:lnTo>
                    <a:cubicBezTo>
                      <a:pt x="311" y="3369"/>
                      <a:pt x="215" y="3273"/>
                      <a:pt x="215" y="3184"/>
                    </a:cubicBezTo>
                    <a:lnTo>
                      <a:pt x="215" y="437"/>
                    </a:lnTo>
                    <a:cubicBezTo>
                      <a:pt x="215" y="311"/>
                      <a:pt x="311" y="223"/>
                      <a:pt x="400" y="223"/>
                    </a:cubicBezTo>
                    <a:close/>
                    <a:moveTo>
                      <a:pt x="400" y="1"/>
                    </a:moveTo>
                    <a:cubicBezTo>
                      <a:pt x="185" y="1"/>
                      <a:pt x="0" y="186"/>
                      <a:pt x="0" y="437"/>
                    </a:cubicBezTo>
                    <a:lnTo>
                      <a:pt x="0" y="3184"/>
                    </a:lnTo>
                    <a:cubicBezTo>
                      <a:pt x="0" y="3399"/>
                      <a:pt x="185" y="3613"/>
                      <a:pt x="400" y="3613"/>
                    </a:cubicBezTo>
                    <a:lnTo>
                      <a:pt x="4413" y="3613"/>
                    </a:lnTo>
                    <a:cubicBezTo>
                      <a:pt x="4657" y="3613"/>
                      <a:pt x="4842" y="3399"/>
                      <a:pt x="4842" y="3184"/>
                    </a:cubicBezTo>
                    <a:lnTo>
                      <a:pt x="4842" y="437"/>
                    </a:lnTo>
                    <a:cubicBezTo>
                      <a:pt x="4842" y="186"/>
                      <a:pt x="4657" y="1"/>
                      <a:pt x="44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5"/>
              <p:cNvSpPr/>
              <p:nvPr/>
            </p:nvSpPr>
            <p:spPr>
              <a:xfrm>
                <a:off x="3012371" y="3404289"/>
                <a:ext cx="189344" cy="92635"/>
              </a:xfrm>
              <a:custGeom>
                <a:avLst/>
                <a:gdLst/>
                <a:ahLst/>
                <a:cxnLst/>
                <a:rect l="l" t="t" r="r" b="b"/>
                <a:pathLst>
                  <a:path w="4043" h="1978" extrusionOk="0">
                    <a:moveTo>
                      <a:pt x="4043" y="1"/>
                    </a:moveTo>
                    <a:lnTo>
                      <a:pt x="1" y="38"/>
                    </a:lnTo>
                    <a:lnTo>
                      <a:pt x="2007" y="1977"/>
                    </a:lnTo>
                    <a:lnTo>
                      <a:pt x="40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5"/>
              <p:cNvSpPr/>
              <p:nvPr/>
            </p:nvSpPr>
            <p:spPr>
              <a:xfrm>
                <a:off x="3006845" y="3399418"/>
                <a:ext cx="200771" cy="103406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208" extrusionOk="0">
                    <a:moveTo>
                      <a:pt x="4158" y="1"/>
                    </a:moveTo>
                    <a:cubicBezTo>
                      <a:pt x="4131" y="1"/>
                      <a:pt x="4102" y="16"/>
                      <a:pt x="4072" y="45"/>
                    </a:cubicBezTo>
                    <a:lnTo>
                      <a:pt x="2125" y="1926"/>
                    </a:lnTo>
                    <a:lnTo>
                      <a:pt x="185" y="75"/>
                    </a:lnTo>
                    <a:cubicBezTo>
                      <a:pt x="171" y="45"/>
                      <a:pt x="147" y="31"/>
                      <a:pt x="119" y="31"/>
                    </a:cubicBezTo>
                    <a:cubicBezTo>
                      <a:pt x="91" y="31"/>
                      <a:pt x="60" y="45"/>
                      <a:pt x="30" y="75"/>
                    </a:cubicBezTo>
                    <a:cubicBezTo>
                      <a:pt x="0" y="105"/>
                      <a:pt x="0" y="171"/>
                      <a:pt x="30" y="230"/>
                    </a:cubicBezTo>
                    <a:lnTo>
                      <a:pt x="2036" y="2178"/>
                    </a:lnTo>
                    <a:cubicBezTo>
                      <a:pt x="2066" y="2178"/>
                      <a:pt x="2095" y="2207"/>
                      <a:pt x="2125" y="2207"/>
                    </a:cubicBezTo>
                    <a:cubicBezTo>
                      <a:pt x="2155" y="2207"/>
                      <a:pt x="2155" y="2178"/>
                      <a:pt x="2192" y="2178"/>
                    </a:cubicBezTo>
                    <a:lnTo>
                      <a:pt x="4228" y="201"/>
                    </a:lnTo>
                    <a:cubicBezTo>
                      <a:pt x="4257" y="142"/>
                      <a:pt x="4287" y="75"/>
                      <a:pt x="4228" y="45"/>
                    </a:cubicBezTo>
                    <a:cubicBezTo>
                      <a:pt x="4209" y="16"/>
                      <a:pt x="4185" y="1"/>
                      <a:pt x="41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5"/>
              <p:cNvSpPr/>
              <p:nvPr/>
            </p:nvSpPr>
            <p:spPr>
              <a:xfrm>
                <a:off x="3034242" y="3478144"/>
                <a:ext cx="49268" cy="4753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015" extrusionOk="0">
                    <a:moveTo>
                      <a:pt x="0" y="1015"/>
                    </a:moveTo>
                    <a:lnTo>
                      <a:pt x="10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5"/>
              <p:cNvSpPr/>
              <p:nvPr/>
            </p:nvSpPr>
            <p:spPr>
              <a:xfrm>
                <a:off x="3028341" y="3472618"/>
                <a:ext cx="60695" cy="58962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259" extrusionOk="0">
                    <a:moveTo>
                      <a:pt x="1170" y="0"/>
                    </a:moveTo>
                    <a:cubicBezTo>
                      <a:pt x="1142" y="0"/>
                      <a:pt x="1111" y="7"/>
                      <a:pt x="1081" y="22"/>
                    </a:cubicBezTo>
                    <a:lnTo>
                      <a:pt x="67" y="1074"/>
                    </a:lnTo>
                    <a:cubicBezTo>
                      <a:pt x="0" y="1103"/>
                      <a:pt x="0" y="1199"/>
                      <a:pt x="67" y="1229"/>
                    </a:cubicBezTo>
                    <a:cubicBezTo>
                      <a:pt x="67" y="1259"/>
                      <a:pt x="97" y="1259"/>
                      <a:pt x="126" y="1259"/>
                    </a:cubicBezTo>
                    <a:cubicBezTo>
                      <a:pt x="156" y="1259"/>
                      <a:pt x="185" y="1259"/>
                      <a:pt x="215" y="1229"/>
                    </a:cubicBezTo>
                    <a:lnTo>
                      <a:pt x="1237" y="178"/>
                    </a:lnTo>
                    <a:cubicBezTo>
                      <a:pt x="1296" y="148"/>
                      <a:pt x="1296" y="89"/>
                      <a:pt x="1237" y="22"/>
                    </a:cubicBezTo>
                    <a:cubicBezTo>
                      <a:pt x="1222" y="7"/>
                      <a:pt x="1198" y="0"/>
                      <a:pt x="1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5"/>
              <p:cNvSpPr/>
              <p:nvPr/>
            </p:nvSpPr>
            <p:spPr>
              <a:xfrm>
                <a:off x="3128188" y="3478144"/>
                <a:ext cx="48940" cy="47535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1015" extrusionOk="0">
                    <a:moveTo>
                      <a:pt x="1044" y="1015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5"/>
              <p:cNvSpPr/>
              <p:nvPr/>
            </p:nvSpPr>
            <p:spPr>
              <a:xfrm>
                <a:off x="3122287" y="3472618"/>
                <a:ext cx="60742" cy="58962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259" extrusionOk="0">
                    <a:moveTo>
                      <a:pt x="129" y="0"/>
                    </a:moveTo>
                    <a:cubicBezTo>
                      <a:pt x="102" y="0"/>
                      <a:pt x="78" y="7"/>
                      <a:pt x="60" y="22"/>
                    </a:cubicBezTo>
                    <a:cubicBezTo>
                      <a:pt x="1" y="89"/>
                      <a:pt x="1" y="148"/>
                      <a:pt x="60" y="178"/>
                    </a:cubicBezTo>
                    <a:lnTo>
                      <a:pt x="1081" y="1229"/>
                    </a:lnTo>
                    <a:cubicBezTo>
                      <a:pt x="1111" y="1259"/>
                      <a:pt x="1141" y="1259"/>
                      <a:pt x="1170" y="1259"/>
                    </a:cubicBezTo>
                    <a:cubicBezTo>
                      <a:pt x="1207" y="1259"/>
                      <a:pt x="1237" y="1259"/>
                      <a:pt x="1237" y="1229"/>
                    </a:cubicBezTo>
                    <a:cubicBezTo>
                      <a:pt x="1296" y="1199"/>
                      <a:pt x="1296" y="1103"/>
                      <a:pt x="1237" y="1074"/>
                    </a:cubicBezTo>
                    <a:lnTo>
                      <a:pt x="215" y="22"/>
                    </a:lnTo>
                    <a:cubicBezTo>
                      <a:pt x="186" y="7"/>
                      <a:pt x="156" y="0"/>
                      <a:pt x="1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0" name="Google Shape;1000;p35"/>
            <p:cNvGrpSpPr/>
            <p:nvPr/>
          </p:nvGrpSpPr>
          <p:grpSpPr>
            <a:xfrm>
              <a:off x="1476769" y="4054338"/>
              <a:ext cx="495759" cy="572703"/>
              <a:chOff x="5215419" y="2266450"/>
              <a:chExt cx="495759" cy="572703"/>
            </a:xfrm>
          </p:grpSpPr>
          <p:sp>
            <p:nvSpPr>
              <p:cNvPr id="1001" name="Google Shape;1001;p35"/>
              <p:cNvSpPr/>
              <p:nvPr/>
            </p:nvSpPr>
            <p:spPr>
              <a:xfrm>
                <a:off x="5218097" y="2301268"/>
                <a:ext cx="488677" cy="533845"/>
              </a:xfrm>
              <a:custGeom>
                <a:avLst/>
                <a:gdLst/>
                <a:ahLst/>
                <a:cxnLst/>
                <a:rect l="l" t="t" r="r" b="b"/>
                <a:pathLst>
                  <a:path w="10765" h="11760" extrusionOk="0">
                    <a:moveTo>
                      <a:pt x="5412" y="1"/>
                    </a:moveTo>
                    <a:cubicBezTo>
                      <a:pt x="5358" y="1"/>
                      <a:pt x="5304" y="1"/>
                      <a:pt x="5249" y="3"/>
                    </a:cubicBezTo>
                    <a:cubicBezTo>
                      <a:pt x="2318" y="99"/>
                      <a:pt x="0" y="2535"/>
                      <a:pt x="97" y="5467"/>
                    </a:cubicBezTo>
                    <a:cubicBezTo>
                      <a:pt x="184" y="8361"/>
                      <a:pt x="2560" y="10620"/>
                      <a:pt x="5441" y="10620"/>
                    </a:cubicBezTo>
                    <a:cubicBezTo>
                      <a:pt x="5478" y="10620"/>
                      <a:pt x="5516" y="10620"/>
                      <a:pt x="5553" y="10619"/>
                    </a:cubicBezTo>
                    <a:cubicBezTo>
                      <a:pt x="5990" y="10590"/>
                      <a:pt x="6389" y="10523"/>
                      <a:pt x="6789" y="10434"/>
                    </a:cubicBezTo>
                    <a:lnTo>
                      <a:pt x="9351" y="11759"/>
                    </a:lnTo>
                    <a:lnTo>
                      <a:pt x="9351" y="11759"/>
                    </a:lnTo>
                    <a:lnTo>
                      <a:pt x="8766" y="9412"/>
                    </a:lnTo>
                    <a:cubicBezTo>
                      <a:pt x="9995" y="8398"/>
                      <a:pt x="10765" y="6851"/>
                      <a:pt x="10706" y="5156"/>
                    </a:cubicBezTo>
                    <a:cubicBezTo>
                      <a:pt x="10618" y="2279"/>
                      <a:pt x="8264" y="1"/>
                      <a:pt x="5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5"/>
              <p:cNvSpPr/>
              <p:nvPr/>
            </p:nvSpPr>
            <p:spPr>
              <a:xfrm>
                <a:off x="5215419" y="2295957"/>
                <a:ext cx="495759" cy="543197"/>
              </a:xfrm>
              <a:custGeom>
                <a:avLst/>
                <a:gdLst/>
                <a:ahLst/>
                <a:cxnLst/>
                <a:rect l="l" t="t" r="r" b="b"/>
                <a:pathLst>
                  <a:path w="10921" h="11966" extrusionOk="0">
                    <a:moveTo>
                      <a:pt x="5483" y="213"/>
                    </a:moveTo>
                    <a:cubicBezTo>
                      <a:pt x="8270" y="213"/>
                      <a:pt x="10581" y="2466"/>
                      <a:pt x="10639" y="5273"/>
                    </a:cubicBezTo>
                    <a:cubicBezTo>
                      <a:pt x="10705" y="6879"/>
                      <a:pt x="9995" y="8419"/>
                      <a:pt x="8758" y="9441"/>
                    </a:cubicBezTo>
                    <a:cubicBezTo>
                      <a:pt x="8729" y="9470"/>
                      <a:pt x="8699" y="9500"/>
                      <a:pt x="8699" y="9559"/>
                    </a:cubicBezTo>
                    <a:lnTo>
                      <a:pt x="9225" y="11662"/>
                    </a:lnTo>
                    <a:lnTo>
                      <a:pt x="6907" y="10425"/>
                    </a:lnTo>
                    <a:lnTo>
                      <a:pt x="6819" y="10425"/>
                    </a:lnTo>
                    <a:cubicBezTo>
                      <a:pt x="6448" y="10551"/>
                      <a:pt x="6012" y="10610"/>
                      <a:pt x="5612" y="10610"/>
                    </a:cubicBezTo>
                    <a:cubicBezTo>
                      <a:pt x="5554" y="10612"/>
                      <a:pt x="5496" y="10613"/>
                      <a:pt x="5438" y="10613"/>
                    </a:cubicBezTo>
                    <a:cubicBezTo>
                      <a:pt x="2650" y="10613"/>
                      <a:pt x="339" y="8361"/>
                      <a:pt x="274" y="5584"/>
                    </a:cubicBezTo>
                    <a:cubicBezTo>
                      <a:pt x="215" y="4192"/>
                      <a:pt x="741" y="2867"/>
                      <a:pt x="1696" y="1852"/>
                    </a:cubicBezTo>
                    <a:cubicBezTo>
                      <a:pt x="2621" y="831"/>
                      <a:pt x="3917" y="276"/>
                      <a:pt x="5308" y="216"/>
                    </a:cubicBezTo>
                    <a:cubicBezTo>
                      <a:pt x="5367" y="214"/>
                      <a:pt x="5425" y="213"/>
                      <a:pt x="5483" y="213"/>
                    </a:cubicBezTo>
                    <a:close/>
                    <a:moveTo>
                      <a:pt x="5433" y="0"/>
                    </a:moveTo>
                    <a:cubicBezTo>
                      <a:pt x="5391" y="0"/>
                      <a:pt x="5350" y="1"/>
                      <a:pt x="5308" y="2"/>
                    </a:cubicBezTo>
                    <a:cubicBezTo>
                      <a:pt x="3857" y="61"/>
                      <a:pt x="2532" y="646"/>
                      <a:pt x="1511" y="1697"/>
                    </a:cubicBezTo>
                    <a:cubicBezTo>
                      <a:pt x="526" y="2748"/>
                      <a:pt x="0" y="4133"/>
                      <a:pt x="59" y="5584"/>
                    </a:cubicBezTo>
                    <a:cubicBezTo>
                      <a:pt x="125" y="8515"/>
                      <a:pt x="2551" y="10828"/>
                      <a:pt x="5436" y="10828"/>
                    </a:cubicBezTo>
                    <a:cubicBezTo>
                      <a:pt x="5495" y="10828"/>
                      <a:pt x="5553" y="10827"/>
                      <a:pt x="5612" y="10825"/>
                    </a:cubicBezTo>
                    <a:cubicBezTo>
                      <a:pt x="6049" y="10825"/>
                      <a:pt x="6448" y="10766"/>
                      <a:pt x="6848" y="10640"/>
                    </a:cubicBezTo>
                    <a:lnTo>
                      <a:pt x="9343" y="11965"/>
                    </a:lnTo>
                    <a:lnTo>
                      <a:pt x="9410" y="11965"/>
                    </a:lnTo>
                    <a:cubicBezTo>
                      <a:pt x="9410" y="11965"/>
                      <a:pt x="9439" y="11965"/>
                      <a:pt x="9469" y="11935"/>
                    </a:cubicBezTo>
                    <a:cubicBezTo>
                      <a:pt x="9499" y="11935"/>
                      <a:pt x="9499" y="11876"/>
                      <a:pt x="9499" y="11847"/>
                    </a:cubicBezTo>
                    <a:lnTo>
                      <a:pt x="8943" y="9559"/>
                    </a:lnTo>
                    <a:cubicBezTo>
                      <a:pt x="10209" y="8486"/>
                      <a:pt x="10920" y="6938"/>
                      <a:pt x="10890" y="5243"/>
                    </a:cubicBezTo>
                    <a:cubicBezTo>
                      <a:pt x="10796" y="2323"/>
                      <a:pt x="8368" y="0"/>
                      <a:pt x="5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5"/>
              <p:cNvSpPr/>
              <p:nvPr/>
            </p:nvSpPr>
            <p:spPr>
              <a:xfrm>
                <a:off x="5223817" y="2272124"/>
                <a:ext cx="481641" cy="539111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11876" extrusionOk="0">
                    <a:moveTo>
                      <a:pt x="5308" y="1"/>
                    </a:moveTo>
                    <a:cubicBezTo>
                      <a:pt x="2377" y="1"/>
                      <a:pt x="0" y="2377"/>
                      <a:pt x="0" y="5309"/>
                    </a:cubicBezTo>
                    <a:cubicBezTo>
                      <a:pt x="0" y="8233"/>
                      <a:pt x="2377" y="10610"/>
                      <a:pt x="5308" y="10610"/>
                    </a:cubicBezTo>
                    <a:cubicBezTo>
                      <a:pt x="5738" y="10610"/>
                      <a:pt x="6138" y="10550"/>
                      <a:pt x="6537" y="10454"/>
                    </a:cubicBezTo>
                    <a:lnTo>
                      <a:pt x="9040" y="11876"/>
                    </a:lnTo>
                    <a:lnTo>
                      <a:pt x="8544" y="9499"/>
                    </a:lnTo>
                    <a:cubicBezTo>
                      <a:pt x="9780" y="8544"/>
                      <a:pt x="10609" y="7004"/>
                      <a:pt x="10609" y="5309"/>
                    </a:cubicBezTo>
                    <a:cubicBezTo>
                      <a:pt x="10609" y="2377"/>
                      <a:pt x="8233" y="1"/>
                      <a:pt x="53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5"/>
              <p:cNvSpPr/>
              <p:nvPr/>
            </p:nvSpPr>
            <p:spPr>
              <a:xfrm>
                <a:off x="5218097" y="2266450"/>
                <a:ext cx="491719" cy="549143"/>
              </a:xfrm>
              <a:custGeom>
                <a:avLst/>
                <a:gdLst/>
                <a:ahLst/>
                <a:cxnLst/>
                <a:rect l="l" t="t" r="r" b="b"/>
                <a:pathLst>
                  <a:path w="10832" h="12097" extrusionOk="0">
                    <a:moveTo>
                      <a:pt x="5434" y="215"/>
                    </a:moveTo>
                    <a:cubicBezTo>
                      <a:pt x="8300" y="215"/>
                      <a:pt x="10617" y="2562"/>
                      <a:pt x="10617" y="5434"/>
                    </a:cubicBezTo>
                    <a:cubicBezTo>
                      <a:pt x="10617" y="7033"/>
                      <a:pt x="9876" y="8543"/>
                      <a:pt x="8581" y="9535"/>
                    </a:cubicBezTo>
                    <a:cubicBezTo>
                      <a:pt x="8544" y="9565"/>
                      <a:pt x="8544" y="9624"/>
                      <a:pt x="8544" y="9654"/>
                    </a:cubicBezTo>
                    <a:lnTo>
                      <a:pt x="9010" y="11786"/>
                    </a:lnTo>
                    <a:lnTo>
                      <a:pt x="6730" y="10490"/>
                    </a:lnTo>
                    <a:cubicBezTo>
                      <a:pt x="6693" y="10490"/>
                      <a:pt x="6693" y="10461"/>
                      <a:pt x="6663" y="10461"/>
                    </a:cubicBezTo>
                    <a:lnTo>
                      <a:pt x="6634" y="10490"/>
                    </a:lnTo>
                    <a:cubicBezTo>
                      <a:pt x="6234" y="10579"/>
                      <a:pt x="5834" y="10616"/>
                      <a:pt x="5434" y="10616"/>
                    </a:cubicBezTo>
                    <a:cubicBezTo>
                      <a:pt x="2562" y="10616"/>
                      <a:pt x="215" y="8299"/>
                      <a:pt x="215" y="5434"/>
                    </a:cubicBezTo>
                    <a:cubicBezTo>
                      <a:pt x="215" y="2562"/>
                      <a:pt x="2562" y="215"/>
                      <a:pt x="5434" y="215"/>
                    </a:cubicBezTo>
                    <a:close/>
                    <a:moveTo>
                      <a:pt x="5434" y="0"/>
                    </a:moveTo>
                    <a:cubicBezTo>
                      <a:pt x="2436" y="0"/>
                      <a:pt x="0" y="2436"/>
                      <a:pt x="0" y="5434"/>
                    </a:cubicBezTo>
                    <a:cubicBezTo>
                      <a:pt x="0" y="8425"/>
                      <a:pt x="2436" y="10831"/>
                      <a:pt x="5434" y="10831"/>
                    </a:cubicBezTo>
                    <a:cubicBezTo>
                      <a:pt x="5834" y="10831"/>
                      <a:pt x="6264" y="10801"/>
                      <a:pt x="6634" y="10705"/>
                    </a:cubicBezTo>
                    <a:lnTo>
                      <a:pt x="9099" y="12097"/>
                    </a:lnTo>
                    <a:lnTo>
                      <a:pt x="9166" y="12097"/>
                    </a:lnTo>
                    <a:cubicBezTo>
                      <a:pt x="9195" y="12097"/>
                      <a:pt x="9195" y="12097"/>
                      <a:pt x="9225" y="12060"/>
                    </a:cubicBezTo>
                    <a:cubicBezTo>
                      <a:pt x="9255" y="12060"/>
                      <a:pt x="9284" y="12001"/>
                      <a:pt x="9255" y="11971"/>
                    </a:cubicBezTo>
                    <a:lnTo>
                      <a:pt x="8796" y="9691"/>
                    </a:lnTo>
                    <a:cubicBezTo>
                      <a:pt x="10091" y="8640"/>
                      <a:pt x="10831" y="7100"/>
                      <a:pt x="10831" y="5434"/>
                    </a:cubicBezTo>
                    <a:cubicBezTo>
                      <a:pt x="10831" y="2436"/>
                      <a:pt x="8396" y="0"/>
                      <a:pt x="54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5"/>
              <p:cNvSpPr/>
              <p:nvPr/>
            </p:nvSpPr>
            <p:spPr>
              <a:xfrm>
                <a:off x="5541716" y="2487886"/>
                <a:ext cx="44759" cy="44759"/>
              </a:xfrm>
              <a:custGeom>
                <a:avLst/>
                <a:gdLst/>
                <a:ahLst/>
                <a:cxnLst/>
                <a:rect l="l" t="t" r="r" b="b"/>
                <a:pathLst>
                  <a:path w="986" h="986" extrusionOk="0">
                    <a:moveTo>
                      <a:pt x="489" y="1"/>
                    </a:moveTo>
                    <a:cubicBezTo>
                      <a:pt x="215" y="1"/>
                      <a:pt x="1" y="215"/>
                      <a:pt x="1" y="489"/>
                    </a:cubicBezTo>
                    <a:cubicBezTo>
                      <a:pt x="1" y="771"/>
                      <a:pt x="215" y="985"/>
                      <a:pt x="489" y="985"/>
                    </a:cubicBezTo>
                    <a:cubicBezTo>
                      <a:pt x="741" y="985"/>
                      <a:pt x="985" y="771"/>
                      <a:pt x="985" y="489"/>
                    </a:cubicBezTo>
                    <a:cubicBezTo>
                      <a:pt x="985" y="215"/>
                      <a:pt x="741" y="1"/>
                      <a:pt x="4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5"/>
              <p:cNvSpPr/>
              <p:nvPr/>
            </p:nvSpPr>
            <p:spPr>
              <a:xfrm>
                <a:off x="5535997" y="2483528"/>
                <a:ext cx="54837" cy="54837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1208" extrusionOk="0">
                    <a:moveTo>
                      <a:pt x="615" y="215"/>
                    </a:moveTo>
                    <a:cubicBezTo>
                      <a:pt x="800" y="215"/>
                      <a:pt x="986" y="371"/>
                      <a:pt x="986" y="585"/>
                    </a:cubicBezTo>
                    <a:cubicBezTo>
                      <a:pt x="986" y="800"/>
                      <a:pt x="800" y="956"/>
                      <a:pt x="615" y="956"/>
                    </a:cubicBezTo>
                    <a:cubicBezTo>
                      <a:pt x="401" y="956"/>
                      <a:pt x="245" y="800"/>
                      <a:pt x="245" y="585"/>
                    </a:cubicBezTo>
                    <a:cubicBezTo>
                      <a:pt x="245" y="371"/>
                      <a:pt x="401" y="215"/>
                      <a:pt x="615" y="215"/>
                    </a:cubicBezTo>
                    <a:close/>
                    <a:moveTo>
                      <a:pt x="615" y="1"/>
                    </a:moveTo>
                    <a:cubicBezTo>
                      <a:pt x="282" y="1"/>
                      <a:pt x="1" y="282"/>
                      <a:pt x="1" y="585"/>
                    </a:cubicBezTo>
                    <a:cubicBezTo>
                      <a:pt x="1" y="926"/>
                      <a:pt x="282" y="1207"/>
                      <a:pt x="615" y="1207"/>
                    </a:cubicBezTo>
                    <a:cubicBezTo>
                      <a:pt x="926" y="1207"/>
                      <a:pt x="1208" y="926"/>
                      <a:pt x="1208" y="585"/>
                    </a:cubicBezTo>
                    <a:cubicBezTo>
                      <a:pt x="1208" y="282"/>
                      <a:pt x="926" y="1"/>
                      <a:pt x="6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5"/>
              <p:cNvSpPr/>
              <p:nvPr/>
            </p:nvSpPr>
            <p:spPr>
              <a:xfrm>
                <a:off x="5439578" y="2487886"/>
                <a:ext cx="44714" cy="44759"/>
              </a:xfrm>
              <a:custGeom>
                <a:avLst/>
                <a:gdLst/>
                <a:ahLst/>
                <a:cxnLst/>
                <a:rect l="l" t="t" r="r" b="b"/>
                <a:pathLst>
                  <a:path w="985" h="986" extrusionOk="0">
                    <a:moveTo>
                      <a:pt x="489" y="1"/>
                    </a:moveTo>
                    <a:cubicBezTo>
                      <a:pt x="215" y="1"/>
                      <a:pt x="0" y="215"/>
                      <a:pt x="0" y="489"/>
                    </a:cubicBezTo>
                    <a:cubicBezTo>
                      <a:pt x="0" y="771"/>
                      <a:pt x="215" y="985"/>
                      <a:pt x="489" y="985"/>
                    </a:cubicBezTo>
                    <a:cubicBezTo>
                      <a:pt x="770" y="985"/>
                      <a:pt x="985" y="771"/>
                      <a:pt x="985" y="489"/>
                    </a:cubicBezTo>
                    <a:cubicBezTo>
                      <a:pt x="985" y="215"/>
                      <a:pt x="770" y="1"/>
                      <a:pt x="4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5"/>
              <p:cNvSpPr/>
              <p:nvPr/>
            </p:nvSpPr>
            <p:spPr>
              <a:xfrm>
                <a:off x="5435175" y="2483528"/>
                <a:ext cx="53158" cy="54837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208" extrusionOk="0">
                    <a:moveTo>
                      <a:pt x="586" y="215"/>
                    </a:moveTo>
                    <a:cubicBezTo>
                      <a:pt x="801" y="215"/>
                      <a:pt x="956" y="371"/>
                      <a:pt x="956" y="585"/>
                    </a:cubicBezTo>
                    <a:cubicBezTo>
                      <a:pt x="956" y="800"/>
                      <a:pt x="801" y="956"/>
                      <a:pt x="586" y="956"/>
                    </a:cubicBezTo>
                    <a:cubicBezTo>
                      <a:pt x="371" y="956"/>
                      <a:pt x="216" y="800"/>
                      <a:pt x="216" y="585"/>
                    </a:cubicBezTo>
                    <a:cubicBezTo>
                      <a:pt x="216" y="371"/>
                      <a:pt x="371" y="215"/>
                      <a:pt x="586" y="215"/>
                    </a:cubicBezTo>
                    <a:close/>
                    <a:moveTo>
                      <a:pt x="586" y="1"/>
                    </a:moveTo>
                    <a:cubicBezTo>
                      <a:pt x="245" y="1"/>
                      <a:pt x="1" y="282"/>
                      <a:pt x="1" y="585"/>
                    </a:cubicBezTo>
                    <a:cubicBezTo>
                      <a:pt x="1" y="926"/>
                      <a:pt x="245" y="1207"/>
                      <a:pt x="586" y="1207"/>
                    </a:cubicBezTo>
                    <a:cubicBezTo>
                      <a:pt x="926" y="1207"/>
                      <a:pt x="1171" y="926"/>
                      <a:pt x="1171" y="585"/>
                    </a:cubicBezTo>
                    <a:cubicBezTo>
                      <a:pt x="1171" y="282"/>
                      <a:pt x="926" y="1"/>
                      <a:pt x="5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5"/>
              <p:cNvSpPr/>
              <p:nvPr/>
            </p:nvSpPr>
            <p:spPr>
              <a:xfrm>
                <a:off x="5337077" y="2487886"/>
                <a:ext cx="45077" cy="44759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86" extrusionOk="0">
                    <a:moveTo>
                      <a:pt x="496" y="1"/>
                    </a:moveTo>
                    <a:cubicBezTo>
                      <a:pt x="252" y="1"/>
                      <a:pt x="0" y="215"/>
                      <a:pt x="0" y="489"/>
                    </a:cubicBezTo>
                    <a:cubicBezTo>
                      <a:pt x="0" y="771"/>
                      <a:pt x="252" y="985"/>
                      <a:pt x="496" y="985"/>
                    </a:cubicBezTo>
                    <a:cubicBezTo>
                      <a:pt x="778" y="985"/>
                      <a:pt x="992" y="771"/>
                      <a:pt x="992" y="489"/>
                    </a:cubicBezTo>
                    <a:cubicBezTo>
                      <a:pt x="992" y="215"/>
                      <a:pt x="778" y="1"/>
                      <a:pt x="4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5"/>
              <p:cNvSpPr/>
              <p:nvPr/>
            </p:nvSpPr>
            <p:spPr>
              <a:xfrm>
                <a:off x="5333037" y="2483528"/>
                <a:ext cx="54474" cy="54837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208" extrusionOk="0">
                    <a:moveTo>
                      <a:pt x="585" y="215"/>
                    </a:moveTo>
                    <a:cubicBezTo>
                      <a:pt x="800" y="215"/>
                      <a:pt x="955" y="371"/>
                      <a:pt x="955" y="585"/>
                    </a:cubicBezTo>
                    <a:cubicBezTo>
                      <a:pt x="955" y="800"/>
                      <a:pt x="800" y="956"/>
                      <a:pt x="585" y="956"/>
                    </a:cubicBezTo>
                    <a:cubicBezTo>
                      <a:pt x="400" y="956"/>
                      <a:pt x="215" y="800"/>
                      <a:pt x="215" y="585"/>
                    </a:cubicBezTo>
                    <a:cubicBezTo>
                      <a:pt x="215" y="371"/>
                      <a:pt x="400" y="215"/>
                      <a:pt x="585" y="215"/>
                    </a:cubicBezTo>
                    <a:close/>
                    <a:moveTo>
                      <a:pt x="585" y="1"/>
                    </a:moveTo>
                    <a:cubicBezTo>
                      <a:pt x="274" y="1"/>
                      <a:pt x="0" y="282"/>
                      <a:pt x="0" y="585"/>
                    </a:cubicBezTo>
                    <a:cubicBezTo>
                      <a:pt x="0" y="926"/>
                      <a:pt x="274" y="1207"/>
                      <a:pt x="585" y="1207"/>
                    </a:cubicBezTo>
                    <a:cubicBezTo>
                      <a:pt x="926" y="1207"/>
                      <a:pt x="1200" y="926"/>
                      <a:pt x="1200" y="585"/>
                    </a:cubicBezTo>
                    <a:cubicBezTo>
                      <a:pt x="1200" y="282"/>
                      <a:pt x="926" y="1"/>
                      <a:pt x="5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1" name="Google Shape;1011;p35"/>
            <p:cNvGrpSpPr/>
            <p:nvPr/>
          </p:nvGrpSpPr>
          <p:grpSpPr>
            <a:xfrm>
              <a:off x="457000" y="4255150"/>
              <a:ext cx="724415" cy="572704"/>
              <a:chOff x="4234925" y="1689875"/>
              <a:chExt cx="724415" cy="572704"/>
            </a:xfrm>
          </p:grpSpPr>
          <p:sp>
            <p:nvSpPr>
              <p:cNvPr id="1012" name="Google Shape;1012;p35"/>
              <p:cNvSpPr/>
              <p:nvPr/>
            </p:nvSpPr>
            <p:spPr>
              <a:xfrm>
                <a:off x="4239457" y="1695231"/>
                <a:ext cx="713395" cy="561889"/>
              </a:xfrm>
              <a:custGeom>
                <a:avLst/>
                <a:gdLst/>
                <a:ahLst/>
                <a:cxnLst/>
                <a:rect l="l" t="t" r="r" b="b"/>
                <a:pathLst>
                  <a:path w="13853" h="10911" extrusionOk="0">
                    <a:moveTo>
                      <a:pt x="13726" y="1"/>
                    </a:moveTo>
                    <a:lnTo>
                      <a:pt x="97" y="3732"/>
                    </a:lnTo>
                    <a:cubicBezTo>
                      <a:pt x="30" y="3761"/>
                      <a:pt x="1" y="3858"/>
                      <a:pt x="68" y="3887"/>
                    </a:cubicBezTo>
                    <a:lnTo>
                      <a:pt x="8359" y="10891"/>
                    </a:lnTo>
                    <a:cubicBezTo>
                      <a:pt x="8374" y="10903"/>
                      <a:pt x="8394" y="10910"/>
                      <a:pt x="8413" y="10910"/>
                    </a:cubicBezTo>
                    <a:cubicBezTo>
                      <a:pt x="8440" y="10910"/>
                      <a:pt x="8468" y="10896"/>
                      <a:pt x="8485" y="10861"/>
                    </a:cubicBezTo>
                    <a:lnTo>
                      <a:pt x="13823" y="127"/>
                    </a:lnTo>
                    <a:cubicBezTo>
                      <a:pt x="13852" y="60"/>
                      <a:pt x="13793" y="1"/>
                      <a:pt x="13726" y="1"/>
                    </a:cubicBezTo>
                    <a:close/>
                  </a:path>
                </a:pathLst>
              </a:custGeom>
              <a:solidFill>
                <a:srgbClr val="CBDA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5"/>
              <p:cNvSpPr/>
              <p:nvPr/>
            </p:nvSpPr>
            <p:spPr>
              <a:xfrm>
                <a:off x="4234925" y="1689875"/>
                <a:ext cx="724415" cy="572704"/>
              </a:xfrm>
              <a:custGeom>
                <a:avLst/>
                <a:gdLst/>
                <a:ahLst/>
                <a:cxnLst/>
                <a:rect l="l" t="t" r="r" b="b"/>
                <a:pathLst>
                  <a:path w="14067" h="11121" extrusionOk="0">
                    <a:moveTo>
                      <a:pt x="13785" y="231"/>
                    </a:moveTo>
                    <a:lnTo>
                      <a:pt x="8484" y="10898"/>
                    </a:lnTo>
                    <a:lnTo>
                      <a:pt x="244" y="3932"/>
                    </a:lnTo>
                    <a:lnTo>
                      <a:pt x="13785" y="231"/>
                    </a:lnTo>
                    <a:close/>
                    <a:moveTo>
                      <a:pt x="13857" y="1"/>
                    </a:moveTo>
                    <a:cubicBezTo>
                      <a:pt x="13835" y="1"/>
                      <a:pt x="13811" y="6"/>
                      <a:pt x="13785" y="16"/>
                    </a:cubicBezTo>
                    <a:lnTo>
                      <a:pt x="156" y="3747"/>
                    </a:lnTo>
                    <a:cubicBezTo>
                      <a:pt x="59" y="3777"/>
                      <a:pt x="30" y="3806"/>
                      <a:pt x="0" y="3902"/>
                    </a:cubicBezTo>
                    <a:cubicBezTo>
                      <a:pt x="0" y="3962"/>
                      <a:pt x="30" y="4021"/>
                      <a:pt x="59" y="4088"/>
                    </a:cubicBezTo>
                    <a:lnTo>
                      <a:pt x="8358" y="11083"/>
                    </a:lnTo>
                    <a:cubicBezTo>
                      <a:pt x="8418" y="11121"/>
                      <a:pt x="8447" y="11121"/>
                      <a:pt x="8484" y="11121"/>
                    </a:cubicBezTo>
                    <a:lnTo>
                      <a:pt x="8543" y="11121"/>
                    </a:lnTo>
                    <a:cubicBezTo>
                      <a:pt x="8603" y="11121"/>
                      <a:pt x="8632" y="11054"/>
                      <a:pt x="8669" y="11024"/>
                    </a:cubicBezTo>
                    <a:lnTo>
                      <a:pt x="14037" y="290"/>
                    </a:lnTo>
                    <a:cubicBezTo>
                      <a:pt x="14066" y="231"/>
                      <a:pt x="14037" y="134"/>
                      <a:pt x="14000" y="75"/>
                    </a:cubicBezTo>
                    <a:cubicBezTo>
                      <a:pt x="13957" y="32"/>
                      <a:pt x="13914" y="1"/>
                      <a:pt x="138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5"/>
              <p:cNvSpPr/>
              <p:nvPr/>
            </p:nvSpPr>
            <p:spPr>
              <a:xfrm>
                <a:off x="4345850" y="1757388"/>
                <a:ext cx="508641" cy="393853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7648" extrusionOk="0">
                    <a:moveTo>
                      <a:pt x="9780" y="0"/>
                    </a:moveTo>
                    <a:lnTo>
                      <a:pt x="67" y="2621"/>
                    </a:lnTo>
                    <a:cubicBezTo>
                      <a:pt x="0" y="2621"/>
                      <a:pt x="0" y="2680"/>
                      <a:pt x="37" y="2710"/>
                    </a:cubicBezTo>
                    <a:lnTo>
                      <a:pt x="5960" y="7648"/>
                    </a:lnTo>
                    <a:lnTo>
                      <a:pt x="5990" y="7648"/>
                    </a:lnTo>
                    <a:cubicBezTo>
                      <a:pt x="6019" y="7648"/>
                      <a:pt x="6049" y="7648"/>
                      <a:pt x="6049" y="7618"/>
                    </a:cubicBezTo>
                    <a:lnTo>
                      <a:pt x="9876" y="89"/>
                    </a:lnTo>
                    <a:cubicBezTo>
                      <a:pt x="9876" y="30"/>
                      <a:pt x="9847" y="0"/>
                      <a:pt x="9810" y="0"/>
                    </a:cubicBezTo>
                    <a:close/>
                  </a:path>
                </a:pathLst>
              </a:custGeom>
              <a:solidFill>
                <a:srgbClr val="B3CC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5"/>
              <p:cNvSpPr/>
              <p:nvPr/>
            </p:nvSpPr>
            <p:spPr>
              <a:xfrm>
                <a:off x="4420572" y="2049428"/>
                <a:ext cx="117826" cy="190644"/>
              </a:xfrm>
              <a:custGeom>
                <a:avLst/>
                <a:gdLst/>
                <a:ahLst/>
                <a:cxnLst/>
                <a:rect l="l" t="t" r="r" b="b"/>
                <a:pathLst>
                  <a:path w="2288" h="3702" extrusionOk="0">
                    <a:moveTo>
                      <a:pt x="0" y="0"/>
                    </a:moveTo>
                    <a:lnTo>
                      <a:pt x="0" y="3702"/>
                    </a:lnTo>
                    <a:lnTo>
                      <a:pt x="2288" y="19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BF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5"/>
              <p:cNvSpPr/>
              <p:nvPr/>
            </p:nvSpPr>
            <p:spPr>
              <a:xfrm>
                <a:off x="4415989" y="2043712"/>
                <a:ext cx="128538" cy="201304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3909" extrusionOk="0">
                    <a:moveTo>
                      <a:pt x="215" y="363"/>
                    </a:moveTo>
                    <a:lnTo>
                      <a:pt x="2222" y="2088"/>
                    </a:lnTo>
                    <a:lnTo>
                      <a:pt x="215" y="3598"/>
                    </a:lnTo>
                    <a:lnTo>
                      <a:pt x="215" y="363"/>
                    </a:lnTo>
                    <a:close/>
                    <a:moveTo>
                      <a:pt x="123" y="0"/>
                    </a:moveTo>
                    <a:cubicBezTo>
                      <a:pt x="99" y="0"/>
                      <a:pt x="75" y="8"/>
                      <a:pt x="60" y="22"/>
                    </a:cubicBezTo>
                    <a:cubicBezTo>
                      <a:pt x="30" y="22"/>
                      <a:pt x="1" y="82"/>
                      <a:pt x="1" y="111"/>
                    </a:cubicBezTo>
                    <a:lnTo>
                      <a:pt x="1" y="3813"/>
                    </a:lnTo>
                    <a:cubicBezTo>
                      <a:pt x="1" y="3842"/>
                      <a:pt x="30" y="3879"/>
                      <a:pt x="60" y="3909"/>
                    </a:cubicBezTo>
                    <a:lnTo>
                      <a:pt x="186" y="3909"/>
                    </a:lnTo>
                    <a:lnTo>
                      <a:pt x="2436" y="2177"/>
                    </a:lnTo>
                    <a:cubicBezTo>
                      <a:pt x="2466" y="2177"/>
                      <a:pt x="2495" y="2147"/>
                      <a:pt x="2495" y="2117"/>
                    </a:cubicBezTo>
                    <a:cubicBezTo>
                      <a:pt x="2495" y="2058"/>
                      <a:pt x="2466" y="2029"/>
                      <a:pt x="2466" y="2029"/>
                    </a:cubicBezTo>
                    <a:lnTo>
                      <a:pt x="186" y="22"/>
                    </a:lnTo>
                    <a:cubicBezTo>
                      <a:pt x="171" y="8"/>
                      <a:pt x="147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5"/>
              <p:cNvSpPr/>
              <p:nvPr/>
            </p:nvSpPr>
            <p:spPr>
              <a:xfrm>
                <a:off x="4433550" y="1698269"/>
                <a:ext cx="517756" cy="352706"/>
              </a:xfrm>
              <a:custGeom>
                <a:avLst/>
                <a:gdLst/>
                <a:ahLst/>
                <a:cxnLst/>
                <a:rect l="l" t="t" r="r" b="b"/>
                <a:pathLst>
                  <a:path w="10054" h="6849" extrusionOk="0">
                    <a:moveTo>
                      <a:pt x="10054" y="1"/>
                    </a:moveTo>
                    <a:lnTo>
                      <a:pt x="0" y="6849"/>
                    </a:lnTo>
                    <a:close/>
                  </a:path>
                </a:pathLst>
              </a:custGeom>
              <a:solidFill>
                <a:srgbClr val="CBDA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5"/>
              <p:cNvSpPr/>
              <p:nvPr/>
            </p:nvSpPr>
            <p:spPr>
              <a:xfrm>
                <a:off x="4427061" y="1692707"/>
                <a:ext cx="530733" cy="363212"/>
              </a:xfrm>
              <a:custGeom>
                <a:avLst/>
                <a:gdLst/>
                <a:ahLst/>
                <a:cxnLst/>
                <a:rect l="l" t="t" r="r" b="b"/>
                <a:pathLst>
                  <a:path w="10306" h="7053" extrusionOk="0">
                    <a:moveTo>
                      <a:pt x="10192" y="1"/>
                    </a:moveTo>
                    <a:cubicBezTo>
                      <a:pt x="10170" y="1"/>
                      <a:pt x="10145" y="8"/>
                      <a:pt x="10120" y="20"/>
                    </a:cubicBezTo>
                    <a:lnTo>
                      <a:pt x="59" y="6868"/>
                    </a:lnTo>
                    <a:cubicBezTo>
                      <a:pt x="0" y="6898"/>
                      <a:pt x="0" y="6957"/>
                      <a:pt x="30" y="7023"/>
                    </a:cubicBezTo>
                    <a:cubicBezTo>
                      <a:pt x="30" y="7053"/>
                      <a:pt x="89" y="7053"/>
                      <a:pt x="126" y="7053"/>
                    </a:cubicBezTo>
                    <a:lnTo>
                      <a:pt x="185" y="7053"/>
                    </a:lnTo>
                    <a:lnTo>
                      <a:pt x="10239" y="205"/>
                    </a:lnTo>
                    <a:cubicBezTo>
                      <a:pt x="10306" y="176"/>
                      <a:pt x="10306" y="109"/>
                      <a:pt x="10269" y="50"/>
                    </a:cubicBezTo>
                    <a:cubicBezTo>
                      <a:pt x="10251" y="15"/>
                      <a:pt x="10224" y="1"/>
                      <a:pt x="101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7" r:id="rId4"/>
    <p:sldLayoutId id="2147483658" r:id="rId5"/>
    <p:sldLayoutId id="2147483659" r:id="rId6"/>
    <p:sldLayoutId id="2147483663" r:id="rId7"/>
    <p:sldLayoutId id="2147483680" r:id="rId8"/>
    <p:sldLayoutId id="2147483681" r:id="rId9"/>
    <p:sldLayoutId id="214748368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42"/>
          <p:cNvSpPr txBox="1">
            <a:spLocks noGrp="1"/>
          </p:cNvSpPr>
          <p:nvPr>
            <p:ph type="ctrTitle"/>
          </p:nvPr>
        </p:nvSpPr>
        <p:spPr>
          <a:xfrm>
            <a:off x="428144" y="1311438"/>
            <a:ext cx="4766263" cy="12104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chemeClr val="tx2">
                    <a:lumMod val="25000"/>
                  </a:schemeClr>
                </a:solidFill>
              </a:rPr>
              <a:t>NexTor</a:t>
            </a:r>
            <a:endParaRPr sz="8000" dirty="0">
              <a:solidFill>
                <a:schemeClr val="tx2">
                  <a:lumMod val="25000"/>
                </a:schemeClr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36" name="Google Shape;1036;p42"/>
          <p:cNvSpPr txBox="1">
            <a:spLocks noGrp="1"/>
          </p:cNvSpPr>
          <p:nvPr>
            <p:ph type="subTitle" idx="1"/>
          </p:nvPr>
        </p:nvSpPr>
        <p:spPr>
          <a:xfrm>
            <a:off x="364064" y="3226813"/>
            <a:ext cx="2042400" cy="1062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2000" b="1" u="sng" dirty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Presenters: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2000" b="1" dirty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Hanan Madi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2000" b="1" dirty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Rawan Sadeq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endParaRPr lang="en-US" sz="1200" b="1" dirty="0">
              <a:solidFill>
                <a:srgbClr val="00206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Google Shape;1036;p42">
            <a:extLst>
              <a:ext uri="{FF2B5EF4-FFF2-40B4-BE49-F238E27FC236}">
                <a16:creationId xmlns:a16="http://schemas.microsoft.com/office/drawing/2014/main" id="{034E50D9-5A3A-2168-62C0-780497977021}"/>
              </a:ext>
            </a:extLst>
          </p:cNvPr>
          <p:cNvSpPr txBox="1">
            <a:spLocks/>
          </p:cNvSpPr>
          <p:nvPr/>
        </p:nvSpPr>
        <p:spPr>
          <a:xfrm>
            <a:off x="2548465" y="3226813"/>
            <a:ext cx="2516393" cy="1062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6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gtree"/>
              <a:buNone/>
              <a:defRPr sz="18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gtree"/>
              <a:buNone/>
              <a:defRPr sz="18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gtree"/>
              <a:buNone/>
              <a:defRPr sz="18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gtree"/>
              <a:buNone/>
              <a:defRPr sz="18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gtree"/>
              <a:buNone/>
              <a:defRPr sz="18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gtree"/>
              <a:buNone/>
              <a:defRPr sz="18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gtree"/>
              <a:buNone/>
              <a:defRPr sz="18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gtree"/>
              <a:buNone/>
              <a:defRPr sz="18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2000" b="1" u="sng" dirty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Supervisor:</a:t>
            </a:r>
          </a:p>
          <a:p>
            <a:pPr marL="0" indent="0">
              <a:lnSpc>
                <a:spcPct val="120000"/>
              </a:lnSpc>
              <a:buSzPts val="688"/>
              <a:buFont typeface="Arial"/>
              <a:buNone/>
            </a:pPr>
            <a:r>
              <a:rPr lang="en-US" sz="2000" b="1" dirty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Zakharia Frenkel</a:t>
            </a:r>
          </a:p>
          <a:p>
            <a:pPr marL="0" indent="0">
              <a:lnSpc>
                <a:spcPct val="120000"/>
              </a:lnSpc>
              <a:buSzPts val="688"/>
              <a:buFont typeface="Arial"/>
              <a:buNone/>
            </a:pPr>
            <a:endParaRPr lang="en-US" sz="2000" b="1" dirty="0">
              <a:solidFill>
                <a:srgbClr val="00206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" name="Google Shape;55;p13">
            <a:extLst>
              <a:ext uri="{FF2B5EF4-FFF2-40B4-BE49-F238E27FC236}">
                <a16:creationId xmlns:a16="http://schemas.microsoft.com/office/drawing/2014/main" id="{D44AB02C-31F6-77DC-5DB7-01DF4908F3F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6066" y="4174400"/>
            <a:ext cx="2323300" cy="5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What is CRM System? | Anodius">
            <a:extLst>
              <a:ext uri="{FF2B5EF4-FFF2-40B4-BE49-F238E27FC236}">
                <a16:creationId xmlns:a16="http://schemas.microsoft.com/office/drawing/2014/main" id="{7C564348-A7C3-BAD7-BA40-B29DF829C3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" r="4804" b="9169"/>
          <a:stretch/>
        </p:blipFill>
        <p:spPr bwMode="auto">
          <a:xfrm>
            <a:off x="5194407" y="0"/>
            <a:ext cx="3949593" cy="233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Google Shape;3098;p57"/>
          <p:cNvSpPr txBox="1">
            <a:spLocks noGrp="1"/>
          </p:cNvSpPr>
          <p:nvPr>
            <p:ph type="title"/>
          </p:nvPr>
        </p:nvSpPr>
        <p:spPr>
          <a:xfrm>
            <a:off x="377887" y="850383"/>
            <a:ext cx="8126968" cy="3104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chemeClr val="tx2">
                    <a:lumMod val="25000"/>
                  </a:schemeClr>
                </a:solidFill>
              </a:rPr>
              <a:t>UML </a:t>
            </a:r>
            <a:br>
              <a:rPr lang="en" sz="8800" dirty="0">
                <a:solidFill>
                  <a:schemeClr val="tx2">
                    <a:lumMod val="25000"/>
                  </a:schemeClr>
                </a:solidFill>
              </a:rPr>
            </a:br>
            <a:r>
              <a:rPr lang="en" sz="8800" dirty="0">
                <a:solidFill>
                  <a:schemeClr val="tx2">
                    <a:lumMod val="25000"/>
                  </a:schemeClr>
                </a:solidFill>
              </a:rPr>
              <a:t>Diagrams</a:t>
            </a:r>
            <a:endParaRPr sz="88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45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36;p44">
            <a:extLst>
              <a:ext uri="{FF2B5EF4-FFF2-40B4-BE49-F238E27FC236}">
                <a16:creationId xmlns:a16="http://schemas.microsoft.com/office/drawing/2014/main" id="{B64BE148-8F07-ACDD-1A56-71EDDEFD50DA}"/>
              </a:ext>
            </a:extLst>
          </p:cNvPr>
          <p:cNvSpPr txBox="1">
            <a:spLocks/>
          </p:cNvSpPr>
          <p:nvPr/>
        </p:nvSpPr>
        <p:spPr>
          <a:xfrm>
            <a:off x="720000" y="1667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u="sng" dirty="0">
                <a:solidFill>
                  <a:srgbClr val="002060"/>
                </a:solidFill>
                <a:latin typeface="Fredoka One" panose="02000000000000000000" pitchFamily="2" charset="0"/>
              </a:rPr>
              <a:t>Use Case Diagram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99897A90-878D-7275-B6C0-D47398CA54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7"/>
          <a:stretch/>
        </p:blipFill>
        <p:spPr>
          <a:xfrm>
            <a:off x="810219" y="844450"/>
            <a:ext cx="7879743" cy="413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22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36;p44">
            <a:extLst>
              <a:ext uri="{FF2B5EF4-FFF2-40B4-BE49-F238E27FC236}">
                <a16:creationId xmlns:a16="http://schemas.microsoft.com/office/drawing/2014/main" id="{B64BE148-8F07-ACDD-1A56-71EDDEFD50DA}"/>
              </a:ext>
            </a:extLst>
          </p:cNvPr>
          <p:cNvSpPr txBox="1">
            <a:spLocks/>
          </p:cNvSpPr>
          <p:nvPr/>
        </p:nvSpPr>
        <p:spPr>
          <a:xfrm>
            <a:off x="720000" y="1667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u="sng" dirty="0">
                <a:solidFill>
                  <a:srgbClr val="002060"/>
                </a:solidFill>
                <a:latin typeface="Fredoka One" panose="02000000000000000000" pitchFamily="2" charset="0"/>
              </a:rPr>
              <a:t>Architecture Diagram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48B38FB-9DFD-0BF1-3081-0CDADC7FBE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10" t="26419" r="24037" b="11191"/>
          <a:stretch/>
        </p:blipFill>
        <p:spPr bwMode="auto">
          <a:xfrm>
            <a:off x="1280160" y="951987"/>
            <a:ext cx="6164580" cy="40781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91062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Google Shape;3098;p57"/>
          <p:cNvSpPr txBox="1">
            <a:spLocks noGrp="1"/>
          </p:cNvSpPr>
          <p:nvPr>
            <p:ph type="title"/>
          </p:nvPr>
        </p:nvSpPr>
        <p:spPr>
          <a:xfrm>
            <a:off x="377887" y="850383"/>
            <a:ext cx="8126968" cy="3104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chemeClr val="tx2">
                    <a:lumMod val="25000"/>
                  </a:schemeClr>
                </a:solidFill>
              </a:rPr>
              <a:t>GUI</a:t>
            </a:r>
            <a:endParaRPr sz="88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540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5B66253A-98B7-34B0-9812-BD3821C07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916" t="22518" r="32696" b="18222"/>
          <a:stretch/>
        </p:blipFill>
        <p:spPr>
          <a:xfrm>
            <a:off x="542372" y="949682"/>
            <a:ext cx="3786519" cy="3566656"/>
          </a:xfrm>
          <a:prstGeom prst="rect">
            <a:avLst/>
          </a:prstGeom>
        </p:spPr>
      </p:pic>
      <p:sp>
        <p:nvSpPr>
          <p:cNvPr id="8" name="Google Shape;1336;p44">
            <a:extLst>
              <a:ext uri="{FF2B5EF4-FFF2-40B4-BE49-F238E27FC236}">
                <a16:creationId xmlns:a16="http://schemas.microsoft.com/office/drawing/2014/main" id="{4E2A1904-027E-9BF7-28B0-67161EE7B51D}"/>
              </a:ext>
            </a:extLst>
          </p:cNvPr>
          <p:cNvSpPr txBox="1">
            <a:spLocks/>
          </p:cNvSpPr>
          <p:nvPr/>
        </p:nvSpPr>
        <p:spPr>
          <a:xfrm>
            <a:off x="720000" y="1667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u="sng" dirty="0">
                <a:solidFill>
                  <a:srgbClr val="002060"/>
                </a:solidFill>
                <a:latin typeface="Fredoka One" panose="02000000000000000000" pitchFamily="2" charset="0"/>
              </a:rPr>
              <a:t>Home Screen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0A6D1FD-5BFA-EC91-FCFF-8E59E1C84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49682"/>
            <a:ext cx="4516341" cy="35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20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44">
            <a:extLst>
              <a:ext uri="{FF2B5EF4-FFF2-40B4-BE49-F238E27FC236}">
                <a16:creationId xmlns:a16="http://schemas.microsoft.com/office/drawing/2014/main" id="{D2269D80-517B-5D59-9844-D93B2DDD8BFD}"/>
              </a:ext>
            </a:extLst>
          </p:cNvPr>
          <p:cNvSpPr txBox="1">
            <a:spLocks/>
          </p:cNvSpPr>
          <p:nvPr/>
        </p:nvSpPr>
        <p:spPr>
          <a:xfrm>
            <a:off x="720000" y="1667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u="sng" dirty="0">
                <a:solidFill>
                  <a:srgbClr val="002060"/>
                </a:solidFill>
                <a:latin typeface="Fredoka One" panose="02000000000000000000" pitchFamily="2" charset="0"/>
              </a:rPr>
              <a:t>If the user chooses the “Add Business” button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FB5CA0B-6391-BB55-2B9B-02A9CA4C3C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475" t="16758" r="26885" b="12423"/>
          <a:stretch/>
        </p:blipFill>
        <p:spPr>
          <a:xfrm>
            <a:off x="106475" y="1055303"/>
            <a:ext cx="4144780" cy="354018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AAB529FD-0B1E-E74F-C7CA-53118FFBD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120" y="1055303"/>
            <a:ext cx="4656904" cy="352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13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8BACF341-5232-7AE1-C4A3-DC3C493717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750" t="21926" r="28667" b="18074"/>
          <a:stretch/>
        </p:blipFill>
        <p:spPr>
          <a:xfrm>
            <a:off x="630153" y="1178724"/>
            <a:ext cx="4316601" cy="3342684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779D2534-EF7E-9D2B-AE63-6F028A8244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742" t="30814" r="32815" b="24998"/>
          <a:stretch/>
        </p:blipFill>
        <p:spPr>
          <a:xfrm>
            <a:off x="5299023" y="899409"/>
            <a:ext cx="3721064" cy="2538073"/>
          </a:xfrm>
          <a:prstGeom prst="rect">
            <a:avLst/>
          </a:prstGeom>
        </p:spPr>
      </p:pic>
      <p:sp>
        <p:nvSpPr>
          <p:cNvPr id="5" name="Google Shape;1336;p44">
            <a:extLst>
              <a:ext uri="{FF2B5EF4-FFF2-40B4-BE49-F238E27FC236}">
                <a16:creationId xmlns:a16="http://schemas.microsoft.com/office/drawing/2014/main" id="{D6A0F044-BEE8-B54A-0A12-25C64B8C02F4}"/>
              </a:ext>
            </a:extLst>
          </p:cNvPr>
          <p:cNvSpPr txBox="1">
            <a:spLocks/>
          </p:cNvSpPr>
          <p:nvPr/>
        </p:nvSpPr>
        <p:spPr>
          <a:xfrm>
            <a:off x="720000" y="1667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u="sng" dirty="0">
                <a:solidFill>
                  <a:srgbClr val="002060"/>
                </a:solidFill>
                <a:latin typeface="Fredoka One" panose="02000000000000000000" pitchFamily="2" charset="0"/>
              </a:rPr>
              <a:t>If the user chooses the “Book an Appointment” button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AED0685-65FE-5C8A-80A4-BA41E80A1D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968" t="15662" r="14104" b="13503"/>
          <a:stretch/>
        </p:blipFill>
        <p:spPr>
          <a:xfrm>
            <a:off x="5299023" y="3587605"/>
            <a:ext cx="2997641" cy="147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54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36;p44">
            <a:extLst>
              <a:ext uri="{FF2B5EF4-FFF2-40B4-BE49-F238E27FC236}">
                <a16:creationId xmlns:a16="http://schemas.microsoft.com/office/drawing/2014/main" id="{BFD30FF6-87E1-3BF7-35A7-FCE836BEE5D0}"/>
              </a:ext>
            </a:extLst>
          </p:cNvPr>
          <p:cNvSpPr txBox="1">
            <a:spLocks/>
          </p:cNvSpPr>
          <p:nvPr/>
        </p:nvSpPr>
        <p:spPr>
          <a:xfrm>
            <a:off x="720000" y="1667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u="sng" dirty="0">
                <a:solidFill>
                  <a:srgbClr val="002060"/>
                </a:solidFill>
                <a:latin typeface="Fredoka One" panose="02000000000000000000" pitchFamily="2" charset="0"/>
              </a:rPr>
              <a:t>If the user chooses the “My Appointments” button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F380B9FE-7D9D-40EC-FDE0-AEA9B58BAC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705" t="23345" r="30386" b="18293"/>
          <a:stretch/>
        </p:blipFill>
        <p:spPr>
          <a:xfrm>
            <a:off x="2177322" y="1133459"/>
            <a:ext cx="4789356" cy="384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83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Google Shape;3098;p57"/>
          <p:cNvSpPr txBox="1">
            <a:spLocks noGrp="1"/>
          </p:cNvSpPr>
          <p:nvPr>
            <p:ph type="title"/>
          </p:nvPr>
        </p:nvSpPr>
        <p:spPr>
          <a:xfrm>
            <a:off x="377887" y="850383"/>
            <a:ext cx="8126968" cy="3104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chemeClr val="tx2">
                    <a:lumMod val="25000"/>
                  </a:schemeClr>
                </a:solidFill>
              </a:rPr>
              <a:t>Testing</a:t>
            </a:r>
            <a:endParaRPr sz="88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120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750A07D4-2B17-75C0-79DB-BB1CBADCE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15922"/>
              </p:ext>
            </p:extLst>
          </p:nvPr>
        </p:nvGraphicFramePr>
        <p:xfrm>
          <a:off x="606782" y="179760"/>
          <a:ext cx="7930435" cy="4783980"/>
        </p:xfrm>
        <a:graphic>
          <a:graphicData uri="http://schemas.openxmlformats.org/drawingml/2006/table">
            <a:tbl>
              <a:tblPr rtl="1" firstRow="1" bandRow="1">
                <a:tableStyleId>{745477DB-1358-4855-B989-F89DD711F679}</a:tableStyleId>
              </a:tblPr>
              <a:tblGrid>
                <a:gridCol w="4050178">
                  <a:extLst>
                    <a:ext uri="{9D8B030D-6E8A-4147-A177-3AD203B41FA5}">
                      <a16:colId xmlns:a16="http://schemas.microsoft.com/office/drawing/2014/main" val="792154253"/>
                    </a:ext>
                  </a:extLst>
                </a:gridCol>
                <a:gridCol w="3398917">
                  <a:extLst>
                    <a:ext uri="{9D8B030D-6E8A-4147-A177-3AD203B41FA5}">
                      <a16:colId xmlns:a16="http://schemas.microsoft.com/office/drawing/2014/main" val="3493138368"/>
                    </a:ext>
                  </a:extLst>
                </a:gridCol>
                <a:gridCol w="481340">
                  <a:extLst>
                    <a:ext uri="{9D8B030D-6E8A-4147-A177-3AD203B41FA5}">
                      <a16:colId xmlns:a16="http://schemas.microsoft.com/office/drawing/2014/main" val="173026052"/>
                    </a:ext>
                  </a:extLst>
                </a:gridCol>
              </a:tblGrid>
              <a:tr h="394788">
                <a:tc>
                  <a:txBody>
                    <a:bodyPr/>
                    <a:lstStyle/>
                    <a:p>
                      <a:pPr algn="ctr" rtl="1"/>
                      <a:r>
                        <a:rPr lang="fr-FR" sz="1600" b="1" i="0" u="none" strike="noStrike" cap="none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Arial"/>
                          <a:cs typeface="Arial"/>
                          <a:sym typeface="Arial"/>
                        </a:rPr>
                        <a:t>Expected Result</a:t>
                      </a:r>
                      <a:endParaRPr lang="he-IL" sz="1600" b="1" u="none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i="0" u="none" strike="noStrike" cap="none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Arial"/>
                          <a:cs typeface="Arial"/>
                          <a:sym typeface="Arial"/>
                        </a:rPr>
                        <a:t>Test</a:t>
                      </a:r>
                      <a:endParaRPr lang="he-IL" sz="1600" b="1" u="none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i="0" u="none" strike="noStrike" cap="none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lang="he-IL" sz="1600" b="1" u="none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021717"/>
                  </a:ext>
                </a:extLst>
              </a:tr>
              <a:tr h="638970">
                <a:tc>
                  <a:txBody>
                    <a:bodyPr/>
                    <a:lstStyle/>
                    <a:p>
                      <a:pPr algn="l" rtl="1"/>
                      <a:r>
                        <a:rPr lang="en-US" sz="1700" b="0" i="0" u="none" strike="noStrike" cap="none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Arial"/>
                          <a:cs typeface="Arial"/>
                          <a:sym typeface="Arial"/>
                        </a:rPr>
                        <a:t>User account is successfully created, and a confirmation email is sent.</a:t>
                      </a:r>
                      <a:r>
                        <a:rPr lang="he-IL" sz="1700" b="0" i="0" u="none" strike="noStrike" cap="none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he-IL" sz="17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700" b="0" i="0" u="none" strike="noStrike" cap="none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Arial"/>
                          <a:cs typeface="Arial"/>
                          <a:sym typeface="Arial"/>
                        </a:rPr>
                        <a:t>Test user registration with valid data.</a:t>
                      </a:r>
                      <a:endParaRPr lang="he-IL" sz="17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1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945969"/>
                  </a:ext>
                </a:extLst>
              </a:tr>
              <a:tr h="556913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User successfully logs in and is redirected to the dashboard.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Test login with correct email and password.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1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52618"/>
                  </a:ext>
                </a:extLst>
              </a:tr>
              <a:tr h="54901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Appointment is successfully booked, and the customer receives a confirmation SMS.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Test booking an appointment.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  <a:endParaRPr lang="he-IL" sz="1600" b="1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19158"/>
                  </a:ext>
                </a:extLst>
              </a:tr>
              <a:tr h="549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kern="100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Customer is successfully added to the waitlist and is notified if an appointment becomes available.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endParaRPr lang="en-US" sz="1700" kern="100" dirty="0">
                        <a:solidFill>
                          <a:srgbClr val="002060"/>
                        </a:solidFill>
                        <a:effectLst/>
                        <a:latin typeface="Arial Narrow" panose="020B0606020202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kern="100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Test adding a customer to the waiting list for unavailable date.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endParaRPr lang="en-US" sz="1700" kern="100" dirty="0">
                        <a:solidFill>
                          <a:srgbClr val="002060"/>
                        </a:solidFill>
                        <a:effectLst/>
                        <a:latin typeface="Arial Narrow" panose="020B0606020202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  <a:endParaRPr lang="he-IL" sz="1600" b="1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942373"/>
                  </a:ext>
                </a:extLst>
              </a:tr>
              <a:tr h="834166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Payment is processed, payment status is updated to "successful", and a digital receipt is sent to the customer.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Test successful payment using Stripe.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he-IL" sz="1600" b="1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810067"/>
                  </a:ext>
                </a:extLst>
              </a:tr>
              <a:tr h="873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kern="100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Appointment is successfully transferred, and the new customer receives a confirmation message.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endParaRPr lang="en-US" sz="1700" kern="100" dirty="0">
                        <a:solidFill>
                          <a:srgbClr val="002060"/>
                        </a:solidFill>
                        <a:effectLst/>
                        <a:latin typeface="Arial Narrow" panose="020B0606020202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kern="100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Test transferring an appointment to another user.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endParaRPr lang="en-US" sz="1700" kern="100" dirty="0">
                        <a:solidFill>
                          <a:srgbClr val="002060"/>
                        </a:solidFill>
                        <a:effectLst/>
                        <a:latin typeface="Arial Narrow" panose="020B0606020202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1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17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69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002060"/>
                </a:solidFill>
              </a:rPr>
              <a:t>Problem Statement</a:t>
            </a:r>
            <a:endParaRPr u="sng" dirty="0">
              <a:solidFill>
                <a:srgbClr val="002060"/>
              </a:solidFill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A1442054-E9EB-C6C9-156F-94CE32B5BA01}"/>
              </a:ext>
            </a:extLst>
          </p:cNvPr>
          <p:cNvSpPr txBox="1"/>
          <p:nvPr/>
        </p:nvSpPr>
        <p:spPr>
          <a:xfrm>
            <a:off x="1339320" y="1563397"/>
            <a:ext cx="6613655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Service based businesses face no-shows, last-minute cancellations.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These issues lead to financial losses and inefficient resource use.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Businesses suffer from inconsistent revenue streams and operational inefficiencies without effective management.</a:t>
            </a:r>
            <a:endParaRPr lang="he-IL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098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336;p44">
            <a:extLst>
              <a:ext uri="{FF2B5EF4-FFF2-40B4-BE49-F238E27FC236}">
                <a16:creationId xmlns:a16="http://schemas.microsoft.com/office/drawing/2014/main" id="{D17E88ED-5CD1-2255-2DB1-926D7DC5F219}"/>
              </a:ext>
            </a:extLst>
          </p:cNvPr>
          <p:cNvSpPr txBox="1">
            <a:spLocks/>
          </p:cNvSpPr>
          <p:nvPr/>
        </p:nvSpPr>
        <p:spPr>
          <a:xfrm>
            <a:off x="720000" y="2223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000" b="1" u="sng" dirty="0">
                <a:solidFill>
                  <a:srgbClr val="002060"/>
                </a:solidFill>
                <a:latin typeface="Fredoka One" panose="02000000000000000000" pitchFamily="2" charset="0"/>
              </a:rPr>
              <a:t>Constraints</a:t>
            </a:r>
            <a:endParaRPr lang="ar-AE" sz="3000" b="1" u="sng" dirty="0">
              <a:solidFill>
                <a:srgbClr val="002060"/>
              </a:solidFill>
              <a:latin typeface="Fredoka One" panose="02000000000000000000" pitchFamily="2" charset="0"/>
            </a:endParaRPr>
          </a:p>
          <a:p>
            <a:pPr algn="ctr"/>
            <a:endParaRPr lang="en-US" sz="3200" u="sng" dirty="0">
              <a:solidFill>
                <a:srgbClr val="002060"/>
              </a:solidFill>
              <a:latin typeface="Fredoka One" panose="02000000000000000000" pitchFamily="2" charset="0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E9D17669-0D86-D7CF-BD6F-D36AF8AC0098}"/>
              </a:ext>
            </a:extLst>
          </p:cNvPr>
          <p:cNvSpPr txBox="1"/>
          <p:nvPr/>
        </p:nvSpPr>
        <p:spPr>
          <a:xfrm>
            <a:off x="1002678" y="1073426"/>
            <a:ext cx="7513982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rgbClr val="002060"/>
              </a:buClr>
            </a:pPr>
            <a:endParaRPr lang="en-US" sz="18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2060"/>
                </a:solidFill>
                <a:latin typeface="Arial Narrow" panose="020B0606020202030204" pitchFamily="34" charset="0"/>
              </a:rPr>
              <a:t>Managing sensitive customer data, especially payment details, adds complexity to development.</a:t>
            </a:r>
          </a:p>
          <a:p>
            <a:pPr>
              <a:buClr>
                <a:srgbClr val="002060"/>
              </a:buClr>
            </a:pPr>
            <a:endParaRPr lang="en-US" sz="18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2060"/>
                </a:solidFill>
                <a:latin typeface="Arial Narrow" panose="020B0606020202030204" pitchFamily="34" charset="0"/>
              </a:rPr>
              <a:t>Scalability is crucial as the user base grows, especially for handling real-time transfers and notifications, but initial resources are limited.</a:t>
            </a:r>
          </a:p>
          <a:p>
            <a:pPr>
              <a:buClr>
                <a:srgbClr val="002060"/>
              </a:buClr>
            </a:pPr>
            <a:endParaRPr lang="en-US" sz="18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2060"/>
                </a:solidFill>
                <a:latin typeface="Arial Narrow" panose="020B0606020202030204" pitchFamily="34" charset="0"/>
              </a:rPr>
              <a:t>Reliance on third-party APIs (e.g., Stripe, Twilio, Google Calendar) poses a risk to platform reliability, necessitating fallback plans and careful integration.</a:t>
            </a:r>
          </a:p>
          <a:p>
            <a:pPr>
              <a:buClr>
                <a:srgbClr val="002060"/>
              </a:buClr>
            </a:pPr>
            <a:endParaRPr lang="en-US" sz="18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2060"/>
                </a:solidFill>
                <a:latin typeface="Arial Narrow" panose="020B0606020202030204" pitchFamily="34" charset="0"/>
              </a:rPr>
              <a:t>The platform must remain adaptable to different business models and appointment workflows without making the system overly complex.</a:t>
            </a:r>
            <a:endParaRPr lang="he-IL" sz="18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Google Shape;3098;p57"/>
          <p:cNvSpPr txBox="1">
            <a:spLocks noGrp="1"/>
          </p:cNvSpPr>
          <p:nvPr>
            <p:ph type="title"/>
          </p:nvPr>
        </p:nvSpPr>
        <p:spPr>
          <a:xfrm>
            <a:off x="377887" y="850383"/>
            <a:ext cx="8126968" cy="3104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chemeClr val="tx2">
                    <a:lumMod val="25000"/>
                  </a:schemeClr>
                </a:solidFill>
              </a:rPr>
              <a:t>Thank You</a:t>
            </a:r>
            <a:endParaRPr sz="88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27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49"/>
          <p:cNvSpPr txBox="1">
            <a:spLocks noGrp="1"/>
          </p:cNvSpPr>
          <p:nvPr>
            <p:ph type="title"/>
          </p:nvPr>
        </p:nvSpPr>
        <p:spPr>
          <a:xfrm>
            <a:off x="1926395" y="464412"/>
            <a:ext cx="513523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002060"/>
                </a:solidFill>
              </a:rPr>
              <a:t>Existing Solutions</a:t>
            </a:r>
            <a:endParaRPr u="sng" dirty="0">
              <a:solidFill>
                <a:srgbClr val="002060"/>
              </a:solidFill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6A0530D-7E6A-A740-302F-E77BF936DD41}"/>
              </a:ext>
            </a:extLst>
          </p:cNvPr>
          <p:cNvSpPr txBox="1"/>
          <p:nvPr/>
        </p:nvSpPr>
        <p:spPr>
          <a:xfrm>
            <a:off x="1021122" y="1404737"/>
            <a:ext cx="4135077" cy="29036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Current systems offer basic features:</a:t>
            </a:r>
          </a:p>
          <a:p>
            <a:pPr>
              <a:buClr>
                <a:srgbClr val="002060"/>
              </a:buClr>
            </a:pPr>
            <a:endParaRPr lang="en-US" sz="9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285750" lvl="8" indent="-285750">
              <a:lnSpc>
                <a:spcPct val="2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Online self-service booking.</a:t>
            </a:r>
          </a:p>
          <a:p>
            <a:pPr marL="285750" lvl="8" indent="-285750">
              <a:lnSpc>
                <a:spcPct val="2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Calendar integration.</a:t>
            </a:r>
          </a:p>
          <a:p>
            <a:pPr marL="285750" lvl="8" indent="-285750">
              <a:lnSpc>
                <a:spcPct val="2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Automated reminders.</a:t>
            </a:r>
          </a:p>
          <a:p>
            <a:pPr marL="285750" lvl="8" indent="-285750">
              <a:lnSpc>
                <a:spcPct val="2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Basic payment processing.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44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002060"/>
                </a:solidFill>
              </a:rPr>
              <a:t>Proposed Solution</a:t>
            </a:r>
            <a:endParaRPr u="sng" dirty="0">
              <a:solidFill>
                <a:srgbClr val="002060"/>
              </a:solidFill>
            </a:endParaRP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3B24442A-FBA0-C297-2EBB-C9BEBBDEFF3F}"/>
              </a:ext>
            </a:extLst>
          </p:cNvPr>
          <p:cNvSpPr txBox="1"/>
          <p:nvPr/>
        </p:nvSpPr>
        <p:spPr>
          <a:xfrm>
            <a:off x="960504" y="1421547"/>
            <a:ext cx="7222991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Prepayment ensures steady cash flow and reduces cancellations.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Automated reminders and flexible payments options.</a:t>
            </a:r>
          </a:p>
          <a:p>
            <a:pPr>
              <a:buClr>
                <a:srgbClr val="002060"/>
              </a:buClr>
            </a:pPr>
            <a:endParaRPr lang="en-US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Appointment transfer options prevent revenue loss.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The system ('a-friend-brings-a-friend') helps attract more customers and grow the business.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Price reduction for Unbooked Gaps. </a:t>
            </a:r>
            <a:endParaRPr lang="he-IL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19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Google Shape;3098;p57"/>
          <p:cNvSpPr txBox="1">
            <a:spLocks noGrp="1"/>
          </p:cNvSpPr>
          <p:nvPr>
            <p:ph type="title"/>
          </p:nvPr>
        </p:nvSpPr>
        <p:spPr>
          <a:xfrm>
            <a:off x="377887" y="850383"/>
            <a:ext cx="8126968" cy="3104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25000"/>
                  </a:schemeClr>
                </a:solidFill>
              </a:rPr>
              <a:t>Existing platforms</a:t>
            </a:r>
            <a:endParaRPr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7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48"/>
          <p:cNvSpPr txBox="1">
            <a:spLocks noGrp="1"/>
          </p:cNvSpPr>
          <p:nvPr>
            <p:ph type="title"/>
          </p:nvPr>
        </p:nvSpPr>
        <p:spPr>
          <a:xfrm>
            <a:off x="720000" y="2539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rgbClr val="002060"/>
                </a:solidFill>
                <a:latin typeface="Fredoka One" panose="02000000000000000000" pitchFamily="2" charset="0"/>
              </a:rPr>
              <a:t>Tor4You</a:t>
            </a:r>
            <a:endParaRPr b="1" u="sng" dirty="0">
              <a:solidFill>
                <a:srgbClr val="002060"/>
              </a:solidFill>
              <a:latin typeface="Fredoka One" panose="02000000000000000000" pitchFamily="2" charset="0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A1442054-E9EB-C6C9-156F-94CE32B5BA01}"/>
              </a:ext>
            </a:extLst>
          </p:cNvPr>
          <p:cNvSpPr txBox="1"/>
          <p:nvPr/>
        </p:nvSpPr>
        <p:spPr>
          <a:xfrm>
            <a:off x="1070379" y="1140589"/>
            <a:ext cx="7612578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A platform for scheduling appointments with advance payment.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A real-time sync app allowing convenient business management on the go.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Automatically sends SMS and email reminders, reducing cancellations by 90%.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Customers can book appointments via a business website, Facebook, or mobile app.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Facilitates payment collection (advance or after-service) and issues electronic tax invoices.</a:t>
            </a:r>
            <a:endParaRPr lang="he-IL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48"/>
          <p:cNvSpPr txBox="1">
            <a:spLocks noGrp="1"/>
          </p:cNvSpPr>
          <p:nvPr>
            <p:ph type="title"/>
          </p:nvPr>
        </p:nvSpPr>
        <p:spPr>
          <a:xfrm>
            <a:off x="720000" y="2539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rgbClr val="002060"/>
                </a:solidFill>
                <a:latin typeface="Fredoka One" panose="02000000000000000000" pitchFamily="2" charset="0"/>
              </a:rPr>
              <a:t>Pink</a:t>
            </a:r>
            <a:endParaRPr b="1" u="sng" dirty="0">
              <a:solidFill>
                <a:srgbClr val="002060"/>
              </a:solidFill>
              <a:latin typeface="Fredoka One" panose="02000000000000000000" pitchFamily="2" charset="0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EEF34682-6187-9F7A-361C-51FA66FC01D1}"/>
              </a:ext>
            </a:extLst>
          </p:cNvPr>
          <p:cNvSpPr txBox="1"/>
          <p:nvPr/>
        </p:nvSpPr>
        <p:spPr>
          <a:xfrm>
            <a:off x="1290918" y="945136"/>
            <a:ext cx="7368988" cy="40934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Smart system ensures appointments are scheduled without gaps, recommending the best available times for customers.</a:t>
            </a:r>
          </a:p>
          <a:p>
            <a:pPr>
              <a:buClr>
                <a:srgbClr val="002060"/>
              </a:buClr>
            </a:pPr>
            <a:endParaRPr lang="en-US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Customers receive unlimited WhatsApp reminders before appointments, ensuring timely arrival with confirmation of attendance.</a:t>
            </a:r>
          </a:p>
          <a:p>
            <a:pPr>
              <a:buClr>
                <a:srgbClr val="002060"/>
              </a:buClr>
            </a:pPr>
            <a:endParaRPr lang="en-US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Digital management of accounting documents like invoices, receipts, and offers, with automatic receipts sent via WhatsApp.</a:t>
            </a:r>
          </a:p>
          <a:p>
            <a:pPr>
              <a:buClr>
                <a:srgbClr val="002060"/>
              </a:buClr>
            </a:pPr>
            <a:endParaRPr lang="en-US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Payments can be processed via mobile with various methods like credit, cash, Bit, and Apple Pay.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he-IL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63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49"/>
          <p:cNvSpPr txBox="1">
            <a:spLocks noGrp="1"/>
          </p:cNvSpPr>
          <p:nvPr>
            <p:ph type="title"/>
          </p:nvPr>
        </p:nvSpPr>
        <p:spPr>
          <a:xfrm>
            <a:off x="942837" y="192101"/>
            <a:ext cx="614184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002060"/>
                </a:solidFill>
              </a:rPr>
              <a:t>NexTor vs. Tor4You and Pink</a:t>
            </a:r>
            <a:endParaRPr u="sng" dirty="0">
              <a:solidFill>
                <a:srgbClr val="002060"/>
              </a:solidFill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58C206C-2416-7EE0-597A-8D24DF4A0637}"/>
              </a:ext>
            </a:extLst>
          </p:cNvPr>
          <p:cNvSpPr txBox="1"/>
          <p:nvPr/>
        </p:nvSpPr>
        <p:spPr>
          <a:xfrm>
            <a:off x="942836" y="1321655"/>
            <a:ext cx="7263711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Customers can transfer appointments to others, preventing loss of revenue or service.</a:t>
            </a:r>
          </a:p>
          <a:p>
            <a:pPr>
              <a:buClr>
                <a:srgbClr val="002060"/>
              </a:buClr>
            </a:pPr>
            <a:endParaRPr lang="en-US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"A-friend-brings-a-friend" system encourages referrals, allowing customers to invite friends to book new appointments.</a:t>
            </a:r>
          </a:p>
          <a:p>
            <a:pPr>
              <a:buClr>
                <a:srgbClr val="002060"/>
              </a:buClr>
            </a:pPr>
            <a:endParaRPr lang="en-US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Customers can join a waiting list for earlier appointments, and the system sends a SMS notification when an appointment becomes available.</a:t>
            </a:r>
            <a:endParaRPr lang="he-IL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48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>
            <a:extLst>
              <a:ext uri="{FF2B5EF4-FFF2-40B4-BE49-F238E27FC236}">
                <a16:creationId xmlns:a16="http://schemas.microsoft.com/office/drawing/2014/main" id="{7C7DB57D-D753-0767-4C6E-8F0D4C01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686" y="132966"/>
            <a:ext cx="4802685" cy="585489"/>
          </a:xfrm>
        </p:spPr>
        <p:txBody>
          <a:bodyPr/>
          <a:lstStyle/>
          <a:p>
            <a:r>
              <a:rPr lang="en-US" dirty="0"/>
              <a:t>The process-Flow Chart</a:t>
            </a:r>
            <a:endParaRPr lang="en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C8659774-9F98-1FF2-3460-04363CA69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9" y="718455"/>
            <a:ext cx="4565167" cy="4322955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4D28B4E-CF4F-88EF-E6D2-E5E34FEB69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99" r="20187"/>
          <a:stretch/>
        </p:blipFill>
        <p:spPr>
          <a:xfrm>
            <a:off x="5145316" y="1127579"/>
            <a:ext cx="3606800" cy="2502807"/>
          </a:xfrm>
          <a:prstGeom prst="rect">
            <a:avLst/>
          </a:prstGeom>
        </p:spPr>
      </p:pic>
      <p:sp>
        <p:nvSpPr>
          <p:cNvPr id="14" name="חץ: מכופף למעלה 13">
            <a:extLst>
              <a:ext uri="{FF2B5EF4-FFF2-40B4-BE49-F238E27FC236}">
                <a16:creationId xmlns:a16="http://schemas.microsoft.com/office/drawing/2014/main" id="{E573FFA3-5651-4BFB-0B21-9A70F88DF4BB}"/>
              </a:ext>
            </a:extLst>
          </p:cNvPr>
          <p:cNvSpPr/>
          <p:nvPr/>
        </p:nvSpPr>
        <p:spPr>
          <a:xfrm>
            <a:off x="5080424" y="3630386"/>
            <a:ext cx="1625176" cy="796471"/>
          </a:xfrm>
          <a:prstGeom prst="bentUpArrow">
            <a:avLst>
              <a:gd name="adj1" fmla="val 15889"/>
              <a:gd name="adj2" fmla="val 25000"/>
              <a:gd name="adj3" fmla="val 332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9207323"/>
      </p:ext>
    </p:extLst>
  </p:cSld>
  <p:clrMapOvr>
    <a:masterClrMapping/>
  </p:clrMapOvr>
</p:sld>
</file>

<file path=ppt/theme/theme1.xml><?xml version="1.0" encoding="utf-8"?>
<a:theme xmlns:a="http://schemas.openxmlformats.org/drawingml/2006/main" name="Team Building Workshop by Slidesgo ">
  <a:themeElements>
    <a:clrScheme name="Simple Light">
      <a:dk1>
        <a:srgbClr val="2D2D48"/>
      </a:dk1>
      <a:lt1>
        <a:srgbClr val="FFFFFF"/>
      </a:lt1>
      <a:dk2>
        <a:srgbClr val="81B0C5"/>
      </a:dk2>
      <a:lt2>
        <a:srgbClr val="AFE2EF"/>
      </a:lt2>
      <a:accent1>
        <a:srgbClr val="D1EDEC"/>
      </a:accent1>
      <a:accent2>
        <a:srgbClr val="FFCF7B"/>
      </a:accent2>
      <a:accent3>
        <a:srgbClr val="FFD58F"/>
      </a:accent3>
      <a:accent4>
        <a:srgbClr val="FF555E"/>
      </a:accent4>
      <a:accent5>
        <a:srgbClr val="FFE6D6"/>
      </a:accent5>
      <a:accent6>
        <a:srgbClr val="F9F7F5"/>
      </a:accent6>
      <a:hlink>
        <a:srgbClr val="2D2D4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8109</TotalTime>
  <Words>593</Words>
  <Application>Microsoft Office PowerPoint</Application>
  <PresentationFormat>‫הצגה על המסך (16:9)</PresentationFormat>
  <Paragraphs>91</Paragraphs>
  <Slides>21</Slides>
  <Notes>20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9" baseType="lpstr">
      <vt:lpstr>Comic Sans MS</vt:lpstr>
      <vt:lpstr>Arial</vt:lpstr>
      <vt:lpstr>Fredoka One</vt:lpstr>
      <vt:lpstr>Bebas Neue</vt:lpstr>
      <vt:lpstr>Figtree</vt:lpstr>
      <vt:lpstr>Arial Narrow</vt:lpstr>
      <vt:lpstr>Wingdings</vt:lpstr>
      <vt:lpstr>Team Building Workshop by Slidesgo </vt:lpstr>
      <vt:lpstr>NexTor</vt:lpstr>
      <vt:lpstr>Problem Statement</vt:lpstr>
      <vt:lpstr>Existing Solutions</vt:lpstr>
      <vt:lpstr>Proposed Solution</vt:lpstr>
      <vt:lpstr>Existing platforms</vt:lpstr>
      <vt:lpstr>Tor4You</vt:lpstr>
      <vt:lpstr>Pink</vt:lpstr>
      <vt:lpstr>NexTor vs. Tor4You and Pink</vt:lpstr>
      <vt:lpstr>The process-Flow Chart</vt:lpstr>
      <vt:lpstr>UML  Diagrams</vt:lpstr>
      <vt:lpstr>מצגת של PowerPoint‏</vt:lpstr>
      <vt:lpstr>מצגת של PowerPoint‏</vt:lpstr>
      <vt:lpstr>GUI</vt:lpstr>
      <vt:lpstr>מצגת של PowerPoint‏</vt:lpstr>
      <vt:lpstr>מצגת של PowerPoint‏</vt:lpstr>
      <vt:lpstr>מצגת של PowerPoint‏</vt:lpstr>
      <vt:lpstr>מצגת של PowerPoint‏</vt:lpstr>
      <vt:lpstr>Testing</vt:lpstr>
      <vt:lpstr>מצגת של PowerPoint‏</vt:lpstr>
      <vt:lpstr>מצגת של PowerPoint‏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Hanan</cp:lastModifiedBy>
  <cp:revision>169</cp:revision>
  <dcterms:modified xsi:type="dcterms:W3CDTF">2024-09-21T15:27:42Z</dcterms:modified>
</cp:coreProperties>
</file>