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Lst>
  <p:notesMasterIdLst>
    <p:notesMasterId r:id="rId36"/>
  </p:notesMasterIdLst>
  <p:sldIdLst>
    <p:sldId id="256" r:id="rId5"/>
    <p:sldId id="329" r:id="rId6"/>
    <p:sldId id="316" r:id="rId7"/>
    <p:sldId id="333" r:id="rId8"/>
    <p:sldId id="328" r:id="rId9"/>
    <p:sldId id="295" r:id="rId10"/>
    <p:sldId id="305" r:id="rId11"/>
    <p:sldId id="296" r:id="rId12"/>
    <p:sldId id="326" r:id="rId13"/>
    <p:sldId id="325" r:id="rId14"/>
    <p:sldId id="318" r:id="rId15"/>
    <p:sldId id="297" r:id="rId16"/>
    <p:sldId id="319" r:id="rId17"/>
    <p:sldId id="298" r:id="rId18"/>
    <p:sldId id="324" r:id="rId19"/>
    <p:sldId id="327" r:id="rId20"/>
    <p:sldId id="320" r:id="rId21"/>
    <p:sldId id="299" r:id="rId22"/>
    <p:sldId id="310" r:id="rId23"/>
    <p:sldId id="309" r:id="rId24"/>
    <p:sldId id="311" r:id="rId25"/>
    <p:sldId id="321" r:id="rId26"/>
    <p:sldId id="332" r:id="rId27"/>
    <p:sldId id="330" r:id="rId28"/>
    <p:sldId id="322" r:id="rId29"/>
    <p:sldId id="302" r:id="rId30"/>
    <p:sldId id="314" r:id="rId31"/>
    <p:sldId id="315" r:id="rId32"/>
    <p:sldId id="323" r:id="rId33"/>
    <p:sldId id="313" r:id="rId34"/>
    <p:sldId id="262" r:id="rId35"/>
  </p:sldIdLst>
  <p:sldSz cx="9144000" cy="5143500" type="screen16x9"/>
  <p:notesSz cx="6858000" cy="9144000"/>
  <p:embeddedFontLst>
    <p:embeddedFont>
      <p:font typeface="Barlow" panose="00000500000000000000" pitchFamily="2" charset="0"/>
      <p:regular r:id="rId37"/>
      <p:bold r:id="rId38"/>
      <p:italic r:id="rId39"/>
      <p:boldItalic r:id="rId40"/>
    </p:embeddedFont>
    <p:embeddedFont>
      <p:font typeface="Barlow Condensed SemiBold" panose="00000706000000000000" pitchFamily="2" charset="0"/>
      <p:regular r:id="rId41"/>
      <p:bold r:id="rId42"/>
      <p:italic r:id="rId43"/>
      <p:boldItalic r:id="rId44"/>
    </p:embeddedFont>
    <p:embeddedFont>
      <p:font typeface="Montserrat"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F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1B368-D709-44AF-0DAA-D93533152D6E}" v="300" dt="2023-01-02T05:15:49.082"/>
    <p1510:client id="{182ED12B-FE12-4E02-A3E3-C6DD0A84E912}" vWet="4" dt="2023-01-02T10:43:53.672"/>
    <p1510:client id="{60A381E9-075F-B998-9E93-F83C95050B74}" v="1" dt="2023-01-02T00:57:52.086"/>
    <p1510:client id="{71F46A95-EBD1-4A25-5346-8FE2BDCA0596}" v="419" dt="2023-01-02T12:27:01.129"/>
    <p1510:client id="{8C71DA12-4E64-7F0C-0C29-3BD484069094}" v="522" dt="2023-01-02T11:09:23.409"/>
    <p1510:client id="{9EC65E1D-DE06-544B-3E32-1539630ACD9E}" v="92" dt="2023-01-02T01:35:19.734"/>
    <p1510:client id="{AAAC357D-6042-BE58-342F-423D27ECA82F}" v="21" dt="2023-01-02T12:00:41.882"/>
    <p1510:client id="{ACFE661E-2E16-20CA-FAA2-1B6149F1F66C}" v="729" dt="2023-01-02T03:49:03.951"/>
    <p1510:client id="{C2A349E4-CAE3-51CF-9FA6-F2FCB840333C}" v="257" dt="2023-01-02T12:17:38.751"/>
    <p1510:client id="{F0A57AF7-88C0-EB54-77A8-F464EEA60B49}" v="87" dt="2023-01-02T12:20:47.167"/>
  </p1510:revLst>
</p1510:revInfo>
</file>

<file path=ppt/tableStyles.xml><?xml version="1.0" encoding="utf-8"?>
<a:tblStyleLst xmlns:a="http://schemas.openxmlformats.org/drawingml/2006/main" def="{F5B7D1DA-E171-4F6E-802E-830428AE06A3}">
  <a:tblStyle styleId="{F5B7D1DA-E171-4F6E-802E-830428AE06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EF983-7ED2-464C-ABA0-3628363262FE}" type="doc">
      <dgm:prSet loTypeId="urn:microsoft.com/office/officeart/2005/8/layout/list1" loCatId="list" qsTypeId="urn:microsoft.com/office/officeart/2005/8/quickstyle/3d3" qsCatId="3D" csTypeId="urn:microsoft.com/office/officeart/2005/8/colors/accent2_4" csCatId="accent2" phldr="1"/>
      <dgm:spPr/>
      <dgm:t>
        <a:bodyPr/>
        <a:lstStyle/>
        <a:p>
          <a:endParaRPr lang="en-US"/>
        </a:p>
      </dgm:t>
    </dgm:pt>
    <dgm:pt modelId="{491F2A9F-24FB-42C1-9D65-87337F3D2B54}">
      <dgm:prSet phldr="0"/>
      <dgm:spPr>
        <a:solidFill>
          <a:schemeClr val="tx1">
            <a:lumMod val="85000"/>
          </a:schemeClr>
        </a:solidFill>
      </dgm:spPr>
      <dgm:t>
        <a:bodyPr/>
        <a:lstStyle/>
        <a:p>
          <a:pPr algn="l" rtl="0"/>
          <a:r>
            <a:rPr lang="en-US">
              <a:solidFill>
                <a:schemeClr val="bg2"/>
              </a:solidFill>
            </a:rPr>
            <a:t>Linear Stretching</a:t>
          </a:r>
        </a:p>
      </dgm:t>
    </dgm:pt>
    <dgm:pt modelId="{107EB7B5-A20B-4B65-A32C-D9C2DD06C957}" type="parTrans" cxnId="{3F8201E0-BF56-4AA5-937D-9D98B2097BEF}">
      <dgm:prSet/>
      <dgm:spPr/>
      <dgm:t>
        <a:bodyPr/>
        <a:lstStyle/>
        <a:p>
          <a:endParaRPr lang="en-US"/>
        </a:p>
      </dgm:t>
    </dgm:pt>
    <dgm:pt modelId="{4DA8A7FF-8A12-4E13-AEC3-634E4F231D85}" type="sibTrans" cxnId="{3F8201E0-BF56-4AA5-937D-9D98B2097BEF}">
      <dgm:prSet/>
      <dgm:spPr/>
      <dgm:t>
        <a:bodyPr/>
        <a:lstStyle/>
        <a:p>
          <a:endParaRPr lang="en-US"/>
        </a:p>
      </dgm:t>
    </dgm:pt>
    <dgm:pt modelId="{56066764-927A-4857-A7C2-329261D23CBF}">
      <dgm:prSet phldr="0"/>
      <dgm:spPr>
        <a:solidFill>
          <a:schemeClr val="tx1">
            <a:lumMod val="85000"/>
          </a:schemeClr>
        </a:solidFill>
      </dgm:spPr>
      <dgm:t>
        <a:bodyPr/>
        <a:lstStyle/>
        <a:p>
          <a:pPr algn="l"/>
          <a:r>
            <a:rPr lang="en-US">
              <a:solidFill>
                <a:schemeClr val="bg2"/>
              </a:solidFill>
            </a:rPr>
            <a:t>Piece-Wise Linear</a:t>
          </a:r>
        </a:p>
      </dgm:t>
    </dgm:pt>
    <dgm:pt modelId="{7C16BCF7-5167-47C0-ADD2-D4FD8195FD49}" type="parTrans" cxnId="{7E1804A3-B1A4-477A-A9D0-1509B84F8C8D}">
      <dgm:prSet/>
      <dgm:spPr/>
      <dgm:t>
        <a:bodyPr/>
        <a:lstStyle/>
        <a:p>
          <a:endParaRPr lang="en-US"/>
        </a:p>
      </dgm:t>
    </dgm:pt>
    <dgm:pt modelId="{14A50C7F-9310-4B49-A764-D769071E2A10}" type="sibTrans" cxnId="{7E1804A3-B1A4-477A-A9D0-1509B84F8C8D}">
      <dgm:prSet/>
      <dgm:spPr/>
      <dgm:t>
        <a:bodyPr/>
        <a:lstStyle/>
        <a:p>
          <a:endParaRPr lang="en-US"/>
        </a:p>
      </dgm:t>
    </dgm:pt>
    <dgm:pt modelId="{5C0DF337-7A1D-4749-8B94-738DDFE0B0EF}">
      <dgm:prSet phldr="0"/>
      <dgm:spPr>
        <a:solidFill>
          <a:schemeClr val="tx1">
            <a:lumMod val="85000"/>
          </a:schemeClr>
        </a:solidFill>
      </dgm:spPr>
      <dgm:t>
        <a:bodyPr/>
        <a:lstStyle/>
        <a:p>
          <a:pPr algn="l"/>
          <a:r>
            <a:rPr lang="en-US">
              <a:solidFill>
                <a:schemeClr val="bg2"/>
              </a:solidFill>
            </a:rPr>
            <a:t>Contract Adaptive histogram equalization (AHE)</a:t>
          </a:r>
        </a:p>
      </dgm:t>
    </dgm:pt>
    <dgm:pt modelId="{7B4B760D-9116-44FD-87D5-66D111DD9F16}" type="parTrans" cxnId="{59A162D1-5A86-4663-8A93-8AD7C9AD55F0}">
      <dgm:prSet/>
      <dgm:spPr/>
      <dgm:t>
        <a:bodyPr/>
        <a:lstStyle/>
        <a:p>
          <a:endParaRPr lang="en-US"/>
        </a:p>
      </dgm:t>
    </dgm:pt>
    <dgm:pt modelId="{3E09CCF0-02E3-46E3-A5D2-D8F496B3DB1B}" type="sibTrans" cxnId="{59A162D1-5A86-4663-8A93-8AD7C9AD55F0}">
      <dgm:prSet/>
      <dgm:spPr/>
      <dgm:t>
        <a:bodyPr/>
        <a:lstStyle/>
        <a:p>
          <a:endParaRPr lang="en-US"/>
        </a:p>
      </dgm:t>
    </dgm:pt>
    <dgm:pt modelId="{5F339ED5-01F1-48A9-A03A-80BC4339E382}" type="pres">
      <dgm:prSet presAssocID="{337EF983-7ED2-464C-ABA0-3628363262FE}" presName="linear" presStyleCnt="0">
        <dgm:presLayoutVars>
          <dgm:dir/>
          <dgm:animLvl val="lvl"/>
          <dgm:resizeHandles val="exact"/>
        </dgm:presLayoutVars>
      </dgm:prSet>
      <dgm:spPr/>
    </dgm:pt>
    <dgm:pt modelId="{8A597E03-6EFE-48B5-937D-27D52447DEC0}" type="pres">
      <dgm:prSet presAssocID="{491F2A9F-24FB-42C1-9D65-87337F3D2B54}" presName="parentLin" presStyleCnt="0"/>
      <dgm:spPr/>
    </dgm:pt>
    <dgm:pt modelId="{2EC379CA-7599-4072-A281-FC61BA56EF37}" type="pres">
      <dgm:prSet presAssocID="{491F2A9F-24FB-42C1-9D65-87337F3D2B54}" presName="parentLeftMargin" presStyleLbl="node1" presStyleIdx="0" presStyleCnt="3"/>
      <dgm:spPr/>
    </dgm:pt>
    <dgm:pt modelId="{5DB5304E-70B3-4078-8CC9-5EEA19499BCE}" type="pres">
      <dgm:prSet presAssocID="{491F2A9F-24FB-42C1-9D65-87337F3D2B54}" presName="parentText" presStyleLbl="node1" presStyleIdx="0" presStyleCnt="3">
        <dgm:presLayoutVars>
          <dgm:chMax val="0"/>
          <dgm:bulletEnabled val="1"/>
        </dgm:presLayoutVars>
      </dgm:prSet>
      <dgm:spPr/>
    </dgm:pt>
    <dgm:pt modelId="{C8441448-3A4B-4BE8-8E7B-D3B076FDDD52}" type="pres">
      <dgm:prSet presAssocID="{491F2A9F-24FB-42C1-9D65-87337F3D2B54}" presName="negativeSpace" presStyleCnt="0"/>
      <dgm:spPr/>
    </dgm:pt>
    <dgm:pt modelId="{9D731F31-BE52-4378-B81F-3984044ED42E}" type="pres">
      <dgm:prSet presAssocID="{491F2A9F-24FB-42C1-9D65-87337F3D2B54}" presName="childText" presStyleLbl="conFgAcc1" presStyleIdx="0" presStyleCnt="3">
        <dgm:presLayoutVars>
          <dgm:bulletEnabled val="1"/>
        </dgm:presLayoutVars>
      </dgm:prSet>
      <dgm:spPr>
        <a:solidFill>
          <a:srgbClr val="EBDFE8">
            <a:alpha val="89804"/>
          </a:srgbClr>
        </a:solidFill>
      </dgm:spPr>
    </dgm:pt>
    <dgm:pt modelId="{2786CA00-78D5-49EC-B29F-CDC91F0F7123}" type="pres">
      <dgm:prSet presAssocID="{4DA8A7FF-8A12-4E13-AEC3-634E4F231D85}" presName="spaceBetweenRectangles" presStyleCnt="0"/>
      <dgm:spPr/>
    </dgm:pt>
    <dgm:pt modelId="{2C3BA950-3313-4671-9641-DDBB6AA43B80}" type="pres">
      <dgm:prSet presAssocID="{56066764-927A-4857-A7C2-329261D23CBF}" presName="parentLin" presStyleCnt="0"/>
      <dgm:spPr/>
    </dgm:pt>
    <dgm:pt modelId="{E13571B4-BC28-44C5-ADE4-AD17813E7036}" type="pres">
      <dgm:prSet presAssocID="{56066764-927A-4857-A7C2-329261D23CBF}" presName="parentLeftMargin" presStyleLbl="node1" presStyleIdx="0" presStyleCnt="3"/>
      <dgm:spPr/>
    </dgm:pt>
    <dgm:pt modelId="{CD70889B-AB68-4C78-971D-57BC34CA5E8A}" type="pres">
      <dgm:prSet presAssocID="{56066764-927A-4857-A7C2-329261D23CBF}" presName="parentText" presStyleLbl="node1" presStyleIdx="1" presStyleCnt="3">
        <dgm:presLayoutVars>
          <dgm:chMax val="0"/>
          <dgm:bulletEnabled val="1"/>
        </dgm:presLayoutVars>
      </dgm:prSet>
      <dgm:spPr/>
    </dgm:pt>
    <dgm:pt modelId="{1FA8EA0E-EAF2-42BD-AA4E-E368FAE6A4D9}" type="pres">
      <dgm:prSet presAssocID="{56066764-927A-4857-A7C2-329261D23CBF}" presName="negativeSpace" presStyleCnt="0"/>
      <dgm:spPr/>
    </dgm:pt>
    <dgm:pt modelId="{9ED14428-02DA-4CB5-B4E8-60AEEB9D7E9A}" type="pres">
      <dgm:prSet presAssocID="{56066764-927A-4857-A7C2-329261D23CBF}" presName="childText" presStyleLbl="conFgAcc1" presStyleIdx="1" presStyleCnt="3">
        <dgm:presLayoutVars>
          <dgm:bulletEnabled val="1"/>
        </dgm:presLayoutVars>
      </dgm:prSet>
      <dgm:spPr>
        <a:solidFill>
          <a:srgbClr val="EBDFE8">
            <a:alpha val="90000"/>
          </a:srgbClr>
        </a:solidFill>
      </dgm:spPr>
    </dgm:pt>
    <dgm:pt modelId="{329C75DC-B47B-4DEA-A4F5-D15182F1867A}" type="pres">
      <dgm:prSet presAssocID="{14A50C7F-9310-4B49-A764-D769071E2A10}" presName="spaceBetweenRectangles" presStyleCnt="0"/>
      <dgm:spPr/>
    </dgm:pt>
    <dgm:pt modelId="{86664FFF-9E84-46DD-B97F-18FE14E479FC}" type="pres">
      <dgm:prSet presAssocID="{5C0DF337-7A1D-4749-8B94-738DDFE0B0EF}" presName="parentLin" presStyleCnt="0"/>
      <dgm:spPr/>
    </dgm:pt>
    <dgm:pt modelId="{B9E06935-DA4C-4A8A-A49A-7A5DA95D2C0A}" type="pres">
      <dgm:prSet presAssocID="{5C0DF337-7A1D-4749-8B94-738DDFE0B0EF}" presName="parentLeftMargin" presStyleLbl="node1" presStyleIdx="1" presStyleCnt="3"/>
      <dgm:spPr/>
    </dgm:pt>
    <dgm:pt modelId="{E7B7FDFC-2F9A-4CF0-9386-80C703FF544C}" type="pres">
      <dgm:prSet presAssocID="{5C0DF337-7A1D-4749-8B94-738DDFE0B0EF}" presName="parentText" presStyleLbl="node1" presStyleIdx="2" presStyleCnt="3">
        <dgm:presLayoutVars>
          <dgm:chMax val="0"/>
          <dgm:bulletEnabled val="1"/>
        </dgm:presLayoutVars>
      </dgm:prSet>
      <dgm:spPr/>
    </dgm:pt>
    <dgm:pt modelId="{1B61595A-899E-40D8-80A1-6F2D97447B49}" type="pres">
      <dgm:prSet presAssocID="{5C0DF337-7A1D-4749-8B94-738DDFE0B0EF}" presName="negativeSpace" presStyleCnt="0"/>
      <dgm:spPr/>
    </dgm:pt>
    <dgm:pt modelId="{8CCFF606-F883-4A17-90E6-28AFE2F2B967}" type="pres">
      <dgm:prSet presAssocID="{5C0DF337-7A1D-4749-8B94-738DDFE0B0EF}" presName="childText" presStyleLbl="conFgAcc1" presStyleIdx="2" presStyleCnt="3">
        <dgm:presLayoutVars>
          <dgm:bulletEnabled val="1"/>
        </dgm:presLayoutVars>
      </dgm:prSet>
      <dgm:spPr>
        <a:solidFill>
          <a:srgbClr val="EBDFE8">
            <a:alpha val="90000"/>
          </a:srgbClr>
        </a:solidFill>
      </dgm:spPr>
    </dgm:pt>
  </dgm:ptLst>
  <dgm:cxnLst>
    <dgm:cxn modelId="{EA6F7B37-8463-4478-B00D-CA73CAD8B6E8}" type="presOf" srcId="{337EF983-7ED2-464C-ABA0-3628363262FE}" destId="{5F339ED5-01F1-48A9-A03A-80BC4339E382}" srcOrd="0" destOrd="0" presId="urn:microsoft.com/office/officeart/2005/8/layout/list1"/>
    <dgm:cxn modelId="{8DDC7A42-B580-4A4E-8470-4201464AB676}" type="presOf" srcId="{56066764-927A-4857-A7C2-329261D23CBF}" destId="{E13571B4-BC28-44C5-ADE4-AD17813E7036}" srcOrd="0" destOrd="0" presId="urn:microsoft.com/office/officeart/2005/8/layout/list1"/>
    <dgm:cxn modelId="{4B91A644-DBB5-44C8-A6A5-817D59EBAF8E}" type="presOf" srcId="{5C0DF337-7A1D-4749-8B94-738DDFE0B0EF}" destId="{B9E06935-DA4C-4A8A-A49A-7A5DA95D2C0A}" srcOrd="0" destOrd="0" presId="urn:microsoft.com/office/officeart/2005/8/layout/list1"/>
    <dgm:cxn modelId="{983B0357-E4B6-4885-B789-8615CE293D55}" type="presOf" srcId="{491F2A9F-24FB-42C1-9D65-87337F3D2B54}" destId="{2EC379CA-7599-4072-A281-FC61BA56EF37}" srcOrd="0" destOrd="0" presId="urn:microsoft.com/office/officeart/2005/8/layout/list1"/>
    <dgm:cxn modelId="{7E1804A3-B1A4-477A-A9D0-1509B84F8C8D}" srcId="{337EF983-7ED2-464C-ABA0-3628363262FE}" destId="{56066764-927A-4857-A7C2-329261D23CBF}" srcOrd="1" destOrd="0" parTransId="{7C16BCF7-5167-47C0-ADD2-D4FD8195FD49}" sibTransId="{14A50C7F-9310-4B49-A764-D769071E2A10}"/>
    <dgm:cxn modelId="{1CAE7EB2-5B33-401B-8546-345D96B5E877}" type="presOf" srcId="{56066764-927A-4857-A7C2-329261D23CBF}" destId="{CD70889B-AB68-4C78-971D-57BC34CA5E8A}" srcOrd="1" destOrd="0" presId="urn:microsoft.com/office/officeart/2005/8/layout/list1"/>
    <dgm:cxn modelId="{1F7CA5C9-514E-417F-A872-8E76F54310E8}" type="presOf" srcId="{5C0DF337-7A1D-4749-8B94-738DDFE0B0EF}" destId="{E7B7FDFC-2F9A-4CF0-9386-80C703FF544C}" srcOrd="1" destOrd="0" presId="urn:microsoft.com/office/officeart/2005/8/layout/list1"/>
    <dgm:cxn modelId="{59A162D1-5A86-4663-8A93-8AD7C9AD55F0}" srcId="{337EF983-7ED2-464C-ABA0-3628363262FE}" destId="{5C0DF337-7A1D-4749-8B94-738DDFE0B0EF}" srcOrd="2" destOrd="0" parTransId="{7B4B760D-9116-44FD-87D5-66D111DD9F16}" sibTransId="{3E09CCF0-02E3-46E3-A5D2-D8F496B3DB1B}"/>
    <dgm:cxn modelId="{1A70FEDE-8BFA-47A0-89EC-CEBBC060971F}" type="presOf" srcId="{491F2A9F-24FB-42C1-9D65-87337F3D2B54}" destId="{5DB5304E-70B3-4078-8CC9-5EEA19499BCE}" srcOrd="1" destOrd="0" presId="urn:microsoft.com/office/officeart/2005/8/layout/list1"/>
    <dgm:cxn modelId="{3F8201E0-BF56-4AA5-937D-9D98B2097BEF}" srcId="{337EF983-7ED2-464C-ABA0-3628363262FE}" destId="{491F2A9F-24FB-42C1-9D65-87337F3D2B54}" srcOrd="0" destOrd="0" parTransId="{107EB7B5-A20B-4B65-A32C-D9C2DD06C957}" sibTransId="{4DA8A7FF-8A12-4E13-AEC3-634E4F231D85}"/>
    <dgm:cxn modelId="{548C44DC-97C6-455E-A42B-2052BE96BA3F}" type="presParOf" srcId="{5F339ED5-01F1-48A9-A03A-80BC4339E382}" destId="{8A597E03-6EFE-48B5-937D-27D52447DEC0}" srcOrd="0" destOrd="0" presId="urn:microsoft.com/office/officeart/2005/8/layout/list1"/>
    <dgm:cxn modelId="{7B7DEA3F-465E-477B-8303-0ED9C4605EB3}" type="presParOf" srcId="{8A597E03-6EFE-48B5-937D-27D52447DEC0}" destId="{2EC379CA-7599-4072-A281-FC61BA56EF37}" srcOrd="0" destOrd="0" presId="urn:microsoft.com/office/officeart/2005/8/layout/list1"/>
    <dgm:cxn modelId="{7C6B69ED-DD35-44AE-84C4-668B533C5C86}" type="presParOf" srcId="{8A597E03-6EFE-48B5-937D-27D52447DEC0}" destId="{5DB5304E-70B3-4078-8CC9-5EEA19499BCE}" srcOrd="1" destOrd="0" presId="urn:microsoft.com/office/officeart/2005/8/layout/list1"/>
    <dgm:cxn modelId="{B4623550-94F4-4950-9833-F3678A4071C8}" type="presParOf" srcId="{5F339ED5-01F1-48A9-A03A-80BC4339E382}" destId="{C8441448-3A4B-4BE8-8E7B-D3B076FDDD52}" srcOrd="1" destOrd="0" presId="urn:microsoft.com/office/officeart/2005/8/layout/list1"/>
    <dgm:cxn modelId="{472061FB-3F03-4F9C-A2D4-3B2C4E75F14A}" type="presParOf" srcId="{5F339ED5-01F1-48A9-A03A-80BC4339E382}" destId="{9D731F31-BE52-4378-B81F-3984044ED42E}" srcOrd="2" destOrd="0" presId="urn:microsoft.com/office/officeart/2005/8/layout/list1"/>
    <dgm:cxn modelId="{E6321D9F-8ECC-4B52-B822-F3530215AC1C}" type="presParOf" srcId="{5F339ED5-01F1-48A9-A03A-80BC4339E382}" destId="{2786CA00-78D5-49EC-B29F-CDC91F0F7123}" srcOrd="3" destOrd="0" presId="urn:microsoft.com/office/officeart/2005/8/layout/list1"/>
    <dgm:cxn modelId="{39D047AF-9972-4895-8E8C-6CD348DAE132}" type="presParOf" srcId="{5F339ED5-01F1-48A9-A03A-80BC4339E382}" destId="{2C3BA950-3313-4671-9641-DDBB6AA43B80}" srcOrd="4" destOrd="0" presId="urn:microsoft.com/office/officeart/2005/8/layout/list1"/>
    <dgm:cxn modelId="{425F557F-D4B4-468F-840A-1BE2D5222FC3}" type="presParOf" srcId="{2C3BA950-3313-4671-9641-DDBB6AA43B80}" destId="{E13571B4-BC28-44C5-ADE4-AD17813E7036}" srcOrd="0" destOrd="0" presId="urn:microsoft.com/office/officeart/2005/8/layout/list1"/>
    <dgm:cxn modelId="{1413CD76-3A23-44F7-99A4-7C08CA120A23}" type="presParOf" srcId="{2C3BA950-3313-4671-9641-DDBB6AA43B80}" destId="{CD70889B-AB68-4C78-971D-57BC34CA5E8A}" srcOrd="1" destOrd="0" presId="urn:microsoft.com/office/officeart/2005/8/layout/list1"/>
    <dgm:cxn modelId="{BCBB49B0-39F4-4CF0-8CB6-331336A22FDD}" type="presParOf" srcId="{5F339ED5-01F1-48A9-A03A-80BC4339E382}" destId="{1FA8EA0E-EAF2-42BD-AA4E-E368FAE6A4D9}" srcOrd="5" destOrd="0" presId="urn:microsoft.com/office/officeart/2005/8/layout/list1"/>
    <dgm:cxn modelId="{665DDC20-A6F8-45D0-A930-6EE0221CDDC2}" type="presParOf" srcId="{5F339ED5-01F1-48A9-A03A-80BC4339E382}" destId="{9ED14428-02DA-4CB5-B4E8-60AEEB9D7E9A}" srcOrd="6" destOrd="0" presId="urn:microsoft.com/office/officeart/2005/8/layout/list1"/>
    <dgm:cxn modelId="{D0A985E2-1AE0-4BB9-9D83-844BF4CDA0BF}" type="presParOf" srcId="{5F339ED5-01F1-48A9-A03A-80BC4339E382}" destId="{329C75DC-B47B-4DEA-A4F5-D15182F1867A}" srcOrd="7" destOrd="0" presId="urn:microsoft.com/office/officeart/2005/8/layout/list1"/>
    <dgm:cxn modelId="{5A6C42E1-A308-4EFA-8F24-29521331BA4B}" type="presParOf" srcId="{5F339ED5-01F1-48A9-A03A-80BC4339E382}" destId="{86664FFF-9E84-46DD-B97F-18FE14E479FC}" srcOrd="8" destOrd="0" presId="urn:microsoft.com/office/officeart/2005/8/layout/list1"/>
    <dgm:cxn modelId="{05B1C0E7-8398-44D4-AD22-FFF571EA98A4}" type="presParOf" srcId="{86664FFF-9E84-46DD-B97F-18FE14E479FC}" destId="{B9E06935-DA4C-4A8A-A49A-7A5DA95D2C0A}" srcOrd="0" destOrd="0" presId="urn:microsoft.com/office/officeart/2005/8/layout/list1"/>
    <dgm:cxn modelId="{5FF3FA7F-7213-46A4-A0E1-4AC29F45C21D}" type="presParOf" srcId="{86664FFF-9E84-46DD-B97F-18FE14E479FC}" destId="{E7B7FDFC-2F9A-4CF0-9386-80C703FF544C}" srcOrd="1" destOrd="0" presId="urn:microsoft.com/office/officeart/2005/8/layout/list1"/>
    <dgm:cxn modelId="{7336436A-0E73-4145-B1D4-7BE463A4ACC7}" type="presParOf" srcId="{5F339ED5-01F1-48A9-A03A-80BC4339E382}" destId="{1B61595A-899E-40D8-80A1-6F2D97447B49}" srcOrd="9" destOrd="0" presId="urn:microsoft.com/office/officeart/2005/8/layout/list1"/>
    <dgm:cxn modelId="{A67EBA52-7F3D-4735-BD2C-6A2CC5F6E6C3}" type="presParOf" srcId="{5F339ED5-01F1-48A9-A03A-80BC4339E382}" destId="{8CCFF606-F883-4A17-90E6-28AFE2F2B96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31F31-BE52-4378-B81F-3984044ED42E}">
      <dsp:nvSpPr>
        <dsp:cNvPr id="0" name=""/>
        <dsp:cNvSpPr/>
      </dsp:nvSpPr>
      <dsp:spPr>
        <a:xfrm>
          <a:off x="0" y="752477"/>
          <a:ext cx="6547182" cy="478800"/>
        </a:xfrm>
        <a:prstGeom prst="rect">
          <a:avLst/>
        </a:prstGeom>
        <a:solidFill>
          <a:srgbClr val="EBDFE8">
            <a:alpha val="89804"/>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DB5304E-70B3-4078-8CC9-5EEA19499BCE}">
      <dsp:nvSpPr>
        <dsp:cNvPr id="0" name=""/>
        <dsp:cNvSpPr/>
      </dsp:nvSpPr>
      <dsp:spPr>
        <a:xfrm>
          <a:off x="327359" y="472037"/>
          <a:ext cx="4583028" cy="560880"/>
        </a:xfrm>
        <a:prstGeom prst="roundRect">
          <a:avLst/>
        </a:prstGeom>
        <a:solidFill>
          <a:schemeClr val="tx1">
            <a:lumMod val="8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3228" tIns="0" rIns="173228" bIns="0" numCol="1" spcCol="1270" anchor="ctr" anchorCtr="0">
          <a:noAutofit/>
        </a:bodyPr>
        <a:lstStyle/>
        <a:p>
          <a:pPr marL="0" lvl="0" indent="0" algn="l" defTabSz="844550" rtl="0">
            <a:lnSpc>
              <a:spcPct val="90000"/>
            </a:lnSpc>
            <a:spcBef>
              <a:spcPct val="0"/>
            </a:spcBef>
            <a:spcAft>
              <a:spcPct val="35000"/>
            </a:spcAft>
            <a:buNone/>
          </a:pPr>
          <a:r>
            <a:rPr lang="en-US" sz="1900" kern="1200">
              <a:solidFill>
                <a:schemeClr val="bg2"/>
              </a:solidFill>
            </a:rPr>
            <a:t>Linear Stretching</a:t>
          </a:r>
        </a:p>
      </dsp:txBody>
      <dsp:txXfrm>
        <a:off x="354739" y="499417"/>
        <a:ext cx="4528268" cy="506120"/>
      </dsp:txXfrm>
    </dsp:sp>
    <dsp:sp modelId="{9ED14428-02DA-4CB5-B4E8-60AEEB9D7E9A}">
      <dsp:nvSpPr>
        <dsp:cNvPr id="0" name=""/>
        <dsp:cNvSpPr/>
      </dsp:nvSpPr>
      <dsp:spPr>
        <a:xfrm>
          <a:off x="0" y="1614317"/>
          <a:ext cx="6547182" cy="478800"/>
        </a:xfrm>
        <a:prstGeom prst="rect">
          <a:avLst/>
        </a:prstGeom>
        <a:solidFill>
          <a:srgbClr val="EBDFE8">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D70889B-AB68-4C78-971D-57BC34CA5E8A}">
      <dsp:nvSpPr>
        <dsp:cNvPr id="0" name=""/>
        <dsp:cNvSpPr/>
      </dsp:nvSpPr>
      <dsp:spPr>
        <a:xfrm>
          <a:off x="327359" y="1333877"/>
          <a:ext cx="4583028" cy="560880"/>
        </a:xfrm>
        <a:prstGeom prst="roundRect">
          <a:avLst/>
        </a:prstGeom>
        <a:solidFill>
          <a:schemeClr val="tx1">
            <a:lumMod val="8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3228" tIns="0" rIns="173228" bIns="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bg2"/>
              </a:solidFill>
            </a:rPr>
            <a:t>Piece-Wise Linear</a:t>
          </a:r>
        </a:p>
      </dsp:txBody>
      <dsp:txXfrm>
        <a:off x="354739" y="1361257"/>
        <a:ext cx="4528268" cy="506120"/>
      </dsp:txXfrm>
    </dsp:sp>
    <dsp:sp modelId="{8CCFF606-F883-4A17-90E6-28AFE2F2B967}">
      <dsp:nvSpPr>
        <dsp:cNvPr id="0" name=""/>
        <dsp:cNvSpPr/>
      </dsp:nvSpPr>
      <dsp:spPr>
        <a:xfrm>
          <a:off x="0" y="2476157"/>
          <a:ext cx="6547182" cy="478800"/>
        </a:xfrm>
        <a:prstGeom prst="rect">
          <a:avLst/>
        </a:prstGeom>
        <a:solidFill>
          <a:srgbClr val="EBDFE8">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7B7FDFC-2F9A-4CF0-9386-80C703FF544C}">
      <dsp:nvSpPr>
        <dsp:cNvPr id="0" name=""/>
        <dsp:cNvSpPr/>
      </dsp:nvSpPr>
      <dsp:spPr>
        <a:xfrm>
          <a:off x="327359" y="2195717"/>
          <a:ext cx="4583028" cy="560880"/>
        </a:xfrm>
        <a:prstGeom prst="roundRect">
          <a:avLst/>
        </a:prstGeom>
        <a:solidFill>
          <a:schemeClr val="tx1">
            <a:lumMod val="8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3228" tIns="0" rIns="173228" bIns="0"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bg2"/>
              </a:solidFill>
            </a:rPr>
            <a:t>Contract Adaptive histogram equalization (AHE)</a:t>
          </a:r>
        </a:p>
      </dsp:txBody>
      <dsp:txXfrm>
        <a:off x="354739" y="2223097"/>
        <a:ext cx="4528268"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116f4a803e0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116f4a803e0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56"/>
        <p:cNvGrpSpPr/>
        <p:nvPr/>
      </p:nvGrpSpPr>
      <p:grpSpPr>
        <a:xfrm>
          <a:off x="0" y="0"/>
          <a:ext cx="0" cy="0"/>
          <a:chOff x="0" y="0"/>
          <a:chExt cx="0" cy="0"/>
        </a:xfrm>
      </p:grpSpPr>
      <p:sp>
        <p:nvSpPr>
          <p:cNvPr id="557" name="Google Shape;557;p14"/>
          <p:cNvSpPr txBox="1">
            <a:spLocks noGrp="1"/>
          </p:cNvSpPr>
          <p:nvPr>
            <p:ph type="title"/>
          </p:nvPr>
        </p:nvSpPr>
        <p:spPr>
          <a:xfrm>
            <a:off x="1963275" y="3220825"/>
            <a:ext cx="5217300" cy="49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558" name="Google Shape;558;p14"/>
          <p:cNvSpPr txBox="1">
            <a:spLocks noGrp="1"/>
          </p:cNvSpPr>
          <p:nvPr>
            <p:ph type="subTitle" idx="1"/>
          </p:nvPr>
        </p:nvSpPr>
        <p:spPr>
          <a:xfrm>
            <a:off x="1498700" y="1686125"/>
            <a:ext cx="6146700" cy="13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23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559" name="Google Shape;559;p14"/>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4"/>
          <p:cNvGrpSpPr/>
          <p:nvPr/>
        </p:nvGrpSpPr>
        <p:grpSpPr>
          <a:xfrm>
            <a:off x="-1229162" y="1461657"/>
            <a:ext cx="1942494" cy="2022980"/>
            <a:chOff x="4445625" y="1829838"/>
            <a:chExt cx="739125" cy="769750"/>
          </a:xfrm>
        </p:grpSpPr>
        <p:sp>
          <p:nvSpPr>
            <p:cNvPr id="562" name="Google Shape;562;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14"/>
          <p:cNvGrpSpPr/>
          <p:nvPr/>
        </p:nvGrpSpPr>
        <p:grpSpPr>
          <a:xfrm rot="-5400000">
            <a:off x="8470913" y="1461657"/>
            <a:ext cx="1942494" cy="2022980"/>
            <a:chOff x="4445625" y="1829838"/>
            <a:chExt cx="739125" cy="769750"/>
          </a:xfrm>
        </p:grpSpPr>
        <p:sp>
          <p:nvSpPr>
            <p:cNvPr id="571" name="Google Shape;571;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579"/>
        <p:cNvGrpSpPr/>
        <p:nvPr/>
      </p:nvGrpSpPr>
      <p:grpSpPr>
        <a:xfrm>
          <a:off x="0" y="0"/>
          <a:ext cx="0" cy="0"/>
          <a:chOff x="0" y="0"/>
          <a:chExt cx="0" cy="0"/>
        </a:xfrm>
      </p:grpSpPr>
      <p:sp>
        <p:nvSpPr>
          <p:cNvPr id="580" name="Google Shape;580;p15"/>
          <p:cNvSpPr txBox="1">
            <a:spLocks noGrp="1"/>
          </p:cNvSpPr>
          <p:nvPr>
            <p:ph type="title" hasCustomPrompt="1"/>
          </p:nvPr>
        </p:nvSpPr>
        <p:spPr>
          <a:xfrm>
            <a:off x="1234750" y="790425"/>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1" name="Google Shape;581;p15"/>
          <p:cNvSpPr txBox="1">
            <a:spLocks noGrp="1"/>
          </p:cNvSpPr>
          <p:nvPr>
            <p:ph type="subTitle" idx="1"/>
          </p:nvPr>
        </p:nvSpPr>
        <p:spPr>
          <a:xfrm>
            <a:off x="1234753" y="1631066"/>
            <a:ext cx="2993400" cy="39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2" name="Google Shape;582;p15"/>
          <p:cNvSpPr txBox="1">
            <a:spLocks noGrp="1"/>
          </p:cNvSpPr>
          <p:nvPr>
            <p:ph type="title" idx="2" hasCustomPrompt="1"/>
          </p:nvPr>
        </p:nvSpPr>
        <p:spPr>
          <a:xfrm>
            <a:off x="4915800" y="790450"/>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3" name="Google Shape;583;p15"/>
          <p:cNvSpPr txBox="1">
            <a:spLocks noGrp="1"/>
          </p:cNvSpPr>
          <p:nvPr>
            <p:ph type="subTitle" idx="3"/>
          </p:nvPr>
        </p:nvSpPr>
        <p:spPr>
          <a:xfrm>
            <a:off x="4915800" y="1631077"/>
            <a:ext cx="2993400" cy="39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4" name="Google Shape;584;p15"/>
          <p:cNvSpPr txBox="1">
            <a:spLocks noGrp="1"/>
          </p:cNvSpPr>
          <p:nvPr>
            <p:ph type="title" idx="4" hasCustomPrompt="1"/>
          </p:nvPr>
        </p:nvSpPr>
        <p:spPr>
          <a:xfrm>
            <a:off x="4915800" y="2761426"/>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5" name="Google Shape;585;p15"/>
          <p:cNvSpPr txBox="1">
            <a:spLocks noGrp="1"/>
          </p:cNvSpPr>
          <p:nvPr>
            <p:ph type="subTitle" idx="5"/>
          </p:nvPr>
        </p:nvSpPr>
        <p:spPr>
          <a:xfrm>
            <a:off x="4915800" y="3602053"/>
            <a:ext cx="2993400" cy="39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6" name="Google Shape;586;p15"/>
          <p:cNvSpPr txBox="1">
            <a:spLocks noGrp="1"/>
          </p:cNvSpPr>
          <p:nvPr>
            <p:ph type="title" idx="6" hasCustomPrompt="1"/>
          </p:nvPr>
        </p:nvSpPr>
        <p:spPr>
          <a:xfrm>
            <a:off x="1234753" y="2761420"/>
            <a:ext cx="2993400" cy="82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0000"/>
              <a:buNone/>
              <a:defRPr sz="48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87" name="Google Shape;587;p15"/>
          <p:cNvSpPr txBox="1">
            <a:spLocks noGrp="1"/>
          </p:cNvSpPr>
          <p:nvPr>
            <p:ph type="subTitle" idx="7"/>
          </p:nvPr>
        </p:nvSpPr>
        <p:spPr>
          <a:xfrm>
            <a:off x="1234753" y="3602051"/>
            <a:ext cx="2993400" cy="39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2400"/>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588" name="Google Shape;588;p15"/>
          <p:cNvSpPr txBox="1">
            <a:spLocks noGrp="1"/>
          </p:cNvSpPr>
          <p:nvPr>
            <p:ph type="subTitle" idx="8"/>
          </p:nvPr>
        </p:nvSpPr>
        <p:spPr>
          <a:xfrm>
            <a:off x="1234753" y="1988490"/>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89" name="Google Shape;589;p15"/>
          <p:cNvSpPr txBox="1">
            <a:spLocks noGrp="1"/>
          </p:cNvSpPr>
          <p:nvPr>
            <p:ph type="subTitle" idx="9"/>
          </p:nvPr>
        </p:nvSpPr>
        <p:spPr>
          <a:xfrm>
            <a:off x="4915800" y="1988499"/>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90" name="Google Shape;590;p15"/>
          <p:cNvSpPr txBox="1">
            <a:spLocks noGrp="1"/>
          </p:cNvSpPr>
          <p:nvPr>
            <p:ph type="subTitle" idx="13"/>
          </p:nvPr>
        </p:nvSpPr>
        <p:spPr>
          <a:xfrm>
            <a:off x="4915800" y="3959475"/>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91" name="Google Shape;591;p15"/>
          <p:cNvSpPr txBox="1">
            <a:spLocks noGrp="1"/>
          </p:cNvSpPr>
          <p:nvPr>
            <p:ph type="subTitle" idx="14"/>
          </p:nvPr>
        </p:nvSpPr>
        <p:spPr>
          <a:xfrm>
            <a:off x="1234753" y="3959475"/>
            <a:ext cx="29934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92" name="Google Shape;592;p15"/>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15"/>
          <p:cNvGrpSpPr/>
          <p:nvPr/>
        </p:nvGrpSpPr>
        <p:grpSpPr>
          <a:xfrm>
            <a:off x="247775" y="4241825"/>
            <a:ext cx="315575" cy="366750"/>
            <a:chOff x="8558925" y="4522650"/>
            <a:chExt cx="315575" cy="366750"/>
          </a:xfrm>
        </p:grpSpPr>
        <p:grpSp>
          <p:nvGrpSpPr>
            <p:cNvPr id="595" name="Google Shape;595;p15"/>
            <p:cNvGrpSpPr/>
            <p:nvPr/>
          </p:nvGrpSpPr>
          <p:grpSpPr>
            <a:xfrm>
              <a:off x="8558925" y="4629825"/>
              <a:ext cx="107200" cy="107175"/>
              <a:chOff x="4125350" y="1946513"/>
              <a:chExt cx="107200" cy="107175"/>
            </a:xfrm>
          </p:grpSpPr>
          <p:sp>
            <p:nvSpPr>
              <p:cNvPr id="596" name="Google Shape;596;p1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5"/>
            <p:cNvGrpSpPr/>
            <p:nvPr/>
          </p:nvGrpSpPr>
          <p:grpSpPr>
            <a:xfrm>
              <a:off x="8711325" y="4782225"/>
              <a:ext cx="107200" cy="107175"/>
              <a:chOff x="4125350" y="1946513"/>
              <a:chExt cx="107200" cy="107175"/>
            </a:xfrm>
          </p:grpSpPr>
          <p:sp>
            <p:nvSpPr>
              <p:cNvPr id="599" name="Google Shape;599;p1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5"/>
            <p:cNvGrpSpPr/>
            <p:nvPr/>
          </p:nvGrpSpPr>
          <p:grpSpPr>
            <a:xfrm>
              <a:off x="8767300" y="4522650"/>
              <a:ext cx="107200" cy="107175"/>
              <a:chOff x="4125350" y="1946513"/>
              <a:chExt cx="107200" cy="107175"/>
            </a:xfrm>
          </p:grpSpPr>
          <p:sp>
            <p:nvSpPr>
              <p:cNvPr id="602" name="Google Shape;602;p1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4" name="Google Shape;604;p15"/>
          <p:cNvGrpSpPr/>
          <p:nvPr/>
        </p:nvGrpSpPr>
        <p:grpSpPr>
          <a:xfrm flipH="1">
            <a:off x="8729625" y="951866"/>
            <a:ext cx="194400" cy="112209"/>
            <a:chOff x="265900" y="3852516"/>
            <a:chExt cx="194400" cy="112209"/>
          </a:xfrm>
        </p:grpSpPr>
        <p:sp>
          <p:nvSpPr>
            <p:cNvPr id="605" name="Google Shape;605;p1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15"/>
          <p:cNvGrpSpPr/>
          <p:nvPr/>
        </p:nvGrpSpPr>
        <p:grpSpPr>
          <a:xfrm>
            <a:off x="-763675" y="-500525"/>
            <a:ext cx="1476900" cy="1476900"/>
            <a:chOff x="8632950" y="-311150"/>
            <a:chExt cx="1476900" cy="1476900"/>
          </a:xfrm>
        </p:grpSpPr>
        <p:sp>
          <p:nvSpPr>
            <p:cNvPr id="608" name="Google Shape;608;p15"/>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15"/>
          <p:cNvGrpSpPr/>
          <p:nvPr/>
        </p:nvGrpSpPr>
        <p:grpSpPr>
          <a:xfrm>
            <a:off x="8430775" y="4167100"/>
            <a:ext cx="1476900" cy="1476900"/>
            <a:chOff x="8632950" y="-311150"/>
            <a:chExt cx="1476900" cy="1476900"/>
          </a:xfrm>
        </p:grpSpPr>
        <p:sp>
          <p:nvSpPr>
            <p:cNvPr id="611" name="Google Shape;611;p15"/>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5"/>
          <p:cNvGrpSpPr/>
          <p:nvPr/>
        </p:nvGrpSpPr>
        <p:grpSpPr>
          <a:xfrm>
            <a:off x="3529283" y="4464921"/>
            <a:ext cx="1540684" cy="1387652"/>
            <a:chOff x="3632834" y="4464921"/>
            <a:chExt cx="1540684" cy="1387652"/>
          </a:xfrm>
        </p:grpSpPr>
        <p:sp>
          <p:nvSpPr>
            <p:cNvPr id="614" name="Google Shape;614;p1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 name="Google Shape;615;p1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16"/>
        <p:cNvGrpSpPr/>
        <p:nvPr/>
      </p:nvGrpSpPr>
      <p:grpSpPr>
        <a:xfrm>
          <a:off x="0" y="0"/>
          <a:ext cx="0" cy="0"/>
          <a:chOff x="0" y="0"/>
          <a:chExt cx="0" cy="0"/>
        </a:xfrm>
      </p:grpSpPr>
      <p:grpSp>
        <p:nvGrpSpPr>
          <p:cNvPr id="617" name="Google Shape;617;p16"/>
          <p:cNvGrpSpPr/>
          <p:nvPr/>
        </p:nvGrpSpPr>
        <p:grpSpPr>
          <a:xfrm>
            <a:off x="8064938" y="-1041168"/>
            <a:ext cx="1942494" cy="2022980"/>
            <a:chOff x="4445625" y="1829838"/>
            <a:chExt cx="739125" cy="769750"/>
          </a:xfrm>
        </p:grpSpPr>
        <p:sp>
          <p:nvSpPr>
            <p:cNvPr id="618" name="Google Shape;618;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6"/>
          <p:cNvGrpSpPr/>
          <p:nvPr/>
        </p:nvGrpSpPr>
        <p:grpSpPr>
          <a:xfrm>
            <a:off x="-858537" y="-1041168"/>
            <a:ext cx="1942494" cy="2022980"/>
            <a:chOff x="4445625" y="1829838"/>
            <a:chExt cx="739125" cy="769750"/>
          </a:xfrm>
        </p:grpSpPr>
        <p:sp>
          <p:nvSpPr>
            <p:cNvPr id="627" name="Google Shape;627;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6" name="Google Shape;636;p16"/>
          <p:cNvSpPr/>
          <p:nvPr/>
        </p:nvSpPr>
        <p:spPr>
          <a:xfrm rot="-152928">
            <a:off x="6925193" y="4175288"/>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rot="3635839">
            <a:off x="-1640952" y="3754337"/>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16"/>
          <p:cNvGrpSpPr/>
          <p:nvPr/>
        </p:nvGrpSpPr>
        <p:grpSpPr>
          <a:xfrm flipH="1">
            <a:off x="493849" y="4222131"/>
            <a:ext cx="438754" cy="772904"/>
            <a:chOff x="4950175" y="2998438"/>
            <a:chExt cx="88725" cy="156300"/>
          </a:xfrm>
        </p:grpSpPr>
        <p:sp>
          <p:nvSpPr>
            <p:cNvPr id="639" name="Google Shape;639;p1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6"/>
          <p:cNvGrpSpPr/>
          <p:nvPr/>
        </p:nvGrpSpPr>
        <p:grpSpPr>
          <a:xfrm>
            <a:off x="8626226" y="3746559"/>
            <a:ext cx="361129" cy="3106418"/>
            <a:chOff x="6317900" y="1197313"/>
            <a:chExt cx="180700" cy="1554375"/>
          </a:xfrm>
        </p:grpSpPr>
        <p:sp>
          <p:nvSpPr>
            <p:cNvPr id="676" name="Google Shape;676;p16"/>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16"/>
          <p:cNvSpPr/>
          <p:nvPr/>
        </p:nvSpPr>
        <p:spPr>
          <a:xfrm rot="-5400000" flipH="1">
            <a:off x="307075" y="2259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16"/>
          <p:cNvGrpSpPr/>
          <p:nvPr/>
        </p:nvGrpSpPr>
        <p:grpSpPr>
          <a:xfrm flipH="1">
            <a:off x="8671988" y="2252416"/>
            <a:ext cx="194400" cy="112209"/>
            <a:chOff x="265900" y="3852516"/>
            <a:chExt cx="194400" cy="112209"/>
          </a:xfrm>
        </p:grpSpPr>
        <p:sp>
          <p:nvSpPr>
            <p:cNvPr id="684" name="Google Shape;684;p1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686"/>
        <p:cNvGrpSpPr/>
        <p:nvPr/>
      </p:nvGrpSpPr>
      <p:grpSpPr>
        <a:xfrm>
          <a:off x="0" y="0"/>
          <a:ext cx="0" cy="0"/>
          <a:chOff x="0" y="0"/>
          <a:chExt cx="0" cy="0"/>
        </a:xfrm>
      </p:grpSpPr>
      <p:grpSp>
        <p:nvGrpSpPr>
          <p:cNvPr id="687" name="Google Shape;687;p17"/>
          <p:cNvGrpSpPr/>
          <p:nvPr/>
        </p:nvGrpSpPr>
        <p:grpSpPr>
          <a:xfrm rot="8100000">
            <a:off x="8064682" y="3952435"/>
            <a:ext cx="1942549" cy="2023037"/>
            <a:chOff x="4445625" y="1829838"/>
            <a:chExt cx="739125" cy="769750"/>
          </a:xfrm>
        </p:grpSpPr>
        <p:sp>
          <p:nvSpPr>
            <p:cNvPr id="688" name="Google Shape;688;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a:off x="-858537" y="3952469"/>
            <a:ext cx="1942494" cy="2022980"/>
            <a:chOff x="4445625" y="1829838"/>
            <a:chExt cx="739125" cy="769750"/>
          </a:xfrm>
        </p:grpSpPr>
        <p:sp>
          <p:nvSpPr>
            <p:cNvPr id="697" name="Google Shape;697;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6" name="Google Shape;706;p17"/>
          <p:cNvSpPr/>
          <p:nvPr/>
        </p:nvSpPr>
        <p:spPr>
          <a:xfrm rot="-10647072" flipH="1">
            <a:off x="6925193" y="-1707780"/>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rot="7164161" flipH="1">
            <a:off x="-1640952" y="-1604719"/>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17"/>
          <p:cNvGrpSpPr/>
          <p:nvPr/>
        </p:nvGrpSpPr>
        <p:grpSpPr>
          <a:xfrm rot="10800000">
            <a:off x="493849" y="-156096"/>
            <a:ext cx="438754" cy="772904"/>
            <a:chOff x="4950175" y="2998438"/>
            <a:chExt cx="88725" cy="156300"/>
          </a:xfrm>
        </p:grpSpPr>
        <p:sp>
          <p:nvSpPr>
            <p:cNvPr id="709" name="Google Shape;709;p1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17"/>
          <p:cNvGrpSpPr/>
          <p:nvPr/>
        </p:nvGrpSpPr>
        <p:grpSpPr>
          <a:xfrm rot="10800000" flipH="1">
            <a:off x="8626226" y="-2014039"/>
            <a:ext cx="361129" cy="3106418"/>
            <a:chOff x="6317900" y="1197313"/>
            <a:chExt cx="180700" cy="1554375"/>
          </a:xfrm>
        </p:grpSpPr>
        <p:sp>
          <p:nvSpPr>
            <p:cNvPr id="746" name="Google Shape;746;p17"/>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17"/>
          <p:cNvSpPr/>
          <p:nvPr/>
        </p:nvSpPr>
        <p:spPr>
          <a:xfrm rot="-5400000">
            <a:off x="307075" y="248182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17"/>
          <p:cNvGrpSpPr/>
          <p:nvPr/>
        </p:nvGrpSpPr>
        <p:grpSpPr>
          <a:xfrm rot="10800000">
            <a:off x="8671988" y="2474314"/>
            <a:ext cx="194400" cy="112209"/>
            <a:chOff x="265900" y="3852516"/>
            <a:chExt cx="194400" cy="112209"/>
          </a:xfrm>
        </p:grpSpPr>
        <p:sp>
          <p:nvSpPr>
            <p:cNvPr id="754" name="Google Shape;754;p1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17"/>
          <p:cNvSpPr/>
          <p:nvPr/>
        </p:nvSpPr>
        <p:spPr>
          <a:xfrm rot="-7199972">
            <a:off x="3156319" y="3826224"/>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757"/>
        <p:cNvGrpSpPr/>
        <p:nvPr/>
      </p:nvGrpSpPr>
      <p:grpSpPr>
        <a:xfrm>
          <a:off x="0" y="0"/>
          <a:ext cx="0" cy="0"/>
          <a:chOff x="0" y="0"/>
          <a:chExt cx="0" cy="0"/>
        </a:xfrm>
      </p:grpSpPr>
      <p:sp>
        <p:nvSpPr>
          <p:cNvPr id="758" name="Google Shape;758;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59" name="Google Shape;759;p18"/>
          <p:cNvSpPr txBox="1">
            <a:spLocks noGrp="1"/>
          </p:cNvSpPr>
          <p:nvPr>
            <p:ph type="subTitle" idx="1"/>
          </p:nvPr>
        </p:nvSpPr>
        <p:spPr>
          <a:xfrm>
            <a:off x="720000" y="1905475"/>
            <a:ext cx="7704000" cy="8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760" name="Google Shape;760;p18"/>
          <p:cNvSpPr txBox="1">
            <a:spLocks noGrp="1"/>
          </p:cNvSpPr>
          <p:nvPr>
            <p:ph type="subTitle" idx="2"/>
          </p:nvPr>
        </p:nvSpPr>
        <p:spPr>
          <a:xfrm>
            <a:off x="720000" y="13191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761" name="Google Shape;761;p18"/>
          <p:cNvSpPr/>
          <p:nvPr/>
        </p:nvSpPr>
        <p:spPr>
          <a:xfrm rot="-152928">
            <a:off x="6925193" y="4175288"/>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8"/>
          <p:cNvSpPr/>
          <p:nvPr/>
        </p:nvSpPr>
        <p:spPr>
          <a:xfrm rot="3635839">
            <a:off x="-1640952" y="3754337"/>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18"/>
          <p:cNvGrpSpPr/>
          <p:nvPr/>
        </p:nvGrpSpPr>
        <p:grpSpPr>
          <a:xfrm flipH="1">
            <a:off x="493849" y="4222131"/>
            <a:ext cx="438754" cy="772904"/>
            <a:chOff x="4950175" y="2998438"/>
            <a:chExt cx="88725" cy="156300"/>
          </a:xfrm>
        </p:grpSpPr>
        <p:sp>
          <p:nvSpPr>
            <p:cNvPr id="764" name="Google Shape;764;p1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18"/>
          <p:cNvGrpSpPr/>
          <p:nvPr/>
        </p:nvGrpSpPr>
        <p:grpSpPr>
          <a:xfrm>
            <a:off x="8626226" y="3746559"/>
            <a:ext cx="361129" cy="3106418"/>
            <a:chOff x="6317900" y="1197313"/>
            <a:chExt cx="180700" cy="1554375"/>
          </a:xfrm>
        </p:grpSpPr>
        <p:sp>
          <p:nvSpPr>
            <p:cNvPr id="801" name="Google Shape;801;p18"/>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18"/>
          <p:cNvSpPr/>
          <p:nvPr/>
        </p:nvSpPr>
        <p:spPr>
          <a:xfrm rot="-5400000" flipH="1">
            <a:off x="307075" y="2259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18"/>
          <p:cNvGrpSpPr/>
          <p:nvPr/>
        </p:nvGrpSpPr>
        <p:grpSpPr>
          <a:xfrm flipH="1">
            <a:off x="8671988" y="2252416"/>
            <a:ext cx="194400" cy="112209"/>
            <a:chOff x="265900" y="3852516"/>
            <a:chExt cx="194400" cy="112209"/>
          </a:xfrm>
        </p:grpSpPr>
        <p:sp>
          <p:nvSpPr>
            <p:cNvPr id="809" name="Google Shape;809;p1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18"/>
          <p:cNvGrpSpPr/>
          <p:nvPr/>
        </p:nvGrpSpPr>
        <p:grpSpPr>
          <a:xfrm rot="5400000">
            <a:off x="8064938" y="-1041181"/>
            <a:ext cx="1942494" cy="2022980"/>
            <a:chOff x="4445625" y="1829838"/>
            <a:chExt cx="739125" cy="769750"/>
          </a:xfrm>
        </p:grpSpPr>
        <p:sp>
          <p:nvSpPr>
            <p:cNvPr id="812" name="Google Shape;812;p18"/>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8"/>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8"/>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8"/>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8"/>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8"/>
          <p:cNvGrpSpPr/>
          <p:nvPr/>
        </p:nvGrpSpPr>
        <p:grpSpPr>
          <a:xfrm>
            <a:off x="-858537" y="-1041181"/>
            <a:ext cx="1942494" cy="2022980"/>
            <a:chOff x="4445625" y="1829838"/>
            <a:chExt cx="739125" cy="769750"/>
          </a:xfrm>
        </p:grpSpPr>
        <p:sp>
          <p:nvSpPr>
            <p:cNvPr id="821" name="Google Shape;821;p18"/>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8"/>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8"/>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8"/>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8"/>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8"/>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8"/>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8"/>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11_1">
    <p:spTree>
      <p:nvGrpSpPr>
        <p:cNvPr id="1" name="Shape 829"/>
        <p:cNvGrpSpPr/>
        <p:nvPr/>
      </p:nvGrpSpPr>
      <p:grpSpPr>
        <a:xfrm>
          <a:off x="0" y="0"/>
          <a:ext cx="0" cy="0"/>
          <a:chOff x="0" y="0"/>
          <a:chExt cx="0" cy="0"/>
        </a:xfrm>
      </p:grpSpPr>
      <p:sp>
        <p:nvSpPr>
          <p:cNvPr id="830" name="Google Shape;830;p19"/>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1" name="Google Shape;831;p19"/>
          <p:cNvSpPr txBox="1"/>
          <p:nvPr/>
        </p:nvSpPr>
        <p:spPr>
          <a:xfrm>
            <a:off x="720000" y="1901952"/>
            <a:ext cx="3852000" cy="269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solidFill>
                <a:srgbClr val="191919"/>
              </a:solidFill>
              <a:latin typeface="Montserrat"/>
              <a:ea typeface="Montserrat"/>
              <a:cs typeface="Montserrat"/>
              <a:sym typeface="Montserrat"/>
            </a:endParaRPr>
          </a:p>
        </p:txBody>
      </p:sp>
      <p:sp>
        <p:nvSpPr>
          <p:cNvPr id="832" name="Google Shape;832;p19"/>
          <p:cNvSpPr txBox="1"/>
          <p:nvPr/>
        </p:nvSpPr>
        <p:spPr>
          <a:xfrm>
            <a:off x="720000" y="1325550"/>
            <a:ext cx="7704000" cy="4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191919"/>
              </a:solidFill>
              <a:latin typeface="Montserrat"/>
              <a:ea typeface="Montserrat"/>
              <a:cs typeface="Montserrat"/>
              <a:sym typeface="Montserrat"/>
            </a:endParaRPr>
          </a:p>
        </p:txBody>
      </p:sp>
      <p:sp>
        <p:nvSpPr>
          <p:cNvPr id="833" name="Google Shape;833;p19"/>
          <p:cNvSpPr txBox="1"/>
          <p:nvPr/>
        </p:nvSpPr>
        <p:spPr>
          <a:xfrm>
            <a:off x="4572000" y="1901952"/>
            <a:ext cx="3852000" cy="269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solidFill>
                <a:srgbClr val="191919"/>
              </a:solidFill>
              <a:latin typeface="Montserrat"/>
              <a:ea typeface="Montserrat"/>
              <a:cs typeface="Montserrat"/>
              <a:sym typeface="Montserrat"/>
            </a:endParaRPr>
          </a:p>
        </p:txBody>
      </p:sp>
      <p:sp>
        <p:nvSpPr>
          <p:cNvPr id="834" name="Google Shape;834;p19"/>
          <p:cNvSpPr txBox="1">
            <a:spLocks noGrp="1"/>
          </p:cNvSpPr>
          <p:nvPr>
            <p:ph type="subTitle" idx="1"/>
          </p:nvPr>
        </p:nvSpPr>
        <p:spPr>
          <a:xfrm>
            <a:off x="720000" y="1905475"/>
            <a:ext cx="3852000" cy="270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35" name="Google Shape;835;p19"/>
          <p:cNvSpPr txBox="1">
            <a:spLocks noGrp="1"/>
          </p:cNvSpPr>
          <p:nvPr>
            <p:ph type="subTitle" idx="2"/>
          </p:nvPr>
        </p:nvSpPr>
        <p:spPr>
          <a:xfrm>
            <a:off x="4572000" y="1905475"/>
            <a:ext cx="3852000" cy="270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36" name="Google Shape;836;p19"/>
          <p:cNvSpPr/>
          <p:nvPr/>
        </p:nvSpPr>
        <p:spPr>
          <a:xfrm rot="-3599986">
            <a:off x="7364768"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rot="3599986" flipH="1">
            <a:off x="-2713057"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8" name="Google Shape;838;p19"/>
          <p:cNvGrpSpPr/>
          <p:nvPr/>
        </p:nvGrpSpPr>
        <p:grpSpPr>
          <a:xfrm>
            <a:off x="8601699" y="3997293"/>
            <a:ext cx="438754" cy="772904"/>
            <a:chOff x="4950175" y="2998438"/>
            <a:chExt cx="88725" cy="156300"/>
          </a:xfrm>
        </p:grpSpPr>
        <p:sp>
          <p:nvSpPr>
            <p:cNvPr id="839" name="Google Shape;839;p1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9"/>
          <p:cNvGrpSpPr/>
          <p:nvPr/>
        </p:nvGrpSpPr>
        <p:grpSpPr>
          <a:xfrm>
            <a:off x="3789809" y="4520733"/>
            <a:ext cx="1391222" cy="1387652"/>
            <a:chOff x="4010510" y="4522646"/>
            <a:chExt cx="1391222" cy="1387652"/>
          </a:xfrm>
        </p:grpSpPr>
        <p:sp>
          <p:nvSpPr>
            <p:cNvPr id="876" name="Google Shape;876;p19"/>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7" name="Google Shape;877;p19"/>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878" name="Google Shape;878;p19"/>
          <p:cNvGrpSpPr/>
          <p:nvPr/>
        </p:nvGrpSpPr>
        <p:grpSpPr>
          <a:xfrm>
            <a:off x="1772900" y="4810116"/>
            <a:ext cx="194400" cy="112209"/>
            <a:chOff x="265900" y="3852516"/>
            <a:chExt cx="194400" cy="112209"/>
          </a:xfrm>
        </p:grpSpPr>
        <p:sp>
          <p:nvSpPr>
            <p:cNvPr id="879" name="Google Shape;879;p1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19"/>
          <p:cNvGrpSpPr/>
          <p:nvPr/>
        </p:nvGrpSpPr>
        <p:grpSpPr>
          <a:xfrm>
            <a:off x="216575" y="1666525"/>
            <a:ext cx="315575" cy="366750"/>
            <a:chOff x="8558925" y="4522650"/>
            <a:chExt cx="315575" cy="366750"/>
          </a:xfrm>
        </p:grpSpPr>
        <p:grpSp>
          <p:nvGrpSpPr>
            <p:cNvPr id="882" name="Google Shape;882;p19"/>
            <p:cNvGrpSpPr/>
            <p:nvPr/>
          </p:nvGrpSpPr>
          <p:grpSpPr>
            <a:xfrm>
              <a:off x="8558925" y="4629825"/>
              <a:ext cx="107200" cy="107175"/>
              <a:chOff x="4125350" y="1946513"/>
              <a:chExt cx="107200" cy="107175"/>
            </a:xfrm>
          </p:grpSpPr>
          <p:sp>
            <p:nvSpPr>
              <p:cNvPr id="883" name="Google Shape;883;p1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19"/>
            <p:cNvGrpSpPr/>
            <p:nvPr/>
          </p:nvGrpSpPr>
          <p:grpSpPr>
            <a:xfrm>
              <a:off x="8711325" y="4782225"/>
              <a:ext cx="107200" cy="107175"/>
              <a:chOff x="4125350" y="1946513"/>
              <a:chExt cx="107200" cy="107175"/>
            </a:xfrm>
          </p:grpSpPr>
          <p:sp>
            <p:nvSpPr>
              <p:cNvPr id="886" name="Google Shape;886;p1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9"/>
            <p:cNvGrpSpPr/>
            <p:nvPr/>
          </p:nvGrpSpPr>
          <p:grpSpPr>
            <a:xfrm>
              <a:off x="8767300" y="4522650"/>
              <a:ext cx="107200" cy="107175"/>
              <a:chOff x="4125350" y="1946513"/>
              <a:chExt cx="107200" cy="107175"/>
            </a:xfrm>
          </p:grpSpPr>
          <p:sp>
            <p:nvSpPr>
              <p:cNvPr id="889" name="Google Shape;889;p1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1" name="Google Shape;891;p19"/>
          <p:cNvSpPr/>
          <p:nvPr/>
        </p:nvSpPr>
        <p:spPr>
          <a:xfrm rot="5400000">
            <a:off x="7093213" y="48176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9"/>
          <p:cNvGrpSpPr/>
          <p:nvPr/>
        </p:nvGrpSpPr>
        <p:grpSpPr>
          <a:xfrm>
            <a:off x="-756900" y="-937412"/>
            <a:ext cx="1476900" cy="1476900"/>
            <a:chOff x="8632950" y="-311150"/>
            <a:chExt cx="1476900" cy="1476900"/>
          </a:xfrm>
        </p:grpSpPr>
        <p:sp>
          <p:nvSpPr>
            <p:cNvPr id="893" name="Google Shape;893;p1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9"/>
          <p:cNvGrpSpPr/>
          <p:nvPr/>
        </p:nvGrpSpPr>
        <p:grpSpPr>
          <a:xfrm>
            <a:off x="8424000" y="-937412"/>
            <a:ext cx="1476900" cy="1476900"/>
            <a:chOff x="8632950" y="-311150"/>
            <a:chExt cx="1476900" cy="1476900"/>
          </a:xfrm>
        </p:grpSpPr>
        <p:sp>
          <p:nvSpPr>
            <p:cNvPr id="896" name="Google Shape;896;p1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898"/>
        <p:cNvGrpSpPr/>
        <p:nvPr/>
      </p:nvGrpSpPr>
      <p:grpSpPr>
        <a:xfrm>
          <a:off x="0" y="0"/>
          <a:ext cx="0" cy="0"/>
          <a:chOff x="0" y="0"/>
          <a:chExt cx="0" cy="0"/>
        </a:xfrm>
      </p:grpSpPr>
      <p:sp>
        <p:nvSpPr>
          <p:cNvPr id="899" name="Google Shape;899;p20"/>
          <p:cNvSpPr txBox="1">
            <a:spLocks noGrp="1"/>
          </p:cNvSpPr>
          <p:nvPr>
            <p:ph type="subTitle" idx="1"/>
          </p:nvPr>
        </p:nvSpPr>
        <p:spPr>
          <a:xfrm>
            <a:off x="869400" y="1551800"/>
            <a:ext cx="2282400" cy="4218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0" name="Google Shape;900;p20"/>
          <p:cNvSpPr txBox="1">
            <a:spLocks noGrp="1"/>
          </p:cNvSpPr>
          <p:nvPr>
            <p:ph type="subTitle" idx="2"/>
          </p:nvPr>
        </p:nvSpPr>
        <p:spPr>
          <a:xfrm>
            <a:off x="3430818" y="1551800"/>
            <a:ext cx="2282400" cy="42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1" name="Google Shape;901;p20"/>
          <p:cNvSpPr txBox="1">
            <a:spLocks noGrp="1"/>
          </p:cNvSpPr>
          <p:nvPr>
            <p:ph type="subTitle" idx="3"/>
          </p:nvPr>
        </p:nvSpPr>
        <p:spPr>
          <a:xfrm>
            <a:off x="5992249" y="1551800"/>
            <a:ext cx="2282400" cy="42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ctr"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902" name="Google Shape;902;p20"/>
          <p:cNvSpPr txBox="1">
            <a:spLocks noGrp="1"/>
          </p:cNvSpPr>
          <p:nvPr>
            <p:ph type="subTitle" idx="4"/>
          </p:nvPr>
        </p:nvSpPr>
        <p:spPr>
          <a:xfrm>
            <a:off x="869400" y="1973758"/>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3" name="Google Shape;903;p20"/>
          <p:cNvSpPr txBox="1">
            <a:spLocks noGrp="1"/>
          </p:cNvSpPr>
          <p:nvPr>
            <p:ph type="subTitle" idx="5"/>
          </p:nvPr>
        </p:nvSpPr>
        <p:spPr>
          <a:xfrm>
            <a:off x="3430810" y="1973600"/>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4" name="Google Shape;904;p20"/>
          <p:cNvSpPr txBox="1">
            <a:spLocks noGrp="1"/>
          </p:cNvSpPr>
          <p:nvPr>
            <p:ph type="subTitle" idx="6"/>
          </p:nvPr>
        </p:nvSpPr>
        <p:spPr>
          <a:xfrm>
            <a:off x="5992225" y="1973642"/>
            <a:ext cx="2282400" cy="1948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dk1"/>
                </a:solidFill>
              </a:defRPr>
            </a:lvl1pPr>
            <a:lvl2pPr lvl="1" algn="ctr" rtl="0">
              <a:spcBef>
                <a:spcPts val="0"/>
              </a:spcBef>
              <a:spcAft>
                <a:spcPts val="0"/>
              </a:spcAft>
              <a:buClr>
                <a:schemeClr val="dk1"/>
              </a:buClr>
              <a:buSzPts val="1400"/>
              <a:buChar char="○"/>
              <a:defRPr>
                <a:solidFill>
                  <a:schemeClr val="dk1"/>
                </a:solidFill>
              </a:defRPr>
            </a:lvl2pPr>
            <a:lvl3pPr lvl="2" algn="ctr" rtl="0">
              <a:spcBef>
                <a:spcPts val="0"/>
              </a:spcBef>
              <a:spcAft>
                <a:spcPts val="0"/>
              </a:spcAft>
              <a:buClr>
                <a:schemeClr val="dk1"/>
              </a:buClr>
              <a:buSzPts val="1400"/>
              <a:buChar char="■"/>
              <a:defRPr>
                <a:solidFill>
                  <a:schemeClr val="dk1"/>
                </a:solidFill>
              </a:defRPr>
            </a:lvl3pPr>
            <a:lvl4pPr lvl="3" algn="ctr" rtl="0">
              <a:spcBef>
                <a:spcPts val="0"/>
              </a:spcBef>
              <a:spcAft>
                <a:spcPts val="0"/>
              </a:spcAft>
              <a:buClr>
                <a:schemeClr val="dk1"/>
              </a:buClr>
              <a:buSzPts val="1400"/>
              <a:buChar char="●"/>
              <a:defRPr>
                <a:solidFill>
                  <a:schemeClr val="dk1"/>
                </a:solidFill>
              </a:defRPr>
            </a:lvl4pPr>
            <a:lvl5pPr lvl="4" algn="ctr" rtl="0">
              <a:spcBef>
                <a:spcPts val="0"/>
              </a:spcBef>
              <a:spcAft>
                <a:spcPts val="0"/>
              </a:spcAft>
              <a:buClr>
                <a:schemeClr val="dk1"/>
              </a:buClr>
              <a:buSzPts val="1400"/>
              <a:buChar char="○"/>
              <a:defRPr>
                <a:solidFill>
                  <a:schemeClr val="dk1"/>
                </a:solidFill>
              </a:defRPr>
            </a:lvl5pPr>
            <a:lvl6pPr lvl="5" algn="ctr" rtl="0">
              <a:spcBef>
                <a:spcPts val="0"/>
              </a:spcBef>
              <a:spcAft>
                <a:spcPts val="0"/>
              </a:spcAft>
              <a:buClr>
                <a:schemeClr val="dk1"/>
              </a:buClr>
              <a:buSzPts val="1400"/>
              <a:buChar char="■"/>
              <a:defRPr>
                <a:solidFill>
                  <a:schemeClr val="dk1"/>
                </a:solidFill>
              </a:defRPr>
            </a:lvl6pPr>
            <a:lvl7pPr lvl="6" algn="ctr" rtl="0">
              <a:spcBef>
                <a:spcPts val="0"/>
              </a:spcBef>
              <a:spcAft>
                <a:spcPts val="0"/>
              </a:spcAft>
              <a:buClr>
                <a:schemeClr val="dk1"/>
              </a:buClr>
              <a:buSzPts val="1400"/>
              <a:buChar char="●"/>
              <a:defRPr>
                <a:solidFill>
                  <a:schemeClr val="dk1"/>
                </a:solidFill>
              </a:defRPr>
            </a:lvl7pPr>
            <a:lvl8pPr lvl="7" algn="ctr" rtl="0">
              <a:spcBef>
                <a:spcPts val="0"/>
              </a:spcBef>
              <a:spcAft>
                <a:spcPts val="0"/>
              </a:spcAft>
              <a:buClr>
                <a:schemeClr val="dk1"/>
              </a:buClr>
              <a:buSzPts val="1400"/>
              <a:buChar char="○"/>
              <a:defRPr>
                <a:solidFill>
                  <a:schemeClr val="dk1"/>
                </a:solidFill>
              </a:defRPr>
            </a:lvl8pPr>
            <a:lvl9pPr lvl="8" algn="ctr" rtl="0">
              <a:spcBef>
                <a:spcPts val="0"/>
              </a:spcBef>
              <a:spcAft>
                <a:spcPts val="0"/>
              </a:spcAft>
              <a:buClr>
                <a:schemeClr val="dk1"/>
              </a:buClr>
              <a:buSzPts val="1400"/>
              <a:buChar char="■"/>
              <a:defRPr>
                <a:solidFill>
                  <a:schemeClr val="dk1"/>
                </a:solidFill>
              </a:defRPr>
            </a:lvl9pPr>
          </a:lstStyle>
          <a:p>
            <a:endParaRPr/>
          </a:p>
        </p:txBody>
      </p:sp>
      <p:sp>
        <p:nvSpPr>
          <p:cNvPr id="905" name="Google Shape;90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6" name="Google Shape;906;p20"/>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0"/>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8" name="Google Shape;908;p20"/>
          <p:cNvGrpSpPr/>
          <p:nvPr/>
        </p:nvGrpSpPr>
        <p:grpSpPr>
          <a:xfrm rot="5400000">
            <a:off x="4483925" y="4608575"/>
            <a:ext cx="315575" cy="366750"/>
            <a:chOff x="8558925" y="4522650"/>
            <a:chExt cx="315575" cy="366750"/>
          </a:xfrm>
        </p:grpSpPr>
        <p:grpSp>
          <p:nvGrpSpPr>
            <p:cNvPr id="909" name="Google Shape;909;p20"/>
            <p:cNvGrpSpPr/>
            <p:nvPr/>
          </p:nvGrpSpPr>
          <p:grpSpPr>
            <a:xfrm>
              <a:off x="8558925" y="4629825"/>
              <a:ext cx="107200" cy="107175"/>
              <a:chOff x="4125350" y="1946513"/>
              <a:chExt cx="107200" cy="107175"/>
            </a:xfrm>
          </p:grpSpPr>
          <p:sp>
            <p:nvSpPr>
              <p:cNvPr id="910" name="Google Shape;910;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20"/>
            <p:cNvGrpSpPr/>
            <p:nvPr/>
          </p:nvGrpSpPr>
          <p:grpSpPr>
            <a:xfrm>
              <a:off x="8711325" y="4782225"/>
              <a:ext cx="107200" cy="107175"/>
              <a:chOff x="4125350" y="1946513"/>
              <a:chExt cx="107200" cy="107175"/>
            </a:xfrm>
          </p:grpSpPr>
          <p:sp>
            <p:nvSpPr>
              <p:cNvPr id="913" name="Google Shape;913;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20"/>
            <p:cNvGrpSpPr/>
            <p:nvPr/>
          </p:nvGrpSpPr>
          <p:grpSpPr>
            <a:xfrm>
              <a:off x="8767300" y="4522650"/>
              <a:ext cx="107200" cy="107175"/>
              <a:chOff x="4125350" y="1946513"/>
              <a:chExt cx="107200" cy="107175"/>
            </a:xfrm>
          </p:grpSpPr>
          <p:sp>
            <p:nvSpPr>
              <p:cNvPr id="916" name="Google Shape;916;p2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8" name="Google Shape;918;p20"/>
          <p:cNvGrpSpPr/>
          <p:nvPr/>
        </p:nvGrpSpPr>
        <p:grpSpPr>
          <a:xfrm rot="10800000" flipH="1">
            <a:off x="208200" y="783266"/>
            <a:ext cx="194400" cy="112209"/>
            <a:chOff x="265900" y="3852516"/>
            <a:chExt cx="194400" cy="112209"/>
          </a:xfrm>
        </p:grpSpPr>
        <p:sp>
          <p:nvSpPr>
            <p:cNvPr id="919" name="Google Shape;919;p20"/>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flipH="1">
            <a:off x="208198" y="4114456"/>
            <a:ext cx="438754" cy="772904"/>
            <a:chOff x="4950175" y="2998438"/>
            <a:chExt cx="88725" cy="156300"/>
          </a:xfrm>
        </p:grpSpPr>
        <p:sp>
          <p:nvSpPr>
            <p:cNvPr id="922" name="Google Shape;922;p2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20"/>
          <p:cNvGrpSpPr/>
          <p:nvPr/>
        </p:nvGrpSpPr>
        <p:grpSpPr>
          <a:xfrm>
            <a:off x="8027788" y="-937400"/>
            <a:ext cx="1476900" cy="1476900"/>
            <a:chOff x="8632950" y="-311150"/>
            <a:chExt cx="1476900" cy="1476900"/>
          </a:xfrm>
        </p:grpSpPr>
        <p:sp>
          <p:nvSpPr>
            <p:cNvPr id="959" name="Google Shape;959;p20"/>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0"/>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2" name="Google Shape;962;p20"/>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963" name="Google Shape;963;p20"/>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964"/>
        <p:cNvGrpSpPr/>
        <p:nvPr/>
      </p:nvGrpSpPr>
      <p:grpSpPr>
        <a:xfrm>
          <a:off x="0" y="0"/>
          <a:ext cx="0" cy="0"/>
          <a:chOff x="0" y="0"/>
          <a:chExt cx="0" cy="0"/>
        </a:xfrm>
      </p:grpSpPr>
      <p:sp>
        <p:nvSpPr>
          <p:cNvPr id="965" name="Google Shape;965;p21"/>
          <p:cNvSpPr txBox="1">
            <a:spLocks noGrp="1"/>
          </p:cNvSpPr>
          <p:nvPr>
            <p:ph type="ctrTitle"/>
          </p:nvPr>
        </p:nvSpPr>
        <p:spPr>
          <a:xfrm>
            <a:off x="2918300" y="540000"/>
            <a:ext cx="3307500" cy="102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966" name="Google Shape;966;p21"/>
          <p:cNvSpPr txBox="1">
            <a:spLocks noGrp="1"/>
          </p:cNvSpPr>
          <p:nvPr>
            <p:ph type="subTitle" idx="1"/>
          </p:nvPr>
        </p:nvSpPr>
        <p:spPr>
          <a:xfrm>
            <a:off x="2918200" y="1676300"/>
            <a:ext cx="3307500" cy="39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967" name="Google Shape;967;p21"/>
          <p:cNvSpPr txBox="1">
            <a:spLocks noGrp="1"/>
          </p:cNvSpPr>
          <p:nvPr>
            <p:ph type="subTitle" idx="2"/>
          </p:nvPr>
        </p:nvSpPr>
        <p:spPr>
          <a:xfrm>
            <a:off x="2918200" y="2080833"/>
            <a:ext cx="3307500" cy="74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968" name="Google Shape;968;p21"/>
          <p:cNvSpPr txBox="1"/>
          <p:nvPr/>
        </p:nvSpPr>
        <p:spPr>
          <a:xfrm>
            <a:off x="1702675" y="3536525"/>
            <a:ext cx="5738700" cy="554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b="1">
                <a:solidFill>
                  <a:schemeClr val="dk1"/>
                </a:solidFill>
                <a:latin typeface="Barlow"/>
                <a:ea typeface="Barlow"/>
                <a:cs typeface="Barlow"/>
                <a:sym typeface="Barlow"/>
              </a:rPr>
              <a:t>Credits: </a:t>
            </a:r>
            <a:r>
              <a:rPr lang="en" sz="1200">
                <a:solidFill>
                  <a:schemeClr val="dk1"/>
                </a:solidFill>
                <a:latin typeface="Barlow"/>
                <a:ea typeface="Barlow"/>
                <a:cs typeface="Barlow"/>
                <a:sym typeface="Barlow"/>
              </a:rPr>
              <a:t>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and includes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
        <p:nvSpPr>
          <p:cNvPr id="969" name="Google Shape;969;p21"/>
          <p:cNvSpPr/>
          <p:nvPr/>
        </p:nvSpPr>
        <p:spPr>
          <a:xfrm rot="-9899986">
            <a:off x="7763302" y="2137980"/>
            <a:ext cx="3365104" cy="3705151"/>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rot="3600027" flipH="1">
            <a:off x="-1547130" y="780284"/>
            <a:ext cx="4131850" cy="2603746"/>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21"/>
          <p:cNvGrpSpPr/>
          <p:nvPr/>
        </p:nvGrpSpPr>
        <p:grpSpPr>
          <a:xfrm rot="10800000" flipH="1">
            <a:off x="4345700" y="4832766"/>
            <a:ext cx="194400" cy="112209"/>
            <a:chOff x="265900" y="3852516"/>
            <a:chExt cx="194400" cy="112209"/>
          </a:xfrm>
        </p:grpSpPr>
        <p:sp>
          <p:nvSpPr>
            <p:cNvPr id="972" name="Google Shape;972;p2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21"/>
          <p:cNvSpPr/>
          <p:nvPr/>
        </p:nvSpPr>
        <p:spPr>
          <a:xfrm rot="435267">
            <a:off x="741449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21"/>
          <p:cNvGrpSpPr/>
          <p:nvPr/>
        </p:nvGrpSpPr>
        <p:grpSpPr>
          <a:xfrm>
            <a:off x="8650138" y="4120884"/>
            <a:ext cx="361129" cy="3106418"/>
            <a:chOff x="6317900" y="1197313"/>
            <a:chExt cx="180700" cy="1554375"/>
          </a:xfrm>
        </p:grpSpPr>
        <p:sp>
          <p:nvSpPr>
            <p:cNvPr id="976" name="Google Shape;976;p2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2" name="Google Shape;982;p21"/>
          <p:cNvCxnSpPr/>
          <p:nvPr/>
        </p:nvCxnSpPr>
        <p:spPr>
          <a:xfrm rot="436104" flipH="1">
            <a:off x="7939026" y="-138003"/>
            <a:ext cx="713735" cy="700711"/>
          </a:xfrm>
          <a:prstGeom prst="straightConnector1">
            <a:avLst/>
          </a:prstGeom>
          <a:noFill/>
          <a:ln w="9525" cap="flat" cmpd="sng">
            <a:solidFill>
              <a:schemeClr val="dk1"/>
            </a:solidFill>
            <a:prstDash val="solid"/>
            <a:round/>
            <a:headEnd type="none" w="med" len="med"/>
            <a:tailEnd type="none" w="med" len="med"/>
          </a:ln>
        </p:spPr>
      </p:cxnSp>
      <p:sp>
        <p:nvSpPr>
          <p:cNvPr id="983" name="Google Shape;983;p21"/>
          <p:cNvSpPr/>
          <p:nvPr/>
        </p:nvSpPr>
        <p:spPr>
          <a:xfrm rot="435267">
            <a:off x="751009" y="46821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4" name="Google Shape;984;p21"/>
          <p:cNvCxnSpPr/>
          <p:nvPr/>
        </p:nvCxnSpPr>
        <p:spPr>
          <a:xfrm rot="436104" flipH="1">
            <a:off x="789539" y="4875122"/>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985" name="Google Shape;985;p21"/>
          <p:cNvGrpSpPr/>
          <p:nvPr/>
        </p:nvGrpSpPr>
        <p:grpSpPr>
          <a:xfrm rot="10800000">
            <a:off x="154663" y="-1652004"/>
            <a:ext cx="361129" cy="3106418"/>
            <a:chOff x="6317900" y="1197313"/>
            <a:chExt cx="180700" cy="1554375"/>
          </a:xfrm>
        </p:grpSpPr>
        <p:sp>
          <p:nvSpPr>
            <p:cNvPr id="986" name="Google Shape;986;p2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9" name="Google Shape;79;p4"/>
          <p:cNvSpPr txBox="1">
            <a:spLocks noGrp="1"/>
          </p:cNvSpPr>
          <p:nvPr>
            <p:ph type="body" idx="1"/>
          </p:nvPr>
        </p:nvSpPr>
        <p:spPr>
          <a:xfrm>
            <a:off x="720000" y="1127000"/>
            <a:ext cx="7704000" cy="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80" name="Google Shape;80;p4"/>
          <p:cNvSpPr/>
          <p:nvPr/>
        </p:nvSpPr>
        <p:spPr>
          <a:xfrm rot="-5400000">
            <a:off x="7165362" y="-774010"/>
            <a:ext cx="2984498" cy="188072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rot="900032">
            <a:off x="-1298549" y="-641129"/>
            <a:ext cx="2144560" cy="2361269"/>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8558925" y="4522650"/>
            <a:ext cx="315575" cy="366750"/>
            <a:chOff x="8558925" y="4522650"/>
            <a:chExt cx="315575" cy="366750"/>
          </a:xfrm>
        </p:grpSpPr>
        <p:grpSp>
          <p:nvGrpSpPr>
            <p:cNvPr id="83" name="Google Shape;83;p4"/>
            <p:cNvGrpSpPr/>
            <p:nvPr/>
          </p:nvGrpSpPr>
          <p:grpSpPr>
            <a:xfrm>
              <a:off x="8558925" y="4629825"/>
              <a:ext cx="107200" cy="107175"/>
              <a:chOff x="4125350" y="1946513"/>
              <a:chExt cx="107200" cy="107175"/>
            </a:xfrm>
          </p:grpSpPr>
          <p:sp>
            <p:nvSpPr>
              <p:cNvPr id="84" name="Google Shape;84;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4"/>
            <p:cNvGrpSpPr/>
            <p:nvPr/>
          </p:nvGrpSpPr>
          <p:grpSpPr>
            <a:xfrm>
              <a:off x="8711325" y="4782225"/>
              <a:ext cx="107200" cy="107175"/>
              <a:chOff x="4125350" y="1946513"/>
              <a:chExt cx="107200" cy="107175"/>
            </a:xfrm>
          </p:grpSpPr>
          <p:sp>
            <p:nvSpPr>
              <p:cNvPr id="87" name="Google Shape;87;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8767300" y="4522650"/>
              <a:ext cx="107200" cy="107175"/>
              <a:chOff x="4125350" y="1946513"/>
              <a:chExt cx="107200" cy="107175"/>
            </a:xfrm>
          </p:grpSpPr>
          <p:sp>
            <p:nvSpPr>
              <p:cNvPr id="90" name="Google Shape;90;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4"/>
          <p:cNvSpPr/>
          <p:nvPr/>
        </p:nvSpPr>
        <p:spPr>
          <a:xfrm rot="5400000">
            <a:off x="8769800" y="25428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4"/>
          <p:cNvGrpSpPr/>
          <p:nvPr/>
        </p:nvGrpSpPr>
        <p:grpSpPr>
          <a:xfrm>
            <a:off x="280275" y="246791"/>
            <a:ext cx="194400" cy="112209"/>
            <a:chOff x="265900" y="3852516"/>
            <a:chExt cx="194400" cy="112209"/>
          </a:xfrm>
        </p:grpSpPr>
        <p:sp>
          <p:nvSpPr>
            <p:cNvPr id="94" name="Google Shape;94;p4"/>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4"/>
          <p:cNvGrpSpPr/>
          <p:nvPr/>
        </p:nvGrpSpPr>
        <p:grpSpPr>
          <a:xfrm>
            <a:off x="158099" y="4189781"/>
            <a:ext cx="438754" cy="772904"/>
            <a:chOff x="4950175" y="2998438"/>
            <a:chExt cx="88725" cy="156300"/>
          </a:xfrm>
        </p:grpSpPr>
        <p:sp>
          <p:nvSpPr>
            <p:cNvPr id="97" name="Google Shape;97;p4"/>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4"/>
          <p:cNvGrpSpPr/>
          <p:nvPr/>
        </p:nvGrpSpPr>
        <p:grpSpPr>
          <a:xfrm>
            <a:off x="3876381" y="4522646"/>
            <a:ext cx="1391239" cy="1387652"/>
            <a:chOff x="4010494" y="4522646"/>
            <a:chExt cx="1391239" cy="1387652"/>
          </a:xfrm>
        </p:grpSpPr>
        <p:sp>
          <p:nvSpPr>
            <p:cNvPr id="134" name="Google Shape;134;p4"/>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4"/>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4"/>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6"/>
          <p:cNvSpPr/>
          <p:nvPr/>
        </p:nvSpPr>
        <p:spPr>
          <a:xfrm rot="-3599986">
            <a:off x="7364768"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3599986" flipH="1">
            <a:off x="-2713057"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6"/>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5" name="Google Shape;235;p6"/>
          <p:cNvSpPr/>
          <p:nvPr/>
        </p:nvSpPr>
        <p:spPr>
          <a:xfrm rot="5400000">
            <a:off x="7093213" y="48176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2"/>
        <p:cNvGrpSpPr/>
        <p:nvPr/>
      </p:nvGrpSpPr>
      <p:grpSpPr>
        <a:xfrm>
          <a:off x="0" y="0"/>
          <a:ext cx="0" cy="0"/>
          <a:chOff x="0" y="0"/>
          <a:chExt cx="0" cy="0"/>
        </a:xfrm>
      </p:grpSpPr>
      <p:sp>
        <p:nvSpPr>
          <p:cNvPr id="243" name="Google Shape;243;p7"/>
          <p:cNvSpPr txBox="1">
            <a:spLocks noGrp="1"/>
          </p:cNvSpPr>
          <p:nvPr>
            <p:ph type="title"/>
          </p:nvPr>
        </p:nvSpPr>
        <p:spPr>
          <a:xfrm>
            <a:off x="1569600" y="1268375"/>
            <a:ext cx="6004800" cy="8484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4" name="Google Shape;244;p7"/>
          <p:cNvSpPr txBox="1">
            <a:spLocks noGrp="1"/>
          </p:cNvSpPr>
          <p:nvPr>
            <p:ph type="subTitle" idx="1"/>
          </p:nvPr>
        </p:nvSpPr>
        <p:spPr>
          <a:xfrm>
            <a:off x="1569600" y="2400023"/>
            <a:ext cx="6004800" cy="126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7"/>
          <p:cNvSpPr/>
          <p:nvPr/>
        </p:nvSpPr>
        <p:spPr>
          <a:xfrm rot="-6012810">
            <a:off x="6446180" y="-972564"/>
            <a:ext cx="4319100" cy="2721744"/>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rot="435267">
            <a:off x="3845984" y="-60591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7"/>
          <p:cNvCxnSpPr/>
          <p:nvPr/>
        </p:nvCxnSpPr>
        <p:spPr>
          <a:xfrm rot="436104" flipH="1">
            <a:off x="4188239" y="-1377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48" name="Google Shape;248;p7"/>
          <p:cNvSpPr/>
          <p:nvPr/>
        </p:nvSpPr>
        <p:spPr>
          <a:xfrm rot="-5400000" flipH="1">
            <a:off x="30707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7"/>
          <p:cNvGrpSpPr/>
          <p:nvPr/>
        </p:nvGrpSpPr>
        <p:grpSpPr>
          <a:xfrm flipH="1">
            <a:off x="8671988" y="3199241"/>
            <a:ext cx="194400" cy="112209"/>
            <a:chOff x="265900" y="3852516"/>
            <a:chExt cx="194400" cy="112209"/>
          </a:xfrm>
        </p:grpSpPr>
        <p:sp>
          <p:nvSpPr>
            <p:cNvPr id="250" name="Google Shape;250;p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2" name="Google Shape;252;p7"/>
          <p:cNvCxnSpPr/>
          <p:nvPr/>
        </p:nvCxnSpPr>
        <p:spPr>
          <a:xfrm rot="436104" flipH="1">
            <a:off x="4616239" y="-2509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53" name="Google Shape;253;p7"/>
          <p:cNvSpPr/>
          <p:nvPr/>
        </p:nvSpPr>
        <p:spPr>
          <a:xfrm>
            <a:off x="-1348900" y="4016737"/>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7"/>
          <p:cNvGrpSpPr/>
          <p:nvPr/>
        </p:nvGrpSpPr>
        <p:grpSpPr>
          <a:xfrm rot="-5400000">
            <a:off x="8064938" y="4172419"/>
            <a:ext cx="1942494" cy="2022980"/>
            <a:chOff x="4445625" y="1829838"/>
            <a:chExt cx="739125" cy="769750"/>
          </a:xfrm>
        </p:grpSpPr>
        <p:sp>
          <p:nvSpPr>
            <p:cNvPr id="255" name="Google Shape;255;p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7"/>
          <p:cNvGrpSpPr/>
          <p:nvPr/>
        </p:nvGrpSpPr>
        <p:grpSpPr>
          <a:xfrm>
            <a:off x="-459175" y="-350137"/>
            <a:ext cx="1476900" cy="1476900"/>
            <a:chOff x="8632950" y="-311150"/>
            <a:chExt cx="1476900" cy="1476900"/>
          </a:xfrm>
        </p:grpSpPr>
        <p:sp>
          <p:nvSpPr>
            <p:cNvPr id="264" name="Google Shape;264;p7"/>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12162" y="1603974"/>
            <a:ext cx="7922238" cy="1543200"/>
          </a:xfrm>
          <a:prstGeom prst="rect">
            <a:avLst/>
          </a:prstGeom>
        </p:spPr>
        <p:txBody>
          <a:bodyPr spcFirstLastPara="1" wrap="square" lIns="91425" tIns="91425" rIns="91425" bIns="91425" anchor="t" anchorCtr="0">
            <a:noAutofit/>
          </a:bodyPr>
          <a:lstStyle/>
          <a:p>
            <a:r>
              <a:rPr lang="en" sz="4000" b="1"/>
              <a:t>Automated System for Image Processing using</a:t>
            </a:r>
            <a:r>
              <a:rPr lang="en" sz="4000"/>
              <a:t> GUI</a:t>
            </a:r>
            <a:endParaRPr lang="en-US" sz="4000"/>
          </a:p>
        </p:txBody>
      </p:sp>
      <p:sp>
        <p:nvSpPr>
          <p:cNvPr id="1064" name="Google Shape;1064;p27"/>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p>
            <a:pPr marL="0" indent="0"/>
            <a:r>
              <a:rPr lang="en"/>
              <a:t>Professor. Walid Al-Atabany</a:t>
            </a:r>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3302128"/>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3C30-C4EF-2809-E0F3-2E4848C41E30}"/>
              </a:ext>
            </a:extLst>
          </p:cNvPr>
          <p:cNvSpPr>
            <a:spLocks noGrp="1"/>
          </p:cNvSpPr>
          <p:nvPr>
            <p:ph type="title"/>
          </p:nvPr>
        </p:nvSpPr>
        <p:spPr/>
        <p:txBody>
          <a:bodyPr/>
          <a:lstStyle/>
          <a:p>
            <a:r>
              <a:rPr lang="en-US"/>
              <a:t>Result</a:t>
            </a:r>
          </a:p>
        </p:txBody>
      </p:sp>
      <p:pic>
        <p:nvPicPr>
          <p:cNvPr id="4" name="Picture 4" descr="Chart, histogram&#10;&#10;Description automatically generated">
            <a:extLst>
              <a:ext uri="{FF2B5EF4-FFF2-40B4-BE49-F238E27FC236}">
                <a16:creationId xmlns:a16="http://schemas.microsoft.com/office/drawing/2014/main" id="{0A1CE7AC-54E2-817F-E162-ED37684C4A05}"/>
              </a:ext>
            </a:extLst>
          </p:cNvPr>
          <p:cNvPicPr>
            <a:picLocks noChangeAspect="1"/>
          </p:cNvPicPr>
          <p:nvPr/>
        </p:nvPicPr>
        <p:blipFill>
          <a:blip r:embed="rId2"/>
          <a:stretch>
            <a:fillRect/>
          </a:stretch>
        </p:blipFill>
        <p:spPr>
          <a:xfrm>
            <a:off x="483577" y="1474332"/>
            <a:ext cx="3525715" cy="3408174"/>
          </a:xfrm>
          <a:prstGeom prst="rect">
            <a:avLst/>
          </a:prstGeom>
        </p:spPr>
      </p:pic>
      <p:pic>
        <p:nvPicPr>
          <p:cNvPr id="5" name="Picture 5" descr="Chart, histogram&#10;&#10;Description automatically generated">
            <a:extLst>
              <a:ext uri="{FF2B5EF4-FFF2-40B4-BE49-F238E27FC236}">
                <a16:creationId xmlns:a16="http://schemas.microsoft.com/office/drawing/2014/main" id="{66ABA269-D10D-268F-3C3C-DB13E089A12D}"/>
              </a:ext>
            </a:extLst>
          </p:cNvPr>
          <p:cNvPicPr>
            <a:picLocks noChangeAspect="1"/>
          </p:cNvPicPr>
          <p:nvPr/>
        </p:nvPicPr>
        <p:blipFill>
          <a:blip r:embed="rId3"/>
          <a:stretch>
            <a:fillRect/>
          </a:stretch>
        </p:blipFill>
        <p:spPr>
          <a:xfrm>
            <a:off x="5627077" y="1391814"/>
            <a:ext cx="2743200" cy="3467702"/>
          </a:xfrm>
          <a:prstGeom prst="rect">
            <a:avLst/>
          </a:prstGeom>
        </p:spPr>
      </p:pic>
    </p:spTree>
    <p:extLst>
      <p:ext uri="{BB962C8B-B14F-4D97-AF65-F5344CB8AC3E}">
        <p14:creationId xmlns:p14="http://schemas.microsoft.com/office/powerpoint/2010/main" val="408717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E4AD-B991-29D4-94C9-A9F0BF8D3827}"/>
              </a:ext>
            </a:extLst>
          </p:cNvPr>
          <p:cNvSpPr>
            <a:spLocks noGrp="1"/>
          </p:cNvSpPr>
          <p:nvPr>
            <p:ph type="title"/>
          </p:nvPr>
        </p:nvSpPr>
        <p:spPr>
          <a:xfrm>
            <a:off x="1695150" y="833975"/>
            <a:ext cx="5753700" cy="3475500"/>
          </a:xfrm>
        </p:spPr>
        <p:txBody>
          <a:bodyPr wrap="square" anchor="ctr">
            <a:normAutofit/>
          </a:bodyPr>
          <a:lstStyle/>
          <a:p>
            <a:r>
              <a:rPr lang="en-US" sz="5900">
                <a:solidFill>
                  <a:schemeClr val="bg1"/>
                </a:solidFill>
              </a:rPr>
              <a:t>Apply filtering (Sobel, Laplace) </a:t>
            </a:r>
          </a:p>
          <a:p>
            <a:pPr>
              <a:lnSpc>
                <a:spcPct val="90000"/>
              </a:lnSpc>
            </a:pPr>
            <a:endParaRPr lang="en-US" sz="5900"/>
          </a:p>
        </p:txBody>
      </p:sp>
    </p:spTree>
    <p:extLst>
      <p:ext uri="{BB962C8B-B14F-4D97-AF65-F5344CB8AC3E}">
        <p14:creationId xmlns:p14="http://schemas.microsoft.com/office/powerpoint/2010/main" val="224832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8B5A-E381-E65D-F56D-843E016CDC93}"/>
              </a:ext>
            </a:extLst>
          </p:cNvPr>
          <p:cNvSpPr>
            <a:spLocks noGrp="1"/>
          </p:cNvSpPr>
          <p:nvPr>
            <p:ph type="title"/>
          </p:nvPr>
        </p:nvSpPr>
        <p:spPr/>
        <p:txBody>
          <a:bodyPr/>
          <a:lstStyle/>
          <a:p>
            <a:r>
              <a:rPr lang="en-US"/>
              <a:t>Apply filtering (Laplace, Sobel) </a:t>
            </a:r>
          </a:p>
        </p:txBody>
      </p:sp>
      <p:sp>
        <p:nvSpPr>
          <p:cNvPr id="3" name="Text Placeholder 2">
            <a:extLst>
              <a:ext uri="{FF2B5EF4-FFF2-40B4-BE49-F238E27FC236}">
                <a16:creationId xmlns:a16="http://schemas.microsoft.com/office/drawing/2014/main" id="{73F4BBB1-A69E-9D8F-4F30-B1D59CF2434E}"/>
              </a:ext>
            </a:extLst>
          </p:cNvPr>
          <p:cNvSpPr>
            <a:spLocks noGrp="1"/>
          </p:cNvSpPr>
          <p:nvPr>
            <p:ph type="body" idx="1"/>
          </p:nvPr>
        </p:nvSpPr>
        <p:spPr>
          <a:xfrm>
            <a:off x="720000" y="1127000"/>
            <a:ext cx="3549636" cy="1387223"/>
          </a:xfrm>
        </p:spPr>
        <p:txBody>
          <a:bodyPr/>
          <a:lstStyle/>
          <a:p>
            <a:pPr marL="152400" indent="0" algn="ctr">
              <a:buNone/>
            </a:pPr>
            <a:r>
              <a:rPr lang="en-US"/>
              <a:t>Laplacian Filter </a:t>
            </a:r>
          </a:p>
          <a:p>
            <a:pPr marL="438150" indent="-285750">
              <a:buFont typeface="Arial"/>
              <a:buChar char="•"/>
            </a:pPr>
            <a:r>
              <a:rPr lang="en-US"/>
              <a:t>2nd Derivative </a:t>
            </a:r>
          </a:p>
          <a:p>
            <a:pPr marL="438150" indent="-285750">
              <a:buFont typeface="Arial"/>
              <a:buChar char="•"/>
            </a:pPr>
            <a:r>
              <a:rPr lang="en-US"/>
              <a:t>Both X,Y</a:t>
            </a:r>
          </a:p>
          <a:p>
            <a:pPr marL="438150" indent="-285750">
              <a:buFont typeface="Arial"/>
              <a:buChar char="•"/>
            </a:pPr>
            <a:endParaRPr lang="en-US"/>
          </a:p>
          <a:p>
            <a:pPr marL="152400" indent="0">
              <a:buNone/>
            </a:pPr>
            <a:endParaRPr lang="en-US"/>
          </a:p>
          <a:p>
            <a:pPr marL="152400" indent="0">
              <a:buNone/>
            </a:pPr>
            <a:endParaRPr lang="en-US"/>
          </a:p>
        </p:txBody>
      </p:sp>
      <p:pic>
        <p:nvPicPr>
          <p:cNvPr id="4" name="Picture 4" descr="Graphical user interface, text&#10;&#10;Description automatically generated">
            <a:extLst>
              <a:ext uri="{FF2B5EF4-FFF2-40B4-BE49-F238E27FC236}">
                <a16:creationId xmlns:a16="http://schemas.microsoft.com/office/drawing/2014/main" id="{A43D1B67-354A-2C2B-8239-6201624C3395}"/>
              </a:ext>
            </a:extLst>
          </p:cNvPr>
          <p:cNvPicPr>
            <a:picLocks noChangeAspect="1"/>
          </p:cNvPicPr>
          <p:nvPr/>
        </p:nvPicPr>
        <p:blipFill>
          <a:blip r:embed="rId2"/>
          <a:stretch>
            <a:fillRect/>
          </a:stretch>
        </p:blipFill>
        <p:spPr>
          <a:xfrm>
            <a:off x="5845419" y="1188048"/>
            <a:ext cx="2743200" cy="6279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5">
            <a:extLst>
              <a:ext uri="{FF2B5EF4-FFF2-40B4-BE49-F238E27FC236}">
                <a16:creationId xmlns:a16="http://schemas.microsoft.com/office/drawing/2014/main" id="{5099F7EA-FEE8-65E7-E896-DCD6DDB52C43}"/>
              </a:ext>
            </a:extLst>
          </p:cNvPr>
          <p:cNvPicPr>
            <a:picLocks noChangeAspect="1"/>
          </p:cNvPicPr>
          <p:nvPr/>
        </p:nvPicPr>
        <p:blipFill>
          <a:blip r:embed="rId3"/>
          <a:stretch>
            <a:fillRect/>
          </a:stretch>
        </p:blipFill>
        <p:spPr>
          <a:xfrm>
            <a:off x="875567" y="1942001"/>
            <a:ext cx="1619250" cy="4095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 Placeholder 2">
            <a:extLst>
              <a:ext uri="{FF2B5EF4-FFF2-40B4-BE49-F238E27FC236}">
                <a16:creationId xmlns:a16="http://schemas.microsoft.com/office/drawing/2014/main" id="{8FB65563-BF2E-BBEA-6009-6A8597864A78}"/>
              </a:ext>
            </a:extLst>
          </p:cNvPr>
          <p:cNvSpPr txBox="1">
            <a:spLocks/>
          </p:cNvSpPr>
          <p:nvPr/>
        </p:nvSpPr>
        <p:spPr>
          <a:xfrm>
            <a:off x="718535" y="3257669"/>
            <a:ext cx="3549636" cy="13872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AutoNum type="arabicPeriod"/>
              <a:defRPr sz="1400" b="0" i="0" u="none" strike="noStrike" cap="none">
                <a:solidFill>
                  <a:schemeClr val="dk1"/>
                </a:solidFill>
                <a:latin typeface="Barlow"/>
                <a:ea typeface="Barlow"/>
                <a:cs typeface="Barlow"/>
                <a:sym typeface="Barlow"/>
              </a:defRPr>
            </a:lvl1pPr>
            <a:lvl2pPr marL="914400" marR="0" lvl="1"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0"/>
              </a:spcBef>
              <a:spcAft>
                <a:spcPts val="0"/>
              </a:spcAft>
              <a:buClr>
                <a:schemeClr val="dk1"/>
              </a:buClr>
              <a:buSzPts val="1200"/>
              <a:buFont typeface="Roboto Condensed Light"/>
              <a:buAutoNum type="arabicPeriod"/>
              <a:defRPr sz="14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0"/>
              </a:spcBef>
              <a:spcAft>
                <a:spcPts val="0"/>
              </a:spcAft>
              <a:buClr>
                <a:schemeClr val="dk1"/>
              </a:buClr>
              <a:buSzPts val="1200"/>
              <a:buFont typeface="Roboto Condensed Light"/>
              <a:buAutoNum type="arabicPeriod"/>
              <a:defRPr sz="14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arlow"/>
                <a:ea typeface="Barlow"/>
                <a:cs typeface="Barlow"/>
                <a:sym typeface="Barlow"/>
              </a:defRPr>
            </a:lvl9pPr>
          </a:lstStyle>
          <a:p>
            <a:pPr marL="152400" indent="0" algn="ctr">
              <a:buNone/>
            </a:pPr>
            <a:r>
              <a:rPr lang="en-US"/>
              <a:t>Sobel Filter </a:t>
            </a:r>
          </a:p>
          <a:p>
            <a:pPr marL="438150" indent="-285750">
              <a:buFont typeface="Arial"/>
              <a:buChar char="•"/>
            </a:pPr>
            <a:r>
              <a:rPr lang="en-US"/>
              <a:t>Sobel X</a:t>
            </a:r>
          </a:p>
          <a:p>
            <a:pPr marL="438150" indent="-285750">
              <a:buFont typeface="Arial"/>
              <a:buChar char="•"/>
            </a:pPr>
            <a:r>
              <a:rPr lang="en-US"/>
              <a:t>Sobel Y</a:t>
            </a:r>
          </a:p>
          <a:p>
            <a:pPr marL="438150" indent="-285750">
              <a:buFont typeface="Arial"/>
              <a:buChar char="•"/>
            </a:pPr>
            <a:r>
              <a:rPr lang="en-US"/>
              <a:t>Bitwise </a:t>
            </a:r>
          </a:p>
          <a:p>
            <a:pPr marL="152400" indent="0">
              <a:buNone/>
            </a:pPr>
            <a:endParaRPr lang="en-US"/>
          </a:p>
          <a:p>
            <a:pPr marL="438150" indent="-285750">
              <a:buFont typeface="Arial"/>
              <a:buChar char="•"/>
            </a:pPr>
            <a:endParaRPr lang="en-US"/>
          </a:p>
          <a:p>
            <a:pPr marL="152400" indent="0">
              <a:buFont typeface="Barlow"/>
              <a:buNone/>
            </a:pPr>
            <a:endParaRPr lang="en-US"/>
          </a:p>
          <a:p>
            <a:pPr marL="152400" indent="0">
              <a:buNone/>
            </a:pPr>
            <a:endParaRPr lang="en-US"/>
          </a:p>
        </p:txBody>
      </p:sp>
      <p:pic>
        <p:nvPicPr>
          <p:cNvPr id="8" name="Picture 8" descr="Text&#10;&#10;Description automatically generated">
            <a:extLst>
              <a:ext uri="{FF2B5EF4-FFF2-40B4-BE49-F238E27FC236}">
                <a16:creationId xmlns:a16="http://schemas.microsoft.com/office/drawing/2014/main" id="{3B0A8583-911C-C34F-30B5-633294945F87}"/>
              </a:ext>
            </a:extLst>
          </p:cNvPr>
          <p:cNvPicPr>
            <a:picLocks noChangeAspect="1"/>
          </p:cNvPicPr>
          <p:nvPr/>
        </p:nvPicPr>
        <p:blipFill>
          <a:blip r:embed="rId4"/>
          <a:stretch>
            <a:fillRect/>
          </a:stretch>
        </p:blipFill>
        <p:spPr>
          <a:xfrm>
            <a:off x="848458" y="4316326"/>
            <a:ext cx="2743200" cy="657889"/>
          </a:xfrm>
          <a:prstGeom prst="rect">
            <a:avLst/>
          </a:prstGeom>
        </p:spPr>
      </p:pic>
      <p:pic>
        <p:nvPicPr>
          <p:cNvPr id="9" name="Picture 9">
            <a:extLst>
              <a:ext uri="{FF2B5EF4-FFF2-40B4-BE49-F238E27FC236}">
                <a16:creationId xmlns:a16="http://schemas.microsoft.com/office/drawing/2014/main" id="{31E1C366-6683-950C-4D1C-86CB4307F7C1}"/>
              </a:ext>
            </a:extLst>
          </p:cNvPr>
          <p:cNvPicPr>
            <a:picLocks noChangeAspect="1"/>
          </p:cNvPicPr>
          <p:nvPr/>
        </p:nvPicPr>
        <p:blipFill>
          <a:blip r:embed="rId5"/>
          <a:stretch>
            <a:fillRect/>
          </a:stretch>
        </p:blipFill>
        <p:spPr>
          <a:xfrm>
            <a:off x="5657500" y="2946580"/>
            <a:ext cx="2984988" cy="184758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7012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E4AD-B991-29D4-94C9-A9F0BF8D3827}"/>
              </a:ext>
            </a:extLst>
          </p:cNvPr>
          <p:cNvSpPr>
            <a:spLocks noGrp="1"/>
          </p:cNvSpPr>
          <p:nvPr>
            <p:ph type="title"/>
          </p:nvPr>
        </p:nvSpPr>
        <p:spPr>
          <a:xfrm>
            <a:off x="1695150" y="833975"/>
            <a:ext cx="5753700" cy="3475500"/>
          </a:xfrm>
        </p:spPr>
        <p:txBody>
          <a:bodyPr wrap="square" anchor="ctr">
            <a:normAutofit fontScale="90000"/>
          </a:bodyPr>
          <a:lstStyle/>
          <a:p>
            <a:r>
              <a:rPr lang="en-US" sz="5900">
                <a:solidFill>
                  <a:schemeClr val="bg1"/>
                </a:solidFill>
              </a:rPr>
              <a:t>Apply Fourier Transform of image and display it</a:t>
            </a:r>
            <a:br>
              <a:rPr lang="en-US" sz="5900"/>
            </a:br>
            <a:endParaRPr lang="en-US" sz="5900"/>
          </a:p>
          <a:p>
            <a:pPr>
              <a:lnSpc>
                <a:spcPct val="90000"/>
              </a:lnSpc>
            </a:pPr>
            <a:endParaRPr lang="en-US" sz="5900"/>
          </a:p>
        </p:txBody>
      </p:sp>
    </p:spTree>
    <p:extLst>
      <p:ext uri="{BB962C8B-B14F-4D97-AF65-F5344CB8AC3E}">
        <p14:creationId xmlns:p14="http://schemas.microsoft.com/office/powerpoint/2010/main" val="345648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8B5A-E381-E65D-F56D-843E016CDC93}"/>
              </a:ext>
            </a:extLst>
          </p:cNvPr>
          <p:cNvSpPr>
            <a:spLocks noGrp="1"/>
          </p:cNvSpPr>
          <p:nvPr>
            <p:ph type="title"/>
          </p:nvPr>
        </p:nvSpPr>
        <p:spPr/>
        <p:txBody>
          <a:bodyPr/>
          <a:lstStyle/>
          <a:p>
            <a:r>
              <a:rPr lang="en-US"/>
              <a:t>Apply Fourier Transform of image and display it</a:t>
            </a:r>
          </a:p>
        </p:txBody>
      </p:sp>
      <p:sp>
        <p:nvSpPr>
          <p:cNvPr id="8" name="Title 1">
            <a:extLst>
              <a:ext uri="{FF2B5EF4-FFF2-40B4-BE49-F238E27FC236}">
                <a16:creationId xmlns:a16="http://schemas.microsoft.com/office/drawing/2014/main" id="{A843E1FE-1B83-768C-E1BE-D2444F161C4A}"/>
              </a:ext>
            </a:extLst>
          </p:cNvPr>
          <p:cNvSpPr txBox="1">
            <a:spLocks/>
          </p:cNvSpPr>
          <p:nvPr/>
        </p:nvSpPr>
        <p:spPr>
          <a:xfrm>
            <a:off x="2538604" y="1606618"/>
            <a:ext cx="4210606" cy="1393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US" sz="1800"/>
              <a:t> Fourier Transform </a:t>
            </a:r>
          </a:p>
          <a:p>
            <a:pPr marL="285750" indent="-285750" algn="l">
              <a:buFont typeface="Arial"/>
              <a:buChar char="•"/>
            </a:pPr>
            <a:r>
              <a:rPr lang="en-US" sz="1800"/>
              <a:t>2Types of Fourier Transform </a:t>
            </a:r>
          </a:p>
          <a:p>
            <a:pPr marL="285750" indent="-285750" algn="l">
              <a:buFont typeface="Arial"/>
              <a:buChar char="•"/>
            </a:pPr>
            <a:r>
              <a:rPr lang="en-US" sz="1800"/>
              <a:t>First one apply as a filter </a:t>
            </a:r>
          </a:p>
          <a:p>
            <a:pPr marL="285750" indent="-285750" algn="l">
              <a:buFont typeface="Arial"/>
              <a:buChar char="•"/>
            </a:pPr>
            <a:r>
              <a:rPr lang="en-US" sz="1800"/>
              <a:t>Second one apply as edge detection </a:t>
            </a:r>
          </a:p>
          <a:p>
            <a:pPr algn="l"/>
            <a:endParaRPr lang="en-US"/>
          </a:p>
        </p:txBody>
      </p:sp>
    </p:spTree>
    <p:extLst>
      <p:ext uri="{BB962C8B-B14F-4D97-AF65-F5344CB8AC3E}">
        <p14:creationId xmlns:p14="http://schemas.microsoft.com/office/powerpoint/2010/main" val="330428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F170DC1-83F0-EAB4-505F-244374E143BC}"/>
              </a:ext>
            </a:extLst>
          </p:cNvPr>
          <p:cNvPicPr>
            <a:picLocks noChangeAspect="1"/>
          </p:cNvPicPr>
          <p:nvPr/>
        </p:nvPicPr>
        <p:blipFill>
          <a:blip r:embed="rId2"/>
          <a:stretch>
            <a:fillRect/>
          </a:stretch>
        </p:blipFill>
        <p:spPr>
          <a:xfrm>
            <a:off x="3850316" y="586794"/>
            <a:ext cx="2521974" cy="4114800"/>
          </a:xfrm>
          <a:prstGeom prst="rect">
            <a:avLst/>
          </a:prstGeom>
        </p:spPr>
      </p:pic>
      <p:pic>
        <p:nvPicPr>
          <p:cNvPr id="5" name="Picture 5" descr="Text&#10;&#10;Description automatically generated">
            <a:extLst>
              <a:ext uri="{FF2B5EF4-FFF2-40B4-BE49-F238E27FC236}">
                <a16:creationId xmlns:a16="http://schemas.microsoft.com/office/drawing/2014/main" id="{F4D4F592-1CC2-ACC1-B1EA-8B5E3FEDCCF4}"/>
              </a:ext>
            </a:extLst>
          </p:cNvPr>
          <p:cNvPicPr>
            <a:picLocks noChangeAspect="1"/>
          </p:cNvPicPr>
          <p:nvPr/>
        </p:nvPicPr>
        <p:blipFill>
          <a:blip r:embed="rId3"/>
          <a:stretch>
            <a:fillRect/>
          </a:stretch>
        </p:blipFill>
        <p:spPr>
          <a:xfrm>
            <a:off x="6605166" y="586794"/>
            <a:ext cx="2276515" cy="4114800"/>
          </a:xfrm>
          <a:prstGeom prst="rect">
            <a:avLst/>
          </a:prstGeom>
        </p:spPr>
      </p:pic>
      <p:pic>
        <p:nvPicPr>
          <p:cNvPr id="7" name="Picture 7" descr="Text&#10;&#10;Description automatically generated">
            <a:extLst>
              <a:ext uri="{FF2B5EF4-FFF2-40B4-BE49-F238E27FC236}">
                <a16:creationId xmlns:a16="http://schemas.microsoft.com/office/drawing/2014/main" id="{C7AD9548-F2DD-1591-3439-16E75CF616A0}"/>
              </a:ext>
            </a:extLst>
          </p:cNvPr>
          <p:cNvPicPr>
            <a:picLocks noChangeAspect="1"/>
          </p:cNvPicPr>
          <p:nvPr/>
        </p:nvPicPr>
        <p:blipFill>
          <a:blip r:embed="rId4"/>
          <a:stretch>
            <a:fillRect/>
          </a:stretch>
        </p:blipFill>
        <p:spPr>
          <a:xfrm>
            <a:off x="782443" y="586793"/>
            <a:ext cx="2733438" cy="4114800"/>
          </a:xfrm>
          <a:prstGeom prst="rect">
            <a:avLst/>
          </a:prstGeom>
        </p:spPr>
      </p:pic>
    </p:spTree>
    <p:extLst>
      <p:ext uri="{BB962C8B-B14F-4D97-AF65-F5344CB8AC3E}">
        <p14:creationId xmlns:p14="http://schemas.microsoft.com/office/powerpoint/2010/main" val="314812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con&#10;&#10;Description automatically generated">
            <a:extLst>
              <a:ext uri="{FF2B5EF4-FFF2-40B4-BE49-F238E27FC236}">
                <a16:creationId xmlns:a16="http://schemas.microsoft.com/office/drawing/2014/main" id="{9213B30F-E51D-04E7-3C18-AF1E67E6E07A}"/>
              </a:ext>
            </a:extLst>
          </p:cNvPr>
          <p:cNvPicPr>
            <a:picLocks noChangeAspect="1"/>
          </p:cNvPicPr>
          <p:nvPr/>
        </p:nvPicPr>
        <p:blipFill>
          <a:blip r:embed="rId2"/>
          <a:stretch>
            <a:fillRect/>
          </a:stretch>
        </p:blipFill>
        <p:spPr>
          <a:xfrm>
            <a:off x="3725516" y="554597"/>
            <a:ext cx="2401306" cy="4114800"/>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D9CD06C7-EF8A-47C2-EFCB-55E5306BC4EF}"/>
              </a:ext>
            </a:extLst>
          </p:cNvPr>
          <p:cNvPicPr>
            <a:picLocks noChangeAspect="1"/>
          </p:cNvPicPr>
          <p:nvPr/>
        </p:nvPicPr>
        <p:blipFill>
          <a:blip r:embed="rId3"/>
          <a:stretch>
            <a:fillRect/>
          </a:stretch>
        </p:blipFill>
        <p:spPr>
          <a:xfrm>
            <a:off x="6434359" y="514350"/>
            <a:ext cx="2215662" cy="4114800"/>
          </a:xfrm>
          <a:prstGeom prst="rect">
            <a:avLst/>
          </a:prstGeom>
        </p:spPr>
      </p:pic>
      <p:pic>
        <p:nvPicPr>
          <p:cNvPr id="6" name="Picture 6" descr="Text&#10;&#10;Description automatically generated">
            <a:extLst>
              <a:ext uri="{FF2B5EF4-FFF2-40B4-BE49-F238E27FC236}">
                <a16:creationId xmlns:a16="http://schemas.microsoft.com/office/drawing/2014/main" id="{E8C6C704-ECAD-75CC-5276-E3822BE06AAE}"/>
              </a:ext>
            </a:extLst>
          </p:cNvPr>
          <p:cNvPicPr>
            <a:picLocks noChangeAspect="1"/>
          </p:cNvPicPr>
          <p:nvPr/>
        </p:nvPicPr>
        <p:blipFill>
          <a:blip r:embed="rId4"/>
          <a:stretch>
            <a:fillRect/>
          </a:stretch>
        </p:blipFill>
        <p:spPr>
          <a:xfrm>
            <a:off x="600477" y="553384"/>
            <a:ext cx="2743200" cy="4117223"/>
          </a:xfrm>
          <a:prstGeom prst="rect">
            <a:avLst/>
          </a:prstGeom>
        </p:spPr>
      </p:pic>
    </p:spTree>
    <p:extLst>
      <p:ext uri="{BB962C8B-B14F-4D97-AF65-F5344CB8AC3E}">
        <p14:creationId xmlns:p14="http://schemas.microsoft.com/office/powerpoint/2010/main" val="107768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E4AD-B991-29D4-94C9-A9F0BF8D3827}"/>
              </a:ext>
            </a:extLst>
          </p:cNvPr>
          <p:cNvSpPr>
            <a:spLocks noGrp="1"/>
          </p:cNvSpPr>
          <p:nvPr>
            <p:ph type="title"/>
          </p:nvPr>
        </p:nvSpPr>
        <p:spPr>
          <a:xfrm>
            <a:off x="1589643" y="1537359"/>
            <a:ext cx="5859207" cy="2772116"/>
          </a:xfrm>
        </p:spPr>
        <p:txBody>
          <a:bodyPr wrap="square" anchor="ctr">
            <a:normAutofit/>
          </a:bodyPr>
          <a:lstStyle/>
          <a:p>
            <a:r>
              <a:rPr lang="en-US" sz="5900">
                <a:solidFill>
                  <a:schemeClr val="bg1"/>
                </a:solidFill>
              </a:rPr>
              <a:t>Add Salt and Pepper noise, Periodic noise</a:t>
            </a:r>
          </a:p>
          <a:p>
            <a:endParaRPr lang="en-US" sz="5900">
              <a:solidFill>
                <a:schemeClr val="bg1"/>
              </a:solidFill>
            </a:endParaRPr>
          </a:p>
          <a:p>
            <a:endParaRPr lang="en-US" sz="5900"/>
          </a:p>
          <a:p>
            <a:pPr>
              <a:lnSpc>
                <a:spcPct val="90000"/>
              </a:lnSpc>
            </a:pPr>
            <a:endParaRPr lang="en-US" sz="5900"/>
          </a:p>
        </p:txBody>
      </p:sp>
    </p:spTree>
    <p:extLst>
      <p:ext uri="{BB962C8B-B14F-4D97-AF65-F5344CB8AC3E}">
        <p14:creationId xmlns:p14="http://schemas.microsoft.com/office/powerpoint/2010/main" val="356010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8B5A-E381-E65D-F56D-843E016CDC93}"/>
              </a:ext>
            </a:extLst>
          </p:cNvPr>
          <p:cNvSpPr>
            <a:spLocks noGrp="1"/>
          </p:cNvSpPr>
          <p:nvPr>
            <p:ph type="title"/>
          </p:nvPr>
        </p:nvSpPr>
        <p:spPr/>
        <p:txBody>
          <a:bodyPr/>
          <a:lstStyle/>
          <a:p>
            <a:r>
              <a:rPr lang="en-US" sz="2800"/>
              <a:t>Add Salt and Pepper noise</a:t>
            </a:r>
          </a:p>
        </p:txBody>
      </p:sp>
      <p:pic>
        <p:nvPicPr>
          <p:cNvPr id="4" name="Picture 4" descr="Graphical user interface, text, application&#10;&#10;Description automatically generated">
            <a:extLst>
              <a:ext uri="{FF2B5EF4-FFF2-40B4-BE49-F238E27FC236}">
                <a16:creationId xmlns:a16="http://schemas.microsoft.com/office/drawing/2014/main" id="{75AEF3D3-EB6D-887C-BD79-BC14BBEED24F}"/>
              </a:ext>
            </a:extLst>
          </p:cNvPr>
          <p:cNvPicPr>
            <a:picLocks noChangeAspect="1"/>
          </p:cNvPicPr>
          <p:nvPr/>
        </p:nvPicPr>
        <p:blipFill>
          <a:blip r:embed="rId2"/>
          <a:stretch>
            <a:fillRect/>
          </a:stretch>
        </p:blipFill>
        <p:spPr>
          <a:xfrm>
            <a:off x="1074821" y="1285036"/>
            <a:ext cx="6693568" cy="3796638"/>
          </a:xfrm>
          <a:prstGeom prst="rect">
            <a:avLst/>
          </a:prstGeom>
        </p:spPr>
      </p:pic>
    </p:spTree>
    <p:extLst>
      <p:ext uri="{BB962C8B-B14F-4D97-AF65-F5344CB8AC3E}">
        <p14:creationId xmlns:p14="http://schemas.microsoft.com/office/powerpoint/2010/main" val="336163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8B5A-E381-E65D-F56D-843E016CDC93}"/>
              </a:ext>
            </a:extLst>
          </p:cNvPr>
          <p:cNvSpPr>
            <a:spLocks noGrp="1"/>
          </p:cNvSpPr>
          <p:nvPr>
            <p:ph type="title"/>
          </p:nvPr>
        </p:nvSpPr>
        <p:spPr/>
        <p:txBody>
          <a:bodyPr/>
          <a:lstStyle/>
          <a:p>
            <a:r>
              <a:rPr lang="en-US" sz="2800"/>
              <a:t>Add Periodic noise</a:t>
            </a:r>
          </a:p>
        </p:txBody>
      </p:sp>
      <p:pic>
        <p:nvPicPr>
          <p:cNvPr id="3" name="Picture 4" descr="Graphical user interface, text, application&#10;&#10;Description automatically generated">
            <a:extLst>
              <a:ext uri="{FF2B5EF4-FFF2-40B4-BE49-F238E27FC236}">
                <a16:creationId xmlns:a16="http://schemas.microsoft.com/office/drawing/2014/main" id="{4A960429-3E6E-6CF9-9144-EFF35E176DD2}"/>
              </a:ext>
            </a:extLst>
          </p:cNvPr>
          <p:cNvPicPr>
            <a:picLocks noChangeAspect="1"/>
          </p:cNvPicPr>
          <p:nvPr/>
        </p:nvPicPr>
        <p:blipFill>
          <a:blip r:embed="rId2"/>
          <a:stretch>
            <a:fillRect/>
          </a:stretch>
        </p:blipFill>
        <p:spPr>
          <a:xfrm>
            <a:off x="723900" y="1286161"/>
            <a:ext cx="6753726" cy="3623941"/>
          </a:xfrm>
          <a:prstGeom prst="rect">
            <a:avLst/>
          </a:prstGeom>
        </p:spPr>
      </p:pic>
    </p:spTree>
    <p:extLst>
      <p:ext uri="{BB962C8B-B14F-4D97-AF65-F5344CB8AC3E}">
        <p14:creationId xmlns:p14="http://schemas.microsoft.com/office/powerpoint/2010/main" val="735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Graphical user interface, text&#10;&#10;Description automatically generated">
            <a:extLst>
              <a:ext uri="{FF2B5EF4-FFF2-40B4-BE49-F238E27FC236}">
                <a16:creationId xmlns:a16="http://schemas.microsoft.com/office/drawing/2014/main" id="{5800CC32-15CC-740B-0831-AA5B36BD938A}"/>
              </a:ext>
            </a:extLst>
          </p:cNvPr>
          <p:cNvPicPr>
            <a:picLocks noChangeAspect="1"/>
          </p:cNvPicPr>
          <p:nvPr/>
        </p:nvPicPr>
        <p:blipFill>
          <a:blip r:embed="rId2"/>
          <a:stretch>
            <a:fillRect/>
          </a:stretch>
        </p:blipFill>
        <p:spPr>
          <a:xfrm>
            <a:off x="826477" y="1091082"/>
            <a:ext cx="7491045" cy="34681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itle 1">
            <a:extLst>
              <a:ext uri="{FF2B5EF4-FFF2-40B4-BE49-F238E27FC236}">
                <a16:creationId xmlns:a16="http://schemas.microsoft.com/office/drawing/2014/main" id="{D13CB23B-5671-DE2D-C4C6-9ED6E0F55007}"/>
              </a:ext>
            </a:extLst>
          </p:cNvPr>
          <p:cNvSpPr>
            <a:spLocks noGrp="1"/>
          </p:cNvSpPr>
          <p:nvPr>
            <p:ph type="title"/>
          </p:nvPr>
        </p:nvSpPr>
        <p:spPr>
          <a:xfrm>
            <a:off x="720000" y="448056"/>
            <a:ext cx="7704000" cy="572700"/>
          </a:xfrm>
        </p:spPr>
        <p:txBody>
          <a:bodyPr/>
          <a:lstStyle/>
          <a:p>
            <a:r>
              <a:rPr lang="en-US" sz="2600"/>
              <a:t>Interface of the Program</a:t>
            </a:r>
          </a:p>
        </p:txBody>
      </p:sp>
    </p:spTree>
    <p:extLst>
      <p:ext uri="{BB962C8B-B14F-4D97-AF65-F5344CB8AC3E}">
        <p14:creationId xmlns:p14="http://schemas.microsoft.com/office/powerpoint/2010/main" val="244314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5C21-FE7C-E3D5-1080-E7E48EEE7AAC}"/>
              </a:ext>
            </a:extLst>
          </p:cNvPr>
          <p:cNvSpPr>
            <a:spLocks noGrp="1"/>
          </p:cNvSpPr>
          <p:nvPr>
            <p:ph type="title"/>
          </p:nvPr>
        </p:nvSpPr>
        <p:spPr/>
        <p:txBody>
          <a:bodyPr/>
          <a:lstStyle/>
          <a:p>
            <a:r>
              <a:rPr lang="en-US"/>
              <a:t>Remove </a:t>
            </a:r>
            <a:r>
              <a:rPr lang="en-US" sz="2400">
                <a:solidFill>
                  <a:schemeClr val="tx1">
                    <a:lumMod val="95000"/>
                  </a:schemeClr>
                </a:solidFill>
              </a:rPr>
              <a:t>Salt and Pepper using Median and Mean filters</a:t>
            </a: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49D7B1FA-88E8-76F5-154D-21EC1A525B14}"/>
              </a:ext>
            </a:extLst>
          </p:cNvPr>
          <p:cNvPicPr>
            <a:picLocks noChangeAspect="1"/>
          </p:cNvPicPr>
          <p:nvPr/>
        </p:nvPicPr>
        <p:blipFill>
          <a:blip r:embed="rId2"/>
          <a:stretch>
            <a:fillRect/>
          </a:stretch>
        </p:blipFill>
        <p:spPr>
          <a:xfrm>
            <a:off x="1009920" y="1131830"/>
            <a:ext cx="7466119" cy="392062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8646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EB3C-FE43-3387-86FB-DAC4D745E4CA}"/>
              </a:ext>
            </a:extLst>
          </p:cNvPr>
          <p:cNvSpPr>
            <a:spLocks noGrp="1"/>
          </p:cNvSpPr>
          <p:nvPr>
            <p:ph type="title"/>
          </p:nvPr>
        </p:nvSpPr>
        <p:spPr>
          <a:xfrm>
            <a:off x="720000" y="262145"/>
            <a:ext cx="7704000" cy="572700"/>
          </a:xfrm>
        </p:spPr>
        <p:txBody>
          <a:bodyPr/>
          <a:lstStyle/>
          <a:p>
            <a:r>
              <a:rPr lang="en-US" sz="2800"/>
              <a:t>Result of the filters</a:t>
            </a:r>
          </a:p>
        </p:txBody>
      </p:sp>
      <p:pic>
        <p:nvPicPr>
          <p:cNvPr id="4" name="Picture 4">
            <a:extLst>
              <a:ext uri="{FF2B5EF4-FFF2-40B4-BE49-F238E27FC236}">
                <a16:creationId xmlns:a16="http://schemas.microsoft.com/office/drawing/2014/main" id="{8970E4F0-1644-7073-DAF1-DE21D1262570}"/>
              </a:ext>
            </a:extLst>
          </p:cNvPr>
          <p:cNvPicPr>
            <a:picLocks noChangeAspect="1"/>
          </p:cNvPicPr>
          <p:nvPr/>
        </p:nvPicPr>
        <p:blipFill>
          <a:blip r:embed="rId2"/>
          <a:stretch>
            <a:fillRect/>
          </a:stretch>
        </p:blipFill>
        <p:spPr>
          <a:xfrm>
            <a:off x="2096704" y="1017725"/>
            <a:ext cx="5287076" cy="40295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36082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E4AD-B991-29D4-94C9-A9F0BF8D3827}"/>
              </a:ext>
            </a:extLst>
          </p:cNvPr>
          <p:cNvSpPr>
            <a:spLocks noGrp="1"/>
          </p:cNvSpPr>
          <p:nvPr>
            <p:ph type="title"/>
          </p:nvPr>
        </p:nvSpPr>
        <p:spPr>
          <a:xfrm>
            <a:off x="1589643" y="1537359"/>
            <a:ext cx="5859207" cy="2772116"/>
          </a:xfrm>
        </p:spPr>
        <p:txBody>
          <a:bodyPr wrap="square" anchor="ctr">
            <a:normAutofit fontScale="90000"/>
          </a:bodyPr>
          <a:lstStyle/>
          <a:p>
            <a:r>
              <a:rPr lang="en-US" sz="5900">
                <a:solidFill>
                  <a:schemeClr val="bg1"/>
                </a:solidFill>
              </a:rPr>
              <a:t>Remove periodic noise Notch/band reject</a:t>
            </a:r>
            <a:endParaRPr lang="en-US">
              <a:solidFill>
                <a:schemeClr val="bg1"/>
              </a:solidFill>
            </a:endParaRPr>
          </a:p>
          <a:p>
            <a:endParaRPr lang="en-US" sz="5900">
              <a:solidFill>
                <a:schemeClr val="bg1"/>
              </a:solidFill>
            </a:endParaRPr>
          </a:p>
          <a:p>
            <a:endParaRPr lang="en-US" sz="5900"/>
          </a:p>
          <a:p>
            <a:pPr>
              <a:lnSpc>
                <a:spcPct val="90000"/>
              </a:lnSpc>
            </a:pPr>
            <a:endParaRPr lang="en-US" sz="5900"/>
          </a:p>
        </p:txBody>
      </p:sp>
    </p:spTree>
    <p:extLst>
      <p:ext uri="{BB962C8B-B14F-4D97-AF65-F5344CB8AC3E}">
        <p14:creationId xmlns:p14="http://schemas.microsoft.com/office/powerpoint/2010/main" val="146875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CB32-4E65-BC72-933B-F3E66639F166}"/>
              </a:ext>
            </a:extLst>
          </p:cNvPr>
          <p:cNvSpPr>
            <a:spLocks noGrp="1"/>
          </p:cNvSpPr>
          <p:nvPr>
            <p:ph type="title"/>
          </p:nvPr>
        </p:nvSpPr>
        <p:spPr>
          <a:xfrm>
            <a:off x="720000" y="87933"/>
            <a:ext cx="7704000" cy="572700"/>
          </a:xfrm>
        </p:spPr>
        <p:txBody>
          <a:bodyPr/>
          <a:lstStyle/>
          <a:p>
            <a:r>
              <a:rPr lang="en-US"/>
              <a:t>Remove periodic noise Notch/band reject: you detect and remove noise AUTOMATICALLY. </a:t>
            </a:r>
          </a:p>
        </p:txBody>
      </p:sp>
      <p:sp>
        <p:nvSpPr>
          <p:cNvPr id="3" name="Text Placeholder 2">
            <a:extLst>
              <a:ext uri="{FF2B5EF4-FFF2-40B4-BE49-F238E27FC236}">
                <a16:creationId xmlns:a16="http://schemas.microsoft.com/office/drawing/2014/main" id="{C244A84B-13C0-E821-3704-8BE0410E4032}"/>
              </a:ext>
            </a:extLst>
          </p:cNvPr>
          <p:cNvSpPr>
            <a:spLocks noGrp="1"/>
          </p:cNvSpPr>
          <p:nvPr>
            <p:ph type="body" idx="1"/>
          </p:nvPr>
        </p:nvSpPr>
        <p:spPr>
          <a:xfrm>
            <a:off x="38897" y="1054525"/>
            <a:ext cx="7704000" cy="346800"/>
          </a:xfrm>
        </p:spPr>
        <p:txBody>
          <a:bodyPr/>
          <a:lstStyle/>
          <a:p>
            <a:r>
              <a:rPr lang="en-US"/>
              <a:t>First, we will read the photo in the grey scale </a:t>
            </a:r>
          </a:p>
        </p:txBody>
      </p:sp>
      <p:pic>
        <p:nvPicPr>
          <p:cNvPr id="4" name="Picture 4" descr="Graphical user interface, text, application, email&#10;&#10;Description automatically generated">
            <a:extLst>
              <a:ext uri="{FF2B5EF4-FFF2-40B4-BE49-F238E27FC236}">
                <a16:creationId xmlns:a16="http://schemas.microsoft.com/office/drawing/2014/main" id="{CD1D2B71-5279-D80D-D4E7-5C50C4079E77}"/>
              </a:ext>
            </a:extLst>
          </p:cNvPr>
          <p:cNvPicPr>
            <a:picLocks noChangeAspect="1"/>
          </p:cNvPicPr>
          <p:nvPr/>
        </p:nvPicPr>
        <p:blipFill rotWithShape="1">
          <a:blip r:embed="rId2"/>
          <a:srcRect l="18492" t="53979" r="45590" b="28514"/>
          <a:stretch/>
        </p:blipFill>
        <p:spPr>
          <a:xfrm>
            <a:off x="241126" y="1365497"/>
            <a:ext cx="3954001" cy="800140"/>
          </a:xfrm>
          <a:prstGeom prst="rect">
            <a:avLst/>
          </a:prstGeom>
          <a:ln>
            <a:solidFill>
              <a:srgbClr val="4472C4"/>
            </a:solidFill>
          </a:ln>
        </p:spPr>
      </p:pic>
      <p:sp>
        <p:nvSpPr>
          <p:cNvPr id="5" name="TextBox 4">
            <a:extLst>
              <a:ext uri="{FF2B5EF4-FFF2-40B4-BE49-F238E27FC236}">
                <a16:creationId xmlns:a16="http://schemas.microsoft.com/office/drawing/2014/main" id="{B751122B-1F89-292D-2AAC-D2142E3E2566}"/>
              </a:ext>
            </a:extLst>
          </p:cNvPr>
          <p:cNvSpPr txBox="1"/>
          <p:nvPr/>
        </p:nvSpPr>
        <p:spPr>
          <a:xfrm>
            <a:off x="140917" y="2237069"/>
            <a:ext cx="38086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Barlow"/>
              </a:rPr>
              <a:t>2. second, we will apply periodic noise vertically  through detect</a:t>
            </a:r>
            <a:r>
              <a:rPr lang="en-US"/>
              <a:t> </a:t>
            </a:r>
            <a:r>
              <a:rPr lang="en-US">
                <a:solidFill>
                  <a:schemeClr val="tx1"/>
                </a:solidFill>
                <a:latin typeface="Barlow"/>
              </a:rPr>
              <a:t>periodic pattern in the spatial domain and apply the periodic noise horizontal</a:t>
            </a:r>
          </a:p>
          <a:p>
            <a:endParaRPr lang="en-US">
              <a:solidFill>
                <a:schemeClr val="tx1"/>
              </a:solidFill>
              <a:latin typeface="Barlow"/>
            </a:endParaRPr>
          </a:p>
          <a:p>
            <a:endParaRPr lang="en-US">
              <a:solidFill>
                <a:schemeClr val="tx1"/>
              </a:solidFill>
              <a:latin typeface="Barlow"/>
            </a:endParaRPr>
          </a:p>
        </p:txBody>
      </p:sp>
      <p:pic>
        <p:nvPicPr>
          <p:cNvPr id="8" name="Picture 8" descr="Graphical user interface, text, application&#10;&#10;Description automatically generated">
            <a:extLst>
              <a:ext uri="{FF2B5EF4-FFF2-40B4-BE49-F238E27FC236}">
                <a16:creationId xmlns:a16="http://schemas.microsoft.com/office/drawing/2014/main" id="{BFE046E5-436F-CBAB-6560-70F2B87BE8FE}"/>
              </a:ext>
            </a:extLst>
          </p:cNvPr>
          <p:cNvPicPr>
            <a:picLocks noChangeAspect="1"/>
          </p:cNvPicPr>
          <p:nvPr/>
        </p:nvPicPr>
        <p:blipFill rotWithShape="1">
          <a:blip r:embed="rId3"/>
          <a:srcRect l="12130" t="15567" r="30324" b="7388"/>
          <a:stretch/>
        </p:blipFill>
        <p:spPr>
          <a:xfrm>
            <a:off x="76722" y="3245122"/>
            <a:ext cx="4217006" cy="1816129"/>
          </a:xfrm>
          <a:prstGeom prst="rect">
            <a:avLst/>
          </a:prstGeom>
        </p:spPr>
      </p:pic>
      <p:sp>
        <p:nvSpPr>
          <p:cNvPr id="10" name="TextBox 9">
            <a:extLst>
              <a:ext uri="{FF2B5EF4-FFF2-40B4-BE49-F238E27FC236}">
                <a16:creationId xmlns:a16="http://schemas.microsoft.com/office/drawing/2014/main" id="{1CCADAA1-ED54-A1AF-C0A9-7AAC23F436B1}"/>
              </a:ext>
            </a:extLst>
          </p:cNvPr>
          <p:cNvSpPr txBox="1"/>
          <p:nvPr/>
        </p:nvSpPr>
        <p:spPr>
          <a:xfrm>
            <a:off x="4690238" y="1227044"/>
            <a:ext cx="450936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Barlow"/>
              </a:rPr>
              <a:t>3. apply notch filter: through DFT. Detection of the low-frequency region, detection of noise peaks and areas, and check the center for the high frequency. Loop on all pixels  in the image then apply FT with notch on the image.</a:t>
            </a:r>
          </a:p>
          <a:p>
            <a:endParaRPr lang="en-US">
              <a:solidFill>
                <a:schemeClr val="tx1"/>
              </a:solidFill>
            </a:endParaRPr>
          </a:p>
        </p:txBody>
      </p:sp>
      <p:pic>
        <p:nvPicPr>
          <p:cNvPr id="12" name="Picture 12" descr="Graphical user interface, text, application, email&#10;&#10;Description automatically generated">
            <a:extLst>
              <a:ext uri="{FF2B5EF4-FFF2-40B4-BE49-F238E27FC236}">
                <a16:creationId xmlns:a16="http://schemas.microsoft.com/office/drawing/2014/main" id="{636FD886-F257-D0FB-40DD-9B331A16096F}"/>
              </a:ext>
            </a:extLst>
          </p:cNvPr>
          <p:cNvPicPr>
            <a:picLocks noChangeAspect="1"/>
          </p:cNvPicPr>
          <p:nvPr/>
        </p:nvPicPr>
        <p:blipFill rotWithShape="1">
          <a:blip r:embed="rId4"/>
          <a:srcRect l="18654" t="13143" r="29052" b="-571"/>
          <a:stretch/>
        </p:blipFill>
        <p:spPr>
          <a:xfrm>
            <a:off x="4687981" y="2441060"/>
            <a:ext cx="4325638" cy="2656531"/>
          </a:xfrm>
          <a:prstGeom prst="rect">
            <a:avLst/>
          </a:prstGeom>
        </p:spPr>
      </p:pic>
    </p:spTree>
    <p:extLst>
      <p:ext uri="{BB962C8B-B14F-4D97-AF65-F5344CB8AC3E}">
        <p14:creationId xmlns:p14="http://schemas.microsoft.com/office/powerpoint/2010/main" val="3298086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chart&#10;&#10;Description automatically generated">
            <a:extLst>
              <a:ext uri="{FF2B5EF4-FFF2-40B4-BE49-F238E27FC236}">
                <a16:creationId xmlns:a16="http://schemas.microsoft.com/office/drawing/2014/main" id="{64F97CD7-6843-C697-3005-636543EE6C2D}"/>
              </a:ext>
            </a:extLst>
          </p:cNvPr>
          <p:cNvPicPr>
            <a:picLocks noChangeAspect="1"/>
          </p:cNvPicPr>
          <p:nvPr/>
        </p:nvPicPr>
        <p:blipFill>
          <a:blip r:embed="rId2"/>
          <a:stretch>
            <a:fillRect/>
          </a:stretch>
        </p:blipFill>
        <p:spPr>
          <a:xfrm>
            <a:off x="258259" y="1840019"/>
            <a:ext cx="3713202" cy="2778649"/>
          </a:xfrm>
          <a:prstGeom prst="rect">
            <a:avLst/>
          </a:prstGeom>
        </p:spPr>
      </p:pic>
      <p:sp>
        <p:nvSpPr>
          <p:cNvPr id="5" name="Text Placeholder 2">
            <a:extLst>
              <a:ext uri="{FF2B5EF4-FFF2-40B4-BE49-F238E27FC236}">
                <a16:creationId xmlns:a16="http://schemas.microsoft.com/office/drawing/2014/main" id="{7570C539-A70D-D28F-B987-15DCCEA2DE1C}"/>
              </a:ext>
            </a:extLst>
          </p:cNvPr>
          <p:cNvSpPr>
            <a:spLocks noGrp="1"/>
          </p:cNvSpPr>
          <p:nvPr/>
        </p:nvSpPr>
        <p:spPr>
          <a:xfrm>
            <a:off x="258103" y="1189630"/>
            <a:ext cx="7704000" cy="3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AutoNum type="arabicPeriod"/>
              <a:defRPr sz="1400" b="0" i="0" u="none" strike="noStrike" cap="none">
                <a:solidFill>
                  <a:schemeClr val="dk1"/>
                </a:solidFill>
                <a:latin typeface="Barlow"/>
                <a:ea typeface="Barlow"/>
                <a:cs typeface="Barlow"/>
                <a:sym typeface="Barlow"/>
              </a:defRPr>
            </a:lvl1pPr>
            <a:lvl2pPr marL="914400" marR="0" lvl="1"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0"/>
              </a:spcBef>
              <a:spcAft>
                <a:spcPts val="0"/>
              </a:spcAft>
              <a:buClr>
                <a:schemeClr val="dk1"/>
              </a:buClr>
              <a:buSzPts val="1200"/>
              <a:buFont typeface="Roboto Condensed Light"/>
              <a:buAutoNum type="arabicPeriod"/>
              <a:defRPr sz="14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0"/>
              </a:spcBef>
              <a:spcAft>
                <a:spcPts val="0"/>
              </a:spcAft>
              <a:buClr>
                <a:schemeClr val="dk1"/>
              </a:buClr>
              <a:buSzPts val="1200"/>
              <a:buFont typeface="Roboto Condensed Light"/>
              <a:buAutoNum type="arabicPeriod"/>
              <a:defRPr sz="14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arlow"/>
                <a:ea typeface="Barlow"/>
                <a:cs typeface="Barlow"/>
                <a:sym typeface="Barlow"/>
              </a:defRPr>
            </a:lvl9pPr>
          </a:lstStyle>
          <a:p>
            <a:r>
              <a:rPr lang="en-US" sz="1800"/>
              <a:t>Photo after adding noise:</a:t>
            </a:r>
          </a:p>
        </p:txBody>
      </p:sp>
      <p:sp>
        <p:nvSpPr>
          <p:cNvPr id="6" name="TextBox 1">
            <a:extLst>
              <a:ext uri="{FF2B5EF4-FFF2-40B4-BE49-F238E27FC236}">
                <a16:creationId xmlns:a16="http://schemas.microsoft.com/office/drawing/2014/main" id="{C27883E3-EAAC-B93B-6B00-8F2293EC1C9F}"/>
              </a:ext>
            </a:extLst>
          </p:cNvPr>
          <p:cNvSpPr txBox="1"/>
          <p:nvPr/>
        </p:nvSpPr>
        <p:spPr>
          <a:xfrm>
            <a:off x="4210345" y="1130576"/>
            <a:ext cx="431659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a:solidFill>
                  <a:schemeClr val="tx1"/>
                </a:solidFill>
              </a:rPr>
              <a:t>2. photo after removing noise by notch filter</a:t>
            </a:r>
            <a:r>
              <a:rPr lang="en-US">
                <a:solidFill>
                  <a:schemeClr val="tx1"/>
                </a:solidFill>
              </a:rPr>
              <a:t>:</a:t>
            </a:r>
          </a:p>
        </p:txBody>
      </p:sp>
      <p:pic>
        <p:nvPicPr>
          <p:cNvPr id="7" name="Picture 7">
            <a:extLst>
              <a:ext uri="{FF2B5EF4-FFF2-40B4-BE49-F238E27FC236}">
                <a16:creationId xmlns:a16="http://schemas.microsoft.com/office/drawing/2014/main" id="{D0BBF60B-C13B-D406-D030-B1AE2310796A}"/>
              </a:ext>
            </a:extLst>
          </p:cNvPr>
          <p:cNvPicPr>
            <a:picLocks noChangeAspect="1"/>
          </p:cNvPicPr>
          <p:nvPr/>
        </p:nvPicPr>
        <p:blipFill>
          <a:blip r:embed="rId3"/>
          <a:stretch>
            <a:fillRect/>
          </a:stretch>
        </p:blipFill>
        <p:spPr>
          <a:xfrm>
            <a:off x="4976688" y="1840764"/>
            <a:ext cx="3880962" cy="2723989"/>
          </a:xfrm>
          <a:prstGeom prst="rect">
            <a:avLst/>
          </a:prstGeom>
        </p:spPr>
      </p:pic>
    </p:spTree>
    <p:extLst>
      <p:ext uri="{BB962C8B-B14F-4D97-AF65-F5344CB8AC3E}">
        <p14:creationId xmlns:p14="http://schemas.microsoft.com/office/powerpoint/2010/main" val="1620032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E4AD-B991-29D4-94C9-A9F0BF8D3827}"/>
              </a:ext>
            </a:extLst>
          </p:cNvPr>
          <p:cNvSpPr>
            <a:spLocks noGrp="1"/>
          </p:cNvSpPr>
          <p:nvPr>
            <p:ph type="title"/>
          </p:nvPr>
        </p:nvSpPr>
        <p:spPr>
          <a:xfrm>
            <a:off x="1378628" y="2152820"/>
            <a:ext cx="6070222" cy="2156655"/>
          </a:xfrm>
        </p:spPr>
        <p:txBody>
          <a:bodyPr wrap="square" anchor="ctr">
            <a:normAutofit fontScale="90000"/>
          </a:bodyPr>
          <a:lstStyle/>
          <a:p>
            <a:r>
              <a:rPr lang="en-US" sz="5900">
                <a:solidFill>
                  <a:schemeClr val="bg1"/>
                </a:solidFill>
              </a:rPr>
              <a:t>Remove Periodic Noise by mask on selected 2 pixels</a:t>
            </a:r>
            <a:endParaRPr lang="en-US">
              <a:solidFill>
                <a:schemeClr val="bg1"/>
              </a:solidFill>
            </a:endParaRPr>
          </a:p>
          <a:p>
            <a:endParaRPr lang="en-US" sz="5900">
              <a:solidFill>
                <a:schemeClr val="bg1"/>
              </a:solidFill>
            </a:endParaRPr>
          </a:p>
          <a:p>
            <a:pPr>
              <a:lnSpc>
                <a:spcPct val="90000"/>
              </a:lnSpc>
            </a:pPr>
            <a:endParaRPr lang="en-US" sz="5900"/>
          </a:p>
        </p:txBody>
      </p:sp>
    </p:spTree>
    <p:extLst>
      <p:ext uri="{BB962C8B-B14F-4D97-AF65-F5344CB8AC3E}">
        <p14:creationId xmlns:p14="http://schemas.microsoft.com/office/powerpoint/2010/main" val="137132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CB32-4E65-BC72-933B-F3E66639F166}"/>
              </a:ext>
            </a:extLst>
          </p:cNvPr>
          <p:cNvSpPr>
            <a:spLocks noGrp="1"/>
          </p:cNvSpPr>
          <p:nvPr>
            <p:ph type="title"/>
          </p:nvPr>
        </p:nvSpPr>
        <p:spPr/>
        <p:txBody>
          <a:bodyPr/>
          <a:lstStyle/>
          <a:p>
            <a:r>
              <a:rPr lang="en-US"/>
              <a:t>Remove Periodic Noise by mask on selected 2 pixels</a:t>
            </a:r>
          </a:p>
        </p:txBody>
      </p:sp>
      <p:sp>
        <p:nvSpPr>
          <p:cNvPr id="4" name="TextBox 3">
            <a:extLst>
              <a:ext uri="{FF2B5EF4-FFF2-40B4-BE49-F238E27FC236}">
                <a16:creationId xmlns:a16="http://schemas.microsoft.com/office/drawing/2014/main" id="{60FA1A81-3A03-6553-740C-1D9992A9D2F6}"/>
              </a:ext>
            </a:extLst>
          </p:cNvPr>
          <p:cNvSpPr txBox="1"/>
          <p:nvPr/>
        </p:nvSpPr>
        <p:spPr>
          <a:xfrm>
            <a:off x="720000" y="1291836"/>
            <a:ext cx="818570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tx1"/>
              </a:solidFill>
              <a:latin typeface="Barlow"/>
            </a:endParaRPr>
          </a:p>
          <a:p>
            <a:pPr marL="285750" indent="-285750">
              <a:lnSpc>
                <a:spcPct val="200000"/>
              </a:lnSpc>
              <a:buClr>
                <a:schemeClr val="tx1"/>
              </a:buClr>
              <a:buFont typeface="Wingdings" panose="05000000000000000000" pitchFamily="2" charset="2"/>
              <a:buChar char="Ø"/>
            </a:pPr>
            <a:r>
              <a:rPr lang="en-US">
                <a:solidFill>
                  <a:schemeClr val="tx1"/>
                </a:solidFill>
                <a:latin typeface="Barlow"/>
              </a:rPr>
              <a:t>Read the photo in the grey scale </a:t>
            </a:r>
          </a:p>
          <a:p>
            <a:pPr>
              <a:lnSpc>
                <a:spcPct val="200000"/>
              </a:lnSpc>
              <a:buClr>
                <a:schemeClr val="tx1"/>
              </a:buClr>
            </a:pPr>
            <a:endParaRPr lang="en-US">
              <a:solidFill>
                <a:schemeClr val="tx1"/>
              </a:solidFill>
              <a:latin typeface="Barlow"/>
            </a:endParaRPr>
          </a:p>
          <a:p>
            <a:pPr marL="285750" indent="-285750">
              <a:lnSpc>
                <a:spcPct val="200000"/>
              </a:lnSpc>
              <a:buClr>
                <a:schemeClr val="tx1"/>
              </a:buClr>
              <a:buFont typeface="Wingdings" panose="05000000000000000000" pitchFamily="2" charset="2"/>
              <a:buChar char="Ø"/>
            </a:pPr>
            <a:r>
              <a:rPr lang="en-US">
                <a:solidFill>
                  <a:schemeClr val="tx1"/>
                </a:solidFill>
                <a:latin typeface="Barlow"/>
              </a:rPr>
              <a:t>Get the Magnitude Spectrum of the image, then select 2 pixels on it.</a:t>
            </a:r>
            <a:endParaRPr lang="en-US">
              <a:solidFill>
                <a:schemeClr val="tx1"/>
              </a:solidFill>
            </a:endParaRPr>
          </a:p>
          <a:p>
            <a:pPr>
              <a:lnSpc>
                <a:spcPct val="200000"/>
              </a:lnSpc>
              <a:buClr>
                <a:schemeClr val="tx1"/>
              </a:buClr>
            </a:pPr>
            <a:endParaRPr lang="en-US">
              <a:solidFill>
                <a:schemeClr val="tx1"/>
              </a:solidFill>
              <a:latin typeface="Barlow"/>
            </a:endParaRPr>
          </a:p>
          <a:p>
            <a:pPr marL="285750" indent="-285750">
              <a:lnSpc>
                <a:spcPct val="200000"/>
              </a:lnSpc>
              <a:buClr>
                <a:schemeClr val="tx1"/>
              </a:buClr>
              <a:buFont typeface="Wingdings" panose="05000000000000000000" pitchFamily="2" charset="2"/>
              <a:buChar char="Ø"/>
            </a:pPr>
            <a:r>
              <a:rPr lang="en-US">
                <a:solidFill>
                  <a:schemeClr val="tx1"/>
                </a:solidFill>
                <a:latin typeface="Barlow"/>
              </a:rPr>
              <a:t>Make these selected pixels with zero.</a:t>
            </a:r>
          </a:p>
          <a:p>
            <a:pPr>
              <a:lnSpc>
                <a:spcPct val="200000"/>
              </a:lnSpc>
              <a:buClr>
                <a:srgbClr val="FFFFFF"/>
              </a:buClr>
            </a:pPr>
            <a:endParaRPr lang="en-US">
              <a:solidFill>
                <a:schemeClr val="tx1"/>
              </a:solidFill>
              <a:latin typeface="Barlow"/>
            </a:endParaRPr>
          </a:p>
          <a:p>
            <a:pPr marL="285750" indent="-285750">
              <a:lnSpc>
                <a:spcPct val="200000"/>
              </a:lnSpc>
              <a:buClr>
                <a:srgbClr val="FFFFFF"/>
              </a:buClr>
              <a:buFont typeface="Wingdings" panose="05000000000000000000" pitchFamily="2" charset="2"/>
              <a:buChar char="Ø"/>
            </a:pPr>
            <a:r>
              <a:rPr lang="en-US">
                <a:solidFill>
                  <a:schemeClr val="tx1"/>
                </a:solidFill>
                <a:latin typeface="Barlow"/>
              </a:rPr>
              <a:t>Conver Magnitude Spectrum to the real image by Inverse Fourier Transform.</a:t>
            </a:r>
          </a:p>
          <a:p>
            <a:endParaRPr lang="en-US">
              <a:solidFill>
                <a:schemeClr val="tx1"/>
              </a:solidFill>
            </a:endParaRPr>
          </a:p>
        </p:txBody>
      </p:sp>
    </p:spTree>
    <p:extLst>
      <p:ext uri="{BB962C8B-B14F-4D97-AF65-F5344CB8AC3E}">
        <p14:creationId xmlns:p14="http://schemas.microsoft.com/office/powerpoint/2010/main" val="1770129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CB32-4E65-BC72-933B-F3E66639F166}"/>
              </a:ext>
            </a:extLst>
          </p:cNvPr>
          <p:cNvSpPr>
            <a:spLocks noGrp="1"/>
          </p:cNvSpPr>
          <p:nvPr>
            <p:ph type="title"/>
          </p:nvPr>
        </p:nvSpPr>
        <p:spPr/>
        <p:txBody>
          <a:bodyPr/>
          <a:lstStyle/>
          <a:p>
            <a:r>
              <a:rPr lang="en-US"/>
              <a:t>Remove Periodic Noise by mask on selected 2 pixels</a:t>
            </a:r>
          </a:p>
        </p:txBody>
      </p:sp>
      <p:pic>
        <p:nvPicPr>
          <p:cNvPr id="3" name="Picture 4" descr="Text, application&#10;&#10;Description automatically generated">
            <a:extLst>
              <a:ext uri="{FF2B5EF4-FFF2-40B4-BE49-F238E27FC236}">
                <a16:creationId xmlns:a16="http://schemas.microsoft.com/office/drawing/2014/main" id="{E750509D-C737-1E7A-B010-88AAB5CEEDA3}"/>
              </a:ext>
            </a:extLst>
          </p:cNvPr>
          <p:cNvPicPr>
            <a:picLocks noChangeAspect="1"/>
          </p:cNvPicPr>
          <p:nvPr/>
        </p:nvPicPr>
        <p:blipFill>
          <a:blip r:embed="rId2"/>
          <a:stretch>
            <a:fillRect/>
          </a:stretch>
        </p:blipFill>
        <p:spPr>
          <a:xfrm>
            <a:off x="1692275" y="1258762"/>
            <a:ext cx="5751512" cy="3118098"/>
          </a:xfrm>
          <a:prstGeom prst="rect">
            <a:avLst/>
          </a:prstGeom>
        </p:spPr>
      </p:pic>
    </p:spTree>
    <p:extLst>
      <p:ext uri="{BB962C8B-B14F-4D97-AF65-F5344CB8AC3E}">
        <p14:creationId xmlns:p14="http://schemas.microsoft.com/office/powerpoint/2010/main" val="206423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CB32-4E65-BC72-933B-F3E66639F166}"/>
              </a:ext>
            </a:extLst>
          </p:cNvPr>
          <p:cNvSpPr>
            <a:spLocks noGrp="1"/>
          </p:cNvSpPr>
          <p:nvPr>
            <p:ph type="title"/>
          </p:nvPr>
        </p:nvSpPr>
        <p:spPr/>
        <p:txBody>
          <a:bodyPr/>
          <a:lstStyle/>
          <a:p>
            <a:r>
              <a:rPr lang="en-US"/>
              <a:t>Result of removing Periodic Noise by mask on selected 2 pixels</a:t>
            </a:r>
          </a:p>
        </p:txBody>
      </p:sp>
      <p:pic>
        <p:nvPicPr>
          <p:cNvPr id="4" name="Picture 4">
            <a:extLst>
              <a:ext uri="{FF2B5EF4-FFF2-40B4-BE49-F238E27FC236}">
                <a16:creationId xmlns:a16="http://schemas.microsoft.com/office/drawing/2014/main" id="{81FB0FE8-EFC9-FC8D-08AE-D2C9A3901A88}"/>
              </a:ext>
            </a:extLst>
          </p:cNvPr>
          <p:cNvPicPr>
            <a:picLocks noChangeAspect="1"/>
          </p:cNvPicPr>
          <p:nvPr/>
        </p:nvPicPr>
        <p:blipFill>
          <a:blip r:embed="rId2"/>
          <a:stretch>
            <a:fillRect/>
          </a:stretch>
        </p:blipFill>
        <p:spPr>
          <a:xfrm>
            <a:off x="5565775" y="808037"/>
            <a:ext cx="3251200" cy="3741738"/>
          </a:xfrm>
          <a:prstGeom prst="rect">
            <a:avLst/>
          </a:prstGeom>
        </p:spPr>
      </p:pic>
      <p:pic>
        <p:nvPicPr>
          <p:cNvPr id="5" name="Picture 5" descr="A picture containing text, window, outdoor, white&#10;&#10;Description automatically generated">
            <a:extLst>
              <a:ext uri="{FF2B5EF4-FFF2-40B4-BE49-F238E27FC236}">
                <a16:creationId xmlns:a16="http://schemas.microsoft.com/office/drawing/2014/main" id="{66008AA7-43FC-88CF-C64B-78B9A7FF71DD}"/>
              </a:ext>
            </a:extLst>
          </p:cNvPr>
          <p:cNvPicPr>
            <a:picLocks noChangeAspect="1"/>
          </p:cNvPicPr>
          <p:nvPr/>
        </p:nvPicPr>
        <p:blipFill>
          <a:blip r:embed="rId3"/>
          <a:stretch>
            <a:fillRect/>
          </a:stretch>
        </p:blipFill>
        <p:spPr>
          <a:xfrm>
            <a:off x="1039813" y="1023938"/>
            <a:ext cx="2555875" cy="3135312"/>
          </a:xfrm>
          <a:prstGeom prst="rect">
            <a:avLst/>
          </a:prstGeom>
        </p:spPr>
      </p:pic>
      <p:sp>
        <p:nvSpPr>
          <p:cNvPr id="7" name="Title 1">
            <a:extLst>
              <a:ext uri="{FF2B5EF4-FFF2-40B4-BE49-F238E27FC236}">
                <a16:creationId xmlns:a16="http://schemas.microsoft.com/office/drawing/2014/main" id="{436C1103-A770-789D-8878-AD1700FDA945}"/>
              </a:ext>
            </a:extLst>
          </p:cNvPr>
          <p:cNvSpPr txBox="1">
            <a:spLocks/>
          </p:cNvSpPr>
          <p:nvPr/>
        </p:nvSpPr>
        <p:spPr>
          <a:xfrm>
            <a:off x="689837" y="4156456"/>
            <a:ext cx="326693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US"/>
              <a:t>Before</a:t>
            </a:r>
          </a:p>
        </p:txBody>
      </p:sp>
      <p:sp>
        <p:nvSpPr>
          <p:cNvPr id="9" name="Title 1">
            <a:extLst>
              <a:ext uri="{FF2B5EF4-FFF2-40B4-BE49-F238E27FC236}">
                <a16:creationId xmlns:a16="http://schemas.microsoft.com/office/drawing/2014/main" id="{94E3D528-73A3-F195-DF22-A726B95A8399}"/>
              </a:ext>
            </a:extLst>
          </p:cNvPr>
          <p:cNvSpPr txBox="1">
            <a:spLocks/>
          </p:cNvSpPr>
          <p:nvPr/>
        </p:nvSpPr>
        <p:spPr>
          <a:xfrm>
            <a:off x="6357212" y="4092956"/>
            <a:ext cx="2243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US"/>
              <a:t>After</a:t>
            </a:r>
          </a:p>
        </p:txBody>
      </p:sp>
    </p:spTree>
    <p:extLst>
      <p:ext uri="{BB962C8B-B14F-4D97-AF65-F5344CB8AC3E}">
        <p14:creationId xmlns:p14="http://schemas.microsoft.com/office/powerpoint/2010/main" val="2465031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E1C0-4F14-7813-74D4-6DADFB90CC57}"/>
              </a:ext>
            </a:extLst>
          </p:cNvPr>
          <p:cNvSpPr>
            <a:spLocks noGrp="1"/>
          </p:cNvSpPr>
          <p:nvPr>
            <p:ph type="title"/>
          </p:nvPr>
        </p:nvSpPr>
        <p:spPr/>
        <p:txBody>
          <a:bodyPr/>
          <a:lstStyle/>
          <a:p>
            <a:r>
              <a:rPr lang="en-US"/>
              <a:t>Demo</a:t>
            </a:r>
          </a:p>
        </p:txBody>
      </p:sp>
    </p:spTree>
    <p:extLst>
      <p:ext uri="{BB962C8B-B14F-4D97-AF65-F5344CB8AC3E}">
        <p14:creationId xmlns:p14="http://schemas.microsoft.com/office/powerpoint/2010/main" val="272217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C5A0-5C66-1879-6FF2-3AEF44E44CB3}"/>
              </a:ext>
            </a:extLst>
          </p:cNvPr>
          <p:cNvSpPr>
            <a:spLocks noGrp="1"/>
          </p:cNvSpPr>
          <p:nvPr>
            <p:ph type="title"/>
          </p:nvPr>
        </p:nvSpPr>
        <p:spPr/>
        <p:txBody>
          <a:bodyPr/>
          <a:lstStyle/>
          <a:p>
            <a:r>
              <a:rPr lang="en-US"/>
              <a:t>Problem </a:t>
            </a:r>
          </a:p>
        </p:txBody>
      </p:sp>
      <p:sp>
        <p:nvSpPr>
          <p:cNvPr id="3" name="Text Placeholder 2">
            <a:extLst>
              <a:ext uri="{FF2B5EF4-FFF2-40B4-BE49-F238E27FC236}">
                <a16:creationId xmlns:a16="http://schemas.microsoft.com/office/drawing/2014/main" id="{983443B9-E545-7081-C3D2-1F0C71B1E30F}"/>
              </a:ext>
            </a:extLst>
          </p:cNvPr>
          <p:cNvSpPr>
            <a:spLocks noGrp="1"/>
          </p:cNvSpPr>
          <p:nvPr>
            <p:ph type="body" idx="1"/>
          </p:nvPr>
        </p:nvSpPr>
        <p:spPr>
          <a:xfrm>
            <a:off x="720000" y="1127000"/>
            <a:ext cx="8002938" cy="3186715"/>
          </a:xfrm>
        </p:spPr>
        <p:txBody>
          <a:bodyPr/>
          <a:lstStyle/>
          <a:p>
            <a:r>
              <a:rPr lang="en-US"/>
              <a:t>The majority of systems do not automate the image processing process</a:t>
            </a:r>
          </a:p>
          <a:p>
            <a:endParaRPr lang="en-US"/>
          </a:p>
          <a:p>
            <a:r>
              <a:rPr lang="en-US"/>
              <a:t>- Calculate its histogram and display it</a:t>
            </a:r>
            <a:br>
              <a:rPr lang="en-US"/>
            </a:br>
            <a:r>
              <a:rPr lang="en-US"/>
              <a:t>- Apply histogram equalization and display both equalized image and its histogram</a:t>
            </a:r>
            <a:br>
              <a:rPr lang="en-US"/>
            </a:br>
            <a:r>
              <a:rPr lang="en-US"/>
              <a:t>- Apply filtering (Sobel, Laplace) + user types parameters and display them</a:t>
            </a:r>
            <a:br>
              <a:rPr lang="en-US"/>
            </a:br>
            <a:r>
              <a:rPr lang="en-US"/>
              <a:t>- Apply Fourier Transform of image and display it</a:t>
            </a:r>
            <a:br>
              <a:rPr lang="en-US"/>
            </a:br>
            <a:r>
              <a:rPr lang="en-US"/>
              <a:t>- Add noise (Salt and pepper, Periodic) + user types parameters and display noisy image</a:t>
            </a:r>
            <a:br>
              <a:rPr lang="en-US"/>
            </a:br>
            <a:r>
              <a:rPr lang="en-US"/>
              <a:t>- Remove S&amp;P using median + user types parameters and display clean image</a:t>
            </a:r>
            <a:br>
              <a:rPr lang="en-US"/>
            </a:br>
            <a:r>
              <a:rPr lang="en-US"/>
              <a:t>- Remove periodic noise (user selects method: Notch/Band-reject/Mask), for mask method user is allowed to select 2 pixels on Fourier Transform of noisy image display for you to remove it.</a:t>
            </a:r>
            <a:br>
              <a:rPr lang="en-US"/>
            </a:br>
            <a:r>
              <a:rPr lang="en-US"/>
              <a:t>- Notch/band reject: you detect and remove noise AUTOMATICALLY. User will NOT give any coordinates. Then you remove noise.</a:t>
            </a:r>
            <a:br>
              <a:rPr lang="en-US"/>
            </a:br>
            <a:r>
              <a:rPr lang="en-US"/>
              <a:t>- Mask: user only SELECTS 2 pixels. User will NOT give any coordinates. Just SELECTS with a MOUSE CLICK. Then you remove noise.</a:t>
            </a:r>
          </a:p>
        </p:txBody>
      </p:sp>
    </p:spTree>
    <p:extLst>
      <p:ext uri="{BB962C8B-B14F-4D97-AF65-F5344CB8AC3E}">
        <p14:creationId xmlns:p14="http://schemas.microsoft.com/office/powerpoint/2010/main" val="326486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83;p43">
            <a:extLst>
              <a:ext uri="{FF2B5EF4-FFF2-40B4-BE49-F238E27FC236}">
                <a16:creationId xmlns:a16="http://schemas.microsoft.com/office/drawing/2014/main" id="{FC1CD3E6-5023-C7E7-69BA-BE145B0E2D5C}"/>
              </a:ext>
            </a:extLst>
          </p:cNvPr>
          <p:cNvSpPr txBox="1">
            <a:spLocks/>
          </p:cNvSpPr>
          <p:nvPr/>
        </p:nvSpPr>
        <p:spPr>
          <a:xfrm>
            <a:off x="2196406" y="379579"/>
            <a:ext cx="4029394" cy="1187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US"/>
              <a:t>THANKS!</a:t>
            </a:r>
          </a:p>
        </p:txBody>
      </p:sp>
      <p:pic>
        <p:nvPicPr>
          <p:cNvPr id="6" name="Picture 6" descr="Shape, arrow&#10;&#10;Description automatically generated">
            <a:extLst>
              <a:ext uri="{FF2B5EF4-FFF2-40B4-BE49-F238E27FC236}">
                <a16:creationId xmlns:a16="http://schemas.microsoft.com/office/drawing/2014/main" id="{77FB21CF-68CF-0543-DB7F-2A5D2DC12D38}"/>
              </a:ext>
            </a:extLst>
          </p:cNvPr>
          <p:cNvPicPr>
            <a:picLocks noChangeAspect="1"/>
          </p:cNvPicPr>
          <p:nvPr/>
        </p:nvPicPr>
        <p:blipFill>
          <a:blip r:embed="rId2"/>
          <a:stretch>
            <a:fillRect/>
          </a:stretch>
        </p:blipFill>
        <p:spPr>
          <a:xfrm>
            <a:off x="2669005" y="1288221"/>
            <a:ext cx="3856121" cy="3359136"/>
          </a:xfrm>
          <a:prstGeom prst="rect">
            <a:avLst/>
          </a:prstGeom>
        </p:spPr>
      </p:pic>
    </p:spTree>
    <p:extLst>
      <p:ext uri="{BB962C8B-B14F-4D97-AF65-F5344CB8AC3E}">
        <p14:creationId xmlns:p14="http://schemas.microsoft.com/office/powerpoint/2010/main" val="2802390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Team</a:t>
            </a:r>
            <a:endParaRPr lang="en" b="0">
              <a:solidFill>
                <a:srgbClr val="FFFFFF"/>
              </a:solidFill>
            </a:endParaRPr>
          </a:p>
        </p:txBody>
      </p:sp>
      <p:sp>
        <p:nvSpPr>
          <p:cNvPr id="1313" name="Google Shape;1313;p33"/>
          <p:cNvSpPr txBox="1"/>
          <p:nvPr/>
        </p:nvSpPr>
        <p:spPr>
          <a:xfrm>
            <a:off x="6277050" y="1545698"/>
            <a:ext cx="2146800" cy="437100"/>
          </a:xfrm>
          <a:prstGeom prst="rect">
            <a:avLst/>
          </a:prstGeom>
          <a:noFill/>
          <a:ln>
            <a:noFill/>
          </a:ln>
        </p:spPr>
        <p:txBody>
          <a:bodyPr spcFirstLastPara="1" wrap="square" lIns="91425" tIns="91425" rIns="91425" bIns="91425" anchor="b" anchorCtr="0">
            <a:noAutofit/>
          </a:bodyPr>
          <a:lstStyle/>
          <a:p>
            <a:pPr algn="ctr"/>
            <a:r>
              <a:rPr lang="en" sz="1800">
                <a:solidFill>
                  <a:schemeClr val="lt1"/>
                </a:solidFill>
                <a:latin typeface="Barlow Condensed SemiBold"/>
                <a:ea typeface="Barlow Condensed SemiBold"/>
                <a:cs typeface="Barlow Condensed SemiBold"/>
              </a:rPr>
              <a:t>Rawan Ramdan</a:t>
            </a:r>
          </a:p>
        </p:txBody>
      </p:sp>
      <p:sp>
        <p:nvSpPr>
          <p:cNvPr id="1314" name="Google Shape;1314;p33"/>
          <p:cNvSpPr txBox="1"/>
          <p:nvPr/>
        </p:nvSpPr>
        <p:spPr>
          <a:xfrm>
            <a:off x="720000" y="1545698"/>
            <a:ext cx="2146800" cy="437100"/>
          </a:xfrm>
          <a:prstGeom prst="rect">
            <a:avLst/>
          </a:prstGeom>
          <a:noFill/>
          <a:ln>
            <a:noFill/>
          </a:ln>
        </p:spPr>
        <p:txBody>
          <a:bodyPr spcFirstLastPara="1" wrap="square" lIns="91425" tIns="91425" rIns="91425" bIns="91425" anchor="b" anchorCtr="0">
            <a:noAutofit/>
          </a:bodyPr>
          <a:lstStyle/>
          <a:p>
            <a:pPr algn="ctr"/>
            <a:r>
              <a:rPr lang="en" sz="1800">
                <a:solidFill>
                  <a:schemeClr val="lt1"/>
                </a:solidFill>
                <a:latin typeface="Barlow Condensed SemiBold"/>
                <a:ea typeface="Barlow Condensed SemiBold"/>
                <a:cs typeface="Barlow Condensed SemiBold"/>
              </a:rPr>
              <a:t>Ahmed Hesham</a:t>
            </a:r>
          </a:p>
        </p:txBody>
      </p:sp>
      <p:sp>
        <p:nvSpPr>
          <p:cNvPr id="1316" name="Google Shape;1316;p33"/>
          <p:cNvSpPr txBox="1"/>
          <p:nvPr/>
        </p:nvSpPr>
        <p:spPr>
          <a:xfrm>
            <a:off x="3498525" y="1545698"/>
            <a:ext cx="2146800" cy="437100"/>
          </a:xfrm>
          <a:prstGeom prst="rect">
            <a:avLst/>
          </a:prstGeom>
          <a:noFill/>
          <a:ln>
            <a:noFill/>
          </a:ln>
        </p:spPr>
        <p:txBody>
          <a:bodyPr spcFirstLastPara="1" wrap="square" lIns="91425" tIns="91425" rIns="91425" bIns="91425" anchor="b" anchorCtr="0">
            <a:noAutofit/>
          </a:bodyPr>
          <a:lstStyle/>
          <a:p>
            <a:pPr algn="ctr"/>
            <a:r>
              <a:rPr lang="en" sz="1800">
                <a:solidFill>
                  <a:schemeClr val="lt1"/>
                </a:solidFill>
                <a:latin typeface="Barlow Condensed SemiBold"/>
                <a:ea typeface="Barlow Condensed SemiBold"/>
                <a:cs typeface="Barlow Condensed SemiBold"/>
              </a:rPr>
              <a:t>Salma Ayman</a:t>
            </a:r>
          </a:p>
        </p:txBody>
      </p:sp>
      <p:sp>
        <p:nvSpPr>
          <p:cNvPr id="1318" name="Google Shape;1318;p33"/>
          <p:cNvSpPr txBox="1"/>
          <p:nvPr/>
        </p:nvSpPr>
        <p:spPr>
          <a:xfrm>
            <a:off x="2109250" y="3341825"/>
            <a:ext cx="2146800" cy="437100"/>
          </a:xfrm>
          <a:prstGeom prst="rect">
            <a:avLst/>
          </a:prstGeom>
          <a:noFill/>
          <a:ln>
            <a:noFill/>
          </a:ln>
        </p:spPr>
        <p:txBody>
          <a:bodyPr spcFirstLastPara="1" wrap="square" lIns="91425" tIns="91425" rIns="91425" bIns="91425" anchor="b" anchorCtr="0">
            <a:noAutofit/>
          </a:bodyPr>
          <a:lstStyle/>
          <a:p>
            <a:pPr algn="ctr"/>
            <a:r>
              <a:rPr lang="en" sz="1800">
                <a:solidFill>
                  <a:schemeClr val="lt1"/>
                </a:solidFill>
                <a:latin typeface="Barlow Condensed SemiBold"/>
                <a:ea typeface="Barlow Condensed SemiBold"/>
                <a:cs typeface="Barlow Condensed SemiBold"/>
              </a:rPr>
              <a:t>Nadein Nassif</a:t>
            </a:r>
          </a:p>
        </p:txBody>
      </p:sp>
      <p:sp>
        <p:nvSpPr>
          <p:cNvPr id="1320" name="Google Shape;1320;p33"/>
          <p:cNvSpPr txBox="1"/>
          <p:nvPr/>
        </p:nvSpPr>
        <p:spPr>
          <a:xfrm>
            <a:off x="4887775" y="3341825"/>
            <a:ext cx="2146800" cy="437100"/>
          </a:xfrm>
          <a:prstGeom prst="rect">
            <a:avLst/>
          </a:prstGeom>
          <a:noFill/>
          <a:ln>
            <a:noFill/>
          </a:ln>
        </p:spPr>
        <p:txBody>
          <a:bodyPr spcFirstLastPara="1" wrap="square" lIns="91425" tIns="91425" rIns="91425" bIns="91425" anchor="b" anchorCtr="0">
            <a:noAutofit/>
          </a:bodyPr>
          <a:lstStyle/>
          <a:p>
            <a:pPr algn="ctr"/>
            <a:r>
              <a:rPr lang="en" sz="1800">
                <a:solidFill>
                  <a:schemeClr val="lt1"/>
                </a:solidFill>
                <a:latin typeface="Barlow Condensed SemiBold"/>
                <a:ea typeface="Barlow Condensed SemiBold"/>
                <a:cs typeface="Barlow Condensed SemiBold"/>
              </a:rPr>
              <a:t>Habiba Mohamed</a:t>
            </a:r>
          </a:p>
        </p:txBody>
      </p:sp>
      <p:sp>
        <p:nvSpPr>
          <p:cNvPr id="1322" name="Google Shape;1322;p33"/>
          <p:cNvSpPr/>
          <p:nvPr/>
        </p:nvSpPr>
        <p:spPr>
          <a:xfrm>
            <a:off x="1715100" y="2843525"/>
            <a:ext cx="156600" cy="15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3104400" y="2843525"/>
            <a:ext cx="156600" cy="15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4493700" y="2843525"/>
            <a:ext cx="156600" cy="15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5883000" y="2843525"/>
            <a:ext cx="156600" cy="15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6" name="Google Shape;1326;p33"/>
          <p:cNvCxnSpPr>
            <a:stCxn id="1322" idx="6"/>
            <a:endCxn id="1323" idx="2"/>
          </p:cNvCxnSpPr>
          <p:nvPr/>
        </p:nvCxnSpPr>
        <p:spPr>
          <a:xfrm>
            <a:off x="1871700" y="2921825"/>
            <a:ext cx="1232700" cy="0"/>
          </a:xfrm>
          <a:prstGeom prst="straightConnector1">
            <a:avLst/>
          </a:prstGeom>
          <a:noFill/>
          <a:ln w="9525" cap="flat" cmpd="sng">
            <a:solidFill>
              <a:schemeClr val="dk1"/>
            </a:solidFill>
            <a:prstDash val="solid"/>
            <a:round/>
            <a:headEnd type="none" w="med" len="med"/>
            <a:tailEnd type="none" w="med" len="med"/>
          </a:ln>
        </p:spPr>
      </p:cxnSp>
      <p:cxnSp>
        <p:nvCxnSpPr>
          <p:cNvPr id="1327" name="Google Shape;1327;p33"/>
          <p:cNvCxnSpPr>
            <a:stCxn id="1323" idx="6"/>
            <a:endCxn id="1324" idx="2"/>
          </p:cNvCxnSpPr>
          <p:nvPr/>
        </p:nvCxnSpPr>
        <p:spPr>
          <a:xfrm>
            <a:off x="3261000" y="2921825"/>
            <a:ext cx="1232700" cy="0"/>
          </a:xfrm>
          <a:prstGeom prst="straightConnector1">
            <a:avLst/>
          </a:prstGeom>
          <a:noFill/>
          <a:ln w="9525" cap="flat" cmpd="sng">
            <a:solidFill>
              <a:schemeClr val="dk1"/>
            </a:solidFill>
            <a:prstDash val="solid"/>
            <a:round/>
            <a:headEnd type="none" w="med" len="med"/>
            <a:tailEnd type="none" w="med" len="med"/>
          </a:ln>
        </p:spPr>
      </p:cxnSp>
      <p:cxnSp>
        <p:nvCxnSpPr>
          <p:cNvPr id="1328" name="Google Shape;1328;p33"/>
          <p:cNvCxnSpPr>
            <a:stCxn id="1324" idx="6"/>
            <a:endCxn id="1325" idx="2"/>
          </p:cNvCxnSpPr>
          <p:nvPr/>
        </p:nvCxnSpPr>
        <p:spPr>
          <a:xfrm>
            <a:off x="4650300" y="2921825"/>
            <a:ext cx="1232700" cy="0"/>
          </a:xfrm>
          <a:prstGeom prst="straightConnector1">
            <a:avLst/>
          </a:prstGeom>
          <a:noFill/>
          <a:ln w="9525" cap="flat" cmpd="sng">
            <a:solidFill>
              <a:schemeClr val="dk1"/>
            </a:solidFill>
            <a:prstDash val="solid"/>
            <a:round/>
            <a:headEnd type="none" w="med" len="med"/>
            <a:tailEnd type="none" w="med" len="med"/>
          </a:ln>
        </p:spPr>
      </p:cxnSp>
      <p:sp>
        <p:nvSpPr>
          <p:cNvPr id="1329" name="Google Shape;1329;p33"/>
          <p:cNvSpPr/>
          <p:nvPr/>
        </p:nvSpPr>
        <p:spPr>
          <a:xfrm>
            <a:off x="7272300" y="2843525"/>
            <a:ext cx="156600" cy="15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0" name="Google Shape;1330;p33"/>
          <p:cNvCxnSpPr>
            <a:stCxn id="1325" idx="6"/>
            <a:endCxn id="1329" idx="2"/>
          </p:cNvCxnSpPr>
          <p:nvPr/>
        </p:nvCxnSpPr>
        <p:spPr>
          <a:xfrm>
            <a:off x="6039600" y="2921825"/>
            <a:ext cx="1232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E4AD-B991-29D4-94C9-A9F0BF8D3827}"/>
              </a:ext>
            </a:extLst>
          </p:cNvPr>
          <p:cNvSpPr>
            <a:spLocks noGrp="1"/>
          </p:cNvSpPr>
          <p:nvPr>
            <p:ph type="title"/>
          </p:nvPr>
        </p:nvSpPr>
        <p:spPr>
          <a:xfrm>
            <a:off x="1695150" y="833975"/>
            <a:ext cx="5753700" cy="3475500"/>
          </a:xfrm>
        </p:spPr>
        <p:txBody>
          <a:bodyPr wrap="square" anchor="ctr">
            <a:normAutofit/>
          </a:bodyPr>
          <a:lstStyle/>
          <a:p>
            <a:r>
              <a:rPr lang="en-US" sz="5900">
                <a:solidFill>
                  <a:schemeClr val="bg1"/>
                </a:solidFill>
              </a:rPr>
              <a:t>Apply Histogram</a:t>
            </a:r>
          </a:p>
        </p:txBody>
      </p:sp>
    </p:spTree>
    <p:extLst>
      <p:ext uri="{BB962C8B-B14F-4D97-AF65-F5344CB8AC3E}">
        <p14:creationId xmlns:p14="http://schemas.microsoft.com/office/powerpoint/2010/main" val="46223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C29E-A14B-2BFF-BB47-287683EBB729}"/>
              </a:ext>
            </a:extLst>
          </p:cNvPr>
          <p:cNvSpPr>
            <a:spLocks noGrp="1"/>
          </p:cNvSpPr>
          <p:nvPr>
            <p:ph type="title"/>
          </p:nvPr>
        </p:nvSpPr>
        <p:spPr/>
        <p:txBody>
          <a:bodyPr/>
          <a:lstStyle/>
          <a:p>
            <a:r>
              <a:rPr lang="en-US"/>
              <a:t>Apply Histogram </a:t>
            </a:r>
          </a:p>
        </p:txBody>
      </p:sp>
      <p:pic>
        <p:nvPicPr>
          <p:cNvPr id="4" name="Picture 4" descr="Text&#10;&#10;Description automatically generated">
            <a:extLst>
              <a:ext uri="{FF2B5EF4-FFF2-40B4-BE49-F238E27FC236}">
                <a16:creationId xmlns:a16="http://schemas.microsoft.com/office/drawing/2014/main" id="{6776BE46-257D-5A89-4534-2E22912AB2CC}"/>
              </a:ext>
            </a:extLst>
          </p:cNvPr>
          <p:cNvPicPr>
            <a:picLocks noChangeAspect="1"/>
          </p:cNvPicPr>
          <p:nvPr/>
        </p:nvPicPr>
        <p:blipFill>
          <a:blip r:embed="rId2"/>
          <a:stretch>
            <a:fillRect/>
          </a:stretch>
        </p:blipFill>
        <p:spPr>
          <a:xfrm>
            <a:off x="261045" y="1542296"/>
            <a:ext cx="3947746" cy="1646783"/>
          </a:xfrm>
          <a:prstGeom prst="rect">
            <a:avLst/>
          </a:prstGeom>
        </p:spPr>
      </p:pic>
      <p:pic>
        <p:nvPicPr>
          <p:cNvPr id="5" name="Picture 5" descr="Chart&#10;&#10;Description automatically generated">
            <a:extLst>
              <a:ext uri="{FF2B5EF4-FFF2-40B4-BE49-F238E27FC236}">
                <a16:creationId xmlns:a16="http://schemas.microsoft.com/office/drawing/2014/main" id="{19E02377-077C-4E0F-4D90-446E2ED4577E}"/>
              </a:ext>
            </a:extLst>
          </p:cNvPr>
          <p:cNvPicPr>
            <a:picLocks noChangeAspect="1"/>
          </p:cNvPicPr>
          <p:nvPr/>
        </p:nvPicPr>
        <p:blipFill>
          <a:blip r:embed="rId3"/>
          <a:stretch>
            <a:fillRect/>
          </a:stretch>
        </p:blipFill>
        <p:spPr>
          <a:xfrm>
            <a:off x="4568781" y="1284039"/>
            <a:ext cx="4087432" cy="2100513"/>
          </a:xfrm>
          <a:prstGeom prst="rect">
            <a:avLst/>
          </a:prstGeom>
        </p:spPr>
      </p:pic>
    </p:spTree>
    <p:extLst>
      <p:ext uri="{BB962C8B-B14F-4D97-AF65-F5344CB8AC3E}">
        <p14:creationId xmlns:p14="http://schemas.microsoft.com/office/powerpoint/2010/main" val="290811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1BEF-0153-9C98-D47C-81E45E9C20D7}"/>
              </a:ext>
            </a:extLst>
          </p:cNvPr>
          <p:cNvSpPr>
            <a:spLocks noGrp="1"/>
          </p:cNvSpPr>
          <p:nvPr>
            <p:ph type="title"/>
          </p:nvPr>
        </p:nvSpPr>
        <p:spPr/>
        <p:txBody>
          <a:bodyPr/>
          <a:lstStyle/>
          <a:p>
            <a:r>
              <a:rPr lang="en-US" sz="3000" b="1"/>
              <a:t>Calculate </a:t>
            </a:r>
            <a:r>
              <a:rPr lang="en-US" sz="3000"/>
              <a:t>Histogram Equalization</a:t>
            </a:r>
            <a:r>
              <a:rPr lang="en-US" sz="3000" b="1"/>
              <a:t> display it.</a:t>
            </a:r>
          </a:p>
        </p:txBody>
      </p:sp>
      <p:graphicFrame>
        <p:nvGraphicFramePr>
          <p:cNvPr id="4" name="Diagram 4">
            <a:extLst>
              <a:ext uri="{FF2B5EF4-FFF2-40B4-BE49-F238E27FC236}">
                <a16:creationId xmlns:a16="http://schemas.microsoft.com/office/drawing/2014/main" id="{26CE7476-BD88-8089-2AE1-EC7AE9DC951E}"/>
              </a:ext>
            </a:extLst>
          </p:cNvPr>
          <p:cNvGraphicFramePr/>
          <p:nvPr>
            <p:extLst>
              <p:ext uri="{D42A27DB-BD31-4B8C-83A1-F6EECF244321}">
                <p14:modId xmlns:p14="http://schemas.microsoft.com/office/powerpoint/2010/main" val="2823268049"/>
              </p:ext>
            </p:extLst>
          </p:nvPr>
        </p:nvGraphicFramePr>
        <p:xfrm>
          <a:off x="1153027" y="1424739"/>
          <a:ext cx="6547183" cy="3426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3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E1F8-9817-1A0E-D75A-081E790431C8}"/>
              </a:ext>
            </a:extLst>
          </p:cNvPr>
          <p:cNvSpPr>
            <a:spLocks noGrp="1"/>
          </p:cNvSpPr>
          <p:nvPr>
            <p:ph type="title"/>
          </p:nvPr>
        </p:nvSpPr>
        <p:spPr/>
        <p:txBody>
          <a:bodyPr/>
          <a:lstStyle/>
          <a:p>
            <a:r>
              <a:rPr lang="en-US"/>
              <a:t>Histogram Equalization</a:t>
            </a:r>
          </a:p>
        </p:txBody>
      </p:sp>
      <p:pic>
        <p:nvPicPr>
          <p:cNvPr id="3" name="Picture 3" descr="A picture containing chart&#10;&#10;Description automatically generated">
            <a:extLst>
              <a:ext uri="{FF2B5EF4-FFF2-40B4-BE49-F238E27FC236}">
                <a16:creationId xmlns:a16="http://schemas.microsoft.com/office/drawing/2014/main" id="{3B2484E0-6F69-11E2-3756-781230616844}"/>
              </a:ext>
            </a:extLst>
          </p:cNvPr>
          <p:cNvPicPr>
            <a:picLocks noChangeAspect="1"/>
          </p:cNvPicPr>
          <p:nvPr/>
        </p:nvPicPr>
        <p:blipFill>
          <a:blip r:embed="rId2"/>
          <a:stretch>
            <a:fillRect/>
          </a:stretch>
        </p:blipFill>
        <p:spPr>
          <a:xfrm>
            <a:off x="1158533" y="1290485"/>
            <a:ext cx="6686257" cy="3746334"/>
          </a:xfrm>
          <a:prstGeom prst="rect">
            <a:avLst/>
          </a:prstGeom>
        </p:spPr>
      </p:pic>
    </p:spTree>
    <p:extLst>
      <p:ext uri="{BB962C8B-B14F-4D97-AF65-F5344CB8AC3E}">
        <p14:creationId xmlns:p14="http://schemas.microsoft.com/office/powerpoint/2010/main" val="201130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1BEF-0153-9C98-D47C-81E45E9C20D7}"/>
              </a:ext>
            </a:extLst>
          </p:cNvPr>
          <p:cNvSpPr>
            <a:spLocks noGrp="1"/>
          </p:cNvSpPr>
          <p:nvPr>
            <p:ph type="title"/>
          </p:nvPr>
        </p:nvSpPr>
        <p:spPr/>
        <p:txBody>
          <a:bodyPr/>
          <a:lstStyle/>
          <a:p>
            <a:r>
              <a:rPr lang="en-US"/>
              <a:t>Sample of code to apply Histogram Equalization</a:t>
            </a:r>
          </a:p>
        </p:txBody>
      </p:sp>
      <p:pic>
        <p:nvPicPr>
          <p:cNvPr id="4" name="Picture 4" descr="Graphical user interface, text&#10;&#10;Description automatically generated">
            <a:extLst>
              <a:ext uri="{FF2B5EF4-FFF2-40B4-BE49-F238E27FC236}">
                <a16:creationId xmlns:a16="http://schemas.microsoft.com/office/drawing/2014/main" id="{1F557135-DDCB-6589-E596-324FB5BFF4AD}"/>
              </a:ext>
            </a:extLst>
          </p:cNvPr>
          <p:cNvPicPr>
            <a:picLocks noChangeAspect="1"/>
          </p:cNvPicPr>
          <p:nvPr/>
        </p:nvPicPr>
        <p:blipFill>
          <a:blip r:embed="rId2"/>
          <a:stretch>
            <a:fillRect/>
          </a:stretch>
        </p:blipFill>
        <p:spPr>
          <a:xfrm>
            <a:off x="640903" y="1092821"/>
            <a:ext cx="6599956" cy="37810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386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79B5-1E64-BE3A-2A42-6E9DBEEC857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9C1E7BF-61E7-6FA2-A43F-E90ABC695FB4}"/>
              </a:ext>
            </a:extLst>
          </p:cNvPr>
          <p:cNvSpPr>
            <a:spLocks noGrp="1"/>
          </p:cNvSpPr>
          <p:nvPr>
            <p:ph type="body" idx="1"/>
          </p:nvPr>
        </p:nvSpPr>
        <p:spPr/>
        <p:txBody>
          <a:bodyPr/>
          <a:lstStyle/>
          <a:p>
            <a:endParaRPr lang="en-US"/>
          </a:p>
        </p:txBody>
      </p:sp>
      <p:pic>
        <p:nvPicPr>
          <p:cNvPr id="4" name="Picture 4">
            <a:extLst>
              <a:ext uri="{FF2B5EF4-FFF2-40B4-BE49-F238E27FC236}">
                <a16:creationId xmlns:a16="http://schemas.microsoft.com/office/drawing/2014/main" id="{C398C685-CF95-ED10-FA13-FBF885FBAA01}"/>
              </a:ext>
            </a:extLst>
          </p:cNvPr>
          <p:cNvPicPr>
            <a:picLocks noChangeAspect="1"/>
          </p:cNvPicPr>
          <p:nvPr/>
        </p:nvPicPr>
        <p:blipFill>
          <a:blip r:embed="rId2"/>
          <a:stretch>
            <a:fillRect/>
          </a:stretch>
        </p:blipFill>
        <p:spPr>
          <a:xfrm>
            <a:off x="425425" y="322411"/>
            <a:ext cx="4146883" cy="4383452"/>
          </a:xfrm>
          <a:prstGeom prst="rect">
            <a:avLst/>
          </a:prstGeom>
        </p:spPr>
      </p:pic>
      <p:pic>
        <p:nvPicPr>
          <p:cNvPr id="5" name="Picture 5" descr="Text&#10;&#10;Description automatically generated">
            <a:extLst>
              <a:ext uri="{FF2B5EF4-FFF2-40B4-BE49-F238E27FC236}">
                <a16:creationId xmlns:a16="http://schemas.microsoft.com/office/drawing/2014/main" id="{418A1742-3E41-BF47-5299-8057AC222B44}"/>
              </a:ext>
            </a:extLst>
          </p:cNvPr>
          <p:cNvPicPr>
            <a:picLocks noChangeAspect="1"/>
          </p:cNvPicPr>
          <p:nvPr/>
        </p:nvPicPr>
        <p:blipFill>
          <a:blip r:embed="rId3"/>
          <a:stretch>
            <a:fillRect/>
          </a:stretch>
        </p:blipFill>
        <p:spPr>
          <a:xfrm>
            <a:off x="4574005" y="306658"/>
            <a:ext cx="4427621" cy="4399840"/>
          </a:xfrm>
          <a:prstGeom prst="rect">
            <a:avLst/>
          </a:prstGeom>
        </p:spPr>
      </p:pic>
    </p:spTree>
    <p:extLst>
      <p:ext uri="{BB962C8B-B14F-4D97-AF65-F5344CB8AC3E}">
        <p14:creationId xmlns:p14="http://schemas.microsoft.com/office/powerpoint/2010/main" val="1778570058"/>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FB9CB6AC3A3429F3ECB61E4A09832" ma:contentTypeVersion="12" ma:contentTypeDescription="Create a new document." ma:contentTypeScope="" ma:versionID="cde8dae18d844b00d2a3dc925fd1f47b">
  <xsd:schema xmlns:xsd="http://www.w3.org/2001/XMLSchema" xmlns:xs="http://www.w3.org/2001/XMLSchema" xmlns:p="http://schemas.microsoft.com/office/2006/metadata/properties" xmlns:ns3="3756df40-1df7-4506-bfee-018c743dd055" xmlns:ns4="7924f86a-6157-4f0d-a8bc-7f3449bd8127" targetNamespace="http://schemas.microsoft.com/office/2006/metadata/properties" ma:root="true" ma:fieldsID="bb6faff1de03aa1ff1582e0a16ecb84b" ns3:_="" ns4:_="">
    <xsd:import namespace="3756df40-1df7-4506-bfee-018c743dd055"/>
    <xsd:import namespace="7924f86a-6157-4f0d-a8bc-7f3449bd8127"/>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56df40-1df7-4506-bfee-018c743dd0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24f86a-6157-4f0d-a8bc-7f3449bd812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8561F9-7B67-4FB2-BBB9-5D892D75A673}">
  <ds:schemaRefs>
    <ds:schemaRef ds:uri="3756df40-1df7-4506-bfee-018c743dd055"/>
    <ds:schemaRef ds:uri="7924f86a-6157-4f0d-a8bc-7f3449bd81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3889AE0-50EA-4738-BF2B-5798AAA91BD9}">
  <ds:schemaRefs>
    <ds:schemaRef ds:uri="3756df40-1df7-4506-bfee-018c743dd055"/>
    <ds:schemaRef ds:uri="7924f86a-6157-4f0d-a8bc-7f3449bd812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CEDDB6C-E7D1-41B9-8127-F396FE09F3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31</Slides>
  <Notes>2</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Software Developer Engineer Job Description by Slidesgo</vt:lpstr>
      <vt:lpstr>Automated System for Image Processing using GUI</vt:lpstr>
      <vt:lpstr>Interface of the Program</vt:lpstr>
      <vt:lpstr>Problem </vt:lpstr>
      <vt:lpstr>Apply Histogram</vt:lpstr>
      <vt:lpstr>Apply Histogram </vt:lpstr>
      <vt:lpstr>Calculate Histogram Equalization display it.</vt:lpstr>
      <vt:lpstr>Histogram Equalization</vt:lpstr>
      <vt:lpstr>Sample of code to apply Histogram Equalization</vt:lpstr>
      <vt:lpstr>PowerPoint Presentation</vt:lpstr>
      <vt:lpstr>Result</vt:lpstr>
      <vt:lpstr>Apply filtering (Sobel, Laplace)  </vt:lpstr>
      <vt:lpstr>Apply filtering (Laplace, Sobel) </vt:lpstr>
      <vt:lpstr>Apply Fourier Transform of image and display it  </vt:lpstr>
      <vt:lpstr>Apply Fourier Transform of image and display it</vt:lpstr>
      <vt:lpstr>PowerPoint Presentation</vt:lpstr>
      <vt:lpstr>PowerPoint Presentation</vt:lpstr>
      <vt:lpstr>Add Salt and Pepper noise, Periodic noise   </vt:lpstr>
      <vt:lpstr>Add Salt and Pepper noise</vt:lpstr>
      <vt:lpstr>Add Periodic noise</vt:lpstr>
      <vt:lpstr>Remove Salt and Pepper using Median and Mean filters</vt:lpstr>
      <vt:lpstr>Result of the filters</vt:lpstr>
      <vt:lpstr>Remove periodic noise Notch/band reject   </vt:lpstr>
      <vt:lpstr>Remove periodic noise Notch/band reject: you detect and remove noise AUTOMATICALLY. </vt:lpstr>
      <vt:lpstr>PowerPoint Presentation</vt:lpstr>
      <vt:lpstr>Remove Periodic Noise by mask on selected 2 pixels  </vt:lpstr>
      <vt:lpstr>Remove Periodic Noise by mask on selected 2 pixels</vt:lpstr>
      <vt:lpstr>Remove Periodic Noise by mask on selected 2 pixels</vt:lpstr>
      <vt:lpstr>Result of removing Periodic Noise by mask on selected 2 pixels</vt:lpstr>
      <vt:lpstr>Demo</vt:lpstr>
      <vt:lpstr>PowerPoint Presentation</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cp:revision>
  <dcterms:modified xsi:type="dcterms:W3CDTF">2023-01-02T15:07:23Z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0x010100002FB9CB6AC3A3429F3ECB61E4A09832</vt:lpwstr>
  </property>
</Properties>
</file>