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e4d52508_0_4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fe4d52508_0_4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e4d525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e4d525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e4d52508_0_4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e4d52508_0_4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e4d52508_0_4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e4d52508_0_4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e4d52508_0_4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e4d52508_0_4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e4d52508_0_4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e4d52508_0_4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e4d52508_0_4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e4d52508_0_4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e4d52508_0_4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fe4d52508_0_4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e4d52508_0_4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e4d52508_0_4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python_mysql_getstarted.asp" TargetMode="External"/><Relationship Id="rId4" Type="http://schemas.openxmlformats.org/officeDocument/2006/relationships/hyperlink" Target="https://ccorcos.github.io/filing-cabinets/" TargetMode="External"/><Relationship Id="rId5" Type="http://schemas.openxmlformats.org/officeDocument/2006/relationships/hyperlink" Target="https://www.dataquest.io/blog/why-sql-is-the-most-important-language-to-lear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odecademy.com/learn/learn-sql" TargetMode="External"/><Relationship Id="rId4" Type="http://schemas.openxmlformats.org/officeDocument/2006/relationships/hyperlink" Target="https://www.datacamp.com/onboarding/learn?technology=sq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0" y="649525"/>
            <a:ext cx="91440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Lighting Talk</a:t>
            </a:r>
            <a:endParaRPr sz="4400"/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By: Rawan Almobarak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https://www.w3schools.com/python/python_mysql_getstarted.asp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Filing Cabinet Analogy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https://ccorcos.github.io/filing-cabinets/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https://www.dataquest.io/blog/why-sql-is-the-most-important-language-to-learn/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90650"/>
            <a:ext cx="85206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specific computer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access and manipulate databases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50" y="10151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Filing Cabinet Analogy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04" y="1724588"/>
            <a:ext cx="4791875" cy="27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that require SQL knowledge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556700"/>
            <a:ext cx="2529750" cy="10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675" y="1441088"/>
            <a:ext cx="1482799" cy="14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962" y="2571750"/>
            <a:ext cx="1184301" cy="12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38826" l="18904" r="21273" t="7840"/>
          <a:stretch/>
        </p:blipFill>
        <p:spPr>
          <a:xfrm>
            <a:off x="7222875" y="3470800"/>
            <a:ext cx="1315524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875" y="3067412"/>
            <a:ext cx="1685675" cy="16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75" y="853963"/>
            <a:ext cx="6045499" cy="3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13" y="1364097"/>
            <a:ext cx="8766973" cy="257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dialects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759500" y="1799725"/>
            <a:ext cx="588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24" y="1799724"/>
            <a:ext cx="1065500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325" y="353562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12203" l="0" r="58621" t="0"/>
          <a:stretch/>
        </p:blipFill>
        <p:spPr>
          <a:xfrm>
            <a:off x="5651825" y="1569713"/>
            <a:ext cx="707401" cy="80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900050" y="16988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SQL Server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1800" y="3286225"/>
            <a:ext cx="927426" cy="95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SQL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https://www.codecademy.com/learn/learn-sql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https://www.datacamp.com/onboarding/learn?technology=sql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mySQL to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