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EA6AC-3E55-46B6-951D-416BC619A5C2}"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5EDDDCEB-B0D1-4EC0-A23B-A78D53794326}">
      <dgm:prSet phldrT="[Text]"/>
      <dgm:spPr/>
      <dgm:t>
        <a:bodyPr/>
        <a:lstStyle/>
        <a:p>
          <a:r>
            <a:rPr lang="en-US" b="1" dirty="0" smtClean="0"/>
            <a:t>1. Planning </a:t>
          </a:r>
          <a:endParaRPr lang="en-US" b="1" dirty="0"/>
        </a:p>
      </dgm:t>
    </dgm:pt>
    <dgm:pt modelId="{3429375C-6CBC-4CB5-BB87-67A103BA1699}" type="parTrans" cxnId="{3053707F-23E6-48ED-A591-9F28723B4156}">
      <dgm:prSet/>
      <dgm:spPr/>
      <dgm:t>
        <a:bodyPr/>
        <a:lstStyle/>
        <a:p>
          <a:endParaRPr lang="en-US"/>
        </a:p>
      </dgm:t>
    </dgm:pt>
    <dgm:pt modelId="{850AAE23-6CCD-473D-B905-7D05B3C4B9B0}" type="sibTrans" cxnId="{3053707F-23E6-48ED-A591-9F28723B4156}">
      <dgm:prSet/>
      <dgm:spPr/>
      <dgm:t>
        <a:bodyPr/>
        <a:lstStyle/>
        <a:p>
          <a:endParaRPr lang="en-US"/>
        </a:p>
      </dgm:t>
    </dgm:pt>
    <dgm:pt modelId="{E3B223CE-CEEB-4632-AA56-6DBF4751CC60}">
      <dgm:prSet phldrT="[Text]"/>
      <dgm:spPr/>
      <dgm:t>
        <a:bodyPr/>
        <a:lstStyle/>
        <a:p>
          <a:pPr algn="l"/>
          <a:r>
            <a:rPr lang="en-US" dirty="0" smtClean="0"/>
            <a:t>Requirement gathering .In the we define scope objectives, timelines and resource requirement. And also creating a project plan</a:t>
          </a:r>
          <a:endParaRPr lang="en-US" dirty="0"/>
        </a:p>
      </dgm:t>
    </dgm:pt>
    <dgm:pt modelId="{26F1C9EA-F161-4DD8-AA9E-159B326CB945}" type="parTrans" cxnId="{7C52F1B8-76CC-432F-A944-4E50E86C61C6}">
      <dgm:prSet/>
      <dgm:spPr/>
      <dgm:t>
        <a:bodyPr/>
        <a:lstStyle/>
        <a:p>
          <a:endParaRPr lang="en-US"/>
        </a:p>
      </dgm:t>
    </dgm:pt>
    <dgm:pt modelId="{D3589288-D3AF-473F-A8F6-A3E9B6CB060A}" type="sibTrans" cxnId="{7C52F1B8-76CC-432F-A944-4E50E86C61C6}">
      <dgm:prSet/>
      <dgm:spPr/>
      <dgm:t>
        <a:bodyPr/>
        <a:lstStyle/>
        <a:p>
          <a:endParaRPr lang="en-US"/>
        </a:p>
      </dgm:t>
    </dgm:pt>
    <dgm:pt modelId="{2491F499-A94D-4F7D-9089-C62C3906F3EA}">
      <dgm:prSet phldrT="[Text]"/>
      <dgm:spPr/>
      <dgm:t>
        <a:bodyPr/>
        <a:lstStyle/>
        <a:p>
          <a:r>
            <a:rPr lang="en-US" b="1" dirty="0" smtClean="0"/>
            <a:t>2. Designing </a:t>
          </a:r>
          <a:endParaRPr lang="en-US" b="1" dirty="0"/>
        </a:p>
      </dgm:t>
    </dgm:pt>
    <dgm:pt modelId="{49E22E51-A831-4659-8053-306756612C5B}" type="parTrans" cxnId="{F3F31C5A-1850-406E-AC4C-11C0F2F33391}">
      <dgm:prSet/>
      <dgm:spPr/>
      <dgm:t>
        <a:bodyPr/>
        <a:lstStyle/>
        <a:p>
          <a:endParaRPr lang="en-US"/>
        </a:p>
      </dgm:t>
    </dgm:pt>
    <dgm:pt modelId="{A73AEB3E-6161-4E54-B096-2DF19413108C}" type="sibTrans" cxnId="{F3F31C5A-1850-406E-AC4C-11C0F2F33391}">
      <dgm:prSet/>
      <dgm:spPr/>
      <dgm:t>
        <a:bodyPr/>
        <a:lstStyle/>
        <a:p>
          <a:endParaRPr lang="en-US"/>
        </a:p>
      </dgm:t>
    </dgm:pt>
    <dgm:pt modelId="{FEB94716-0C09-40D9-B320-EF9EB8208B46}">
      <dgm:prSet phldrT="[Text]"/>
      <dgm:spPr/>
      <dgm:t>
        <a:bodyPr/>
        <a:lstStyle/>
        <a:p>
          <a:pPr algn="l"/>
          <a:r>
            <a:rPr lang="en-US" dirty="0" smtClean="0"/>
            <a:t>In this phase the system architect and software design are developed. Based on the gathered information from previous it includes designing the overall system structure , user interface , database</a:t>
          </a:r>
          <a:endParaRPr lang="en-US" dirty="0"/>
        </a:p>
      </dgm:t>
    </dgm:pt>
    <dgm:pt modelId="{0D285A25-7F2D-482E-908F-78111D41B2F3}" type="parTrans" cxnId="{775A17D8-8041-4B12-9C23-71BA55241508}">
      <dgm:prSet/>
      <dgm:spPr/>
      <dgm:t>
        <a:bodyPr/>
        <a:lstStyle/>
        <a:p>
          <a:endParaRPr lang="en-US"/>
        </a:p>
      </dgm:t>
    </dgm:pt>
    <dgm:pt modelId="{40FF4968-A718-4DE9-B6F2-70301B225025}" type="sibTrans" cxnId="{775A17D8-8041-4B12-9C23-71BA55241508}">
      <dgm:prSet/>
      <dgm:spPr/>
      <dgm:t>
        <a:bodyPr/>
        <a:lstStyle/>
        <a:p>
          <a:endParaRPr lang="en-US"/>
        </a:p>
      </dgm:t>
    </dgm:pt>
    <dgm:pt modelId="{4E32762F-A01A-4E27-BA29-B73603BA954A}">
      <dgm:prSet phldrT="[Text]"/>
      <dgm:spPr/>
      <dgm:t>
        <a:bodyPr/>
        <a:lstStyle/>
        <a:p>
          <a:r>
            <a:rPr lang="en-US" b="1" dirty="0" smtClean="0"/>
            <a:t>3.Implementation </a:t>
          </a:r>
          <a:endParaRPr lang="en-US" b="1" dirty="0"/>
        </a:p>
      </dgm:t>
    </dgm:pt>
    <dgm:pt modelId="{0A3D335D-A126-4F1B-8BD2-DBA6E87DB031}" type="parTrans" cxnId="{35D41F65-04AA-4FBF-AE2C-42504D70E139}">
      <dgm:prSet/>
      <dgm:spPr/>
      <dgm:t>
        <a:bodyPr/>
        <a:lstStyle/>
        <a:p>
          <a:endParaRPr lang="en-US"/>
        </a:p>
      </dgm:t>
    </dgm:pt>
    <dgm:pt modelId="{C8F17398-7BE0-454C-BB11-88AC55310676}" type="sibTrans" cxnId="{35D41F65-04AA-4FBF-AE2C-42504D70E139}">
      <dgm:prSet/>
      <dgm:spPr/>
      <dgm:t>
        <a:bodyPr/>
        <a:lstStyle/>
        <a:p>
          <a:endParaRPr lang="en-US"/>
        </a:p>
      </dgm:t>
    </dgm:pt>
    <dgm:pt modelId="{4A2A1E72-FA35-450E-94F9-199A6629FF5E}">
      <dgm:prSet phldrT="[Text]"/>
      <dgm:spPr/>
      <dgm:t>
        <a:bodyPr/>
        <a:lstStyle/>
        <a:p>
          <a:pPr algn="l"/>
          <a:r>
            <a:rPr lang="en-US" dirty="0" smtClean="0"/>
            <a:t>This phase involves actual coding and programming based on the design specification. Developers write codes according to coding standards .</a:t>
          </a:r>
          <a:endParaRPr lang="en-US" dirty="0"/>
        </a:p>
      </dgm:t>
    </dgm:pt>
    <dgm:pt modelId="{AB26E223-5A9F-411C-9F4F-015B3B4F3C96}" type="parTrans" cxnId="{487D0C48-37D0-4376-8AA3-21521CF6A65E}">
      <dgm:prSet/>
      <dgm:spPr/>
      <dgm:t>
        <a:bodyPr/>
        <a:lstStyle/>
        <a:p>
          <a:endParaRPr lang="en-US"/>
        </a:p>
      </dgm:t>
    </dgm:pt>
    <dgm:pt modelId="{86A9589F-DB7C-40B7-B8AB-84BDCF348D65}" type="sibTrans" cxnId="{487D0C48-37D0-4376-8AA3-21521CF6A65E}">
      <dgm:prSet/>
      <dgm:spPr/>
      <dgm:t>
        <a:bodyPr/>
        <a:lstStyle/>
        <a:p>
          <a:endParaRPr lang="en-US"/>
        </a:p>
      </dgm:t>
    </dgm:pt>
    <dgm:pt modelId="{16CF0153-A0D5-478E-9B52-F63C83BDAA2A}">
      <dgm:prSet phldrT="[Text]"/>
      <dgm:spPr/>
      <dgm:t>
        <a:bodyPr/>
        <a:lstStyle/>
        <a:p>
          <a:r>
            <a:rPr lang="en-US" b="1" dirty="0" smtClean="0"/>
            <a:t>4. Testing </a:t>
          </a:r>
          <a:endParaRPr lang="en-US" b="1" dirty="0"/>
        </a:p>
      </dgm:t>
    </dgm:pt>
    <dgm:pt modelId="{9ADC949C-D147-4355-BBF6-1C1220AD8691}" type="parTrans" cxnId="{97AE2976-D160-4830-8FC3-DE9D11E6222F}">
      <dgm:prSet/>
      <dgm:spPr/>
      <dgm:t>
        <a:bodyPr/>
        <a:lstStyle/>
        <a:p>
          <a:endParaRPr lang="en-US"/>
        </a:p>
      </dgm:t>
    </dgm:pt>
    <dgm:pt modelId="{54B879E8-CAD1-48E0-99ED-FAD1F4C61DF7}" type="sibTrans" cxnId="{97AE2976-D160-4830-8FC3-DE9D11E6222F}">
      <dgm:prSet/>
      <dgm:spPr/>
      <dgm:t>
        <a:bodyPr/>
        <a:lstStyle/>
        <a:p>
          <a:endParaRPr lang="en-US"/>
        </a:p>
      </dgm:t>
    </dgm:pt>
    <dgm:pt modelId="{ADEB327C-9285-4F64-8F50-CA49D5C4643B}">
      <dgm:prSet phldrT="[Text]"/>
      <dgm:spPr/>
      <dgm:t>
        <a:bodyPr/>
        <a:lstStyle/>
        <a:p>
          <a:r>
            <a:rPr lang="en-US" b="1" dirty="0" smtClean="0"/>
            <a:t>5. Deployment </a:t>
          </a:r>
          <a:endParaRPr lang="en-US" b="1" dirty="0"/>
        </a:p>
      </dgm:t>
    </dgm:pt>
    <dgm:pt modelId="{48CB1D67-39DD-4AD8-B9EC-9918E52D3773}" type="parTrans" cxnId="{736310D6-6C47-43E2-8977-7B4309F5FD7F}">
      <dgm:prSet/>
      <dgm:spPr/>
      <dgm:t>
        <a:bodyPr/>
        <a:lstStyle/>
        <a:p>
          <a:endParaRPr lang="en-US"/>
        </a:p>
      </dgm:t>
    </dgm:pt>
    <dgm:pt modelId="{DD0226E5-63CE-4EED-96F4-F633FD1B411E}" type="sibTrans" cxnId="{736310D6-6C47-43E2-8977-7B4309F5FD7F}">
      <dgm:prSet/>
      <dgm:spPr/>
      <dgm:t>
        <a:bodyPr/>
        <a:lstStyle/>
        <a:p>
          <a:endParaRPr lang="en-US"/>
        </a:p>
      </dgm:t>
    </dgm:pt>
    <dgm:pt modelId="{A7D2E09E-2C38-4BCE-B675-97F873B5630B}">
      <dgm:prSet phldrT="[Text]"/>
      <dgm:spPr/>
      <dgm:t>
        <a:bodyPr/>
        <a:lstStyle/>
        <a:p>
          <a:pPr algn="l"/>
          <a:r>
            <a:rPr lang="en-US" dirty="0" smtClean="0"/>
            <a:t>Once development is completed the software undergoes rigorous  testing to identify and fix defects or bugs.</a:t>
          </a:r>
          <a:endParaRPr lang="en-US" dirty="0"/>
        </a:p>
      </dgm:t>
    </dgm:pt>
    <dgm:pt modelId="{62920CA6-9804-442C-B0A9-2127C611BFF6}" type="parTrans" cxnId="{DAE5D4D9-299F-496C-AFA0-215BF1464DFC}">
      <dgm:prSet/>
      <dgm:spPr/>
      <dgm:t>
        <a:bodyPr/>
        <a:lstStyle/>
        <a:p>
          <a:endParaRPr lang="en-US"/>
        </a:p>
      </dgm:t>
    </dgm:pt>
    <dgm:pt modelId="{36A5A12E-EA45-4BB8-8035-345955BE8719}" type="sibTrans" cxnId="{DAE5D4D9-299F-496C-AFA0-215BF1464DFC}">
      <dgm:prSet/>
      <dgm:spPr/>
      <dgm:t>
        <a:bodyPr/>
        <a:lstStyle/>
        <a:p>
          <a:endParaRPr lang="en-US"/>
        </a:p>
      </dgm:t>
    </dgm:pt>
    <dgm:pt modelId="{3E62656A-20E6-421E-B1B5-6EDA3F9D42B8}">
      <dgm:prSet phldrT="[Text]"/>
      <dgm:spPr/>
      <dgm:t>
        <a:bodyPr/>
        <a:lstStyle/>
        <a:p>
          <a:r>
            <a:rPr lang="en-US" b="1" dirty="0" smtClean="0"/>
            <a:t>6. Maintenance</a:t>
          </a:r>
          <a:r>
            <a:rPr lang="en-US" dirty="0" smtClean="0"/>
            <a:t> </a:t>
          </a:r>
          <a:endParaRPr lang="en-US" dirty="0"/>
        </a:p>
      </dgm:t>
    </dgm:pt>
    <dgm:pt modelId="{06CF5FC7-3E4D-4D5E-A86C-AFE28AA212BC}" type="parTrans" cxnId="{54A721CA-4021-45ED-9823-1EA90CB76BA7}">
      <dgm:prSet/>
      <dgm:spPr/>
      <dgm:t>
        <a:bodyPr/>
        <a:lstStyle/>
        <a:p>
          <a:endParaRPr lang="en-US"/>
        </a:p>
      </dgm:t>
    </dgm:pt>
    <dgm:pt modelId="{159C5ABF-4E0A-451C-8F6A-E114FFC91BD5}" type="sibTrans" cxnId="{54A721CA-4021-45ED-9823-1EA90CB76BA7}">
      <dgm:prSet/>
      <dgm:spPr/>
      <dgm:t>
        <a:bodyPr/>
        <a:lstStyle/>
        <a:p>
          <a:endParaRPr lang="en-US"/>
        </a:p>
      </dgm:t>
    </dgm:pt>
    <dgm:pt modelId="{A4043702-154C-4FED-8751-062A9DA4DBCD}">
      <dgm:prSet phldrT="[Text]"/>
      <dgm:spPr/>
      <dgm:t>
        <a:bodyPr/>
        <a:lstStyle/>
        <a:p>
          <a:pPr algn="l"/>
          <a:r>
            <a:rPr lang="en-US" dirty="0" smtClean="0"/>
            <a:t>After successful testing it is deployed to production for end access and use.</a:t>
          </a:r>
          <a:endParaRPr lang="en-US" dirty="0"/>
        </a:p>
      </dgm:t>
    </dgm:pt>
    <dgm:pt modelId="{EB4C6DF8-B2DD-42C9-B5B5-7C625871C426}" type="parTrans" cxnId="{5F48DC0D-D65F-4DF3-95B0-88A40ABB6D5D}">
      <dgm:prSet/>
      <dgm:spPr/>
      <dgm:t>
        <a:bodyPr/>
        <a:lstStyle/>
        <a:p>
          <a:endParaRPr lang="en-US"/>
        </a:p>
      </dgm:t>
    </dgm:pt>
    <dgm:pt modelId="{735D4156-390F-43E8-ABD1-1825BB635C68}" type="sibTrans" cxnId="{5F48DC0D-D65F-4DF3-95B0-88A40ABB6D5D}">
      <dgm:prSet/>
      <dgm:spPr/>
      <dgm:t>
        <a:bodyPr/>
        <a:lstStyle/>
        <a:p>
          <a:endParaRPr lang="en-US"/>
        </a:p>
      </dgm:t>
    </dgm:pt>
    <dgm:pt modelId="{4463F0BF-3092-4757-A784-D98AE35F0669}">
      <dgm:prSet phldrT="[Text]"/>
      <dgm:spPr/>
      <dgm:t>
        <a:bodyPr/>
        <a:lstStyle/>
        <a:p>
          <a:pPr algn="l"/>
          <a:r>
            <a:rPr lang="en-US" dirty="0" smtClean="0"/>
            <a:t>In this phase we monitor and enhance the software to address issues and we can make new features according to it.</a:t>
          </a:r>
          <a:endParaRPr lang="en-US" dirty="0"/>
        </a:p>
      </dgm:t>
    </dgm:pt>
    <dgm:pt modelId="{F81DC7A4-9F9A-49B5-8C06-33A0E0A1DEA9}" type="parTrans" cxnId="{D5BB59DC-712A-4AE7-856B-AE138AB152A1}">
      <dgm:prSet/>
      <dgm:spPr/>
      <dgm:t>
        <a:bodyPr/>
        <a:lstStyle/>
        <a:p>
          <a:endParaRPr lang="en-US"/>
        </a:p>
      </dgm:t>
    </dgm:pt>
    <dgm:pt modelId="{16EB2F5D-74B9-4ABA-B596-FF35B694578E}" type="sibTrans" cxnId="{D5BB59DC-712A-4AE7-856B-AE138AB152A1}">
      <dgm:prSet/>
      <dgm:spPr/>
      <dgm:t>
        <a:bodyPr/>
        <a:lstStyle/>
        <a:p>
          <a:endParaRPr lang="en-US"/>
        </a:p>
      </dgm:t>
    </dgm:pt>
    <dgm:pt modelId="{D0A9357B-146F-4381-BAA7-6956D986EC52}">
      <dgm:prSet phldrT="[Text]"/>
      <dgm:spPr/>
      <dgm:t>
        <a:bodyPr/>
        <a:lstStyle/>
        <a:p>
          <a:pPr algn="l"/>
          <a:r>
            <a:rPr lang="en-US" dirty="0" smtClean="0"/>
            <a:t>This includes various type of testing such as unit testing , integration testing, system testing and user acceptance testing.</a:t>
          </a:r>
          <a:endParaRPr lang="en-US" dirty="0"/>
        </a:p>
      </dgm:t>
    </dgm:pt>
    <dgm:pt modelId="{C411B6D0-E305-423E-A2F2-1FF0F46CC34C}" type="parTrans" cxnId="{AD505129-82FC-47E9-B6A2-589806BF28E2}">
      <dgm:prSet/>
      <dgm:spPr/>
      <dgm:t>
        <a:bodyPr/>
        <a:lstStyle/>
        <a:p>
          <a:endParaRPr lang="en-US"/>
        </a:p>
      </dgm:t>
    </dgm:pt>
    <dgm:pt modelId="{1C4AEF1A-31F0-451C-863A-13895A364240}" type="sibTrans" cxnId="{AD505129-82FC-47E9-B6A2-589806BF28E2}">
      <dgm:prSet/>
      <dgm:spPr/>
      <dgm:t>
        <a:bodyPr/>
        <a:lstStyle/>
        <a:p>
          <a:endParaRPr lang="en-US"/>
        </a:p>
      </dgm:t>
    </dgm:pt>
    <dgm:pt modelId="{07A3464D-B6FE-4C3F-BEE4-E56955BD7590}">
      <dgm:prSet phldrT="[Text]"/>
      <dgm:spPr/>
      <dgm:t>
        <a:bodyPr/>
        <a:lstStyle/>
        <a:p>
          <a:pPr algn="l"/>
          <a:r>
            <a:rPr lang="en-US" dirty="0" smtClean="0"/>
            <a:t>This phase may also involves data-migration , user training and documentation </a:t>
          </a:r>
          <a:endParaRPr lang="en-US" dirty="0"/>
        </a:p>
      </dgm:t>
    </dgm:pt>
    <dgm:pt modelId="{D2E9D538-2476-4F26-AC3E-DB5575231213}" type="parTrans" cxnId="{82DFFCDE-F70B-4FF9-8F73-C9371B104EA9}">
      <dgm:prSet/>
      <dgm:spPr/>
      <dgm:t>
        <a:bodyPr/>
        <a:lstStyle/>
        <a:p>
          <a:endParaRPr lang="en-US"/>
        </a:p>
      </dgm:t>
    </dgm:pt>
    <dgm:pt modelId="{48E34880-B795-4FE2-8CCA-D149149E0707}" type="sibTrans" cxnId="{82DFFCDE-F70B-4FF9-8F73-C9371B104EA9}">
      <dgm:prSet/>
      <dgm:spPr/>
      <dgm:t>
        <a:bodyPr/>
        <a:lstStyle/>
        <a:p>
          <a:endParaRPr lang="en-US"/>
        </a:p>
      </dgm:t>
    </dgm:pt>
    <dgm:pt modelId="{0844F5FC-0647-4337-87E1-710528FAD5B9}" type="pres">
      <dgm:prSet presAssocID="{056EA6AC-3E55-46B6-951D-416BC619A5C2}" presName="Name0" presStyleCnt="0">
        <dgm:presLayoutVars>
          <dgm:chMax val="7"/>
          <dgm:chPref val="5"/>
          <dgm:dir/>
          <dgm:animOne val="branch"/>
          <dgm:animLvl val="lvl"/>
        </dgm:presLayoutVars>
      </dgm:prSet>
      <dgm:spPr/>
      <dgm:t>
        <a:bodyPr/>
        <a:lstStyle/>
        <a:p>
          <a:endParaRPr lang="en-US"/>
        </a:p>
      </dgm:t>
    </dgm:pt>
    <dgm:pt modelId="{39D95F1C-A05B-4A15-9AA5-D5A2D4EA40F5}" type="pres">
      <dgm:prSet presAssocID="{3E62656A-20E6-421E-B1B5-6EDA3F9D42B8}" presName="ChildAccent6" presStyleCnt="0"/>
      <dgm:spPr/>
    </dgm:pt>
    <dgm:pt modelId="{03A93F5A-2D6F-41D6-BA32-E0A146328352}" type="pres">
      <dgm:prSet presAssocID="{3E62656A-20E6-421E-B1B5-6EDA3F9D42B8}" presName="ChildAccent" presStyleLbl="alignImgPlace1" presStyleIdx="0" presStyleCnt="6"/>
      <dgm:spPr/>
      <dgm:t>
        <a:bodyPr/>
        <a:lstStyle/>
        <a:p>
          <a:endParaRPr lang="en-US"/>
        </a:p>
      </dgm:t>
    </dgm:pt>
    <dgm:pt modelId="{A832E16A-7364-486D-970A-ADD42A037A28}" type="pres">
      <dgm:prSet presAssocID="{3E62656A-20E6-421E-B1B5-6EDA3F9D42B8}" presName="Child6" presStyleLbl="revTx" presStyleIdx="0" presStyleCnt="0">
        <dgm:presLayoutVars>
          <dgm:chMax val="0"/>
          <dgm:chPref val="0"/>
          <dgm:bulletEnabled val="1"/>
        </dgm:presLayoutVars>
      </dgm:prSet>
      <dgm:spPr/>
      <dgm:t>
        <a:bodyPr/>
        <a:lstStyle/>
        <a:p>
          <a:endParaRPr lang="en-US"/>
        </a:p>
      </dgm:t>
    </dgm:pt>
    <dgm:pt modelId="{1B386E30-2E05-4BF9-A44D-550D2EB9AECF}" type="pres">
      <dgm:prSet presAssocID="{3E62656A-20E6-421E-B1B5-6EDA3F9D42B8}" presName="Parent6" presStyleLbl="node1" presStyleIdx="0" presStyleCnt="6">
        <dgm:presLayoutVars>
          <dgm:chMax val="2"/>
          <dgm:chPref val="1"/>
          <dgm:bulletEnabled val="1"/>
        </dgm:presLayoutVars>
      </dgm:prSet>
      <dgm:spPr/>
      <dgm:t>
        <a:bodyPr/>
        <a:lstStyle/>
        <a:p>
          <a:endParaRPr lang="en-US"/>
        </a:p>
      </dgm:t>
    </dgm:pt>
    <dgm:pt modelId="{01D4B94C-CC86-4473-A7EE-F01B06EA5962}" type="pres">
      <dgm:prSet presAssocID="{ADEB327C-9285-4F64-8F50-CA49D5C4643B}" presName="ChildAccent5" presStyleCnt="0"/>
      <dgm:spPr/>
    </dgm:pt>
    <dgm:pt modelId="{79EC27AC-3635-4DEC-8F76-D853A39684A9}" type="pres">
      <dgm:prSet presAssocID="{ADEB327C-9285-4F64-8F50-CA49D5C4643B}" presName="ChildAccent" presStyleLbl="alignImgPlace1" presStyleIdx="1" presStyleCnt="6"/>
      <dgm:spPr/>
      <dgm:t>
        <a:bodyPr/>
        <a:lstStyle/>
        <a:p>
          <a:endParaRPr lang="en-US"/>
        </a:p>
      </dgm:t>
    </dgm:pt>
    <dgm:pt modelId="{71300948-4068-4B3A-A94A-970871752646}" type="pres">
      <dgm:prSet presAssocID="{ADEB327C-9285-4F64-8F50-CA49D5C4643B}" presName="Child5" presStyleLbl="revTx" presStyleIdx="0" presStyleCnt="0">
        <dgm:presLayoutVars>
          <dgm:chMax val="0"/>
          <dgm:chPref val="0"/>
          <dgm:bulletEnabled val="1"/>
        </dgm:presLayoutVars>
      </dgm:prSet>
      <dgm:spPr/>
      <dgm:t>
        <a:bodyPr/>
        <a:lstStyle/>
        <a:p>
          <a:endParaRPr lang="en-US"/>
        </a:p>
      </dgm:t>
    </dgm:pt>
    <dgm:pt modelId="{B6009A2A-9BB3-475A-8BA3-0A0A394BB40C}" type="pres">
      <dgm:prSet presAssocID="{ADEB327C-9285-4F64-8F50-CA49D5C4643B}" presName="Parent5" presStyleLbl="node1" presStyleIdx="1" presStyleCnt="6">
        <dgm:presLayoutVars>
          <dgm:chMax val="2"/>
          <dgm:chPref val="1"/>
          <dgm:bulletEnabled val="1"/>
        </dgm:presLayoutVars>
      </dgm:prSet>
      <dgm:spPr/>
      <dgm:t>
        <a:bodyPr/>
        <a:lstStyle/>
        <a:p>
          <a:endParaRPr lang="en-US"/>
        </a:p>
      </dgm:t>
    </dgm:pt>
    <dgm:pt modelId="{F363971C-36B9-4E38-94ED-4C2F901F79C2}" type="pres">
      <dgm:prSet presAssocID="{16CF0153-A0D5-478E-9B52-F63C83BDAA2A}" presName="ChildAccent4" presStyleCnt="0"/>
      <dgm:spPr/>
    </dgm:pt>
    <dgm:pt modelId="{183A4A69-3ABA-4015-B335-54B3551E1D2D}" type="pres">
      <dgm:prSet presAssocID="{16CF0153-A0D5-478E-9B52-F63C83BDAA2A}" presName="ChildAccent" presStyleLbl="alignImgPlace1" presStyleIdx="2" presStyleCnt="6"/>
      <dgm:spPr/>
      <dgm:t>
        <a:bodyPr/>
        <a:lstStyle/>
        <a:p>
          <a:endParaRPr lang="en-US"/>
        </a:p>
      </dgm:t>
    </dgm:pt>
    <dgm:pt modelId="{3DDDA858-5E7A-495E-A4D3-A77513F0EB3B}" type="pres">
      <dgm:prSet presAssocID="{16CF0153-A0D5-478E-9B52-F63C83BDAA2A}" presName="Child4" presStyleLbl="revTx" presStyleIdx="0" presStyleCnt="0">
        <dgm:presLayoutVars>
          <dgm:chMax val="0"/>
          <dgm:chPref val="0"/>
          <dgm:bulletEnabled val="1"/>
        </dgm:presLayoutVars>
      </dgm:prSet>
      <dgm:spPr/>
      <dgm:t>
        <a:bodyPr/>
        <a:lstStyle/>
        <a:p>
          <a:endParaRPr lang="en-US"/>
        </a:p>
      </dgm:t>
    </dgm:pt>
    <dgm:pt modelId="{D24E8A93-B475-4AD1-A054-8393DB91F74A}" type="pres">
      <dgm:prSet presAssocID="{16CF0153-A0D5-478E-9B52-F63C83BDAA2A}" presName="Parent4" presStyleLbl="node1" presStyleIdx="2" presStyleCnt="6">
        <dgm:presLayoutVars>
          <dgm:chMax val="2"/>
          <dgm:chPref val="1"/>
          <dgm:bulletEnabled val="1"/>
        </dgm:presLayoutVars>
      </dgm:prSet>
      <dgm:spPr/>
      <dgm:t>
        <a:bodyPr/>
        <a:lstStyle/>
        <a:p>
          <a:endParaRPr lang="en-US"/>
        </a:p>
      </dgm:t>
    </dgm:pt>
    <dgm:pt modelId="{A05E908F-22A6-4353-815F-09FAA8253924}" type="pres">
      <dgm:prSet presAssocID="{4E32762F-A01A-4E27-BA29-B73603BA954A}" presName="ChildAccent3" presStyleCnt="0"/>
      <dgm:spPr/>
    </dgm:pt>
    <dgm:pt modelId="{4319740E-2D27-4112-AFFF-FA03CB3932AB}" type="pres">
      <dgm:prSet presAssocID="{4E32762F-A01A-4E27-BA29-B73603BA954A}" presName="ChildAccent" presStyleLbl="alignImgPlace1" presStyleIdx="3" presStyleCnt="6"/>
      <dgm:spPr/>
      <dgm:t>
        <a:bodyPr/>
        <a:lstStyle/>
        <a:p>
          <a:endParaRPr lang="en-US"/>
        </a:p>
      </dgm:t>
    </dgm:pt>
    <dgm:pt modelId="{00007FA1-51AD-4B46-866A-ADF6AD492BB4}" type="pres">
      <dgm:prSet presAssocID="{4E32762F-A01A-4E27-BA29-B73603BA954A}" presName="Child3" presStyleLbl="revTx" presStyleIdx="0" presStyleCnt="0">
        <dgm:presLayoutVars>
          <dgm:chMax val="0"/>
          <dgm:chPref val="0"/>
          <dgm:bulletEnabled val="1"/>
        </dgm:presLayoutVars>
      </dgm:prSet>
      <dgm:spPr/>
      <dgm:t>
        <a:bodyPr/>
        <a:lstStyle/>
        <a:p>
          <a:endParaRPr lang="en-US"/>
        </a:p>
      </dgm:t>
    </dgm:pt>
    <dgm:pt modelId="{E668C7C5-9366-4110-A89F-CC6BFD29C9ED}" type="pres">
      <dgm:prSet presAssocID="{4E32762F-A01A-4E27-BA29-B73603BA954A}" presName="Parent3" presStyleLbl="node1" presStyleIdx="3" presStyleCnt="6">
        <dgm:presLayoutVars>
          <dgm:chMax val="2"/>
          <dgm:chPref val="1"/>
          <dgm:bulletEnabled val="1"/>
        </dgm:presLayoutVars>
      </dgm:prSet>
      <dgm:spPr/>
      <dgm:t>
        <a:bodyPr/>
        <a:lstStyle/>
        <a:p>
          <a:endParaRPr lang="en-US"/>
        </a:p>
      </dgm:t>
    </dgm:pt>
    <dgm:pt modelId="{9F5B864E-79E3-4CB3-97F9-BAAE16C3C76C}" type="pres">
      <dgm:prSet presAssocID="{2491F499-A94D-4F7D-9089-C62C3906F3EA}" presName="ChildAccent2" presStyleCnt="0"/>
      <dgm:spPr/>
    </dgm:pt>
    <dgm:pt modelId="{C6E35CE3-C2CA-44A0-B9C3-AFFF821D7E4B}" type="pres">
      <dgm:prSet presAssocID="{2491F499-A94D-4F7D-9089-C62C3906F3EA}" presName="ChildAccent" presStyleLbl="alignImgPlace1" presStyleIdx="4" presStyleCnt="6"/>
      <dgm:spPr/>
      <dgm:t>
        <a:bodyPr/>
        <a:lstStyle/>
        <a:p>
          <a:endParaRPr lang="en-US"/>
        </a:p>
      </dgm:t>
    </dgm:pt>
    <dgm:pt modelId="{839434DD-1B08-4506-B7BB-D20AD92BE160}" type="pres">
      <dgm:prSet presAssocID="{2491F499-A94D-4F7D-9089-C62C3906F3EA}" presName="Child2" presStyleLbl="revTx" presStyleIdx="0" presStyleCnt="0">
        <dgm:presLayoutVars>
          <dgm:chMax val="0"/>
          <dgm:chPref val="0"/>
          <dgm:bulletEnabled val="1"/>
        </dgm:presLayoutVars>
      </dgm:prSet>
      <dgm:spPr/>
      <dgm:t>
        <a:bodyPr/>
        <a:lstStyle/>
        <a:p>
          <a:endParaRPr lang="en-US"/>
        </a:p>
      </dgm:t>
    </dgm:pt>
    <dgm:pt modelId="{0565C779-FCF3-4760-890C-2D967CEDF3B0}" type="pres">
      <dgm:prSet presAssocID="{2491F499-A94D-4F7D-9089-C62C3906F3EA}" presName="Parent2" presStyleLbl="node1" presStyleIdx="4" presStyleCnt="6">
        <dgm:presLayoutVars>
          <dgm:chMax val="2"/>
          <dgm:chPref val="1"/>
          <dgm:bulletEnabled val="1"/>
        </dgm:presLayoutVars>
      </dgm:prSet>
      <dgm:spPr/>
      <dgm:t>
        <a:bodyPr/>
        <a:lstStyle/>
        <a:p>
          <a:endParaRPr lang="en-US"/>
        </a:p>
      </dgm:t>
    </dgm:pt>
    <dgm:pt modelId="{67CC6E4A-F38D-4530-B471-91E153B9B927}" type="pres">
      <dgm:prSet presAssocID="{5EDDDCEB-B0D1-4EC0-A23B-A78D53794326}" presName="ChildAccent1" presStyleCnt="0"/>
      <dgm:spPr/>
    </dgm:pt>
    <dgm:pt modelId="{A370AB0C-5E9C-4AA2-91F7-8CE1D6892EFD}" type="pres">
      <dgm:prSet presAssocID="{5EDDDCEB-B0D1-4EC0-A23B-A78D53794326}" presName="ChildAccent" presStyleLbl="alignImgPlace1" presStyleIdx="5" presStyleCnt="6"/>
      <dgm:spPr/>
      <dgm:t>
        <a:bodyPr/>
        <a:lstStyle/>
        <a:p>
          <a:endParaRPr lang="en-US"/>
        </a:p>
      </dgm:t>
    </dgm:pt>
    <dgm:pt modelId="{8D55FE45-B97F-47CE-811C-2F5D78E606EB}" type="pres">
      <dgm:prSet presAssocID="{5EDDDCEB-B0D1-4EC0-A23B-A78D53794326}" presName="Child1" presStyleLbl="revTx" presStyleIdx="0" presStyleCnt="0">
        <dgm:presLayoutVars>
          <dgm:chMax val="0"/>
          <dgm:chPref val="0"/>
          <dgm:bulletEnabled val="1"/>
        </dgm:presLayoutVars>
      </dgm:prSet>
      <dgm:spPr/>
      <dgm:t>
        <a:bodyPr/>
        <a:lstStyle/>
        <a:p>
          <a:endParaRPr lang="en-US"/>
        </a:p>
      </dgm:t>
    </dgm:pt>
    <dgm:pt modelId="{20727922-480E-424E-A869-5F270C3D45A4}" type="pres">
      <dgm:prSet presAssocID="{5EDDDCEB-B0D1-4EC0-A23B-A78D53794326}" presName="Parent1" presStyleLbl="node1" presStyleIdx="5" presStyleCnt="6">
        <dgm:presLayoutVars>
          <dgm:chMax val="2"/>
          <dgm:chPref val="1"/>
          <dgm:bulletEnabled val="1"/>
        </dgm:presLayoutVars>
      </dgm:prSet>
      <dgm:spPr/>
      <dgm:t>
        <a:bodyPr/>
        <a:lstStyle/>
        <a:p>
          <a:endParaRPr lang="en-US"/>
        </a:p>
      </dgm:t>
    </dgm:pt>
  </dgm:ptLst>
  <dgm:cxnLst>
    <dgm:cxn modelId="{734D1EB6-3443-4712-962D-449505C361EB}" type="presOf" srcId="{A7D2E09E-2C38-4BCE-B675-97F873B5630B}" destId="{3DDDA858-5E7A-495E-A4D3-A77513F0EB3B}" srcOrd="1" destOrd="0" presId="urn:microsoft.com/office/officeart/2011/layout/InterconnectedBlockProcess"/>
    <dgm:cxn modelId="{7C52F1B8-76CC-432F-A944-4E50E86C61C6}" srcId="{5EDDDCEB-B0D1-4EC0-A23B-A78D53794326}" destId="{E3B223CE-CEEB-4632-AA56-6DBF4751CC60}" srcOrd="0" destOrd="0" parTransId="{26F1C9EA-F161-4DD8-AA9E-159B326CB945}" sibTransId="{D3589288-D3AF-473F-A8F6-A3E9B6CB060A}"/>
    <dgm:cxn modelId="{4B68163E-5A83-46A4-8FEC-199AADB410A2}" type="presOf" srcId="{5EDDDCEB-B0D1-4EC0-A23B-A78D53794326}" destId="{20727922-480E-424E-A869-5F270C3D45A4}" srcOrd="0" destOrd="0" presId="urn:microsoft.com/office/officeart/2011/layout/InterconnectedBlockProcess"/>
    <dgm:cxn modelId="{BA05FD17-51FA-4303-9A9F-5417131B789B}" type="presOf" srcId="{A4043702-154C-4FED-8751-062A9DA4DBCD}" destId="{79EC27AC-3635-4DEC-8F76-D853A39684A9}" srcOrd="0" destOrd="0" presId="urn:microsoft.com/office/officeart/2011/layout/InterconnectedBlockProcess"/>
    <dgm:cxn modelId="{6BCE6D25-384A-4DEC-8E67-A0E2D36D0C37}" type="presOf" srcId="{D0A9357B-146F-4381-BAA7-6956D986EC52}" destId="{183A4A69-3ABA-4015-B335-54B3551E1D2D}" srcOrd="0" destOrd="1" presId="urn:microsoft.com/office/officeart/2011/layout/InterconnectedBlockProcess"/>
    <dgm:cxn modelId="{BDD3733B-CBFC-42CE-8ACC-994B12EA8AD3}" type="presOf" srcId="{A7D2E09E-2C38-4BCE-B675-97F873B5630B}" destId="{183A4A69-3ABA-4015-B335-54B3551E1D2D}" srcOrd="0" destOrd="0" presId="urn:microsoft.com/office/officeart/2011/layout/InterconnectedBlockProcess"/>
    <dgm:cxn modelId="{35D41F65-04AA-4FBF-AE2C-42504D70E139}" srcId="{056EA6AC-3E55-46B6-951D-416BC619A5C2}" destId="{4E32762F-A01A-4E27-BA29-B73603BA954A}" srcOrd="2" destOrd="0" parTransId="{0A3D335D-A126-4F1B-8BD2-DBA6E87DB031}" sibTransId="{C8F17398-7BE0-454C-BB11-88AC55310676}"/>
    <dgm:cxn modelId="{A0CF8D83-A4B4-49FE-B9B7-7560A9134CEE}" type="presOf" srcId="{4A2A1E72-FA35-450E-94F9-199A6629FF5E}" destId="{4319740E-2D27-4112-AFFF-FA03CB3932AB}" srcOrd="0" destOrd="0" presId="urn:microsoft.com/office/officeart/2011/layout/InterconnectedBlockProcess"/>
    <dgm:cxn modelId="{6EB6A3DE-B8DE-4705-842A-C5F519EB8FE8}" type="presOf" srcId="{ADEB327C-9285-4F64-8F50-CA49D5C4643B}" destId="{B6009A2A-9BB3-475A-8BA3-0A0A394BB40C}" srcOrd="0" destOrd="0" presId="urn:microsoft.com/office/officeart/2011/layout/InterconnectedBlockProcess"/>
    <dgm:cxn modelId="{F3F31C5A-1850-406E-AC4C-11C0F2F33391}" srcId="{056EA6AC-3E55-46B6-951D-416BC619A5C2}" destId="{2491F499-A94D-4F7D-9089-C62C3906F3EA}" srcOrd="1" destOrd="0" parTransId="{49E22E51-A831-4659-8053-306756612C5B}" sibTransId="{A73AEB3E-6161-4E54-B096-2DF19413108C}"/>
    <dgm:cxn modelId="{487D0C48-37D0-4376-8AA3-21521CF6A65E}" srcId="{4E32762F-A01A-4E27-BA29-B73603BA954A}" destId="{4A2A1E72-FA35-450E-94F9-199A6629FF5E}" srcOrd="0" destOrd="0" parTransId="{AB26E223-5A9F-411C-9F4F-015B3B4F3C96}" sibTransId="{86A9589F-DB7C-40B7-B8AB-84BDCF348D65}"/>
    <dgm:cxn modelId="{5F48DC0D-D65F-4DF3-95B0-88A40ABB6D5D}" srcId="{ADEB327C-9285-4F64-8F50-CA49D5C4643B}" destId="{A4043702-154C-4FED-8751-062A9DA4DBCD}" srcOrd="0" destOrd="0" parTransId="{EB4C6DF8-B2DD-42C9-B5B5-7C625871C426}" sibTransId="{735D4156-390F-43E8-ABD1-1825BB635C68}"/>
    <dgm:cxn modelId="{3053707F-23E6-48ED-A591-9F28723B4156}" srcId="{056EA6AC-3E55-46B6-951D-416BC619A5C2}" destId="{5EDDDCEB-B0D1-4EC0-A23B-A78D53794326}" srcOrd="0" destOrd="0" parTransId="{3429375C-6CBC-4CB5-BB87-67A103BA1699}" sibTransId="{850AAE23-6CCD-473D-B905-7D05B3C4B9B0}"/>
    <dgm:cxn modelId="{669B846E-54F2-412E-A6AB-C3A6555A8BD3}" type="presOf" srcId="{4E32762F-A01A-4E27-BA29-B73603BA954A}" destId="{E668C7C5-9366-4110-A89F-CC6BFD29C9ED}" srcOrd="0" destOrd="0" presId="urn:microsoft.com/office/officeart/2011/layout/InterconnectedBlockProcess"/>
    <dgm:cxn modelId="{C10D2740-64B4-4698-83D6-E22E18C34864}" type="presOf" srcId="{FEB94716-0C09-40D9-B320-EF9EB8208B46}" destId="{839434DD-1B08-4506-B7BB-D20AD92BE160}" srcOrd="1" destOrd="0" presId="urn:microsoft.com/office/officeart/2011/layout/InterconnectedBlockProcess"/>
    <dgm:cxn modelId="{82DFFCDE-F70B-4FF9-8F73-C9371B104EA9}" srcId="{ADEB327C-9285-4F64-8F50-CA49D5C4643B}" destId="{07A3464D-B6FE-4C3F-BEE4-E56955BD7590}" srcOrd="1" destOrd="0" parTransId="{D2E9D538-2476-4F26-AC3E-DB5575231213}" sibTransId="{48E34880-B795-4FE2-8CCA-D149149E0707}"/>
    <dgm:cxn modelId="{D3C4676D-ED89-45B8-BAB3-E49ADA1AF76A}" type="presOf" srcId="{4A2A1E72-FA35-450E-94F9-199A6629FF5E}" destId="{00007FA1-51AD-4B46-866A-ADF6AD492BB4}" srcOrd="1" destOrd="0" presId="urn:microsoft.com/office/officeart/2011/layout/InterconnectedBlockProcess"/>
    <dgm:cxn modelId="{775A17D8-8041-4B12-9C23-71BA55241508}" srcId="{2491F499-A94D-4F7D-9089-C62C3906F3EA}" destId="{FEB94716-0C09-40D9-B320-EF9EB8208B46}" srcOrd="0" destOrd="0" parTransId="{0D285A25-7F2D-482E-908F-78111D41B2F3}" sibTransId="{40FF4968-A718-4DE9-B6F2-70301B225025}"/>
    <dgm:cxn modelId="{D980ABE7-D9FA-4F76-81B5-0719EA0F021D}" type="presOf" srcId="{056EA6AC-3E55-46B6-951D-416BC619A5C2}" destId="{0844F5FC-0647-4337-87E1-710528FAD5B9}" srcOrd="0" destOrd="0" presId="urn:microsoft.com/office/officeart/2011/layout/InterconnectedBlockProcess"/>
    <dgm:cxn modelId="{DC889827-DF6E-48C9-9C62-8EBAFFB6F3F1}" type="presOf" srcId="{A4043702-154C-4FED-8751-062A9DA4DBCD}" destId="{71300948-4068-4B3A-A94A-970871752646}" srcOrd="1" destOrd="0" presId="urn:microsoft.com/office/officeart/2011/layout/InterconnectedBlockProcess"/>
    <dgm:cxn modelId="{4A168293-5239-4131-BECA-3EEE43C13445}" type="presOf" srcId="{D0A9357B-146F-4381-BAA7-6956D986EC52}" destId="{3DDDA858-5E7A-495E-A4D3-A77513F0EB3B}" srcOrd="1" destOrd="1" presId="urn:microsoft.com/office/officeart/2011/layout/InterconnectedBlockProcess"/>
    <dgm:cxn modelId="{DAE5D4D9-299F-496C-AFA0-215BF1464DFC}" srcId="{16CF0153-A0D5-478E-9B52-F63C83BDAA2A}" destId="{A7D2E09E-2C38-4BCE-B675-97F873B5630B}" srcOrd="0" destOrd="0" parTransId="{62920CA6-9804-442C-B0A9-2127C611BFF6}" sibTransId="{36A5A12E-EA45-4BB8-8035-345955BE8719}"/>
    <dgm:cxn modelId="{F18DC266-6929-44CB-8F53-DE75AC13DB5F}" type="presOf" srcId="{07A3464D-B6FE-4C3F-BEE4-E56955BD7590}" destId="{79EC27AC-3635-4DEC-8F76-D853A39684A9}" srcOrd="0" destOrd="1" presId="urn:microsoft.com/office/officeart/2011/layout/InterconnectedBlockProcess"/>
    <dgm:cxn modelId="{736310D6-6C47-43E2-8977-7B4309F5FD7F}" srcId="{056EA6AC-3E55-46B6-951D-416BC619A5C2}" destId="{ADEB327C-9285-4F64-8F50-CA49D5C4643B}" srcOrd="4" destOrd="0" parTransId="{48CB1D67-39DD-4AD8-B9EC-9918E52D3773}" sibTransId="{DD0226E5-63CE-4EED-96F4-F633FD1B411E}"/>
    <dgm:cxn modelId="{8D215569-046F-493F-91CC-24234FA7BE9A}" type="presOf" srcId="{E3B223CE-CEEB-4632-AA56-6DBF4751CC60}" destId="{8D55FE45-B97F-47CE-811C-2F5D78E606EB}" srcOrd="1" destOrd="0" presId="urn:microsoft.com/office/officeart/2011/layout/InterconnectedBlockProcess"/>
    <dgm:cxn modelId="{F942E0B2-18E4-4D6A-9C08-9A4B0945FA6A}" type="presOf" srcId="{07A3464D-B6FE-4C3F-BEE4-E56955BD7590}" destId="{71300948-4068-4B3A-A94A-970871752646}" srcOrd="1" destOrd="1" presId="urn:microsoft.com/office/officeart/2011/layout/InterconnectedBlockProcess"/>
    <dgm:cxn modelId="{A0D7D026-6440-4D4E-B89A-0D6077AD35E4}" type="presOf" srcId="{FEB94716-0C09-40D9-B320-EF9EB8208B46}" destId="{C6E35CE3-C2CA-44A0-B9C3-AFFF821D7E4B}" srcOrd="0" destOrd="0" presId="urn:microsoft.com/office/officeart/2011/layout/InterconnectedBlockProcess"/>
    <dgm:cxn modelId="{55771CAF-FE91-4C96-901E-1D724CD12F0A}" type="presOf" srcId="{4463F0BF-3092-4757-A784-D98AE35F0669}" destId="{03A93F5A-2D6F-41D6-BA32-E0A146328352}" srcOrd="0" destOrd="0" presId="urn:microsoft.com/office/officeart/2011/layout/InterconnectedBlockProcess"/>
    <dgm:cxn modelId="{97AE2976-D160-4830-8FC3-DE9D11E6222F}" srcId="{056EA6AC-3E55-46B6-951D-416BC619A5C2}" destId="{16CF0153-A0D5-478E-9B52-F63C83BDAA2A}" srcOrd="3" destOrd="0" parTransId="{9ADC949C-D147-4355-BBF6-1C1220AD8691}" sibTransId="{54B879E8-CAD1-48E0-99ED-FAD1F4C61DF7}"/>
    <dgm:cxn modelId="{54A721CA-4021-45ED-9823-1EA90CB76BA7}" srcId="{056EA6AC-3E55-46B6-951D-416BC619A5C2}" destId="{3E62656A-20E6-421E-B1B5-6EDA3F9D42B8}" srcOrd="5" destOrd="0" parTransId="{06CF5FC7-3E4D-4D5E-A86C-AFE28AA212BC}" sibTransId="{159C5ABF-4E0A-451C-8F6A-E114FFC91BD5}"/>
    <dgm:cxn modelId="{4B55DE61-7F04-4B92-91E9-5F156EA9BC06}" type="presOf" srcId="{16CF0153-A0D5-478E-9B52-F63C83BDAA2A}" destId="{D24E8A93-B475-4AD1-A054-8393DB91F74A}" srcOrd="0" destOrd="0" presId="urn:microsoft.com/office/officeart/2011/layout/InterconnectedBlockProcess"/>
    <dgm:cxn modelId="{5662CF6E-0FD4-4162-AB5C-12D7EE529FBB}" type="presOf" srcId="{E3B223CE-CEEB-4632-AA56-6DBF4751CC60}" destId="{A370AB0C-5E9C-4AA2-91F7-8CE1D6892EFD}" srcOrd="0" destOrd="0" presId="urn:microsoft.com/office/officeart/2011/layout/InterconnectedBlockProcess"/>
    <dgm:cxn modelId="{C45DAD4D-91E8-4497-9C70-CD82859EAF62}" type="presOf" srcId="{4463F0BF-3092-4757-A784-D98AE35F0669}" destId="{A832E16A-7364-486D-970A-ADD42A037A28}" srcOrd="1" destOrd="0" presId="urn:microsoft.com/office/officeart/2011/layout/InterconnectedBlockProcess"/>
    <dgm:cxn modelId="{D487C737-F63B-4906-B108-C8C0F733CC00}" type="presOf" srcId="{3E62656A-20E6-421E-B1B5-6EDA3F9D42B8}" destId="{1B386E30-2E05-4BF9-A44D-550D2EB9AECF}" srcOrd="0" destOrd="0" presId="urn:microsoft.com/office/officeart/2011/layout/InterconnectedBlockProcess"/>
    <dgm:cxn modelId="{AD505129-82FC-47E9-B6A2-589806BF28E2}" srcId="{16CF0153-A0D5-478E-9B52-F63C83BDAA2A}" destId="{D0A9357B-146F-4381-BAA7-6956D986EC52}" srcOrd="1" destOrd="0" parTransId="{C411B6D0-E305-423E-A2F2-1FF0F46CC34C}" sibTransId="{1C4AEF1A-31F0-451C-863A-13895A364240}"/>
    <dgm:cxn modelId="{58A06781-2A36-4125-A219-9A131C6CB8C7}" type="presOf" srcId="{2491F499-A94D-4F7D-9089-C62C3906F3EA}" destId="{0565C779-FCF3-4760-890C-2D967CEDF3B0}" srcOrd="0" destOrd="0" presId="urn:microsoft.com/office/officeart/2011/layout/InterconnectedBlockProcess"/>
    <dgm:cxn modelId="{D5BB59DC-712A-4AE7-856B-AE138AB152A1}" srcId="{3E62656A-20E6-421E-B1B5-6EDA3F9D42B8}" destId="{4463F0BF-3092-4757-A784-D98AE35F0669}" srcOrd="0" destOrd="0" parTransId="{F81DC7A4-9F9A-49B5-8C06-33A0E0A1DEA9}" sibTransId="{16EB2F5D-74B9-4ABA-B596-FF35B694578E}"/>
    <dgm:cxn modelId="{DBA96288-ED2C-42D9-B8F1-E53C2178DF58}" type="presParOf" srcId="{0844F5FC-0647-4337-87E1-710528FAD5B9}" destId="{39D95F1C-A05B-4A15-9AA5-D5A2D4EA40F5}" srcOrd="0" destOrd="0" presId="urn:microsoft.com/office/officeart/2011/layout/InterconnectedBlockProcess"/>
    <dgm:cxn modelId="{9DA77BBD-F7EC-430F-9203-16B32B1EC8E8}" type="presParOf" srcId="{39D95F1C-A05B-4A15-9AA5-D5A2D4EA40F5}" destId="{03A93F5A-2D6F-41D6-BA32-E0A146328352}" srcOrd="0" destOrd="0" presId="urn:microsoft.com/office/officeart/2011/layout/InterconnectedBlockProcess"/>
    <dgm:cxn modelId="{F04E04EB-2729-491F-BE22-018FD216C67E}" type="presParOf" srcId="{0844F5FC-0647-4337-87E1-710528FAD5B9}" destId="{A832E16A-7364-486D-970A-ADD42A037A28}" srcOrd="1" destOrd="0" presId="urn:microsoft.com/office/officeart/2011/layout/InterconnectedBlockProcess"/>
    <dgm:cxn modelId="{DED68BB6-D3F5-4E3D-A93E-C19837FE96E1}" type="presParOf" srcId="{0844F5FC-0647-4337-87E1-710528FAD5B9}" destId="{1B386E30-2E05-4BF9-A44D-550D2EB9AECF}" srcOrd="2" destOrd="0" presId="urn:microsoft.com/office/officeart/2011/layout/InterconnectedBlockProcess"/>
    <dgm:cxn modelId="{BF113672-27F5-4546-B790-E97924E54277}" type="presParOf" srcId="{0844F5FC-0647-4337-87E1-710528FAD5B9}" destId="{01D4B94C-CC86-4473-A7EE-F01B06EA5962}" srcOrd="3" destOrd="0" presId="urn:microsoft.com/office/officeart/2011/layout/InterconnectedBlockProcess"/>
    <dgm:cxn modelId="{9A52CADF-59CE-49FC-B352-6EB0A83E1D56}" type="presParOf" srcId="{01D4B94C-CC86-4473-A7EE-F01B06EA5962}" destId="{79EC27AC-3635-4DEC-8F76-D853A39684A9}" srcOrd="0" destOrd="0" presId="urn:microsoft.com/office/officeart/2011/layout/InterconnectedBlockProcess"/>
    <dgm:cxn modelId="{A0600A34-1BF4-4F8E-B657-706CF0637EBA}" type="presParOf" srcId="{0844F5FC-0647-4337-87E1-710528FAD5B9}" destId="{71300948-4068-4B3A-A94A-970871752646}" srcOrd="4" destOrd="0" presId="urn:microsoft.com/office/officeart/2011/layout/InterconnectedBlockProcess"/>
    <dgm:cxn modelId="{3780350E-95E3-4996-B7CD-F2F3C3ADBB65}" type="presParOf" srcId="{0844F5FC-0647-4337-87E1-710528FAD5B9}" destId="{B6009A2A-9BB3-475A-8BA3-0A0A394BB40C}" srcOrd="5" destOrd="0" presId="urn:microsoft.com/office/officeart/2011/layout/InterconnectedBlockProcess"/>
    <dgm:cxn modelId="{C4C5AEAC-8568-4653-96D7-7918330990B8}" type="presParOf" srcId="{0844F5FC-0647-4337-87E1-710528FAD5B9}" destId="{F363971C-36B9-4E38-94ED-4C2F901F79C2}" srcOrd="6" destOrd="0" presId="urn:microsoft.com/office/officeart/2011/layout/InterconnectedBlockProcess"/>
    <dgm:cxn modelId="{0060B479-4F1A-406F-BAA6-62E83A39E42B}" type="presParOf" srcId="{F363971C-36B9-4E38-94ED-4C2F901F79C2}" destId="{183A4A69-3ABA-4015-B335-54B3551E1D2D}" srcOrd="0" destOrd="0" presId="urn:microsoft.com/office/officeart/2011/layout/InterconnectedBlockProcess"/>
    <dgm:cxn modelId="{B31A684F-2107-4F69-B649-7110F887B6E4}" type="presParOf" srcId="{0844F5FC-0647-4337-87E1-710528FAD5B9}" destId="{3DDDA858-5E7A-495E-A4D3-A77513F0EB3B}" srcOrd="7" destOrd="0" presId="urn:microsoft.com/office/officeart/2011/layout/InterconnectedBlockProcess"/>
    <dgm:cxn modelId="{48EA4F9E-527B-45FB-AC21-C1BCF60CF937}" type="presParOf" srcId="{0844F5FC-0647-4337-87E1-710528FAD5B9}" destId="{D24E8A93-B475-4AD1-A054-8393DB91F74A}" srcOrd="8" destOrd="0" presId="urn:microsoft.com/office/officeart/2011/layout/InterconnectedBlockProcess"/>
    <dgm:cxn modelId="{C484F00A-99F2-4808-B933-38730C2F2EBA}" type="presParOf" srcId="{0844F5FC-0647-4337-87E1-710528FAD5B9}" destId="{A05E908F-22A6-4353-815F-09FAA8253924}" srcOrd="9" destOrd="0" presId="urn:microsoft.com/office/officeart/2011/layout/InterconnectedBlockProcess"/>
    <dgm:cxn modelId="{FBB75B97-0027-4992-9BBF-30B85EC2F8B8}" type="presParOf" srcId="{A05E908F-22A6-4353-815F-09FAA8253924}" destId="{4319740E-2D27-4112-AFFF-FA03CB3932AB}" srcOrd="0" destOrd="0" presId="urn:microsoft.com/office/officeart/2011/layout/InterconnectedBlockProcess"/>
    <dgm:cxn modelId="{1893395F-ABB1-4056-8D05-DC6A4FA4E982}" type="presParOf" srcId="{0844F5FC-0647-4337-87E1-710528FAD5B9}" destId="{00007FA1-51AD-4B46-866A-ADF6AD492BB4}" srcOrd="10" destOrd="0" presId="urn:microsoft.com/office/officeart/2011/layout/InterconnectedBlockProcess"/>
    <dgm:cxn modelId="{08E7DAB0-F024-4755-92E7-C6508F340092}" type="presParOf" srcId="{0844F5FC-0647-4337-87E1-710528FAD5B9}" destId="{E668C7C5-9366-4110-A89F-CC6BFD29C9ED}" srcOrd="11" destOrd="0" presId="urn:microsoft.com/office/officeart/2011/layout/InterconnectedBlockProcess"/>
    <dgm:cxn modelId="{D2F61608-E9F0-483F-9E2C-A6B5218A2350}" type="presParOf" srcId="{0844F5FC-0647-4337-87E1-710528FAD5B9}" destId="{9F5B864E-79E3-4CB3-97F9-BAAE16C3C76C}" srcOrd="12" destOrd="0" presId="urn:microsoft.com/office/officeart/2011/layout/InterconnectedBlockProcess"/>
    <dgm:cxn modelId="{9E7329ED-DEE2-471D-987E-9F355C2330CA}" type="presParOf" srcId="{9F5B864E-79E3-4CB3-97F9-BAAE16C3C76C}" destId="{C6E35CE3-C2CA-44A0-B9C3-AFFF821D7E4B}" srcOrd="0" destOrd="0" presId="urn:microsoft.com/office/officeart/2011/layout/InterconnectedBlockProcess"/>
    <dgm:cxn modelId="{2320FDA5-23D0-4900-9D6F-8789F7237265}" type="presParOf" srcId="{0844F5FC-0647-4337-87E1-710528FAD5B9}" destId="{839434DD-1B08-4506-B7BB-D20AD92BE160}" srcOrd="13" destOrd="0" presId="urn:microsoft.com/office/officeart/2011/layout/InterconnectedBlockProcess"/>
    <dgm:cxn modelId="{EA08844C-81C4-4C8F-895B-58828B1E0559}" type="presParOf" srcId="{0844F5FC-0647-4337-87E1-710528FAD5B9}" destId="{0565C779-FCF3-4760-890C-2D967CEDF3B0}" srcOrd="14" destOrd="0" presId="urn:microsoft.com/office/officeart/2011/layout/InterconnectedBlockProcess"/>
    <dgm:cxn modelId="{ACDF2741-C76F-435F-A543-5B574A5D7A5C}" type="presParOf" srcId="{0844F5FC-0647-4337-87E1-710528FAD5B9}" destId="{67CC6E4A-F38D-4530-B471-91E153B9B927}" srcOrd="15" destOrd="0" presId="urn:microsoft.com/office/officeart/2011/layout/InterconnectedBlockProcess"/>
    <dgm:cxn modelId="{8C604B01-58BC-4902-8AB7-015F49CB770C}" type="presParOf" srcId="{67CC6E4A-F38D-4530-B471-91E153B9B927}" destId="{A370AB0C-5E9C-4AA2-91F7-8CE1D6892EFD}" srcOrd="0" destOrd="0" presId="urn:microsoft.com/office/officeart/2011/layout/InterconnectedBlockProcess"/>
    <dgm:cxn modelId="{4EB7BCD8-43C7-49D2-8067-C991F23838F4}" type="presParOf" srcId="{0844F5FC-0647-4337-87E1-710528FAD5B9}" destId="{8D55FE45-B97F-47CE-811C-2F5D78E606EB}" srcOrd="16" destOrd="0" presId="urn:microsoft.com/office/officeart/2011/layout/InterconnectedBlockProcess"/>
    <dgm:cxn modelId="{C0343959-630D-48CD-9A5A-E2F7D222ADF6}" type="presParOf" srcId="{0844F5FC-0647-4337-87E1-710528FAD5B9}" destId="{20727922-480E-424E-A869-5F270C3D45A4}" srcOrd="17"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E18B15-3FC6-49C7-9CC0-444A6A62DDA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956D91F-7F76-4537-966A-8CAB47AA4542}">
      <dgm:prSet phldrT="[Text]" custT="1"/>
      <dgm:spPr/>
      <dgm:t>
        <a:bodyPr/>
        <a:lstStyle/>
        <a:p>
          <a:r>
            <a:rPr lang="en-US" sz="1100" dirty="0" smtClean="0"/>
            <a:t>1.Planning</a:t>
          </a:r>
          <a:endParaRPr lang="en-US" sz="1050" dirty="0"/>
        </a:p>
      </dgm:t>
    </dgm:pt>
    <dgm:pt modelId="{8AD1B08E-EF9C-4275-BF26-C57BF585D933}" type="parTrans" cxnId="{FD4D4B6D-F12E-42A9-871A-BB296FB67087}">
      <dgm:prSet/>
      <dgm:spPr/>
      <dgm:t>
        <a:bodyPr/>
        <a:lstStyle/>
        <a:p>
          <a:endParaRPr lang="en-US"/>
        </a:p>
      </dgm:t>
    </dgm:pt>
    <dgm:pt modelId="{8C2451C8-084B-430C-A187-6DC5B76F18C9}" type="sibTrans" cxnId="{FD4D4B6D-F12E-42A9-871A-BB296FB67087}">
      <dgm:prSet/>
      <dgm:spPr/>
      <dgm:t>
        <a:bodyPr/>
        <a:lstStyle/>
        <a:p>
          <a:endParaRPr lang="en-US"/>
        </a:p>
      </dgm:t>
    </dgm:pt>
    <dgm:pt modelId="{255151FB-BE69-4990-BF99-FEE1CE9FB42F}">
      <dgm:prSet phldrT="[Text]" custT="1"/>
      <dgm:spPr/>
      <dgm:t>
        <a:bodyPr/>
        <a:lstStyle/>
        <a:p>
          <a:r>
            <a:rPr lang="en-US" sz="1400" b="0" i="0" dirty="0" smtClean="0"/>
            <a:t>Gathering information to identify customer needs and preference and constructing Features like account balance checking, fund transfers, bill payments, mobile check deposits, and biometric authentication.</a:t>
          </a:r>
          <a:endParaRPr lang="en-US" sz="1400" dirty="0"/>
        </a:p>
      </dgm:t>
    </dgm:pt>
    <dgm:pt modelId="{0EAF3A52-F7F4-4573-BF99-AB151F2423E7}" type="parTrans" cxnId="{0BA370DD-51D0-4D4D-8B4B-D26FF9C1CBFB}">
      <dgm:prSet/>
      <dgm:spPr/>
      <dgm:t>
        <a:bodyPr/>
        <a:lstStyle/>
        <a:p>
          <a:endParaRPr lang="en-US"/>
        </a:p>
      </dgm:t>
    </dgm:pt>
    <dgm:pt modelId="{D343C04A-AE3A-46F6-894E-1A724895DF5A}" type="sibTrans" cxnId="{0BA370DD-51D0-4D4D-8B4B-D26FF9C1CBFB}">
      <dgm:prSet/>
      <dgm:spPr/>
      <dgm:t>
        <a:bodyPr/>
        <a:lstStyle/>
        <a:p>
          <a:endParaRPr lang="en-US"/>
        </a:p>
      </dgm:t>
    </dgm:pt>
    <dgm:pt modelId="{27F96BEB-DBBB-4295-ACAB-2DF66F03B5D7}">
      <dgm:prSet phldrT="[Text]" custT="1"/>
      <dgm:spPr/>
      <dgm:t>
        <a:bodyPr/>
        <a:lstStyle/>
        <a:p>
          <a:r>
            <a:rPr lang="en-US" sz="900" dirty="0" smtClean="0"/>
            <a:t>2.Designing</a:t>
          </a:r>
          <a:endParaRPr lang="en-US" sz="900" dirty="0"/>
        </a:p>
      </dgm:t>
    </dgm:pt>
    <dgm:pt modelId="{181766F7-1FB2-469A-985E-577BE3221070}" type="parTrans" cxnId="{33D58941-0F4A-4730-8783-D1B9E9D1080E}">
      <dgm:prSet/>
      <dgm:spPr/>
      <dgm:t>
        <a:bodyPr/>
        <a:lstStyle/>
        <a:p>
          <a:endParaRPr lang="en-US"/>
        </a:p>
      </dgm:t>
    </dgm:pt>
    <dgm:pt modelId="{65453AA1-40F9-4100-8E64-45DE731635DC}" type="sibTrans" cxnId="{33D58941-0F4A-4730-8783-D1B9E9D1080E}">
      <dgm:prSet/>
      <dgm:spPr/>
      <dgm:t>
        <a:bodyPr/>
        <a:lstStyle/>
        <a:p>
          <a:endParaRPr lang="en-US"/>
        </a:p>
      </dgm:t>
    </dgm:pt>
    <dgm:pt modelId="{95B4DFB2-6EB6-4A97-B68D-BD2F89A6948C}">
      <dgm:prSet phldrT="[Text]" custT="1"/>
      <dgm:spPr/>
      <dgm:t>
        <a:bodyPr/>
        <a:lstStyle/>
        <a:p>
          <a:r>
            <a:rPr lang="en-US" sz="1400" b="0" i="0" dirty="0" smtClean="0"/>
            <a:t>Based on the gathered information, the design team creates prototypes of the mobile banking app's user interface and database. Then System architecture will integrate with existing banking systems and third-party services.</a:t>
          </a:r>
          <a:endParaRPr lang="en-US" sz="1400" dirty="0"/>
        </a:p>
      </dgm:t>
    </dgm:pt>
    <dgm:pt modelId="{768B9921-69F9-41E8-BF68-75AB67FFEFC7}" type="parTrans" cxnId="{54BAE04A-4E7C-4C01-B5FF-22D223645E3C}">
      <dgm:prSet/>
      <dgm:spPr/>
      <dgm:t>
        <a:bodyPr/>
        <a:lstStyle/>
        <a:p>
          <a:endParaRPr lang="en-US"/>
        </a:p>
      </dgm:t>
    </dgm:pt>
    <dgm:pt modelId="{ADA88283-7766-476C-B87F-6ED723790AA2}" type="sibTrans" cxnId="{54BAE04A-4E7C-4C01-B5FF-22D223645E3C}">
      <dgm:prSet/>
      <dgm:spPr/>
      <dgm:t>
        <a:bodyPr/>
        <a:lstStyle/>
        <a:p>
          <a:endParaRPr lang="en-US"/>
        </a:p>
      </dgm:t>
    </dgm:pt>
    <dgm:pt modelId="{D5ECC92C-A0FE-453A-BEC4-2CFE9098CDD7}">
      <dgm:prSet phldrT="[Text]" custT="1"/>
      <dgm:spPr/>
      <dgm:t>
        <a:bodyPr/>
        <a:lstStyle/>
        <a:p>
          <a:r>
            <a:rPr lang="en-US" sz="700" dirty="0" smtClean="0"/>
            <a:t>3.Implementation</a:t>
          </a:r>
          <a:endParaRPr lang="en-US" sz="700" dirty="0"/>
        </a:p>
      </dgm:t>
    </dgm:pt>
    <dgm:pt modelId="{18A804FD-0080-479B-8603-B8E011B8A375}" type="parTrans" cxnId="{E48BB907-CDB4-4E05-9181-9AC06084C10B}">
      <dgm:prSet/>
      <dgm:spPr/>
      <dgm:t>
        <a:bodyPr/>
        <a:lstStyle/>
        <a:p>
          <a:endParaRPr lang="en-US"/>
        </a:p>
      </dgm:t>
    </dgm:pt>
    <dgm:pt modelId="{571E969F-7993-4A1E-AC97-28F2C68A8536}" type="sibTrans" cxnId="{E48BB907-CDB4-4E05-9181-9AC06084C10B}">
      <dgm:prSet/>
      <dgm:spPr/>
      <dgm:t>
        <a:bodyPr/>
        <a:lstStyle/>
        <a:p>
          <a:endParaRPr lang="en-US"/>
        </a:p>
      </dgm:t>
    </dgm:pt>
    <dgm:pt modelId="{09413D87-10B5-4DD3-BC27-6491A1D70C58}">
      <dgm:prSet phldrT="[Text]" custT="1"/>
      <dgm:spPr/>
      <dgm:t>
        <a:bodyPr/>
        <a:lstStyle/>
        <a:p>
          <a:r>
            <a:rPr lang="en-US" sz="700" dirty="0" smtClean="0"/>
            <a:t>4.Testing</a:t>
          </a:r>
          <a:endParaRPr lang="en-US" sz="700" dirty="0"/>
        </a:p>
      </dgm:t>
    </dgm:pt>
    <dgm:pt modelId="{2F1C2B2F-FA37-4845-B7D7-E82BD1B9D378}" type="parTrans" cxnId="{5B59EC4D-7841-4586-8F69-62F7F8262CCD}">
      <dgm:prSet/>
      <dgm:spPr/>
      <dgm:t>
        <a:bodyPr/>
        <a:lstStyle/>
        <a:p>
          <a:endParaRPr lang="en-US"/>
        </a:p>
      </dgm:t>
    </dgm:pt>
    <dgm:pt modelId="{BADF54C2-F589-49A5-851E-19861A1D7EEC}" type="sibTrans" cxnId="{5B59EC4D-7841-4586-8F69-62F7F8262CCD}">
      <dgm:prSet/>
      <dgm:spPr/>
      <dgm:t>
        <a:bodyPr/>
        <a:lstStyle/>
        <a:p>
          <a:endParaRPr lang="en-US"/>
        </a:p>
      </dgm:t>
    </dgm:pt>
    <dgm:pt modelId="{A1E0AF4E-FC2D-450B-B55D-BF15F57695EC}">
      <dgm:prSet phldrT="[Text]" custT="1"/>
      <dgm:spPr/>
      <dgm:t>
        <a:bodyPr/>
        <a:lstStyle/>
        <a:p>
          <a:r>
            <a:rPr lang="en-US" sz="1400" b="0" i="0" dirty="0" smtClean="0"/>
            <a:t>The testing team conducts various types of testing such as  unit testing, integration testing, system testing and user acceptance testing. Also Security testing is done to identify vulnerabilities such as injection attacks, authentication, and data leaks.</a:t>
          </a:r>
          <a:endParaRPr lang="en-US" sz="1400" dirty="0"/>
        </a:p>
      </dgm:t>
    </dgm:pt>
    <dgm:pt modelId="{30E6F36C-0D63-4B5F-96F7-56626D5028A2}" type="parTrans" cxnId="{02F15630-1BF5-4D1B-B406-F2BC743CA0D6}">
      <dgm:prSet/>
      <dgm:spPr/>
      <dgm:t>
        <a:bodyPr/>
        <a:lstStyle/>
        <a:p>
          <a:endParaRPr lang="en-US"/>
        </a:p>
      </dgm:t>
    </dgm:pt>
    <dgm:pt modelId="{0176B277-F101-4175-AF34-9C8A705F5FA2}" type="sibTrans" cxnId="{02F15630-1BF5-4D1B-B406-F2BC743CA0D6}">
      <dgm:prSet/>
      <dgm:spPr/>
      <dgm:t>
        <a:bodyPr/>
        <a:lstStyle/>
        <a:p>
          <a:endParaRPr lang="en-US"/>
        </a:p>
      </dgm:t>
    </dgm:pt>
    <dgm:pt modelId="{14430416-983D-4781-AF2D-EF339636267D}">
      <dgm:prSet phldrT="[Text]" custT="1"/>
      <dgm:spPr/>
      <dgm:t>
        <a:bodyPr/>
        <a:lstStyle/>
        <a:p>
          <a:r>
            <a:rPr lang="en-US" sz="900" dirty="0" smtClean="0"/>
            <a:t>5.Deployment</a:t>
          </a:r>
          <a:endParaRPr lang="en-US" sz="900" dirty="0"/>
        </a:p>
      </dgm:t>
    </dgm:pt>
    <dgm:pt modelId="{606B4EE9-3459-4729-BA90-1CB0981F9540}" type="parTrans" cxnId="{45B8469F-9FC7-4956-BFB5-7E39E906956A}">
      <dgm:prSet/>
      <dgm:spPr/>
      <dgm:t>
        <a:bodyPr/>
        <a:lstStyle/>
        <a:p>
          <a:endParaRPr lang="en-US"/>
        </a:p>
      </dgm:t>
    </dgm:pt>
    <dgm:pt modelId="{79E83D32-ADC4-41B3-B6C0-5C4CBEEDBC9D}" type="sibTrans" cxnId="{45B8469F-9FC7-4956-BFB5-7E39E906956A}">
      <dgm:prSet/>
      <dgm:spPr/>
      <dgm:t>
        <a:bodyPr/>
        <a:lstStyle/>
        <a:p>
          <a:endParaRPr lang="en-US"/>
        </a:p>
      </dgm:t>
    </dgm:pt>
    <dgm:pt modelId="{F9AEE0E2-DC11-41CA-A540-52DD23F72D35}">
      <dgm:prSet phldrT="[Text]" custT="1"/>
      <dgm:spPr/>
      <dgm:t>
        <a:bodyPr/>
        <a:lstStyle/>
        <a:p>
          <a:pPr algn="l"/>
          <a:r>
            <a:rPr lang="en-US" sz="1400" b="0" i="0" dirty="0" smtClean="0"/>
            <a:t>The development team start coding to make mobile banking application based on the design specification</a:t>
          </a:r>
          <a:endParaRPr lang="en-US" sz="1400" dirty="0"/>
        </a:p>
      </dgm:t>
    </dgm:pt>
    <dgm:pt modelId="{7F30F98C-484C-4317-B97A-7052E56A2E39}" type="parTrans" cxnId="{19615B3E-1092-4F47-9E6B-D5E0C32C3A58}">
      <dgm:prSet/>
      <dgm:spPr/>
      <dgm:t>
        <a:bodyPr/>
        <a:lstStyle/>
        <a:p>
          <a:endParaRPr lang="en-US"/>
        </a:p>
      </dgm:t>
    </dgm:pt>
    <dgm:pt modelId="{CBF9E025-831C-42AF-AB9C-6E8D115243F2}" type="sibTrans" cxnId="{19615B3E-1092-4F47-9E6B-D5E0C32C3A58}">
      <dgm:prSet/>
      <dgm:spPr/>
      <dgm:t>
        <a:bodyPr/>
        <a:lstStyle/>
        <a:p>
          <a:endParaRPr lang="en-US"/>
        </a:p>
      </dgm:t>
    </dgm:pt>
    <dgm:pt modelId="{CDC4ED55-B36E-4D45-8401-041DD6EFB1B4}">
      <dgm:prSet phldrT="[Text]" custT="1"/>
      <dgm:spPr/>
      <dgm:t>
        <a:bodyPr/>
        <a:lstStyle/>
        <a:p>
          <a:r>
            <a:rPr lang="en-US" sz="900" dirty="0" smtClean="0"/>
            <a:t>6.Maintenance</a:t>
          </a:r>
          <a:endParaRPr lang="en-US" sz="900" dirty="0"/>
        </a:p>
      </dgm:t>
    </dgm:pt>
    <dgm:pt modelId="{3FFF730C-4D6A-4BE2-86B9-DF6E36D845FC}" type="parTrans" cxnId="{E9680545-140F-4AC3-BA8E-93E85BB66FB1}">
      <dgm:prSet/>
      <dgm:spPr/>
      <dgm:t>
        <a:bodyPr/>
        <a:lstStyle/>
        <a:p>
          <a:endParaRPr lang="en-US"/>
        </a:p>
      </dgm:t>
    </dgm:pt>
    <dgm:pt modelId="{D0ACD2DD-D5E5-41D9-9934-A3B36E0EDF29}" type="sibTrans" cxnId="{E9680545-140F-4AC3-BA8E-93E85BB66FB1}">
      <dgm:prSet/>
      <dgm:spPr/>
      <dgm:t>
        <a:bodyPr/>
        <a:lstStyle/>
        <a:p>
          <a:endParaRPr lang="en-US"/>
        </a:p>
      </dgm:t>
    </dgm:pt>
    <dgm:pt modelId="{DFAFF3E5-63D4-435F-975E-1B9833B54628}">
      <dgm:prSet phldrT="[Text]" custT="1"/>
      <dgm:spPr/>
      <dgm:t>
        <a:bodyPr/>
        <a:lstStyle/>
        <a:p>
          <a:r>
            <a:rPr lang="en-US" sz="1400" b="0" i="0" dirty="0" smtClean="0"/>
            <a:t>After successful testing and approval, mobile banking app is deployed to app stores for public usage. And user training with promotion of the app is done to reach the existing and new customers.</a:t>
          </a:r>
          <a:endParaRPr lang="en-US" sz="1400" dirty="0"/>
        </a:p>
      </dgm:t>
    </dgm:pt>
    <dgm:pt modelId="{BEFF57A5-BD0D-4BAE-9496-82F9A5316247}" type="parTrans" cxnId="{18A54DA9-41CC-4B6A-9FB4-621DFA17221F}">
      <dgm:prSet/>
      <dgm:spPr/>
      <dgm:t>
        <a:bodyPr/>
        <a:lstStyle/>
        <a:p>
          <a:endParaRPr lang="en-US"/>
        </a:p>
      </dgm:t>
    </dgm:pt>
    <dgm:pt modelId="{48E4A98D-6B41-48F6-9B6C-F7F409457731}" type="sibTrans" cxnId="{18A54DA9-41CC-4B6A-9FB4-621DFA17221F}">
      <dgm:prSet/>
      <dgm:spPr/>
      <dgm:t>
        <a:bodyPr/>
        <a:lstStyle/>
        <a:p>
          <a:endParaRPr lang="en-US"/>
        </a:p>
      </dgm:t>
    </dgm:pt>
    <dgm:pt modelId="{88F3CF8B-0F71-496B-AB44-B419A818ADDF}">
      <dgm:prSet phldrT="[Text]" custT="1"/>
      <dgm:spPr/>
      <dgm:t>
        <a:bodyPr/>
        <a:lstStyle/>
        <a:p>
          <a:r>
            <a:rPr lang="en-US" sz="1400" b="0" i="0" dirty="0" smtClean="0"/>
            <a:t>Following deployment, the client company enters the maintenance phase, providing ongoing support and updates to the banking mobile app.</a:t>
          </a:r>
          <a:endParaRPr lang="en-US" sz="1400" b="0" dirty="0"/>
        </a:p>
      </dgm:t>
    </dgm:pt>
    <dgm:pt modelId="{B759FA86-F95F-41B5-A4BB-2B5C40FECE6A}" type="parTrans" cxnId="{A0066669-1F24-4F30-A4F3-66CF3A0B0659}">
      <dgm:prSet/>
      <dgm:spPr/>
      <dgm:t>
        <a:bodyPr/>
        <a:lstStyle/>
        <a:p>
          <a:endParaRPr lang="en-US"/>
        </a:p>
      </dgm:t>
    </dgm:pt>
    <dgm:pt modelId="{1B88E3D0-E5D2-4357-B3DA-D08D017A308F}" type="sibTrans" cxnId="{A0066669-1F24-4F30-A4F3-66CF3A0B0659}">
      <dgm:prSet/>
      <dgm:spPr/>
      <dgm:t>
        <a:bodyPr/>
        <a:lstStyle/>
        <a:p>
          <a:endParaRPr lang="en-US"/>
        </a:p>
      </dgm:t>
    </dgm:pt>
    <dgm:pt modelId="{72F330B9-C42E-497B-B58E-F321F245A1EE}">
      <dgm:prSet phldrT="[Text]" custT="1"/>
      <dgm:spPr/>
      <dgm:t>
        <a:bodyPr/>
        <a:lstStyle/>
        <a:p>
          <a:r>
            <a:rPr lang="en-US" sz="1400" b="0" i="0" dirty="0" smtClean="0"/>
            <a:t>Regular updates are released to avoid  vulnerabilities, also to add new features, and improving overall user experience.</a:t>
          </a:r>
          <a:endParaRPr lang="en-US" sz="1400" b="0" dirty="0"/>
        </a:p>
      </dgm:t>
    </dgm:pt>
    <dgm:pt modelId="{00D78462-0056-4C2A-8A6C-5306A7B882F1}" type="parTrans" cxnId="{7C90957C-6676-4090-AAC7-20EDF5B88F2A}">
      <dgm:prSet/>
      <dgm:spPr/>
      <dgm:t>
        <a:bodyPr/>
        <a:lstStyle/>
        <a:p>
          <a:endParaRPr lang="en-US"/>
        </a:p>
      </dgm:t>
    </dgm:pt>
    <dgm:pt modelId="{CD29303F-8266-494C-8DDC-FDD8F256DC23}" type="sibTrans" cxnId="{7C90957C-6676-4090-AAC7-20EDF5B88F2A}">
      <dgm:prSet/>
      <dgm:spPr/>
      <dgm:t>
        <a:bodyPr/>
        <a:lstStyle/>
        <a:p>
          <a:endParaRPr lang="en-US"/>
        </a:p>
      </dgm:t>
    </dgm:pt>
    <dgm:pt modelId="{90A25F6A-34F3-4FB7-BAB1-E4E8F671562F}" type="pres">
      <dgm:prSet presAssocID="{47E18B15-3FC6-49C7-9CC0-444A6A62DDAF}" presName="linearFlow" presStyleCnt="0">
        <dgm:presLayoutVars>
          <dgm:dir/>
          <dgm:animLvl val="lvl"/>
          <dgm:resizeHandles val="exact"/>
        </dgm:presLayoutVars>
      </dgm:prSet>
      <dgm:spPr/>
      <dgm:t>
        <a:bodyPr/>
        <a:lstStyle/>
        <a:p>
          <a:endParaRPr lang="en-US"/>
        </a:p>
      </dgm:t>
    </dgm:pt>
    <dgm:pt modelId="{DFCBE1AE-EA9F-4A73-8301-EC983743ADAC}" type="pres">
      <dgm:prSet presAssocID="{0956D91F-7F76-4537-966A-8CAB47AA4542}" presName="composite" presStyleCnt="0"/>
      <dgm:spPr/>
    </dgm:pt>
    <dgm:pt modelId="{CE100D59-4CE3-4D35-874E-5DE350B0B58F}" type="pres">
      <dgm:prSet presAssocID="{0956D91F-7F76-4537-966A-8CAB47AA4542}" presName="parentText" presStyleLbl="alignNode1" presStyleIdx="0" presStyleCnt="6">
        <dgm:presLayoutVars>
          <dgm:chMax val="1"/>
          <dgm:bulletEnabled val="1"/>
        </dgm:presLayoutVars>
      </dgm:prSet>
      <dgm:spPr/>
      <dgm:t>
        <a:bodyPr/>
        <a:lstStyle/>
        <a:p>
          <a:endParaRPr lang="en-US"/>
        </a:p>
      </dgm:t>
    </dgm:pt>
    <dgm:pt modelId="{F015AF2E-D046-4012-B3B5-5A317C38B44C}" type="pres">
      <dgm:prSet presAssocID="{0956D91F-7F76-4537-966A-8CAB47AA4542}" presName="descendantText" presStyleLbl="alignAcc1" presStyleIdx="0" presStyleCnt="6">
        <dgm:presLayoutVars>
          <dgm:bulletEnabled val="1"/>
        </dgm:presLayoutVars>
      </dgm:prSet>
      <dgm:spPr/>
      <dgm:t>
        <a:bodyPr/>
        <a:lstStyle/>
        <a:p>
          <a:endParaRPr lang="en-US"/>
        </a:p>
      </dgm:t>
    </dgm:pt>
    <dgm:pt modelId="{7692DF48-5272-4546-83EF-1B8985ED9416}" type="pres">
      <dgm:prSet presAssocID="{8C2451C8-084B-430C-A187-6DC5B76F18C9}" presName="sp" presStyleCnt="0"/>
      <dgm:spPr/>
    </dgm:pt>
    <dgm:pt modelId="{EC98316A-20E4-4F1F-8CEE-7BF45EC31030}" type="pres">
      <dgm:prSet presAssocID="{27F96BEB-DBBB-4295-ACAB-2DF66F03B5D7}" presName="composite" presStyleCnt="0"/>
      <dgm:spPr/>
    </dgm:pt>
    <dgm:pt modelId="{39330A0F-FFAC-4B57-8233-910EBC4428AA}" type="pres">
      <dgm:prSet presAssocID="{27F96BEB-DBBB-4295-ACAB-2DF66F03B5D7}" presName="parentText" presStyleLbl="alignNode1" presStyleIdx="1" presStyleCnt="6">
        <dgm:presLayoutVars>
          <dgm:chMax val="1"/>
          <dgm:bulletEnabled val="1"/>
        </dgm:presLayoutVars>
      </dgm:prSet>
      <dgm:spPr/>
      <dgm:t>
        <a:bodyPr/>
        <a:lstStyle/>
        <a:p>
          <a:endParaRPr lang="en-US"/>
        </a:p>
      </dgm:t>
    </dgm:pt>
    <dgm:pt modelId="{BC60D8B4-C857-4C85-8178-C7B6F96E25D7}" type="pres">
      <dgm:prSet presAssocID="{27F96BEB-DBBB-4295-ACAB-2DF66F03B5D7}" presName="descendantText" presStyleLbl="alignAcc1" presStyleIdx="1" presStyleCnt="6">
        <dgm:presLayoutVars>
          <dgm:bulletEnabled val="1"/>
        </dgm:presLayoutVars>
      </dgm:prSet>
      <dgm:spPr/>
      <dgm:t>
        <a:bodyPr/>
        <a:lstStyle/>
        <a:p>
          <a:endParaRPr lang="en-US"/>
        </a:p>
      </dgm:t>
    </dgm:pt>
    <dgm:pt modelId="{20550FB3-7129-4440-A9DD-99C24F39EFF1}" type="pres">
      <dgm:prSet presAssocID="{65453AA1-40F9-4100-8E64-45DE731635DC}" presName="sp" presStyleCnt="0"/>
      <dgm:spPr/>
    </dgm:pt>
    <dgm:pt modelId="{177CB6FE-8C86-41EA-A1FF-3D9BCA208062}" type="pres">
      <dgm:prSet presAssocID="{D5ECC92C-A0FE-453A-BEC4-2CFE9098CDD7}" presName="composite" presStyleCnt="0"/>
      <dgm:spPr/>
    </dgm:pt>
    <dgm:pt modelId="{3A7A0ACC-C46C-4CC7-AB5F-EFE9C3BEBA06}" type="pres">
      <dgm:prSet presAssocID="{D5ECC92C-A0FE-453A-BEC4-2CFE9098CDD7}" presName="parentText" presStyleLbl="alignNode1" presStyleIdx="2" presStyleCnt="6">
        <dgm:presLayoutVars>
          <dgm:chMax val="1"/>
          <dgm:bulletEnabled val="1"/>
        </dgm:presLayoutVars>
      </dgm:prSet>
      <dgm:spPr/>
      <dgm:t>
        <a:bodyPr/>
        <a:lstStyle/>
        <a:p>
          <a:endParaRPr lang="en-US"/>
        </a:p>
      </dgm:t>
    </dgm:pt>
    <dgm:pt modelId="{5DD11FB8-13F5-4D37-9D1B-0D1C88470F25}" type="pres">
      <dgm:prSet presAssocID="{D5ECC92C-A0FE-453A-BEC4-2CFE9098CDD7}" presName="descendantText" presStyleLbl="alignAcc1" presStyleIdx="2" presStyleCnt="6">
        <dgm:presLayoutVars>
          <dgm:bulletEnabled val="1"/>
        </dgm:presLayoutVars>
      </dgm:prSet>
      <dgm:spPr/>
      <dgm:t>
        <a:bodyPr/>
        <a:lstStyle/>
        <a:p>
          <a:endParaRPr lang="en-US"/>
        </a:p>
      </dgm:t>
    </dgm:pt>
    <dgm:pt modelId="{84271B0A-FA24-48F7-A308-59D1C8F0FE82}" type="pres">
      <dgm:prSet presAssocID="{571E969F-7993-4A1E-AC97-28F2C68A8536}" presName="sp" presStyleCnt="0"/>
      <dgm:spPr/>
    </dgm:pt>
    <dgm:pt modelId="{8A57A6A3-4D81-4723-AC62-7BCC8B2A7D30}" type="pres">
      <dgm:prSet presAssocID="{09413D87-10B5-4DD3-BC27-6491A1D70C58}" presName="composite" presStyleCnt="0"/>
      <dgm:spPr/>
    </dgm:pt>
    <dgm:pt modelId="{1F9169EF-9661-4563-A2B1-332C2F5DF090}" type="pres">
      <dgm:prSet presAssocID="{09413D87-10B5-4DD3-BC27-6491A1D70C58}" presName="parentText" presStyleLbl="alignNode1" presStyleIdx="3" presStyleCnt="6">
        <dgm:presLayoutVars>
          <dgm:chMax val="1"/>
          <dgm:bulletEnabled val="1"/>
        </dgm:presLayoutVars>
      </dgm:prSet>
      <dgm:spPr/>
      <dgm:t>
        <a:bodyPr/>
        <a:lstStyle/>
        <a:p>
          <a:endParaRPr lang="en-US"/>
        </a:p>
      </dgm:t>
    </dgm:pt>
    <dgm:pt modelId="{CCBBDC7D-AC66-4814-94B4-B2D96849A817}" type="pres">
      <dgm:prSet presAssocID="{09413D87-10B5-4DD3-BC27-6491A1D70C58}" presName="descendantText" presStyleLbl="alignAcc1" presStyleIdx="3" presStyleCnt="6">
        <dgm:presLayoutVars>
          <dgm:bulletEnabled val="1"/>
        </dgm:presLayoutVars>
      </dgm:prSet>
      <dgm:spPr/>
      <dgm:t>
        <a:bodyPr/>
        <a:lstStyle/>
        <a:p>
          <a:endParaRPr lang="en-US"/>
        </a:p>
      </dgm:t>
    </dgm:pt>
    <dgm:pt modelId="{EFB4D981-59DD-49A9-9E6B-1C3F556B7207}" type="pres">
      <dgm:prSet presAssocID="{BADF54C2-F589-49A5-851E-19861A1D7EEC}" presName="sp" presStyleCnt="0"/>
      <dgm:spPr/>
    </dgm:pt>
    <dgm:pt modelId="{F632CC18-2784-400A-8B77-49652B4BCE49}" type="pres">
      <dgm:prSet presAssocID="{14430416-983D-4781-AF2D-EF339636267D}" presName="composite" presStyleCnt="0"/>
      <dgm:spPr/>
    </dgm:pt>
    <dgm:pt modelId="{6FD70245-A784-474C-B0AB-C13F460ABC07}" type="pres">
      <dgm:prSet presAssocID="{14430416-983D-4781-AF2D-EF339636267D}" presName="parentText" presStyleLbl="alignNode1" presStyleIdx="4" presStyleCnt="6">
        <dgm:presLayoutVars>
          <dgm:chMax val="1"/>
          <dgm:bulletEnabled val="1"/>
        </dgm:presLayoutVars>
      </dgm:prSet>
      <dgm:spPr/>
      <dgm:t>
        <a:bodyPr/>
        <a:lstStyle/>
        <a:p>
          <a:endParaRPr lang="en-US"/>
        </a:p>
      </dgm:t>
    </dgm:pt>
    <dgm:pt modelId="{FF3CE144-8AFA-4F77-937A-51A445F1C81D}" type="pres">
      <dgm:prSet presAssocID="{14430416-983D-4781-AF2D-EF339636267D}" presName="descendantText" presStyleLbl="alignAcc1" presStyleIdx="4" presStyleCnt="6" custLinFactNeighborX="-396">
        <dgm:presLayoutVars>
          <dgm:bulletEnabled val="1"/>
        </dgm:presLayoutVars>
      </dgm:prSet>
      <dgm:spPr/>
      <dgm:t>
        <a:bodyPr/>
        <a:lstStyle/>
        <a:p>
          <a:endParaRPr lang="en-US"/>
        </a:p>
      </dgm:t>
    </dgm:pt>
    <dgm:pt modelId="{2FFD0707-7FC8-4D57-8F84-C14F0B07A19F}" type="pres">
      <dgm:prSet presAssocID="{79E83D32-ADC4-41B3-B6C0-5C4CBEEDBC9D}" presName="sp" presStyleCnt="0"/>
      <dgm:spPr/>
    </dgm:pt>
    <dgm:pt modelId="{BEE627FB-253A-45B5-B97C-02DBAAD41824}" type="pres">
      <dgm:prSet presAssocID="{CDC4ED55-B36E-4D45-8401-041DD6EFB1B4}" presName="composite" presStyleCnt="0"/>
      <dgm:spPr/>
    </dgm:pt>
    <dgm:pt modelId="{2C0A75F0-90FF-45A0-8E7C-1CAE402E7C77}" type="pres">
      <dgm:prSet presAssocID="{CDC4ED55-B36E-4D45-8401-041DD6EFB1B4}" presName="parentText" presStyleLbl="alignNode1" presStyleIdx="5" presStyleCnt="6">
        <dgm:presLayoutVars>
          <dgm:chMax val="1"/>
          <dgm:bulletEnabled val="1"/>
        </dgm:presLayoutVars>
      </dgm:prSet>
      <dgm:spPr/>
      <dgm:t>
        <a:bodyPr/>
        <a:lstStyle/>
        <a:p>
          <a:endParaRPr lang="en-US"/>
        </a:p>
      </dgm:t>
    </dgm:pt>
    <dgm:pt modelId="{F62535BD-0643-42C2-AAD4-2BE7B927B41F}" type="pres">
      <dgm:prSet presAssocID="{CDC4ED55-B36E-4D45-8401-041DD6EFB1B4}" presName="descendantText" presStyleLbl="alignAcc1" presStyleIdx="5" presStyleCnt="6">
        <dgm:presLayoutVars>
          <dgm:bulletEnabled val="1"/>
        </dgm:presLayoutVars>
      </dgm:prSet>
      <dgm:spPr/>
      <dgm:t>
        <a:bodyPr/>
        <a:lstStyle/>
        <a:p>
          <a:endParaRPr lang="en-US"/>
        </a:p>
      </dgm:t>
    </dgm:pt>
  </dgm:ptLst>
  <dgm:cxnLst>
    <dgm:cxn modelId="{684200E7-FB5A-4B9B-B212-93EC0A2AE469}" type="presOf" srcId="{DFAFF3E5-63D4-435F-975E-1B9833B54628}" destId="{FF3CE144-8AFA-4F77-937A-51A445F1C81D}" srcOrd="0" destOrd="0" presId="urn:microsoft.com/office/officeart/2005/8/layout/chevron2"/>
    <dgm:cxn modelId="{EFD91EB1-6BF5-466A-9A76-6F8FF6E01675}" type="presOf" srcId="{95B4DFB2-6EB6-4A97-B68D-BD2F89A6948C}" destId="{BC60D8B4-C857-4C85-8178-C7B6F96E25D7}" srcOrd="0" destOrd="0" presId="urn:microsoft.com/office/officeart/2005/8/layout/chevron2"/>
    <dgm:cxn modelId="{A2D178E7-FB5A-4AEF-95A2-A8EDC55E2FB0}" type="presOf" srcId="{88F3CF8B-0F71-496B-AB44-B419A818ADDF}" destId="{F62535BD-0643-42C2-AAD4-2BE7B927B41F}" srcOrd="0" destOrd="0" presId="urn:microsoft.com/office/officeart/2005/8/layout/chevron2"/>
    <dgm:cxn modelId="{495CCC49-4BC7-4BCB-8880-DF7B32C2E325}" type="presOf" srcId="{F9AEE0E2-DC11-41CA-A540-52DD23F72D35}" destId="{5DD11FB8-13F5-4D37-9D1B-0D1C88470F25}" srcOrd="0" destOrd="0" presId="urn:microsoft.com/office/officeart/2005/8/layout/chevron2"/>
    <dgm:cxn modelId="{5B59EC4D-7841-4586-8F69-62F7F8262CCD}" srcId="{47E18B15-3FC6-49C7-9CC0-444A6A62DDAF}" destId="{09413D87-10B5-4DD3-BC27-6491A1D70C58}" srcOrd="3" destOrd="0" parTransId="{2F1C2B2F-FA37-4845-B7D7-E82BD1B9D378}" sibTransId="{BADF54C2-F589-49A5-851E-19861A1D7EEC}"/>
    <dgm:cxn modelId="{FD4393B8-13A0-46CB-8B38-7B46FBC8765F}" type="presOf" srcId="{72F330B9-C42E-497B-B58E-F321F245A1EE}" destId="{F62535BD-0643-42C2-AAD4-2BE7B927B41F}" srcOrd="0" destOrd="1" presId="urn:microsoft.com/office/officeart/2005/8/layout/chevron2"/>
    <dgm:cxn modelId="{54BAE04A-4E7C-4C01-B5FF-22D223645E3C}" srcId="{27F96BEB-DBBB-4295-ACAB-2DF66F03B5D7}" destId="{95B4DFB2-6EB6-4A97-B68D-BD2F89A6948C}" srcOrd="0" destOrd="0" parTransId="{768B9921-69F9-41E8-BF68-75AB67FFEFC7}" sibTransId="{ADA88283-7766-476C-B87F-6ED723790AA2}"/>
    <dgm:cxn modelId="{A0066669-1F24-4F30-A4F3-66CF3A0B0659}" srcId="{CDC4ED55-B36E-4D45-8401-041DD6EFB1B4}" destId="{88F3CF8B-0F71-496B-AB44-B419A818ADDF}" srcOrd="0" destOrd="0" parTransId="{B759FA86-F95F-41B5-A4BB-2B5C40FECE6A}" sibTransId="{1B88E3D0-E5D2-4357-B3DA-D08D017A308F}"/>
    <dgm:cxn modelId="{639A6E11-5CC2-4D4B-81C1-E23A76E00B4E}" type="presOf" srcId="{09413D87-10B5-4DD3-BC27-6491A1D70C58}" destId="{1F9169EF-9661-4563-A2B1-332C2F5DF090}" srcOrd="0" destOrd="0" presId="urn:microsoft.com/office/officeart/2005/8/layout/chevron2"/>
    <dgm:cxn modelId="{3A2A42DD-9D4A-4853-BF43-D149AB4D9E53}" type="presOf" srcId="{CDC4ED55-B36E-4D45-8401-041DD6EFB1B4}" destId="{2C0A75F0-90FF-45A0-8E7C-1CAE402E7C77}" srcOrd="0" destOrd="0" presId="urn:microsoft.com/office/officeart/2005/8/layout/chevron2"/>
    <dgm:cxn modelId="{E48BB907-CDB4-4E05-9181-9AC06084C10B}" srcId="{47E18B15-3FC6-49C7-9CC0-444A6A62DDAF}" destId="{D5ECC92C-A0FE-453A-BEC4-2CFE9098CDD7}" srcOrd="2" destOrd="0" parTransId="{18A804FD-0080-479B-8603-B8E011B8A375}" sibTransId="{571E969F-7993-4A1E-AC97-28F2C68A8536}"/>
    <dgm:cxn modelId="{DFCCBE20-8B18-48D7-9383-548D70F69479}" type="presOf" srcId="{14430416-983D-4781-AF2D-EF339636267D}" destId="{6FD70245-A784-474C-B0AB-C13F460ABC07}" srcOrd="0" destOrd="0" presId="urn:microsoft.com/office/officeart/2005/8/layout/chevron2"/>
    <dgm:cxn modelId="{7C90957C-6676-4090-AAC7-20EDF5B88F2A}" srcId="{CDC4ED55-B36E-4D45-8401-041DD6EFB1B4}" destId="{72F330B9-C42E-497B-B58E-F321F245A1EE}" srcOrd="1" destOrd="0" parTransId="{00D78462-0056-4C2A-8A6C-5306A7B882F1}" sibTransId="{CD29303F-8266-494C-8DDC-FDD8F256DC23}"/>
    <dgm:cxn modelId="{5043F084-9261-4842-81BF-A8D49D0CD37E}" type="presOf" srcId="{255151FB-BE69-4990-BF99-FEE1CE9FB42F}" destId="{F015AF2E-D046-4012-B3B5-5A317C38B44C}" srcOrd="0" destOrd="0" presId="urn:microsoft.com/office/officeart/2005/8/layout/chevron2"/>
    <dgm:cxn modelId="{4D8194AB-2B69-4B2A-AA75-AE62652DEBA3}" type="presOf" srcId="{D5ECC92C-A0FE-453A-BEC4-2CFE9098CDD7}" destId="{3A7A0ACC-C46C-4CC7-AB5F-EFE9C3BEBA06}" srcOrd="0" destOrd="0" presId="urn:microsoft.com/office/officeart/2005/8/layout/chevron2"/>
    <dgm:cxn modelId="{19615B3E-1092-4F47-9E6B-D5E0C32C3A58}" srcId="{D5ECC92C-A0FE-453A-BEC4-2CFE9098CDD7}" destId="{F9AEE0E2-DC11-41CA-A540-52DD23F72D35}" srcOrd="0" destOrd="0" parTransId="{7F30F98C-484C-4317-B97A-7052E56A2E39}" sibTransId="{CBF9E025-831C-42AF-AB9C-6E8D115243F2}"/>
    <dgm:cxn modelId="{33D58941-0F4A-4730-8783-D1B9E9D1080E}" srcId="{47E18B15-3FC6-49C7-9CC0-444A6A62DDAF}" destId="{27F96BEB-DBBB-4295-ACAB-2DF66F03B5D7}" srcOrd="1" destOrd="0" parTransId="{181766F7-1FB2-469A-985E-577BE3221070}" sibTransId="{65453AA1-40F9-4100-8E64-45DE731635DC}"/>
    <dgm:cxn modelId="{02F15630-1BF5-4D1B-B406-F2BC743CA0D6}" srcId="{09413D87-10B5-4DD3-BC27-6491A1D70C58}" destId="{A1E0AF4E-FC2D-450B-B55D-BF15F57695EC}" srcOrd="0" destOrd="0" parTransId="{30E6F36C-0D63-4B5F-96F7-56626D5028A2}" sibTransId="{0176B277-F101-4175-AF34-9C8A705F5FA2}"/>
    <dgm:cxn modelId="{18A54DA9-41CC-4B6A-9FB4-621DFA17221F}" srcId="{14430416-983D-4781-AF2D-EF339636267D}" destId="{DFAFF3E5-63D4-435F-975E-1B9833B54628}" srcOrd="0" destOrd="0" parTransId="{BEFF57A5-BD0D-4BAE-9496-82F9A5316247}" sibTransId="{48E4A98D-6B41-48F6-9B6C-F7F409457731}"/>
    <dgm:cxn modelId="{E9680545-140F-4AC3-BA8E-93E85BB66FB1}" srcId="{47E18B15-3FC6-49C7-9CC0-444A6A62DDAF}" destId="{CDC4ED55-B36E-4D45-8401-041DD6EFB1B4}" srcOrd="5" destOrd="0" parTransId="{3FFF730C-4D6A-4BE2-86B9-DF6E36D845FC}" sibTransId="{D0ACD2DD-D5E5-41D9-9934-A3B36E0EDF29}"/>
    <dgm:cxn modelId="{0BD100D2-3ECB-489B-BBB9-980E23A4DAE9}" type="presOf" srcId="{A1E0AF4E-FC2D-450B-B55D-BF15F57695EC}" destId="{CCBBDC7D-AC66-4814-94B4-B2D96849A817}" srcOrd="0" destOrd="0" presId="urn:microsoft.com/office/officeart/2005/8/layout/chevron2"/>
    <dgm:cxn modelId="{45B8469F-9FC7-4956-BFB5-7E39E906956A}" srcId="{47E18B15-3FC6-49C7-9CC0-444A6A62DDAF}" destId="{14430416-983D-4781-AF2D-EF339636267D}" srcOrd="4" destOrd="0" parTransId="{606B4EE9-3459-4729-BA90-1CB0981F9540}" sibTransId="{79E83D32-ADC4-41B3-B6C0-5C4CBEEDBC9D}"/>
    <dgm:cxn modelId="{0BA370DD-51D0-4D4D-8B4B-D26FF9C1CBFB}" srcId="{0956D91F-7F76-4537-966A-8CAB47AA4542}" destId="{255151FB-BE69-4990-BF99-FEE1CE9FB42F}" srcOrd="0" destOrd="0" parTransId="{0EAF3A52-F7F4-4573-BF99-AB151F2423E7}" sibTransId="{D343C04A-AE3A-46F6-894E-1A724895DF5A}"/>
    <dgm:cxn modelId="{FD4D4B6D-F12E-42A9-871A-BB296FB67087}" srcId="{47E18B15-3FC6-49C7-9CC0-444A6A62DDAF}" destId="{0956D91F-7F76-4537-966A-8CAB47AA4542}" srcOrd="0" destOrd="0" parTransId="{8AD1B08E-EF9C-4275-BF26-C57BF585D933}" sibTransId="{8C2451C8-084B-430C-A187-6DC5B76F18C9}"/>
    <dgm:cxn modelId="{EC1BBC08-AF99-4F6F-B3A6-9E47B27327B4}" type="presOf" srcId="{0956D91F-7F76-4537-966A-8CAB47AA4542}" destId="{CE100D59-4CE3-4D35-874E-5DE350B0B58F}" srcOrd="0" destOrd="0" presId="urn:microsoft.com/office/officeart/2005/8/layout/chevron2"/>
    <dgm:cxn modelId="{8FE63822-B560-45F3-A1B3-6E1887C49CC4}" type="presOf" srcId="{27F96BEB-DBBB-4295-ACAB-2DF66F03B5D7}" destId="{39330A0F-FFAC-4B57-8233-910EBC4428AA}" srcOrd="0" destOrd="0" presId="urn:microsoft.com/office/officeart/2005/8/layout/chevron2"/>
    <dgm:cxn modelId="{E8F6BFA9-521E-43C3-BE5F-0FB308C2E49A}" type="presOf" srcId="{47E18B15-3FC6-49C7-9CC0-444A6A62DDAF}" destId="{90A25F6A-34F3-4FB7-BAB1-E4E8F671562F}" srcOrd="0" destOrd="0" presId="urn:microsoft.com/office/officeart/2005/8/layout/chevron2"/>
    <dgm:cxn modelId="{EC781F34-B9E7-447C-80A4-C5B2BAC678A3}" type="presParOf" srcId="{90A25F6A-34F3-4FB7-BAB1-E4E8F671562F}" destId="{DFCBE1AE-EA9F-4A73-8301-EC983743ADAC}" srcOrd="0" destOrd="0" presId="urn:microsoft.com/office/officeart/2005/8/layout/chevron2"/>
    <dgm:cxn modelId="{BF795FF0-6461-4B0D-B6B4-31F71F0659F3}" type="presParOf" srcId="{DFCBE1AE-EA9F-4A73-8301-EC983743ADAC}" destId="{CE100D59-4CE3-4D35-874E-5DE350B0B58F}" srcOrd="0" destOrd="0" presId="urn:microsoft.com/office/officeart/2005/8/layout/chevron2"/>
    <dgm:cxn modelId="{3014E55D-6950-444E-B91E-BE65C0B81AB8}" type="presParOf" srcId="{DFCBE1AE-EA9F-4A73-8301-EC983743ADAC}" destId="{F015AF2E-D046-4012-B3B5-5A317C38B44C}" srcOrd="1" destOrd="0" presId="urn:microsoft.com/office/officeart/2005/8/layout/chevron2"/>
    <dgm:cxn modelId="{F6855DFB-CB68-4915-B84C-018E106ED6F8}" type="presParOf" srcId="{90A25F6A-34F3-4FB7-BAB1-E4E8F671562F}" destId="{7692DF48-5272-4546-83EF-1B8985ED9416}" srcOrd="1" destOrd="0" presId="urn:microsoft.com/office/officeart/2005/8/layout/chevron2"/>
    <dgm:cxn modelId="{41161BBD-B222-4C56-877A-CB0FAB9B8C99}" type="presParOf" srcId="{90A25F6A-34F3-4FB7-BAB1-E4E8F671562F}" destId="{EC98316A-20E4-4F1F-8CEE-7BF45EC31030}" srcOrd="2" destOrd="0" presId="urn:microsoft.com/office/officeart/2005/8/layout/chevron2"/>
    <dgm:cxn modelId="{44B307EC-4EC9-4440-B2CC-DFE1862354FD}" type="presParOf" srcId="{EC98316A-20E4-4F1F-8CEE-7BF45EC31030}" destId="{39330A0F-FFAC-4B57-8233-910EBC4428AA}" srcOrd="0" destOrd="0" presId="urn:microsoft.com/office/officeart/2005/8/layout/chevron2"/>
    <dgm:cxn modelId="{932011A6-A533-430C-9B43-550C9887F6B2}" type="presParOf" srcId="{EC98316A-20E4-4F1F-8CEE-7BF45EC31030}" destId="{BC60D8B4-C857-4C85-8178-C7B6F96E25D7}" srcOrd="1" destOrd="0" presId="urn:microsoft.com/office/officeart/2005/8/layout/chevron2"/>
    <dgm:cxn modelId="{205ED315-BFA9-4E04-9511-264E2A757973}" type="presParOf" srcId="{90A25F6A-34F3-4FB7-BAB1-E4E8F671562F}" destId="{20550FB3-7129-4440-A9DD-99C24F39EFF1}" srcOrd="3" destOrd="0" presId="urn:microsoft.com/office/officeart/2005/8/layout/chevron2"/>
    <dgm:cxn modelId="{C63E90C6-CD2A-4E7A-B971-74A38855921F}" type="presParOf" srcId="{90A25F6A-34F3-4FB7-BAB1-E4E8F671562F}" destId="{177CB6FE-8C86-41EA-A1FF-3D9BCA208062}" srcOrd="4" destOrd="0" presId="urn:microsoft.com/office/officeart/2005/8/layout/chevron2"/>
    <dgm:cxn modelId="{BAD1570A-F08E-473C-AE5C-B25F64E8D12C}" type="presParOf" srcId="{177CB6FE-8C86-41EA-A1FF-3D9BCA208062}" destId="{3A7A0ACC-C46C-4CC7-AB5F-EFE9C3BEBA06}" srcOrd="0" destOrd="0" presId="urn:microsoft.com/office/officeart/2005/8/layout/chevron2"/>
    <dgm:cxn modelId="{9BE35B21-B1DC-41E6-A9A7-7CBF62713EFD}" type="presParOf" srcId="{177CB6FE-8C86-41EA-A1FF-3D9BCA208062}" destId="{5DD11FB8-13F5-4D37-9D1B-0D1C88470F25}" srcOrd="1" destOrd="0" presId="urn:microsoft.com/office/officeart/2005/8/layout/chevron2"/>
    <dgm:cxn modelId="{451725EE-2784-4F51-BAAA-95AA2EA0618D}" type="presParOf" srcId="{90A25F6A-34F3-4FB7-BAB1-E4E8F671562F}" destId="{84271B0A-FA24-48F7-A308-59D1C8F0FE82}" srcOrd="5" destOrd="0" presId="urn:microsoft.com/office/officeart/2005/8/layout/chevron2"/>
    <dgm:cxn modelId="{39CDB0AB-DB3F-4175-A7AE-6F94ED709275}" type="presParOf" srcId="{90A25F6A-34F3-4FB7-BAB1-E4E8F671562F}" destId="{8A57A6A3-4D81-4723-AC62-7BCC8B2A7D30}" srcOrd="6" destOrd="0" presId="urn:microsoft.com/office/officeart/2005/8/layout/chevron2"/>
    <dgm:cxn modelId="{3DC274BB-CAA1-4C48-B3E1-04ADD869487D}" type="presParOf" srcId="{8A57A6A3-4D81-4723-AC62-7BCC8B2A7D30}" destId="{1F9169EF-9661-4563-A2B1-332C2F5DF090}" srcOrd="0" destOrd="0" presId="urn:microsoft.com/office/officeart/2005/8/layout/chevron2"/>
    <dgm:cxn modelId="{DC54C1D5-2C10-44FE-92F1-60A56828A571}" type="presParOf" srcId="{8A57A6A3-4D81-4723-AC62-7BCC8B2A7D30}" destId="{CCBBDC7D-AC66-4814-94B4-B2D96849A817}" srcOrd="1" destOrd="0" presId="urn:microsoft.com/office/officeart/2005/8/layout/chevron2"/>
    <dgm:cxn modelId="{EA486F37-FEFD-47C0-BE73-08C7B25A25C8}" type="presParOf" srcId="{90A25F6A-34F3-4FB7-BAB1-E4E8F671562F}" destId="{EFB4D981-59DD-49A9-9E6B-1C3F556B7207}" srcOrd="7" destOrd="0" presId="urn:microsoft.com/office/officeart/2005/8/layout/chevron2"/>
    <dgm:cxn modelId="{FD762A6B-CA53-44A4-9B05-2741F4674B67}" type="presParOf" srcId="{90A25F6A-34F3-4FB7-BAB1-E4E8F671562F}" destId="{F632CC18-2784-400A-8B77-49652B4BCE49}" srcOrd="8" destOrd="0" presId="urn:microsoft.com/office/officeart/2005/8/layout/chevron2"/>
    <dgm:cxn modelId="{D62B13F9-A1DE-4115-BA3F-E5347959BD93}" type="presParOf" srcId="{F632CC18-2784-400A-8B77-49652B4BCE49}" destId="{6FD70245-A784-474C-B0AB-C13F460ABC07}" srcOrd="0" destOrd="0" presId="urn:microsoft.com/office/officeart/2005/8/layout/chevron2"/>
    <dgm:cxn modelId="{2313E328-64D8-4AFB-B121-BA1E6262AA64}" type="presParOf" srcId="{F632CC18-2784-400A-8B77-49652B4BCE49}" destId="{FF3CE144-8AFA-4F77-937A-51A445F1C81D}" srcOrd="1" destOrd="0" presId="urn:microsoft.com/office/officeart/2005/8/layout/chevron2"/>
    <dgm:cxn modelId="{2FAD7EE9-B134-4F64-981D-9B826BB4C2CD}" type="presParOf" srcId="{90A25F6A-34F3-4FB7-BAB1-E4E8F671562F}" destId="{2FFD0707-7FC8-4D57-8F84-C14F0B07A19F}" srcOrd="9" destOrd="0" presId="urn:microsoft.com/office/officeart/2005/8/layout/chevron2"/>
    <dgm:cxn modelId="{787671FB-CB07-4FC0-BBC7-1F2114E5FF55}" type="presParOf" srcId="{90A25F6A-34F3-4FB7-BAB1-E4E8F671562F}" destId="{BEE627FB-253A-45B5-B97C-02DBAAD41824}" srcOrd="10" destOrd="0" presId="urn:microsoft.com/office/officeart/2005/8/layout/chevron2"/>
    <dgm:cxn modelId="{38A43D92-4497-4B8B-A186-F83C428296A2}" type="presParOf" srcId="{BEE627FB-253A-45B5-B97C-02DBAAD41824}" destId="{2C0A75F0-90FF-45A0-8E7C-1CAE402E7C77}" srcOrd="0" destOrd="0" presId="urn:microsoft.com/office/officeart/2005/8/layout/chevron2"/>
    <dgm:cxn modelId="{5D0DFEFB-64FB-4FEE-B583-71D9EBB3CC99}" type="presParOf" srcId="{BEE627FB-253A-45B5-B97C-02DBAAD41824}" destId="{F62535BD-0643-42C2-AAD4-2BE7B927B41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93F5A-2D6F-41D6-BA32-E0A146328352}">
      <dsp:nvSpPr>
        <dsp:cNvPr id="0" name=""/>
        <dsp:cNvSpPr/>
      </dsp:nvSpPr>
      <dsp:spPr>
        <a:xfrm>
          <a:off x="8700575" y="1132697"/>
          <a:ext cx="1591957" cy="4294698"/>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In this phase we monitor and enhance the software to address issues and we can make new features according to it.</a:t>
          </a:r>
          <a:endParaRPr lang="en-US" sz="1400" kern="1200" dirty="0"/>
        </a:p>
      </dsp:txBody>
      <dsp:txXfrm>
        <a:off x="8902668" y="1132697"/>
        <a:ext cx="1389864" cy="4294698"/>
      </dsp:txXfrm>
    </dsp:sp>
    <dsp:sp modelId="{1B386E30-2E05-4BF9-A44D-550D2EB9AECF}">
      <dsp:nvSpPr>
        <dsp:cNvPr id="0" name=""/>
        <dsp:cNvSpPr/>
      </dsp:nvSpPr>
      <dsp:spPr>
        <a:xfrm>
          <a:off x="8719640" y="0"/>
          <a:ext cx="1572891" cy="11370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6. Maintenance</a:t>
          </a:r>
          <a:r>
            <a:rPr lang="en-US" sz="1500" kern="1200" dirty="0" smtClean="0"/>
            <a:t> </a:t>
          </a:r>
          <a:endParaRPr lang="en-US" sz="1500" kern="1200" dirty="0"/>
        </a:p>
      </dsp:txBody>
      <dsp:txXfrm>
        <a:off x="8719640" y="0"/>
        <a:ext cx="1572891" cy="1137039"/>
      </dsp:txXfrm>
    </dsp:sp>
    <dsp:sp modelId="{79EC27AC-3635-4DEC-8F76-D853A39684A9}">
      <dsp:nvSpPr>
        <dsp:cNvPr id="0" name=""/>
        <dsp:cNvSpPr/>
      </dsp:nvSpPr>
      <dsp:spPr>
        <a:xfrm>
          <a:off x="7121963" y="1132697"/>
          <a:ext cx="1591957" cy="4042324"/>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After successful testing it is deployed to production for end access and use.</a:t>
          </a:r>
          <a:endParaRPr lang="en-US" sz="1400" kern="1200" dirty="0"/>
        </a:p>
        <a:p>
          <a:pPr lvl="0" algn="l" defTabSz="622300">
            <a:lnSpc>
              <a:spcPct val="90000"/>
            </a:lnSpc>
            <a:spcBef>
              <a:spcPct val="0"/>
            </a:spcBef>
            <a:spcAft>
              <a:spcPct val="35000"/>
            </a:spcAft>
          </a:pPr>
          <a:r>
            <a:rPr lang="en-US" sz="1400" kern="1200" dirty="0" smtClean="0"/>
            <a:t>This phase may also involves data-migration , user training and documentation </a:t>
          </a:r>
          <a:endParaRPr lang="en-US" sz="1400" kern="1200" dirty="0"/>
        </a:p>
      </dsp:txBody>
      <dsp:txXfrm>
        <a:off x="7324056" y="1132697"/>
        <a:ext cx="1389864" cy="4042324"/>
      </dsp:txXfrm>
    </dsp:sp>
    <dsp:sp modelId="{B6009A2A-9BB3-475A-8BA3-0A0A394BB40C}">
      <dsp:nvSpPr>
        <dsp:cNvPr id="0" name=""/>
        <dsp:cNvSpPr/>
      </dsp:nvSpPr>
      <dsp:spPr>
        <a:xfrm>
          <a:off x="7127683" y="122116"/>
          <a:ext cx="1591957" cy="1010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5. Deployment </a:t>
          </a:r>
          <a:endParaRPr lang="en-US" sz="1500" b="1" kern="1200" dirty="0"/>
        </a:p>
      </dsp:txBody>
      <dsp:txXfrm>
        <a:off x="7127683" y="122116"/>
        <a:ext cx="1591957" cy="1010581"/>
      </dsp:txXfrm>
    </dsp:sp>
    <dsp:sp modelId="{183A4A69-3ABA-4015-B335-54B3551E1D2D}">
      <dsp:nvSpPr>
        <dsp:cNvPr id="0" name=""/>
        <dsp:cNvSpPr/>
      </dsp:nvSpPr>
      <dsp:spPr>
        <a:xfrm>
          <a:off x="5534772" y="1132697"/>
          <a:ext cx="1591957" cy="3789407"/>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Once development is completed the software undergoes rigorous  testing to identify and fix defects or bugs.</a:t>
          </a:r>
          <a:endParaRPr lang="en-US" sz="1400" kern="1200" dirty="0"/>
        </a:p>
        <a:p>
          <a:pPr lvl="0" algn="l" defTabSz="622300">
            <a:lnSpc>
              <a:spcPct val="90000"/>
            </a:lnSpc>
            <a:spcBef>
              <a:spcPct val="0"/>
            </a:spcBef>
            <a:spcAft>
              <a:spcPct val="35000"/>
            </a:spcAft>
          </a:pPr>
          <a:r>
            <a:rPr lang="en-US" sz="1400" kern="1200" dirty="0" smtClean="0"/>
            <a:t>This includes various type of testing such as unit testing , integration testing, system testing and user acceptance testing.</a:t>
          </a:r>
          <a:endParaRPr lang="en-US" sz="1400" kern="1200" dirty="0"/>
        </a:p>
      </dsp:txBody>
      <dsp:txXfrm>
        <a:off x="5736865" y="1132697"/>
        <a:ext cx="1389864" cy="3789407"/>
      </dsp:txXfrm>
    </dsp:sp>
    <dsp:sp modelId="{D24E8A93-B475-4AD1-A054-8393DB91F74A}">
      <dsp:nvSpPr>
        <dsp:cNvPr id="0" name=""/>
        <dsp:cNvSpPr/>
      </dsp:nvSpPr>
      <dsp:spPr>
        <a:xfrm>
          <a:off x="5535726" y="248574"/>
          <a:ext cx="1591957" cy="8841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4. Testing </a:t>
          </a:r>
          <a:endParaRPr lang="en-US" sz="1500" b="1" kern="1200" dirty="0"/>
        </a:p>
      </dsp:txBody>
      <dsp:txXfrm>
        <a:off x="5535726" y="248574"/>
        <a:ext cx="1591957" cy="884122"/>
      </dsp:txXfrm>
    </dsp:sp>
    <dsp:sp modelId="{4319740E-2D27-4112-AFFF-FA03CB3932AB}">
      <dsp:nvSpPr>
        <dsp:cNvPr id="0" name=""/>
        <dsp:cNvSpPr/>
      </dsp:nvSpPr>
      <dsp:spPr>
        <a:xfrm>
          <a:off x="3942815" y="1132697"/>
          <a:ext cx="1591957" cy="3537033"/>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This phase involves actual coding and programming based on the design specification. Developers write codes according to coding standards .</a:t>
          </a:r>
          <a:endParaRPr lang="en-US" sz="1400" kern="1200" dirty="0"/>
        </a:p>
      </dsp:txBody>
      <dsp:txXfrm>
        <a:off x="4144908" y="1132697"/>
        <a:ext cx="1389864" cy="3537033"/>
      </dsp:txXfrm>
    </dsp:sp>
    <dsp:sp modelId="{E668C7C5-9366-4110-A89F-CC6BFD29C9ED}">
      <dsp:nvSpPr>
        <dsp:cNvPr id="0" name=""/>
        <dsp:cNvSpPr/>
      </dsp:nvSpPr>
      <dsp:spPr>
        <a:xfrm>
          <a:off x="3942815" y="378832"/>
          <a:ext cx="1591957" cy="7576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3.Implementation </a:t>
          </a:r>
          <a:endParaRPr lang="en-US" sz="1500" b="1" kern="1200" dirty="0"/>
        </a:p>
      </dsp:txBody>
      <dsp:txXfrm>
        <a:off x="3942815" y="378832"/>
        <a:ext cx="1591957" cy="757664"/>
      </dsp:txXfrm>
    </dsp:sp>
    <dsp:sp modelId="{C6E35CE3-C2CA-44A0-B9C3-AFFF821D7E4B}">
      <dsp:nvSpPr>
        <dsp:cNvPr id="0" name=""/>
        <dsp:cNvSpPr/>
      </dsp:nvSpPr>
      <dsp:spPr>
        <a:xfrm>
          <a:off x="2351811" y="1132697"/>
          <a:ext cx="1591957" cy="3284117"/>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In this phase the system architect and software design are developed. Based on the gathered information from previous it includes designing the overall system structure , user interface , database</a:t>
          </a:r>
          <a:endParaRPr lang="en-US" sz="1400" kern="1200" dirty="0"/>
        </a:p>
      </dsp:txBody>
      <dsp:txXfrm>
        <a:off x="2559624" y="1132697"/>
        <a:ext cx="1389864" cy="3284117"/>
      </dsp:txXfrm>
    </dsp:sp>
    <dsp:sp modelId="{0565C779-FCF3-4760-890C-2D967CEDF3B0}">
      <dsp:nvSpPr>
        <dsp:cNvPr id="0" name=""/>
        <dsp:cNvSpPr/>
      </dsp:nvSpPr>
      <dsp:spPr>
        <a:xfrm>
          <a:off x="2351811" y="500948"/>
          <a:ext cx="1591957" cy="631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2. Designing </a:t>
          </a:r>
          <a:endParaRPr lang="en-US" sz="1500" b="1" kern="1200" dirty="0"/>
        </a:p>
      </dsp:txBody>
      <dsp:txXfrm>
        <a:off x="2351811" y="500948"/>
        <a:ext cx="1591957" cy="631748"/>
      </dsp:txXfrm>
    </dsp:sp>
    <dsp:sp modelId="{A370AB0C-5E9C-4AA2-91F7-8CE1D6892EFD}">
      <dsp:nvSpPr>
        <dsp:cNvPr id="0" name=""/>
        <dsp:cNvSpPr/>
      </dsp:nvSpPr>
      <dsp:spPr>
        <a:xfrm>
          <a:off x="759854" y="1132697"/>
          <a:ext cx="1591957" cy="3031743"/>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l" defTabSz="622300">
            <a:lnSpc>
              <a:spcPct val="90000"/>
            </a:lnSpc>
            <a:spcBef>
              <a:spcPct val="0"/>
            </a:spcBef>
            <a:spcAft>
              <a:spcPct val="35000"/>
            </a:spcAft>
          </a:pPr>
          <a:r>
            <a:rPr lang="en-US" sz="1400" kern="1200" dirty="0" smtClean="0"/>
            <a:t>Requirement gathering .In the we define scope objectives, timelines and resource requirement. And also creating a project plan</a:t>
          </a:r>
          <a:endParaRPr lang="en-US" sz="1400" kern="1200" dirty="0"/>
        </a:p>
      </dsp:txBody>
      <dsp:txXfrm>
        <a:off x="961947" y="1132697"/>
        <a:ext cx="1389864" cy="3031743"/>
      </dsp:txXfrm>
    </dsp:sp>
    <dsp:sp modelId="{20727922-480E-424E-A869-5F270C3D45A4}">
      <dsp:nvSpPr>
        <dsp:cNvPr id="0" name=""/>
        <dsp:cNvSpPr/>
      </dsp:nvSpPr>
      <dsp:spPr>
        <a:xfrm>
          <a:off x="759854" y="627406"/>
          <a:ext cx="1591957" cy="5052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666750">
            <a:lnSpc>
              <a:spcPct val="90000"/>
            </a:lnSpc>
            <a:spcBef>
              <a:spcPct val="0"/>
            </a:spcBef>
            <a:spcAft>
              <a:spcPct val="35000"/>
            </a:spcAft>
          </a:pPr>
          <a:r>
            <a:rPr lang="en-US" sz="1500" b="1" kern="1200" dirty="0" smtClean="0"/>
            <a:t>1. Planning </a:t>
          </a:r>
          <a:endParaRPr lang="en-US" sz="1500" b="1" kern="1200" dirty="0"/>
        </a:p>
      </dsp:txBody>
      <dsp:txXfrm>
        <a:off x="759854" y="627406"/>
        <a:ext cx="1591957" cy="505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00D59-4CE3-4D35-874E-5DE350B0B58F}">
      <dsp:nvSpPr>
        <dsp:cNvPr id="0" name=""/>
        <dsp:cNvSpPr/>
      </dsp:nvSpPr>
      <dsp:spPr>
        <a:xfrm rot="5400000">
          <a:off x="-164078" y="166921"/>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1.Planning</a:t>
          </a:r>
          <a:endParaRPr lang="en-US" sz="1050" kern="1200" dirty="0"/>
        </a:p>
      </dsp:txBody>
      <dsp:txXfrm rot="-5400000">
        <a:off x="1" y="385692"/>
        <a:ext cx="765697" cy="328156"/>
      </dsp:txXfrm>
    </dsp:sp>
    <dsp:sp modelId="{F015AF2E-D046-4012-B3B5-5A317C38B44C}">
      <dsp:nvSpPr>
        <dsp:cNvPr id="0" name=""/>
        <dsp:cNvSpPr/>
      </dsp:nvSpPr>
      <dsp:spPr>
        <a:xfrm rot="5400000">
          <a:off x="5056546" y="-4288006"/>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Gathering information to identify customer needs and preference and constructing Features like account balance checking, fund transfers, bill payments, mobile check deposits, and biometric authentication.</a:t>
          </a:r>
          <a:endParaRPr lang="en-US" sz="1400" kern="1200" dirty="0"/>
        </a:p>
      </dsp:txBody>
      <dsp:txXfrm rot="-5400000">
        <a:off x="765697" y="37551"/>
        <a:ext cx="9257995" cy="641588"/>
      </dsp:txXfrm>
    </dsp:sp>
    <dsp:sp modelId="{39330A0F-FFAC-4B57-8233-910EBC4428AA}">
      <dsp:nvSpPr>
        <dsp:cNvPr id="0" name=""/>
        <dsp:cNvSpPr/>
      </dsp:nvSpPr>
      <dsp:spPr>
        <a:xfrm rot="5400000">
          <a:off x="-164078" y="1164519"/>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2.Designing</a:t>
          </a:r>
          <a:endParaRPr lang="en-US" sz="900" kern="1200" dirty="0"/>
        </a:p>
      </dsp:txBody>
      <dsp:txXfrm rot="-5400000">
        <a:off x="1" y="1383290"/>
        <a:ext cx="765697" cy="328156"/>
      </dsp:txXfrm>
    </dsp:sp>
    <dsp:sp modelId="{BC60D8B4-C857-4C85-8178-C7B6F96E25D7}">
      <dsp:nvSpPr>
        <dsp:cNvPr id="0" name=""/>
        <dsp:cNvSpPr/>
      </dsp:nvSpPr>
      <dsp:spPr>
        <a:xfrm rot="5400000">
          <a:off x="5056546" y="-3290407"/>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Based on the gathered information, the design team creates prototypes of the mobile banking app's user interface and database. Then System architecture will integrate with existing banking systems and third-party services.</a:t>
          </a:r>
          <a:endParaRPr lang="en-US" sz="1400" kern="1200" dirty="0"/>
        </a:p>
      </dsp:txBody>
      <dsp:txXfrm rot="-5400000">
        <a:off x="765697" y="1035150"/>
        <a:ext cx="9257995" cy="641588"/>
      </dsp:txXfrm>
    </dsp:sp>
    <dsp:sp modelId="{3A7A0ACC-C46C-4CC7-AB5F-EFE9C3BEBA06}">
      <dsp:nvSpPr>
        <dsp:cNvPr id="0" name=""/>
        <dsp:cNvSpPr/>
      </dsp:nvSpPr>
      <dsp:spPr>
        <a:xfrm rot="5400000">
          <a:off x="-164078" y="2162118"/>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3.Implementation</a:t>
          </a:r>
          <a:endParaRPr lang="en-US" sz="700" kern="1200" dirty="0"/>
        </a:p>
      </dsp:txBody>
      <dsp:txXfrm rot="-5400000">
        <a:off x="1" y="2380889"/>
        <a:ext cx="765697" cy="328156"/>
      </dsp:txXfrm>
    </dsp:sp>
    <dsp:sp modelId="{5DD11FB8-13F5-4D37-9D1B-0D1C88470F25}">
      <dsp:nvSpPr>
        <dsp:cNvPr id="0" name=""/>
        <dsp:cNvSpPr/>
      </dsp:nvSpPr>
      <dsp:spPr>
        <a:xfrm rot="5400000">
          <a:off x="5056546" y="-2292809"/>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development team start coding to make mobile banking application based on the design specification</a:t>
          </a:r>
          <a:endParaRPr lang="en-US" sz="1400" kern="1200" dirty="0"/>
        </a:p>
      </dsp:txBody>
      <dsp:txXfrm rot="-5400000">
        <a:off x="765697" y="2032748"/>
        <a:ext cx="9257995" cy="641588"/>
      </dsp:txXfrm>
    </dsp:sp>
    <dsp:sp modelId="{1F9169EF-9661-4563-A2B1-332C2F5DF090}">
      <dsp:nvSpPr>
        <dsp:cNvPr id="0" name=""/>
        <dsp:cNvSpPr/>
      </dsp:nvSpPr>
      <dsp:spPr>
        <a:xfrm rot="5400000">
          <a:off x="-164078" y="3159716"/>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4.Testing</a:t>
          </a:r>
          <a:endParaRPr lang="en-US" sz="700" kern="1200" dirty="0"/>
        </a:p>
      </dsp:txBody>
      <dsp:txXfrm rot="-5400000">
        <a:off x="1" y="3378487"/>
        <a:ext cx="765697" cy="328156"/>
      </dsp:txXfrm>
    </dsp:sp>
    <dsp:sp modelId="{CCBBDC7D-AC66-4814-94B4-B2D96849A817}">
      <dsp:nvSpPr>
        <dsp:cNvPr id="0" name=""/>
        <dsp:cNvSpPr/>
      </dsp:nvSpPr>
      <dsp:spPr>
        <a:xfrm rot="5400000">
          <a:off x="5056546" y="-1295210"/>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testing team conducts various types of testing such as  unit testing, integration testing, system testing and user acceptance testing. Also Security testing is done to identify vulnerabilities such as injection attacks, authentication, and data leaks.</a:t>
          </a:r>
          <a:endParaRPr lang="en-US" sz="1400" kern="1200" dirty="0"/>
        </a:p>
      </dsp:txBody>
      <dsp:txXfrm rot="-5400000">
        <a:off x="765697" y="3030347"/>
        <a:ext cx="9257995" cy="641588"/>
      </dsp:txXfrm>
    </dsp:sp>
    <dsp:sp modelId="{6FD70245-A784-474C-B0AB-C13F460ABC07}">
      <dsp:nvSpPr>
        <dsp:cNvPr id="0" name=""/>
        <dsp:cNvSpPr/>
      </dsp:nvSpPr>
      <dsp:spPr>
        <a:xfrm rot="5400000">
          <a:off x="-164078" y="4157314"/>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5.Deployment</a:t>
          </a:r>
          <a:endParaRPr lang="en-US" sz="900" kern="1200" dirty="0"/>
        </a:p>
      </dsp:txBody>
      <dsp:txXfrm rot="-5400000">
        <a:off x="1" y="4376085"/>
        <a:ext cx="765697" cy="328156"/>
      </dsp:txXfrm>
    </dsp:sp>
    <dsp:sp modelId="{FF3CE144-8AFA-4F77-937A-51A445F1C81D}">
      <dsp:nvSpPr>
        <dsp:cNvPr id="0" name=""/>
        <dsp:cNvSpPr/>
      </dsp:nvSpPr>
      <dsp:spPr>
        <a:xfrm rot="5400000">
          <a:off x="5019747" y="-297612"/>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After successful testing and approval, mobile banking app is deployed to app stores for public usage. And user training with promotion of the app is done to reach the existing and new customers.</a:t>
          </a:r>
          <a:endParaRPr lang="en-US" sz="1400" kern="1200" dirty="0"/>
        </a:p>
      </dsp:txBody>
      <dsp:txXfrm rot="-5400000">
        <a:off x="728898" y="4027945"/>
        <a:ext cx="9257995" cy="641588"/>
      </dsp:txXfrm>
    </dsp:sp>
    <dsp:sp modelId="{2C0A75F0-90FF-45A0-8E7C-1CAE402E7C77}">
      <dsp:nvSpPr>
        <dsp:cNvPr id="0" name=""/>
        <dsp:cNvSpPr/>
      </dsp:nvSpPr>
      <dsp:spPr>
        <a:xfrm rot="5400000">
          <a:off x="-164078" y="5154913"/>
          <a:ext cx="1093853" cy="7656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6.Maintenance</a:t>
          </a:r>
          <a:endParaRPr lang="en-US" sz="900" kern="1200" dirty="0"/>
        </a:p>
      </dsp:txBody>
      <dsp:txXfrm rot="-5400000">
        <a:off x="1" y="5373684"/>
        <a:ext cx="765697" cy="328156"/>
      </dsp:txXfrm>
    </dsp:sp>
    <dsp:sp modelId="{F62535BD-0643-42C2-AAD4-2BE7B927B41F}">
      <dsp:nvSpPr>
        <dsp:cNvPr id="0" name=""/>
        <dsp:cNvSpPr/>
      </dsp:nvSpPr>
      <dsp:spPr>
        <a:xfrm rot="5400000">
          <a:off x="5056546" y="699985"/>
          <a:ext cx="711004" cy="929270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Following deployment, the client company enters the maintenance phase, providing ongoing support and updates to the banking mobile app.</a:t>
          </a:r>
          <a:endParaRPr lang="en-US" sz="1400" b="0" kern="1200" dirty="0"/>
        </a:p>
        <a:p>
          <a:pPr marL="114300" lvl="1" indent="-114300" algn="l" defTabSz="622300">
            <a:lnSpc>
              <a:spcPct val="90000"/>
            </a:lnSpc>
            <a:spcBef>
              <a:spcPct val="0"/>
            </a:spcBef>
            <a:spcAft>
              <a:spcPct val="15000"/>
            </a:spcAft>
            <a:buChar char="••"/>
          </a:pPr>
          <a:r>
            <a:rPr lang="en-US" sz="1400" b="0" i="0" kern="1200" dirty="0" smtClean="0"/>
            <a:t>Regular updates are released to avoid  vulnerabilities, also to add new features, and improving overall user experience.</a:t>
          </a:r>
          <a:endParaRPr lang="en-US" sz="1400" b="0" kern="1200" dirty="0"/>
        </a:p>
      </dsp:txBody>
      <dsp:txXfrm rot="-5400000">
        <a:off x="765697" y="5025542"/>
        <a:ext cx="9257995" cy="64158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117710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69107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150015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97780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146610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260064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302123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197193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8945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427721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0C50DA-2773-44B9-B13A-5606D25FFD2D}"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75F754-49BC-4602-82B8-77ED7C1885B1}" type="slidenum">
              <a:rPr lang="en-IN" smtClean="0"/>
              <a:t>‹#›</a:t>
            </a:fld>
            <a:endParaRPr lang="en-IN" dirty="0"/>
          </a:p>
        </p:txBody>
      </p:sp>
    </p:spTree>
    <p:extLst>
      <p:ext uri="{BB962C8B-B14F-4D97-AF65-F5344CB8AC3E}">
        <p14:creationId xmlns:p14="http://schemas.microsoft.com/office/powerpoint/2010/main" val="111950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C50DA-2773-44B9-B13A-5606D25FFD2D}" type="datetimeFigureOut">
              <a:rPr lang="en-IN" smtClean="0"/>
              <a:t>06-05-2024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5F754-49BC-4602-82B8-77ED7C1885B1}" type="slidenum">
              <a:rPr lang="en-IN" smtClean="0"/>
              <a:t>‹#›</a:t>
            </a:fld>
            <a:endParaRPr lang="en-IN" dirty="0"/>
          </a:p>
        </p:txBody>
      </p:sp>
    </p:spTree>
    <p:extLst>
      <p:ext uri="{BB962C8B-B14F-4D97-AF65-F5344CB8AC3E}">
        <p14:creationId xmlns:p14="http://schemas.microsoft.com/office/powerpoint/2010/main" val="204621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922612731"/>
              </p:ext>
            </p:extLst>
          </p:nvPr>
        </p:nvGraphicFramePr>
        <p:xfrm>
          <a:off x="499533" y="829471"/>
          <a:ext cx="11052387" cy="5427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321387" y="428673"/>
            <a:ext cx="2421625" cy="646331"/>
          </a:xfrm>
          <a:prstGeom prst="rect">
            <a:avLst/>
          </a:prstGeom>
          <a:noFill/>
        </p:spPr>
        <p:txBody>
          <a:bodyPr wrap="none" rtlCol="0">
            <a:spAutoFit/>
          </a:bodyPr>
          <a:lstStyle/>
          <a:p>
            <a:r>
              <a:rPr lang="en-IN" b="1" dirty="0" smtClean="0"/>
              <a:t>Software development </a:t>
            </a:r>
          </a:p>
          <a:p>
            <a:r>
              <a:rPr lang="en-IN" dirty="0"/>
              <a:t> </a:t>
            </a:r>
            <a:r>
              <a:rPr lang="en-IN" dirty="0" smtClean="0"/>
              <a:t>              </a:t>
            </a:r>
            <a:r>
              <a:rPr lang="en-IN" b="1" dirty="0" smtClean="0"/>
              <a:t>Process</a:t>
            </a:r>
            <a:endParaRPr lang="en-IN" b="1" dirty="0"/>
          </a:p>
        </p:txBody>
      </p:sp>
      <p:sp>
        <p:nvSpPr>
          <p:cNvPr id="12" name="Right Arrow 11"/>
          <p:cNvSpPr/>
          <p:nvPr/>
        </p:nvSpPr>
        <p:spPr>
          <a:xfrm>
            <a:off x="2683088" y="4698999"/>
            <a:ext cx="41486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ight Arrow 13"/>
          <p:cNvSpPr/>
          <p:nvPr/>
        </p:nvSpPr>
        <p:spPr>
          <a:xfrm>
            <a:off x="4270587" y="4965699"/>
            <a:ext cx="381000"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Arrow 14"/>
          <p:cNvSpPr/>
          <p:nvPr/>
        </p:nvSpPr>
        <p:spPr>
          <a:xfrm>
            <a:off x="5823372" y="5219699"/>
            <a:ext cx="403012"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ight Arrow 15"/>
          <p:cNvSpPr/>
          <p:nvPr/>
        </p:nvSpPr>
        <p:spPr>
          <a:xfrm>
            <a:off x="7398169" y="5386915"/>
            <a:ext cx="431800" cy="275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ight Arrow 16"/>
          <p:cNvSpPr/>
          <p:nvPr/>
        </p:nvSpPr>
        <p:spPr>
          <a:xfrm>
            <a:off x="9054245" y="5649381"/>
            <a:ext cx="404707"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1072662" y="553915"/>
            <a:ext cx="894797" cy="369332"/>
          </a:xfrm>
          <a:prstGeom prst="rect">
            <a:avLst/>
          </a:prstGeom>
          <a:noFill/>
        </p:spPr>
        <p:txBody>
          <a:bodyPr wrap="none" rtlCol="0">
            <a:spAutoFit/>
          </a:bodyPr>
          <a:lstStyle/>
          <a:p>
            <a:r>
              <a:rPr lang="en-IN" dirty="0" smtClean="0"/>
              <a:t>Ques 1.</a:t>
            </a:r>
            <a:endParaRPr lang="en-IN" dirty="0"/>
          </a:p>
        </p:txBody>
      </p:sp>
    </p:spTree>
    <p:extLst>
      <p:ext uri="{BB962C8B-B14F-4D97-AF65-F5344CB8AC3E}">
        <p14:creationId xmlns:p14="http://schemas.microsoft.com/office/powerpoint/2010/main" val="168592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95030602"/>
              </p:ext>
            </p:extLst>
          </p:nvPr>
        </p:nvGraphicFramePr>
        <p:xfrm>
          <a:off x="694265" y="564066"/>
          <a:ext cx="10058401" cy="6087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031999" y="194734"/>
            <a:ext cx="7823199" cy="369332"/>
          </a:xfrm>
          <a:prstGeom prst="rect">
            <a:avLst/>
          </a:prstGeom>
          <a:noFill/>
        </p:spPr>
        <p:txBody>
          <a:bodyPr wrap="square" rtlCol="0">
            <a:spAutoFit/>
          </a:bodyPr>
          <a:lstStyle/>
          <a:p>
            <a:r>
              <a:rPr lang="en-IN" dirty="0" smtClean="0"/>
              <a:t>	 Banking mobile application (software development process ) </a:t>
            </a:r>
            <a:endParaRPr lang="en-IN" dirty="0"/>
          </a:p>
        </p:txBody>
      </p:sp>
      <p:sp>
        <p:nvSpPr>
          <p:cNvPr id="4" name="TextBox 3"/>
          <p:cNvSpPr txBox="1"/>
          <p:nvPr/>
        </p:nvSpPr>
        <p:spPr>
          <a:xfrm>
            <a:off x="544796" y="194734"/>
            <a:ext cx="894797" cy="369332"/>
          </a:xfrm>
          <a:prstGeom prst="rect">
            <a:avLst/>
          </a:prstGeom>
          <a:noFill/>
        </p:spPr>
        <p:txBody>
          <a:bodyPr wrap="none" rtlCol="0">
            <a:spAutoFit/>
          </a:bodyPr>
          <a:lstStyle/>
          <a:p>
            <a:r>
              <a:rPr lang="en-IN" dirty="0" smtClean="0"/>
              <a:t>Ques 2.</a:t>
            </a:r>
            <a:endParaRPr lang="en-IN" dirty="0"/>
          </a:p>
        </p:txBody>
      </p:sp>
    </p:spTree>
    <p:extLst>
      <p:ext uri="{BB962C8B-B14F-4D97-AF65-F5344CB8AC3E}">
        <p14:creationId xmlns:p14="http://schemas.microsoft.com/office/powerpoint/2010/main" val="3754048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389</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Rawat jr</dc:creator>
  <cp:lastModifiedBy>Rawat jr</cp:lastModifiedBy>
  <cp:revision>22</cp:revision>
  <dcterms:created xsi:type="dcterms:W3CDTF">2024-05-03T09:44:50Z</dcterms:created>
  <dcterms:modified xsi:type="dcterms:W3CDTF">2024-05-05T18:57:44Z</dcterms:modified>
</cp:coreProperties>
</file>