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65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9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7FE336-574E-476E-8365-48A4D2EF80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87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88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189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190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1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2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3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4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8772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869280" y="2160720"/>
            <a:ext cx="308772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 idx="31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ftr" idx="32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sldNum" idx="33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142BCD7-2F46-4BA1-804D-CFDD53213B94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204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05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206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207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2161080"/>
            <a:ext cx="30902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9480" y="2737080"/>
            <a:ext cx="309024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3866760" y="2161080"/>
            <a:ext cx="30902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3866760" y="2737080"/>
            <a:ext cx="309024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dt" idx="34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ftr" idx="35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PlaceHolder 8"/>
          <p:cNvSpPr>
            <a:spLocks noGrp="1"/>
          </p:cNvSpPr>
          <p:nvPr>
            <p:ph type="sldNum" idx="36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04FF727-6740-476C-A2EA-2EC3EB1E27D4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223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24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225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226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dt" idx="37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ftr" idx="38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sldNum" idx="39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D005711-144D-4A78-9755-749ED053EA05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238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39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240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241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48" name="PlaceHolder 1"/>
          <p:cNvSpPr>
            <a:spLocks noGrp="1"/>
          </p:cNvSpPr>
          <p:nvPr>
            <p:ph type="dt" idx="40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ftr" idx="41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42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A342F96-ACFF-41A7-B844-92CBAE095BB5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252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53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254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255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6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7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8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9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0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1498680"/>
            <a:ext cx="2790000" cy="127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3571200" y="514800"/>
            <a:ext cx="3385800" cy="552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09480" y="2777040"/>
            <a:ext cx="2790000" cy="258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dt" idx="43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ftr" idx="44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sldNum" idx="45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F7C1258-0D3D-4ABC-9B1F-23DAC1CEC139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269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70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271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272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4800600"/>
            <a:ext cx="634752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609480"/>
            <a:ext cx="6347520" cy="384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Click icon to add picture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09480" y="5367240"/>
            <a:ext cx="6347520" cy="67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dt" idx="46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ftr" idx="47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sldNum" idx="48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76BCC7E-7CF7-4156-914E-0CC547A10027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39587AA-18A6-4C2E-A12B-55F239B527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C955064-8BAA-41DE-BA8A-E74D5EBCD5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6CC2504-787C-435E-94A6-211409A05F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30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31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32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33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34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4470480"/>
            <a:ext cx="6347520" cy="157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4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5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6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1A97001-B8D3-448E-975A-58DF70007E32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46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7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48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49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74720" y="609480"/>
            <a:ext cx="607176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01240" y="3632040"/>
            <a:ext cx="541944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4470480"/>
            <a:ext cx="6347520" cy="157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7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8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9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79C850C-A764-47C8-A713-46FF8D153015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TextBox 23"/>
          <p:cNvSpPr/>
          <p:nvPr/>
        </p:nvSpPr>
        <p:spPr>
          <a:xfrm>
            <a:off x="482760" y="790200"/>
            <a:ext cx="45684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“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TextBox 24"/>
          <p:cNvSpPr/>
          <p:nvPr/>
        </p:nvSpPr>
        <p:spPr>
          <a:xfrm>
            <a:off x="6747840" y="2886480"/>
            <a:ext cx="45684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”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65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66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67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68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1932120"/>
            <a:ext cx="6347520" cy="25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4527360"/>
            <a:ext cx="634752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10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 idx="11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 idx="12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628B812-42B8-4FA3-9DEC-6B3C1FB6256E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Name Card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81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82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83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84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74720" y="609480"/>
            <a:ext cx="607176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4013280"/>
            <a:ext cx="634752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4527360"/>
            <a:ext cx="634752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13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14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15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6FD0343-8A37-42E4-B15F-DDEABCA814EC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TextBox 23"/>
          <p:cNvSpPr/>
          <p:nvPr/>
        </p:nvSpPr>
        <p:spPr>
          <a:xfrm>
            <a:off x="482760" y="790200"/>
            <a:ext cx="45684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“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TextBox 24"/>
          <p:cNvSpPr/>
          <p:nvPr/>
        </p:nvSpPr>
        <p:spPr>
          <a:xfrm>
            <a:off x="6747840" y="2886480"/>
            <a:ext cx="45684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”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rue or Fals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00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01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102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103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15960" y="609480"/>
            <a:ext cx="634104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4013280"/>
            <a:ext cx="634752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4527360"/>
            <a:ext cx="634752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dt" idx="16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ftr" idx="17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sldNum" idx="18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92DCFB4-288C-4D9C-B65A-42812661E037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17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18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119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120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9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20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 idx="21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74FC6B4-BC24-4773-A752-DDF96A2C2B04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33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34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135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136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977440" y="609480"/>
            <a:ext cx="978480" cy="52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609480"/>
            <a:ext cx="5194800" cy="52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22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ftr" idx="23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sldNum" idx="24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32D8FF8-F668-4EAB-8613-03C955BB5810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71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72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173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174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00720"/>
            <a:ext cx="6347520" cy="182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0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4527360"/>
            <a:ext cx="634752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28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 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ftr" idx="29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sldNum" idx="30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F5B39D4-B25A-4A75-BB74-DB1D4074BBA0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1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3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4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cxnSp>
          <p:nvCxnSpPr>
            <p:cNvPr id="12" name="Straight Connector 16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13" name="Straight Connector 17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14" name="Freeform 18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Freeform 19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Freeform 20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Freeform 21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Freeform 22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Freeform 23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Freeform 24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Freeform 27"/>
            <p:cNvSpPr/>
            <p:nvPr/>
          </p:nvSpPr>
          <p:spPr>
            <a:xfrm>
              <a:off x="-8640" y="-8640"/>
              <a:ext cx="863280" cy="5697720"/>
            </a:xfrm>
            <a:custGeom>
              <a:avLst/>
              <a:gdLst>
                <a:gd name="textAreaLeft" fmla="*/ 0 w 863280"/>
                <a:gd name="textAreaRight" fmla="*/ 863640 w 863280"/>
                <a:gd name="textAreaTop" fmla="*/ 0 h 5697720"/>
                <a:gd name="textAreaBottom" fmla="*/ 5698080 h 56977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en-US" sz="54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4F0C128-A0F4-449A-95FD-C4768A16BC7F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the outline text format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Second Outline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Third Outline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Fourth Outline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Fifth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Sixth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Seventh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49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2853000"/>
                <a:gd name="textAreaBottom" fmla="*/ 2853360 h 28530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50" name="Straight Connector 7"/>
            <p:cNvCxnSpPr/>
            <p:nvPr/>
          </p:nvCxnSpPr>
          <p:spPr>
            <a:xfrm flipV="1">
              <a:off x="5130720" y="4175280"/>
              <a:ext cx="4022640" cy="268308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cxnSp>
          <p:nvCxnSpPr>
            <p:cNvPr id="151" name="Straight Connector 8"/>
            <p:cNvCxnSpPr/>
            <p:nvPr/>
          </p:nvCxnSpPr>
          <p:spPr>
            <a:xfrm>
              <a:off x="7042680" y="0"/>
              <a:ext cx="121932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sp>
          <p:nvSpPr>
            <p:cNvPr id="152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>
                <a:gd name="textAreaLeft" fmla="*/ 0 w 2269080"/>
                <a:gd name="textAreaRight" fmla="*/ 2269440 w 2269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>
                <a:gd name="textAreaLeft" fmla="*/ 0 w 1947960"/>
                <a:gd name="textAreaRight" fmla="*/ 1948320 w 19479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>
                <a:gd name="textAreaLeft" fmla="*/ 0 w 2513160"/>
                <a:gd name="textAreaRight" fmla="*/ 2513520 w 2513160"/>
                <a:gd name="textAreaTop" fmla="*/ 0 h 2937600"/>
                <a:gd name="textAreaBottom" fmla="*/ 2937960 h 29376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>
                <a:gd name="textAreaLeft" fmla="*/ 0 w 2142360"/>
                <a:gd name="textAreaRight" fmla="*/ 2142720 w 21423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>
                <a:gd name="textAreaLeft" fmla="*/ 0 w 857160"/>
                <a:gd name="textAreaRight" fmla="*/ 857520 w 8571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>
                <a:gd name="textAreaLeft" fmla="*/ 0 w 1066320"/>
                <a:gd name="textAreaRight" fmla="*/ 1066680 w 106632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>
                <a:gd name="textAreaLeft" fmla="*/ 0 w 1093680"/>
                <a:gd name="textAreaRight" fmla="*/ 1094040 w 1093680"/>
                <a:gd name="textAreaTop" fmla="*/ 0 h 1963800"/>
                <a:gd name="textAreaBottom" fmla="*/ 1964160 h 196380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 idx="25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rebuchet MS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ftr" idx="26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 idx="27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4BA0CCB-FCC1-49CF-9899-325BFC5C753B}" type="slidenum">
              <a:rPr b="0" lang="en-US" sz="9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  <p:sldLayoutId id="2147483667" r:id="rId3"/>
    <p:sldLayoutId id="2147483668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624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en-US" sz="54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Car Prices Dashboard Summary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1130760" y="4050720"/>
            <a:ext cx="5826240" cy="109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Trebuchet MS"/>
              </a:rPr>
              <a:t>Power BI Dashboard &amp; Insights |Yashpal Singh Rawat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Dataset Overview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- 550K+ car entries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Fields include Make, Model, Year, Transmission, Odometer, Price, etc.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Useful for sales trend, brand analysis, and pricing insights.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Key KPIs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Total Sales Value (₹)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Average Selling Price</a:t>
            </a:r>
            <a:r>
              <a:rPr b="0" lang="en-IN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 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Total Cars Sold 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Average MMR (Market Estimated Value)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Time-Series Analysis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Sales trends over time using `saledate`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Price fluctuations by year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Seasonal trends in car pricing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Dashboard Highlights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Interactive filters: Brand, Year, Price, Transmission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Card visuals for summary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Charts: Line, Bar, Donut, Table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Consistent color theme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accent1"/>
                </a:solidFill>
                <a:effectLst/>
                <a:uFillTx/>
                <a:latin typeface="Trebuchet MS"/>
              </a:rPr>
              <a:t>Recommendations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Trebuchet MS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Track sales trends quarterly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Identify underperforming brands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Explore pricing strategy by condition &amp; mileage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rebuchet MS"/>
              </a:rPr>
              <a:t>- Improve data quality for deeper insights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Application>LibreOffice/25.2.2.2$Windows_X86_64 LibreOffice_project/7370d4be9e3cf6031a51beef54ff3bda878e3fac</Application>
  <AppVersion>15.0000</AppVersion>
  <Words>153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Laksh Ranjan</dc:creator>
  <dc:description>generated using python-pptx</dc:description>
  <dc:language>en-US</dc:language>
  <cp:lastModifiedBy/>
  <dcterms:modified xsi:type="dcterms:W3CDTF">2025-04-25T23:09:52Z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6</vt:i4>
  </property>
</Properties>
</file>