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515" r:id="rId6"/>
    <p:sldId id="516" r:id="rId7"/>
    <p:sldId id="517" r:id="rId8"/>
    <p:sldId id="518" r:id="rId9"/>
    <p:sldId id="519" r:id="rId10"/>
    <p:sldId id="520" r:id="rId11"/>
    <p:sldId id="262" r:id="rId12"/>
    <p:sldId id="263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266" r:id="rId22"/>
    <p:sldId id="267" r:id="rId23"/>
    <p:sldId id="531" r:id="rId24"/>
    <p:sldId id="530" r:id="rId25"/>
    <p:sldId id="532" r:id="rId26"/>
    <p:sldId id="533" r:id="rId27"/>
    <p:sldId id="534" r:id="rId28"/>
    <p:sldId id="535" r:id="rId29"/>
    <p:sldId id="282" r:id="rId30"/>
    <p:sldId id="536" r:id="rId31"/>
    <p:sldId id="538" r:id="rId32"/>
    <p:sldId id="284" r:id="rId33"/>
    <p:sldId id="539" r:id="rId34"/>
    <p:sldId id="540" r:id="rId35"/>
    <p:sldId id="541" r:id="rId36"/>
    <p:sldId id="542" r:id="rId37"/>
    <p:sldId id="543" r:id="rId38"/>
    <p:sldId id="544" r:id="rId39"/>
    <p:sldId id="548" r:id="rId40"/>
    <p:sldId id="285" r:id="rId41"/>
    <p:sldId id="286" r:id="rId42"/>
    <p:sldId id="292" r:id="rId43"/>
    <p:sldId id="291" r:id="rId44"/>
    <p:sldId id="545" r:id="rId45"/>
    <p:sldId id="546" r:id="rId46"/>
    <p:sldId id="295" r:id="rId47"/>
  </p:sldIdLst>
  <p:sldSz cx="9144000" cy="5143500" type="screen16x9"/>
  <p:notesSz cx="6858000" cy="9144000"/>
  <p:embeddedFontLst>
    <p:embeddedFont>
      <p:font typeface="Advent Pro SemiBold" panose="020B0604020202020204" charset="0"/>
      <p:regular r:id="rId49"/>
      <p:bold r:id="rId50"/>
      <p:italic r:id="rId51"/>
      <p:boldItalic r:id="rId52"/>
    </p:embeddedFont>
    <p:embeddedFont>
      <p:font typeface="Anton" pitchFamily="2" charset="0"/>
      <p:regular r:id="rId53"/>
    </p:embeddedFont>
    <p:embeddedFont>
      <p:font typeface="Cambria Math" panose="02040503050406030204" pitchFamily="18" charset="0"/>
      <p:regular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Fira Sans Extra Condensed Medium" panose="020B0604020202020204" charset="0"/>
      <p:regular r:id="rId59"/>
      <p:bold r:id="rId60"/>
      <p:italic r:id="rId61"/>
      <p:boldItalic r:id="rId62"/>
    </p:embeddedFont>
    <p:embeddedFont>
      <p:font typeface="Livvic Light" pitchFamily="2" charset="0"/>
      <p:regular r:id="rId63"/>
      <p:italic r:id="rId64"/>
    </p:embeddedFont>
    <p:embeddedFont>
      <p:font typeface="Nunito Light" pitchFamily="2" charset="0"/>
      <p:regular r:id="rId65"/>
      <p:italic r:id="rId66"/>
    </p:embeddedFont>
    <p:embeddedFont>
      <p:font typeface="Roboto" panose="02000000000000000000" pitchFamily="2" charset="0"/>
      <p:regular r:id="rId67"/>
      <p:bold r:id="rId68"/>
      <p:italic r:id="rId69"/>
      <p:boldItalic r:id="rId70"/>
    </p:embeddedFont>
    <p:embeddedFont>
      <p:font typeface="Roboto Condensed Light" panose="02000000000000000000" pitchFamily="2" charset="0"/>
      <p:regular r:id="rId71"/>
      <p:italic r:id="rId72"/>
    </p:embeddedFont>
    <p:embeddedFont>
      <p:font typeface="Roboto Light" panose="02000000000000000000" pitchFamily="2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7" roundtripDataSignature="AMtx7mhCTNNFzc3x4tMBMLokTq20royV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88"/>
    <a:srgbClr val="0E2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font" Target="fonts/font15.fntdata"/><Relationship Id="rId68" Type="http://schemas.openxmlformats.org/officeDocument/2006/relationships/font" Target="fonts/font20.fntdata"/><Relationship Id="rId76" Type="http://schemas.openxmlformats.org/officeDocument/2006/relationships/font" Target="fonts/font28.fntdata"/><Relationship Id="rId7" Type="http://schemas.openxmlformats.org/officeDocument/2006/relationships/slide" Target="slides/slide6.xml"/><Relationship Id="rId71" Type="http://schemas.openxmlformats.org/officeDocument/2006/relationships/font" Target="fonts/font2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font" Target="fonts/font18.fntdata"/><Relationship Id="rId74" Type="http://schemas.openxmlformats.org/officeDocument/2006/relationships/font" Target="fonts/font26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font" Target="fonts/font17.fntdata"/><Relationship Id="rId73" Type="http://schemas.openxmlformats.org/officeDocument/2006/relationships/font" Target="fonts/font25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schemas.openxmlformats.org/officeDocument/2006/relationships/font" Target="fonts/font21.fntdata"/><Relationship Id="rId77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72" Type="http://schemas.openxmlformats.org/officeDocument/2006/relationships/font" Target="fonts/font24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70" Type="http://schemas.openxmlformats.org/officeDocument/2006/relationships/font" Target="fonts/font22.fntdata"/><Relationship Id="rId75" Type="http://schemas.openxmlformats.org/officeDocument/2006/relationships/font" Target="fonts/font2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bece23cc5c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2bece23cc5c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956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bece23cc5c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2bece23cc5c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268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bece23cc5c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2bece23cc5c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356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bece23cc5c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2bece23cc5c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126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bece23cc5c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2bece23cc5c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489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c32ebe5cb4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c32ebe5cb4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bece23cc5c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g2bece23cc5c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bece23cc5c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9" name="Google Shape;539;g2bece23cc5c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c32ebe5cb4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c32ebe5cb4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c32ebe5cb4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c32ebe5cb4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147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32ebe5c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2c32ebe5c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c32ebe5cb4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c32ebe5cb4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847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c32ebe5cb4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c32ebe5cb4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410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c32ebe5cb4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c32ebe5cb4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48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c32ebe5cb4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c32ebe5cb4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994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c32ebe5cb4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c32ebe5cb4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547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bece23cc5c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9" name="Google Shape;559;g2bece23cc5c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bece23cc5c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6" name="Google Shape;596;g2bece23cc5c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c32ebe5cb4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c32ebe5cb4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c32ebe5cb4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c32ebe5cb4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c32ebe5cb4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c32ebe5cb4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98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c32ebe5cb4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c32ebe5cb4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161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1" name="Google Shape;691;p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bece23cc5c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2bece23cc5c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bece23cc5c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2bece23cc5c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bece23cc5c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2bece23cc5c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71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bece23cc5c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2bece23cc5c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561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bece23cc5c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2bece23cc5c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12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" name="Google Shape;11;p40"/>
          <p:cNvGrpSpPr/>
          <p:nvPr/>
        </p:nvGrpSpPr>
        <p:grpSpPr>
          <a:xfrm>
            <a:off x="0" y="-11775"/>
            <a:ext cx="9144000" cy="5155300"/>
            <a:chOff x="0" y="-11775"/>
            <a:chExt cx="9144000" cy="5155300"/>
          </a:xfrm>
        </p:grpSpPr>
        <p:grpSp>
          <p:nvGrpSpPr>
            <p:cNvPr id="12" name="Google Shape;12;p40"/>
            <p:cNvGrpSpPr/>
            <p:nvPr/>
          </p:nvGrpSpPr>
          <p:grpSpPr>
            <a:xfrm>
              <a:off x="0" y="-10600"/>
              <a:ext cx="7045700" cy="5143500"/>
              <a:chOff x="351075" y="-10600"/>
              <a:chExt cx="7045700" cy="5143500"/>
            </a:xfrm>
          </p:grpSpPr>
          <p:sp>
            <p:nvSpPr>
              <p:cNvPr id="13" name="Google Shape;13;p40"/>
              <p:cNvSpPr/>
              <p:nvPr/>
            </p:nvSpPr>
            <p:spPr>
              <a:xfrm rot="5400000">
                <a:off x="2090975" y="-177975"/>
                <a:ext cx="5134200" cy="5477400"/>
              </a:xfrm>
              <a:prstGeom prst="rtTriangl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40"/>
              <p:cNvSpPr/>
              <p:nvPr/>
            </p:nvSpPr>
            <p:spPr>
              <a:xfrm>
                <a:off x="351075" y="-10600"/>
                <a:ext cx="1631100" cy="5143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" name="Google Shape;15;p40"/>
            <p:cNvSpPr/>
            <p:nvPr/>
          </p:nvSpPr>
          <p:spPr>
            <a:xfrm rot="5400000">
              <a:off x="105487" y="-116050"/>
              <a:ext cx="3153900" cy="33648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0"/>
            <p:cNvSpPr/>
            <p:nvPr/>
          </p:nvSpPr>
          <p:spPr>
            <a:xfrm rot="-5400000">
              <a:off x="3832650" y="-183375"/>
              <a:ext cx="5139600" cy="54828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0"/>
            <p:cNvSpPr/>
            <p:nvPr/>
          </p:nvSpPr>
          <p:spPr>
            <a:xfrm>
              <a:off x="0" y="4383325"/>
              <a:ext cx="9144000" cy="760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0"/>
            <p:cNvSpPr/>
            <p:nvPr/>
          </p:nvSpPr>
          <p:spPr>
            <a:xfrm rot="-5400000">
              <a:off x="6217500" y="2217000"/>
              <a:ext cx="5141100" cy="711900"/>
            </a:xfrm>
            <a:prstGeom prst="snip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40"/>
          <p:cNvSpPr txBox="1">
            <a:spLocks noGrp="1"/>
          </p:cNvSpPr>
          <p:nvPr>
            <p:ph type="ctrTitle"/>
          </p:nvPr>
        </p:nvSpPr>
        <p:spPr>
          <a:xfrm>
            <a:off x="2299775" y="538400"/>
            <a:ext cx="59292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subTitle" idx="1"/>
          </p:nvPr>
        </p:nvSpPr>
        <p:spPr>
          <a:xfrm>
            <a:off x="5488875" y="2513438"/>
            <a:ext cx="2740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49"/>
          <p:cNvGrpSpPr/>
          <p:nvPr/>
        </p:nvGrpSpPr>
        <p:grpSpPr>
          <a:xfrm>
            <a:off x="0" y="200"/>
            <a:ext cx="9144000" cy="5143500"/>
            <a:chOff x="0" y="200"/>
            <a:chExt cx="9144000" cy="5143500"/>
          </a:xfrm>
        </p:grpSpPr>
        <p:sp>
          <p:nvSpPr>
            <p:cNvPr id="68" name="Google Shape;68;p49"/>
            <p:cNvSpPr/>
            <p:nvPr/>
          </p:nvSpPr>
          <p:spPr>
            <a:xfrm>
              <a:off x="0" y="200"/>
              <a:ext cx="4572000" cy="5143500"/>
            </a:xfrm>
            <a:prstGeom prst="snip1Rect">
              <a:avLst>
                <a:gd name="adj" fmla="val 2149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9"/>
            <p:cNvSpPr/>
            <p:nvPr/>
          </p:nvSpPr>
          <p:spPr>
            <a:xfrm flipH="1">
              <a:off x="4572000" y="200"/>
              <a:ext cx="4572000" cy="5143500"/>
            </a:xfrm>
            <a:prstGeom prst="snip1Rect">
              <a:avLst>
                <a:gd name="adj" fmla="val 214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50"/>
          <p:cNvGrpSpPr/>
          <p:nvPr/>
        </p:nvGrpSpPr>
        <p:grpSpPr>
          <a:xfrm flipH="1">
            <a:off x="0" y="200"/>
            <a:ext cx="9144000" cy="5143500"/>
            <a:chOff x="0" y="200"/>
            <a:chExt cx="9144000" cy="5143500"/>
          </a:xfrm>
        </p:grpSpPr>
        <p:sp>
          <p:nvSpPr>
            <p:cNvPr id="72" name="Google Shape;72;p50"/>
            <p:cNvSpPr/>
            <p:nvPr/>
          </p:nvSpPr>
          <p:spPr>
            <a:xfrm>
              <a:off x="0" y="200"/>
              <a:ext cx="4572000" cy="5143500"/>
            </a:xfrm>
            <a:prstGeom prst="snip1Rect">
              <a:avLst>
                <a:gd name="adj" fmla="val 2149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0"/>
            <p:cNvSpPr/>
            <p:nvPr/>
          </p:nvSpPr>
          <p:spPr>
            <a:xfrm flipH="1">
              <a:off x="4572000" y="200"/>
              <a:ext cx="4572000" cy="5143500"/>
            </a:xfrm>
            <a:prstGeom prst="snip1Rect">
              <a:avLst>
                <a:gd name="adj" fmla="val 214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4"/>
          <p:cNvSpPr/>
          <p:nvPr/>
        </p:nvSpPr>
        <p:spPr>
          <a:xfrm>
            <a:off x="0" y="-2"/>
            <a:ext cx="9144000" cy="5143500"/>
          </a:xfrm>
          <a:prstGeom prst="snip2SameRect">
            <a:avLst>
              <a:gd name="adj1" fmla="val 18449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24"/>
          <p:cNvSpPr/>
          <p:nvPr/>
        </p:nvSpPr>
        <p:spPr>
          <a:xfrm>
            <a:off x="50" y="-2"/>
            <a:ext cx="9144000" cy="5143500"/>
          </a:xfrm>
          <a:prstGeom prst="snip2SameRect">
            <a:avLst>
              <a:gd name="adj1" fmla="val 3463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24"/>
          <p:cNvSpPr txBox="1">
            <a:spLocks noGrp="1"/>
          </p:cNvSpPr>
          <p:nvPr>
            <p:ph type="ctrTitle"/>
          </p:nvPr>
        </p:nvSpPr>
        <p:spPr>
          <a:xfrm>
            <a:off x="988070" y="1957626"/>
            <a:ext cx="22782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5" name="Google Shape;25;p224"/>
          <p:cNvSpPr txBox="1">
            <a:spLocks noGrp="1"/>
          </p:cNvSpPr>
          <p:nvPr>
            <p:ph type="subTitle" idx="1"/>
          </p:nvPr>
        </p:nvSpPr>
        <p:spPr>
          <a:xfrm>
            <a:off x="1213800" y="2333174"/>
            <a:ext cx="18267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4"/>
          <p:cNvSpPr txBox="1">
            <a:spLocks noGrp="1"/>
          </p:cNvSpPr>
          <p:nvPr>
            <p:ph type="title" idx="2"/>
          </p:nvPr>
        </p:nvSpPr>
        <p:spPr>
          <a:xfrm>
            <a:off x="1467475" y="1186825"/>
            <a:ext cx="13194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7" name="Google Shape;27;p224"/>
          <p:cNvSpPr txBox="1">
            <a:spLocks noGrp="1"/>
          </p:cNvSpPr>
          <p:nvPr>
            <p:ph type="ctrTitle" idx="3"/>
          </p:nvPr>
        </p:nvSpPr>
        <p:spPr>
          <a:xfrm>
            <a:off x="3404979" y="1957626"/>
            <a:ext cx="22782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8" name="Google Shape;28;p224"/>
          <p:cNvSpPr txBox="1">
            <a:spLocks noGrp="1"/>
          </p:cNvSpPr>
          <p:nvPr>
            <p:ph type="subTitle" idx="4"/>
          </p:nvPr>
        </p:nvSpPr>
        <p:spPr>
          <a:xfrm>
            <a:off x="3630714" y="2333174"/>
            <a:ext cx="18267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24"/>
          <p:cNvSpPr txBox="1">
            <a:spLocks noGrp="1"/>
          </p:cNvSpPr>
          <p:nvPr>
            <p:ph type="title" idx="5"/>
          </p:nvPr>
        </p:nvSpPr>
        <p:spPr>
          <a:xfrm>
            <a:off x="3884380" y="1186825"/>
            <a:ext cx="13194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30" name="Google Shape;30;p224"/>
          <p:cNvSpPr txBox="1">
            <a:spLocks noGrp="1"/>
          </p:cNvSpPr>
          <p:nvPr>
            <p:ph type="ctrTitle" idx="6"/>
          </p:nvPr>
        </p:nvSpPr>
        <p:spPr>
          <a:xfrm>
            <a:off x="988070" y="3613377"/>
            <a:ext cx="22782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31" name="Google Shape;31;p224"/>
          <p:cNvSpPr txBox="1">
            <a:spLocks noGrp="1"/>
          </p:cNvSpPr>
          <p:nvPr>
            <p:ph type="subTitle" idx="7"/>
          </p:nvPr>
        </p:nvSpPr>
        <p:spPr>
          <a:xfrm>
            <a:off x="1213800" y="3988924"/>
            <a:ext cx="18267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24"/>
          <p:cNvSpPr txBox="1">
            <a:spLocks noGrp="1"/>
          </p:cNvSpPr>
          <p:nvPr>
            <p:ph type="title" idx="8"/>
          </p:nvPr>
        </p:nvSpPr>
        <p:spPr>
          <a:xfrm>
            <a:off x="1467475" y="2850724"/>
            <a:ext cx="13194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33" name="Google Shape;33;p224"/>
          <p:cNvSpPr txBox="1">
            <a:spLocks noGrp="1"/>
          </p:cNvSpPr>
          <p:nvPr>
            <p:ph type="ctrTitle" idx="9"/>
          </p:nvPr>
        </p:nvSpPr>
        <p:spPr>
          <a:xfrm>
            <a:off x="3404979" y="3613377"/>
            <a:ext cx="22782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34" name="Google Shape;34;p224"/>
          <p:cNvSpPr txBox="1">
            <a:spLocks noGrp="1"/>
          </p:cNvSpPr>
          <p:nvPr>
            <p:ph type="subTitle" idx="13"/>
          </p:nvPr>
        </p:nvSpPr>
        <p:spPr>
          <a:xfrm>
            <a:off x="3630714" y="3988924"/>
            <a:ext cx="18267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24"/>
          <p:cNvSpPr txBox="1">
            <a:spLocks noGrp="1"/>
          </p:cNvSpPr>
          <p:nvPr>
            <p:ph type="title" idx="14"/>
          </p:nvPr>
        </p:nvSpPr>
        <p:spPr>
          <a:xfrm>
            <a:off x="3884380" y="2850724"/>
            <a:ext cx="13194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36" name="Google Shape;36;p224"/>
          <p:cNvSpPr txBox="1">
            <a:spLocks noGrp="1"/>
          </p:cNvSpPr>
          <p:nvPr>
            <p:ph type="ctrTitle" idx="15"/>
          </p:nvPr>
        </p:nvSpPr>
        <p:spPr>
          <a:xfrm>
            <a:off x="5877730" y="1957626"/>
            <a:ext cx="22782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37" name="Google Shape;37;p224"/>
          <p:cNvSpPr txBox="1">
            <a:spLocks noGrp="1"/>
          </p:cNvSpPr>
          <p:nvPr>
            <p:ph type="subTitle" idx="16"/>
          </p:nvPr>
        </p:nvSpPr>
        <p:spPr>
          <a:xfrm>
            <a:off x="6103471" y="2333174"/>
            <a:ext cx="18267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24"/>
          <p:cNvSpPr txBox="1">
            <a:spLocks noGrp="1"/>
          </p:cNvSpPr>
          <p:nvPr>
            <p:ph type="title" idx="17"/>
          </p:nvPr>
        </p:nvSpPr>
        <p:spPr>
          <a:xfrm>
            <a:off x="6357127" y="1186825"/>
            <a:ext cx="13194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39" name="Google Shape;39;p224"/>
          <p:cNvSpPr txBox="1">
            <a:spLocks noGrp="1"/>
          </p:cNvSpPr>
          <p:nvPr>
            <p:ph type="ctrTitle" idx="18"/>
          </p:nvPr>
        </p:nvSpPr>
        <p:spPr>
          <a:xfrm>
            <a:off x="5877730" y="3613377"/>
            <a:ext cx="22782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40" name="Google Shape;40;p224"/>
          <p:cNvSpPr txBox="1">
            <a:spLocks noGrp="1"/>
          </p:cNvSpPr>
          <p:nvPr>
            <p:ph type="subTitle" idx="19"/>
          </p:nvPr>
        </p:nvSpPr>
        <p:spPr>
          <a:xfrm>
            <a:off x="6103471" y="3988924"/>
            <a:ext cx="18267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24"/>
          <p:cNvSpPr txBox="1">
            <a:spLocks noGrp="1"/>
          </p:cNvSpPr>
          <p:nvPr>
            <p:ph type="title" idx="20"/>
          </p:nvPr>
        </p:nvSpPr>
        <p:spPr>
          <a:xfrm>
            <a:off x="6357127" y="2850724"/>
            <a:ext cx="13194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2" name="Google Shape;42;p224"/>
          <p:cNvSpPr txBox="1">
            <a:spLocks noGrp="1"/>
          </p:cNvSpPr>
          <p:nvPr>
            <p:ph type="ctrTitle" idx="21"/>
          </p:nvPr>
        </p:nvSpPr>
        <p:spPr>
          <a:xfrm>
            <a:off x="1666650" y="409525"/>
            <a:ext cx="5810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2"/>
          <p:cNvGrpSpPr/>
          <p:nvPr/>
        </p:nvGrpSpPr>
        <p:grpSpPr>
          <a:xfrm flipH="1">
            <a:off x="0" y="-4650"/>
            <a:ext cx="9144000" cy="5143442"/>
            <a:chOff x="0" y="4650"/>
            <a:chExt cx="9144000" cy="5134200"/>
          </a:xfrm>
        </p:grpSpPr>
        <p:sp>
          <p:nvSpPr>
            <p:cNvPr id="45" name="Google Shape;45;p42"/>
            <p:cNvSpPr/>
            <p:nvPr/>
          </p:nvSpPr>
          <p:spPr>
            <a:xfrm rot="-5400000" flipH="1">
              <a:off x="3838200" y="-166950"/>
              <a:ext cx="5134200" cy="54774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2"/>
            <p:cNvSpPr/>
            <p:nvPr/>
          </p:nvSpPr>
          <p:spPr>
            <a:xfrm rot="10800000" flipH="1">
              <a:off x="0" y="4650"/>
              <a:ext cx="1530300" cy="16326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42"/>
          <p:cNvSpPr txBox="1">
            <a:spLocks noGrp="1"/>
          </p:cNvSpPr>
          <p:nvPr>
            <p:ph type="ctrTitle"/>
          </p:nvPr>
        </p:nvSpPr>
        <p:spPr>
          <a:xfrm>
            <a:off x="4266400" y="2655975"/>
            <a:ext cx="39936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subTitle" idx="1"/>
          </p:nvPr>
        </p:nvSpPr>
        <p:spPr>
          <a:xfrm>
            <a:off x="3600125" y="3366025"/>
            <a:ext cx="46599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title" idx="2"/>
          </p:nvPr>
        </p:nvSpPr>
        <p:spPr>
          <a:xfrm>
            <a:off x="7167700" y="1747649"/>
            <a:ext cx="1092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4"/>
          <p:cNvSpPr txBox="1">
            <a:spLocks noGrp="1"/>
          </p:cNvSpPr>
          <p:nvPr>
            <p:ph type="body" idx="1"/>
          </p:nvPr>
        </p:nvSpPr>
        <p:spPr>
          <a:xfrm>
            <a:off x="748350" y="1063525"/>
            <a:ext cx="7647300" cy="3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  <a:defRPr sz="1400">
                <a:solidFill>
                  <a:schemeClr val="lt2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ctrTitle"/>
          </p:nvPr>
        </p:nvSpPr>
        <p:spPr>
          <a:xfrm>
            <a:off x="714025" y="409525"/>
            <a:ext cx="45567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APTION_ONLY_1_1_1"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/>
          <p:nvPr/>
        </p:nvSpPr>
        <p:spPr>
          <a:xfrm>
            <a:off x="3596250" y="4169458"/>
            <a:ext cx="1948200" cy="9735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3"/>
          <p:cNvSpPr/>
          <p:nvPr/>
        </p:nvSpPr>
        <p:spPr>
          <a:xfrm flipH="1">
            <a:off x="2232250" y="1091800"/>
            <a:ext cx="4679400" cy="2959800"/>
          </a:xfrm>
          <a:prstGeom prst="snip2DiagRect">
            <a:avLst>
              <a:gd name="adj1" fmla="val 0"/>
              <a:gd name="adj2" fmla="val 3600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3"/>
          <p:cNvSpPr/>
          <p:nvPr/>
        </p:nvSpPr>
        <p:spPr>
          <a:xfrm>
            <a:off x="2045959" y="973950"/>
            <a:ext cx="5052000" cy="3195600"/>
          </a:xfrm>
          <a:prstGeom prst="snip2DiagRect">
            <a:avLst>
              <a:gd name="adj1" fmla="val 0"/>
              <a:gd name="adj2" fmla="val 3600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3"/>
          <p:cNvSpPr txBox="1">
            <a:spLocks noGrp="1"/>
          </p:cNvSpPr>
          <p:nvPr>
            <p:ph type="title"/>
          </p:nvPr>
        </p:nvSpPr>
        <p:spPr>
          <a:xfrm>
            <a:off x="2254625" y="1725300"/>
            <a:ext cx="4634700" cy="16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2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5"/>
          <p:cNvSpPr txBox="1">
            <a:spLocks noGrp="1"/>
          </p:cNvSpPr>
          <p:nvPr>
            <p:ph type="body" idx="1"/>
          </p:nvPr>
        </p:nvSpPr>
        <p:spPr>
          <a:xfrm>
            <a:off x="714025" y="1063525"/>
            <a:ext cx="3769200" cy="3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 Light"/>
              <a:buChar char="●"/>
              <a:defRPr sz="1200"/>
            </a:lvl1pPr>
            <a:lvl2pPr marL="914400" lvl="1" indent="-2921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algn="l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body" idx="2"/>
          </p:nvPr>
        </p:nvSpPr>
        <p:spPr>
          <a:xfrm>
            <a:off x="4660754" y="1628560"/>
            <a:ext cx="3769200" cy="3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 Light"/>
              <a:buChar char="●"/>
              <a:defRPr sz="1200"/>
            </a:lvl1pPr>
            <a:lvl2pPr marL="914400" lvl="1" indent="-2921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algn="l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ctrTitle"/>
          </p:nvPr>
        </p:nvSpPr>
        <p:spPr>
          <a:xfrm>
            <a:off x="714025" y="409525"/>
            <a:ext cx="3666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PMMc4VsIac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vjudge.net/problem/UVA-10305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>
          <a:xfrm>
            <a:off x="5276600" y="3599174"/>
            <a:ext cx="3168651" cy="5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C++ programming language</a:t>
            </a:r>
            <a:endParaRPr dirty="0"/>
          </a:p>
        </p:txBody>
      </p:sp>
      <p:grpSp>
        <p:nvGrpSpPr>
          <p:cNvPr id="79" name="Google Shape;79;p1"/>
          <p:cNvGrpSpPr/>
          <p:nvPr/>
        </p:nvGrpSpPr>
        <p:grpSpPr>
          <a:xfrm>
            <a:off x="125301" y="2195945"/>
            <a:ext cx="3275991" cy="2871354"/>
            <a:chOff x="245951" y="852292"/>
            <a:chExt cx="4521469" cy="3873934"/>
          </a:xfrm>
        </p:grpSpPr>
        <p:grpSp>
          <p:nvGrpSpPr>
            <p:cNvPr id="80" name="Google Shape;80;p1"/>
            <p:cNvGrpSpPr/>
            <p:nvPr/>
          </p:nvGrpSpPr>
          <p:grpSpPr>
            <a:xfrm>
              <a:off x="245951" y="1208604"/>
              <a:ext cx="4521469" cy="3517622"/>
              <a:chOff x="345265" y="1252307"/>
              <a:chExt cx="4482916" cy="3487629"/>
            </a:xfrm>
          </p:grpSpPr>
          <p:sp>
            <p:nvSpPr>
              <p:cNvPr id="81" name="Google Shape;81;p1"/>
              <p:cNvSpPr/>
              <p:nvPr/>
            </p:nvSpPr>
            <p:spPr>
              <a:xfrm>
                <a:off x="1370487" y="2425225"/>
                <a:ext cx="3311323" cy="2130284"/>
              </a:xfrm>
              <a:custGeom>
                <a:avLst/>
                <a:gdLst/>
                <a:ahLst/>
                <a:cxnLst/>
                <a:rect l="l" t="t" r="r" b="b"/>
                <a:pathLst>
                  <a:path w="59271" h="38131" extrusionOk="0">
                    <a:moveTo>
                      <a:pt x="113" y="1"/>
                    </a:moveTo>
                    <a:cubicBezTo>
                      <a:pt x="53" y="1"/>
                      <a:pt x="0" y="51"/>
                      <a:pt x="0" y="114"/>
                    </a:cubicBezTo>
                    <a:lnTo>
                      <a:pt x="0" y="38018"/>
                    </a:lnTo>
                    <a:cubicBezTo>
                      <a:pt x="0" y="38081"/>
                      <a:pt x="53" y="38130"/>
                      <a:pt x="113" y="38130"/>
                    </a:cubicBezTo>
                    <a:lnTo>
                      <a:pt x="59157" y="38130"/>
                    </a:lnTo>
                    <a:cubicBezTo>
                      <a:pt x="59221" y="38130"/>
                      <a:pt x="59271" y="38081"/>
                      <a:pt x="59271" y="38018"/>
                    </a:cubicBezTo>
                    <a:lnTo>
                      <a:pt x="59271" y="114"/>
                    </a:lnTo>
                    <a:cubicBezTo>
                      <a:pt x="59271" y="51"/>
                      <a:pt x="59221" y="1"/>
                      <a:pt x="59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"/>
              <p:cNvSpPr/>
              <p:nvPr/>
            </p:nvSpPr>
            <p:spPr>
              <a:xfrm>
                <a:off x="1527477" y="2580706"/>
                <a:ext cx="2997347" cy="1819381"/>
              </a:xfrm>
              <a:custGeom>
                <a:avLst/>
                <a:gdLst/>
                <a:ahLst/>
                <a:cxnLst/>
                <a:rect l="l" t="t" r="r" b="b"/>
                <a:pathLst>
                  <a:path w="53651" h="32566" extrusionOk="0">
                    <a:moveTo>
                      <a:pt x="1" y="0"/>
                    </a:moveTo>
                    <a:lnTo>
                      <a:pt x="1" y="32566"/>
                    </a:lnTo>
                    <a:lnTo>
                      <a:pt x="53650" y="32566"/>
                    </a:lnTo>
                    <a:lnTo>
                      <a:pt x="536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"/>
              <p:cNvSpPr/>
              <p:nvPr/>
            </p:nvSpPr>
            <p:spPr>
              <a:xfrm>
                <a:off x="1527477" y="2638809"/>
                <a:ext cx="2997347" cy="80617"/>
              </a:xfrm>
              <a:custGeom>
                <a:avLst/>
                <a:gdLst/>
                <a:ahLst/>
                <a:cxnLst/>
                <a:rect l="l" t="t" r="r" b="b"/>
                <a:pathLst>
                  <a:path w="53651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53650" y="1443"/>
                    </a:lnTo>
                    <a:lnTo>
                      <a:pt x="536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1224336" y="4547429"/>
                <a:ext cx="3603845" cy="183301"/>
              </a:xfrm>
              <a:custGeom>
                <a:avLst/>
                <a:gdLst/>
                <a:ahLst/>
                <a:cxnLst/>
                <a:rect l="l" t="t" r="r" b="b"/>
                <a:pathLst>
                  <a:path w="64507" h="3281" extrusionOk="0">
                    <a:moveTo>
                      <a:pt x="109" y="1"/>
                    </a:moveTo>
                    <a:cubicBezTo>
                      <a:pt x="49" y="1"/>
                      <a:pt x="0" y="50"/>
                      <a:pt x="0" y="110"/>
                    </a:cubicBezTo>
                    <a:lnTo>
                      <a:pt x="0" y="3170"/>
                    </a:lnTo>
                    <a:cubicBezTo>
                      <a:pt x="0" y="3230"/>
                      <a:pt x="49" y="3280"/>
                      <a:pt x="109" y="3280"/>
                    </a:cubicBezTo>
                    <a:lnTo>
                      <a:pt x="64397" y="3280"/>
                    </a:lnTo>
                    <a:cubicBezTo>
                      <a:pt x="64457" y="3280"/>
                      <a:pt x="64507" y="3230"/>
                      <a:pt x="64507" y="3170"/>
                    </a:cubicBezTo>
                    <a:lnTo>
                      <a:pt x="64507" y="110"/>
                    </a:lnTo>
                    <a:cubicBezTo>
                      <a:pt x="64507" y="50"/>
                      <a:pt x="64457" y="1"/>
                      <a:pt x="643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1734524" y="3881314"/>
                <a:ext cx="258342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46242" h="1285" extrusionOk="0">
                    <a:moveTo>
                      <a:pt x="1" y="1"/>
                    </a:moveTo>
                    <a:lnTo>
                      <a:pt x="1" y="1285"/>
                    </a:lnTo>
                    <a:lnTo>
                      <a:pt x="46242" y="1285"/>
                    </a:lnTo>
                    <a:lnTo>
                      <a:pt x="4624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1734524" y="4025510"/>
                <a:ext cx="258342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46242" h="1285" extrusionOk="0">
                    <a:moveTo>
                      <a:pt x="1" y="1"/>
                    </a:moveTo>
                    <a:lnTo>
                      <a:pt x="1" y="1285"/>
                    </a:lnTo>
                    <a:lnTo>
                      <a:pt x="46242" y="1285"/>
                    </a:lnTo>
                    <a:lnTo>
                      <a:pt x="4624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1734524" y="2883511"/>
                <a:ext cx="2583425" cy="71734"/>
              </a:xfrm>
              <a:custGeom>
                <a:avLst/>
                <a:gdLst/>
                <a:ahLst/>
                <a:cxnLst/>
                <a:rect l="l" t="t" r="r" b="b"/>
                <a:pathLst>
                  <a:path w="46242" h="1284" extrusionOk="0">
                    <a:moveTo>
                      <a:pt x="1" y="0"/>
                    </a:moveTo>
                    <a:lnTo>
                      <a:pt x="1" y="1284"/>
                    </a:lnTo>
                    <a:lnTo>
                      <a:pt x="46242" y="1284"/>
                    </a:lnTo>
                    <a:lnTo>
                      <a:pt x="462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1734524" y="3027706"/>
                <a:ext cx="258342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46242" h="1285" extrusionOk="0">
                    <a:moveTo>
                      <a:pt x="1" y="0"/>
                    </a:moveTo>
                    <a:lnTo>
                      <a:pt x="1" y="1284"/>
                    </a:lnTo>
                    <a:lnTo>
                      <a:pt x="46242" y="1284"/>
                    </a:lnTo>
                    <a:lnTo>
                      <a:pt x="462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1734524" y="3184919"/>
                <a:ext cx="821364" cy="610967"/>
              </a:xfrm>
              <a:custGeom>
                <a:avLst/>
                <a:gdLst/>
                <a:ahLst/>
                <a:cxnLst/>
                <a:rect l="l" t="t" r="r" b="b"/>
                <a:pathLst>
                  <a:path w="14702" h="10936" extrusionOk="0">
                    <a:moveTo>
                      <a:pt x="1" y="0"/>
                    </a:moveTo>
                    <a:lnTo>
                      <a:pt x="1" y="10936"/>
                    </a:lnTo>
                    <a:lnTo>
                      <a:pt x="14702" y="10936"/>
                    </a:lnTo>
                    <a:lnTo>
                      <a:pt x="147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2616962" y="3543871"/>
                <a:ext cx="1700998" cy="66259"/>
              </a:xfrm>
              <a:custGeom>
                <a:avLst/>
                <a:gdLst/>
                <a:ahLst/>
                <a:cxnLst/>
                <a:rect l="l" t="t" r="r" b="b"/>
                <a:pathLst>
                  <a:path w="30447" h="1186" extrusionOk="0">
                    <a:moveTo>
                      <a:pt x="0" y="1"/>
                    </a:moveTo>
                    <a:lnTo>
                      <a:pt x="0" y="1185"/>
                    </a:lnTo>
                    <a:lnTo>
                      <a:pt x="30447" y="1185"/>
                    </a:lnTo>
                    <a:lnTo>
                      <a:pt x="304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2616962" y="3692816"/>
                <a:ext cx="1264226" cy="68382"/>
              </a:xfrm>
              <a:custGeom>
                <a:avLst/>
                <a:gdLst/>
                <a:ahLst/>
                <a:cxnLst/>
                <a:rect l="l" t="t" r="r" b="b"/>
                <a:pathLst>
                  <a:path w="22629" h="1224" extrusionOk="0">
                    <a:moveTo>
                      <a:pt x="0" y="0"/>
                    </a:moveTo>
                    <a:lnTo>
                      <a:pt x="0" y="1223"/>
                    </a:lnTo>
                    <a:lnTo>
                      <a:pt x="22628" y="1223"/>
                    </a:lnTo>
                    <a:lnTo>
                      <a:pt x="226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2616962" y="3184081"/>
                <a:ext cx="1700998" cy="66259"/>
              </a:xfrm>
              <a:custGeom>
                <a:avLst/>
                <a:gdLst/>
                <a:ahLst/>
                <a:cxnLst/>
                <a:rect l="l" t="t" r="r" b="b"/>
                <a:pathLst>
                  <a:path w="30447" h="1186" extrusionOk="0">
                    <a:moveTo>
                      <a:pt x="0" y="1"/>
                    </a:moveTo>
                    <a:lnTo>
                      <a:pt x="0" y="1186"/>
                    </a:lnTo>
                    <a:lnTo>
                      <a:pt x="30447" y="1186"/>
                    </a:lnTo>
                    <a:lnTo>
                      <a:pt x="304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2616962" y="3335204"/>
                <a:ext cx="971871" cy="66259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186" extrusionOk="0">
                    <a:moveTo>
                      <a:pt x="0" y="1"/>
                    </a:moveTo>
                    <a:lnTo>
                      <a:pt x="0" y="1186"/>
                    </a:lnTo>
                    <a:lnTo>
                      <a:pt x="17396" y="1186"/>
                    </a:lnTo>
                    <a:lnTo>
                      <a:pt x="173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2560815" y="1953307"/>
                <a:ext cx="203358" cy="846672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15155" extrusionOk="0">
                    <a:moveTo>
                      <a:pt x="3463" y="0"/>
                    </a:moveTo>
                    <a:cubicBezTo>
                      <a:pt x="3423" y="0"/>
                      <a:pt x="3382" y="16"/>
                      <a:pt x="3351" y="48"/>
                    </a:cubicBezTo>
                    <a:lnTo>
                      <a:pt x="47" y="3352"/>
                    </a:lnTo>
                    <a:cubicBezTo>
                      <a:pt x="14" y="3381"/>
                      <a:pt x="0" y="3423"/>
                      <a:pt x="0" y="3465"/>
                    </a:cubicBezTo>
                    <a:lnTo>
                      <a:pt x="0" y="14996"/>
                    </a:lnTo>
                    <a:cubicBezTo>
                      <a:pt x="0" y="15084"/>
                      <a:pt x="71" y="15155"/>
                      <a:pt x="159" y="15155"/>
                    </a:cubicBezTo>
                    <a:cubicBezTo>
                      <a:pt x="247" y="15155"/>
                      <a:pt x="322" y="15084"/>
                      <a:pt x="322" y="14996"/>
                    </a:cubicBezTo>
                    <a:lnTo>
                      <a:pt x="322" y="3532"/>
                    </a:lnTo>
                    <a:lnTo>
                      <a:pt x="3576" y="277"/>
                    </a:lnTo>
                    <a:cubicBezTo>
                      <a:pt x="3639" y="214"/>
                      <a:pt x="3639" y="111"/>
                      <a:pt x="3576" y="48"/>
                    </a:cubicBezTo>
                    <a:cubicBezTo>
                      <a:pt x="3544" y="16"/>
                      <a:pt x="3504" y="0"/>
                      <a:pt x="3463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3297995" y="1953307"/>
                <a:ext cx="203581" cy="1817928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32540" extrusionOk="0">
                    <a:moveTo>
                      <a:pt x="179" y="0"/>
                    </a:moveTo>
                    <a:cubicBezTo>
                      <a:pt x="137" y="0"/>
                      <a:pt x="96" y="16"/>
                      <a:pt x="64" y="48"/>
                    </a:cubicBezTo>
                    <a:cubicBezTo>
                      <a:pt x="1" y="111"/>
                      <a:pt x="1" y="214"/>
                      <a:pt x="64" y="277"/>
                    </a:cubicBezTo>
                    <a:lnTo>
                      <a:pt x="3323" y="3532"/>
                    </a:lnTo>
                    <a:lnTo>
                      <a:pt x="3323" y="32377"/>
                    </a:lnTo>
                    <a:cubicBezTo>
                      <a:pt x="3323" y="32465"/>
                      <a:pt x="3393" y="32540"/>
                      <a:pt x="3482" y="32540"/>
                    </a:cubicBezTo>
                    <a:cubicBezTo>
                      <a:pt x="3570" y="32540"/>
                      <a:pt x="3643" y="32465"/>
                      <a:pt x="3643" y="32377"/>
                    </a:cubicBezTo>
                    <a:lnTo>
                      <a:pt x="3643" y="3465"/>
                    </a:lnTo>
                    <a:cubicBezTo>
                      <a:pt x="3643" y="3423"/>
                      <a:pt x="3626" y="3381"/>
                      <a:pt x="3594" y="3352"/>
                    </a:cubicBezTo>
                    <a:lnTo>
                      <a:pt x="294" y="48"/>
                    </a:lnTo>
                    <a:cubicBezTo>
                      <a:pt x="262" y="16"/>
                      <a:pt x="220" y="0"/>
                      <a:pt x="179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3124860" y="3738683"/>
                <a:ext cx="715383" cy="428951"/>
              </a:xfrm>
              <a:custGeom>
                <a:avLst/>
                <a:gdLst/>
                <a:ahLst/>
                <a:cxnLst/>
                <a:rect l="l" t="t" r="r" b="b"/>
                <a:pathLst>
                  <a:path w="12805" h="7678" extrusionOk="0">
                    <a:moveTo>
                      <a:pt x="85" y="0"/>
                    </a:moveTo>
                    <a:cubicBezTo>
                      <a:pt x="39" y="0"/>
                      <a:pt x="1" y="39"/>
                      <a:pt x="1" y="85"/>
                    </a:cubicBezTo>
                    <a:lnTo>
                      <a:pt x="1" y="7593"/>
                    </a:lnTo>
                    <a:cubicBezTo>
                      <a:pt x="1" y="7638"/>
                      <a:pt x="39" y="7677"/>
                      <a:pt x="85" y="7677"/>
                    </a:cubicBezTo>
                    <a:lnTo>
                      <a:pt x="12723" y="7677"/>
                    </a:lnTo>
                    <a:cubicBezTo>
                      <a:pt x="12769" y="7677"/>
                      <a:pt x="12804" y="7638"/>
                      <a:pt x="12804" y="7593"/>
                    </a:cubicBezTo>
                    <a:lnTo>
                      <a:pt x="12804" y="85"/>
                    </a:lnTo>
                    <a:cubicBezTo>
                      <a:pt x="12804" y="39"/>
                      <a:pt x="12769" y="0"/>
                      <a:pt x="127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3188438" y="3879750"/>
                <a:ext cx="128551" cy="152909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737" extrusionOk="0">
                    <a:moveTo>
                      <a:pt x="1" y="1"/>
                    </a:moveTo>
                    <a:lnTo>
                      <a:pt x="1" y="2737"/>
                    </a:lnTo>
                    <a:lnTo>
                      <a:pt x="541" y="2737"/>
                    </a:lnTo>
                    <a:lnTo>
                      <a:pt x="541" y="1627"/>
                    </a:lnTo>
                    <a:lnTo>
                      <a:pt x="1761" y="1627"/>
                    </a:lnTo>
                    <a:lnTo>
                      <a:pt x="1761" y="2737"/>
                    </a:lnTo>
                    <a:lnTo>
                      <a:pt x="2300" y="2737"/>
                    </a:lnTo>
                    <a:lnTo>
                      <a:pt x="2300" y="1"/>
                    </a:lnTo>
                    <a:lnTo>
                      <a:pt x="1761" y="1"/>
                    </a:lnTo>
                    <a:lnTo>
                      <a:pt x="1761" y="1104"/>
                    </a:lnTo>
                    <a:lnTo>
                      <a:pt x="541" y="1104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3346098" y="3879750"/>
                <a:ext cx="102908" cy="152909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737" extrusionOk="0">
                    <a:moveTo>
                      <a:pt x="0" y="1"/>
                    </a:moveTo>
                    <a:lnTo>
                      <a:pt x="0" y="522"/>
                    </a:lnTo>
                    <a:lnTo>
                      <a:pt x="639" y="522"/>
                    </a:lnTo>
                    <a:lnTo>
                      <a:pt x="639" y="2737"/>
                    </a:lnTo>
                    <a:lnTo>
                      <a:pt x="1178" y="2737"/>
                    </a:lnTo>
                    <a:lnTo>
                      <a:pt x="1178" y="522"/>
                    </a:lnTo>
                    <a:lnTo>
                      <a:pt x="1841" y="522"/>
                    </a:lnTo>
                    <a:lnTo>
                      <a:pt x="184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3478058" y="3873661"/>
                <a:ext cx="157490" cy="158999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2846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519" y="2846"/>
                    </a:lnTo>
                    <a:lnTo>
                      <a:pt x="519" y="1622"/>
                    </a:lnTo>
                    <a:lnTo>
                      <a:pt x="1380" y="2807"/>
                    </a:lnTo>
                    <a:lnTo>
                      <a:pt x="1387" y="2807"/>
                    </a:lnTo>
                    <a:lnTo>
                      <a:pt x="2279" y="1541"/>
                    </a:lnTo>
                    <a:lnTo>
                      <a:pt x="2279" y="2846"/>
                    </a:lnTo>
                    <a:lnTo>
                      <a:pt x="2819" y="2846"/>
                    </a:lnTo>
                    <a:lnTo>
                      <a:pt x="2819" y="1"/>
                    </a:lnTo>
                    <a:lnTo>
                      <a:pt x="2811" y="1"/>
                    </a:lnTo>
                    <a:lnTo>
                      <a:pt x="1390" y="1964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3674882" y="3879750"/>
                <a:ext cx="101902" cy="152909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2737" extrusionOk="0">
                    <a:moveTo>
                      <a:pt x="1" y="1"/>
                    </a:moveTo>
                    <a:lnTo>
                      <a:pt x="1" y="2737"/>
                    </a:lnTo>
                    <a:lnTo>
                      <a:pt x="1824" y="2737"/>
                    </a:lnTo>
                    <a:lnTo>
                      <a:pt x="1824" y="2215"/>
                    </a:lnTo>
                    <a:lnTo>
                      <a:pt x="540" y="2215"/>
                    </a:lnTo>
                    <a:lnTo>
                      <a:pt x="5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3178270" y="3729689"/>
                <a:ext cx="324478" cy="446828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7998" extrusionOk="0">
                    <a:moveTo>
                      <a:pt x="5625" y="1"/>
                    </a:moveTo>
                    <a:cubicBezTo>
                      <a:pt x="5574" y="1"/>
                      <a:pt x="5524" y="25"/>
                      <a:pt x="5493" y="70"/>
                    </a:cubicBezTo>
                    <a:lnTo>
                      <a:pt x="49" y="7744"/>
                    </a:lnTo>
                    <a:cubicBezTo>
                      <a:pt x="0" y="7817"/>
                      <a:pt x="18" y="7916"/>
                      <a:pt x="88" y="7969"/>
                    </a:cubicBezTo>
                    <a:cubicBezTo>
                      <a:pt x="116" y="7990"/>
                      <a:pt x="152" y="7997"/>
                      <a:pt x="183" y="7997"/>
                    </a:cubicBezTo>
                    <a:cubicBezTo>
                      <a:pt x="233" y="7997"/>
                      <a:pt x="282" y="7976"/>
                      <a:pt x="314" y="7931"/>
                    </a:cubicBezTo>
                    <a:lnTo>
                      <a:pt x="5755" y="254"/>
                    </a:lnTo>
                    <a:cubicBezTo>
                      <a:pt x="5807" y="183"/>
                      <a:pt x="5790" y="81"/>
                      <a:pt x="5719" y="31"/>
                    </a:cubicBezTo>
                    <a:cubicBezTo>
                      <a:pt x="5691" y="11"/>
                      <a:pt x="5658" y="1"/>
                      <a:pt x="5625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3482193" y="3729689"/>
                <a:ext cx="324534" cy="446828"/>
              </a:xfrm>
              <a:custGeom>
                <a:avLst/>
                <a:gdLst/>
                <a:ahLst/>
                <a:cxnLst/>
                <a:rect l="l" t="t" r="r" b="b"/>
                <a:pathLst>
                  <a:path w="5809" h="7998" extrusionOk="0">
                    <a:moveTo>
                      <a:pt x="184" y="1"/>
                    </a:moveTo>
                    <a:cubicBezTo>
                      <a:pt x="152" y="1"/>
                      <a:pt x="120" y="11"/>
                      <a:pt x="92" y="31"/>
                    </a:cubicBezTo>
                    <a:cubicBezTo>
                      <a:pt x="19" y="81"/>
                      <a:pt x="1" y="183"/>
                      <a:pt x="53" y="254"/>
                    </a:cubicBezTo>
                    <a:lnTo>
                      <a:pt x="5495" y="7931"/>
                    </a:lnTo>
                    <a:cubicBezTo>
                      <a:pt x="5527" y="7976"/>
                      <a:pt x="5576" y="7997"/>
                      <a:pt x="5629" y="7997"/>
                    </a:cubicBezTo>
                    <a:cubicBezTo>
                      <a:pt x="5660" y="7997"/>
                      <a:pt x="5692" y="7990"/>
                      <a:pt x="5720" y="7969"/>
                    </a:cubicBezTo>
                    <a:cubicBezTo>
                      <a:pt x="5795" y="7916"/>
                      <a:pt x="5808" y="7817"/>
                      <a:pt x="5759" y="7744"/>
                    </a:cubicBezTo>
                    <a:lnTo>
                      <a:pt x="315" y="70"/>
                    </a:lnTo>
                    <a:cubicBezTo>
                      <a:pt x="284" y="25"/>
                      <a:pt x="235" y="1"/>
                      <a:pt x="184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2071409" y="2795854"/>
                <a:ext cx="971703" cy="646387"/>
              </a:xfrm>
              <a:custGeom>
                <a:avLst/>
                <a:gdLst/>
                <a:ahLst/>
                <a:cxnLst/>
                <a:rect l="l" t="t" r="r" b="b"/>
                <a:pathLst>
                  <a:path w="17393" h="11570" extrusionOk="0">
                    <a:moveTo>
                      <a:pt x="75" y="0"/>
                    </a:moveTo>
                    <a:cubicBezTo>
                      <a:pt x="36" y="0"/>
                      <a:pt x="1" y="31"/>
                      <a:pt x="1" y="70"/>
                    </a:cubicBezTo>
                    <a:lnTo>
                      <a:pt x="1" y="11496"/>
                    </a:lnTo>
                    <a:cubicBezTo>
                      <a:pt x="1" y="11534"/>
                      <a:pt x="36" y="11570"/>
                      <a:pt x="75" y="11570"/>
                    </a:cubicBezTo>
                    <a:lnTo>
                      <a:pt x="17319" y="11570"/>
                    </a:lnTo>
                    <a:cubicBezTo>
                      <a:pt x="17361" y="11570"/>
                      <a:pt x="17392" y="11534"/>
                      <a:pt x="17392" y="11496"/>
                    </a:cubicBezTo>
                    <a:lnTo>
                      <a:pt x="17392" y="70"/>
                    </a:lnTo>
                    <a:cubicBezTo>
                      <a:pt x="17392" y="31"/>
                      <a:pt x="17361" y="0"/>
                      <a:pt x="173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2314548" y="2876192"/>
                <a:ext cx="485489" cy="485489"/>
              </a:xfrm>
              <a:custGeom>
                <a:avLst/>
                <a:gdLst/>
                <a:ahLst/>
                <a:cxnLst/>
                <a:rect l="l" t="t" r="r" b="b"/>
                <a:pathLst>
                  <a:path w="8690" h="8690" extrusionOk="0">
                    <a:moveTo>
                      <a:pt x="4345" y="1"/>
                    </a:moveTo>
                    <a:cubicBezTo>
                      <a:pt x="1947" y="1"/>
                      <a:pt x="0" y="1947"/>
                      <a:pt x="0" y="4345"/>
                    </a:cubicBezTo>
                    <a:cubicBezTo>
                      <a:pt x="0" y="6743"/>
                      <a:pt x="1947" y="8689"/>
                      <a:pt x="4345" y="8689"/>
                    </a:cubicBezTo>
                    <a:cubicBezTo>
                      <a:pt x="6743" y="8689"/>
                      <a:pt x="8690" y="6743"/>
                      <a:pt x="8690" y="4345"/>
                    </a:cubicBezTo>
                    <a:cubicBezTo>
                      <a:pt x="8690" y="1947"/>
                      <a:pt x="6743" y="1"/>
                      <a:pt x="43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2501929" y="3016421"/>
                <a:ext cx="157826" cy="204978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3669" extrusionOk="0">
                    <a:moveTo>
                      <a:pt x="0" y="1"/>
                    </a:moveTo>
                    <a:lnTo>
                      <a:pt x="0" y="3669"/>
                    </a:lnTo>
                    <a:lnTo>
                      <a:pt x="2825" y="19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2107668" y="2781998"/>
                <a:ext cx="899411" cy="669125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11977" extrusionOk="0">
                    <a:moveTo>
                      <a:pt x="8265" y="1"/>
                    </a:moveTo>
                    <a:cubicBezTo>
                      <a:pt x="8215" y="1"/>
                      <a:pt x="8166" y="28"/>
                      <a:pt x="8140" y="71"/>
                    </a:cubicBezTo>
                    <a:lnTo>
                      <a:pt x="50" y="11726"/>
                    </a:lnTo>
                    <a:cubicBezTo>
                      <a:pt x="1" y="11797"/>
                      <a:pt x="19" y="11898"/>
                      <a:pt x="92" y="11948"/>
                    </a:cubicBezTo>
                    <a:cubicBezTo>
                      <a:pt x="119" y="11967"/>
                      <a:pt x="151" y="11976"/>
                      <a:pt x="183" y="11976"/>
                    </a:cubicBezTo>
                    <a:cubicBezTo>
                      <a:pt x="234" y="11976"/>
                      <a:pt x="284" y="11953"/>
                      <a:pt x="315" y="11909"/>
                    </a:cubicBezTo>
                    <a:lnTo>
                      <a:pt x="8267" y="449"/>
                    </a:lnTo>
                    <a:lnTo>
                      <a:pt x="15781" y="11906"/>
                    </a:lnTo>
                    <a:cubicBezTo>
                      <a:pt x="15809" y="11952"/>
                      <a:pt x="15862" y="11976"/>
                      <a:pt x="15915" y="11976"/>
                    </a:cubicBezTo>
                    <a:cubicBezTo>
                      <a:pt x="15944" y="11976"/>
                      <a:pt x="15975" y="11969"/>
                      <a:pt x="16003" y="11952"/>
                    </a:cubicBezTo>
                    <a:cubicBezTo>
                      <a:pt x="16077" y="11903"/>
                      <a:pt x="16099" y="11804"/>
                      <a:pt x="16049" y="11726"/>
                    </a:cubicBezTo>
                    <a:lnTo>
                      <a:pt x="8404" y="75"/>
                    </a:lnTo>
                    <a:cubicBezTo>
                      <a:pt x="8376" y="29"/>
                      <a:pt x="8327" y="1"/>
                      <a:pt x="8274" y="1"/>
                    </a:cubicBezTo>
                    <a:cubicBezTo>
                      <a:pt x="8271" y="1"/>
                      <a:pt x="8268" y="1"/>
                      <a:pt x="8265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7" name="Google Shape;107;p1"/>
              <p:cNvGrpSpPr/>
              <p:nvPr/>
            </p:nvGrpSpPr>
            <p:grpSpPr>
              <a:xfrm>
                <a:off x="345265" y="1252307"/>
                <a:ext cx="3519153" cy="3487629"/>
                <a:chOff x="345250" y="704450"/>
                <a:chExt cx="3912343" cy="3877297"/>
              </a:xfrm>
            </p:grpSpPr>
            <p:sp>
              <p:nvSpPr>
                <p:cNvPr id="108" name="Google Shape;108;p1"/>
                <p:cNvSpPr/>
                <p:nvPr/>
              </p:nvSpPr>
              <p:spPr>
                <a:xfrm>
                  <a:off x="1412357" y="704450"/>
                  <a:ext cx="256338" cy="7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" h="12762" extrusionOk="0">
                      <a:moveTo>
                        <a:pt x="2159" y="1231"/>
                      </a:moveTo>
                      <a:lnTo>
                        <a:pt x="3778" y="12438"/>
                      </a:lnTo>
                      <a:lnTo>
                        <a:pt x="357" y="12438"/>
                      </a:lnTo>
                      <a:lnTo>
                        <a:pt x="2159" y="1231"/>
                      </a:lnTo>
                      <a:close/>
                      <a:moveTo>
                        <a:pt x="2165" y="0"/>
                      </a:moveTo>
                      <a:cubicBezTo>
                        <a:pt x="2088" y="0"/>
                        <a:pt x="2022" y="60"/>
                        <a:pt x="2007" y="137"/>
                      </a:cubicBezTo>
                      <a:lnTo>
                        <a:pt x="12" y="12575"/>
                      </a:lnTo>
                      <a:cubicBezTo>
                        <a:pt x="1" y="12620"/>
                        <a:pt x="15" y="12667"/>
                        <a:pt x="46" y="12705"/>
                      </a:cubicBezTo>
                      <a:cubicBezTo>
                        <a:pt x="78" y="12741"/>
                        <a:pt x="121" y="12762"/>
                        <a:pt x="170" y="12762"/>
                      </a:cubicBezTo>
                      <a:lnTo>
                        <a:pt x="3961" y="12762"/>
                      </a:lnTo>
                      <a:cubicBezTo>
                        <a:pt x="4010" y="12762"/>
                        <a:pt x="4053" y="12741"/>
                        <a:pt x="4084" y="12705"/>
                      </a:cubicBezTo>
                      <a:cubicBezTo>
                        <a:pt x="4112" y="12670"/>
                        <a:pt x="4126" y="12625"/>
                        <a:pt x="4120" y="12575"/>
                      </a:cubicBezTo>
                      <a:lnTo>
                        <a:pt x="2325" y="142"/>
                      </a:lnTo>
                      <a:cubicBezTo>
                        <a:pt x="2314" y="60"/>
                        <a:pt x="2247" y="4"/>
                        <a:pt x="21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Google Shape;109;p1"/>
                <p:cNvSpPr/>
                <p:nvPr/>
              </p:nvSpPr>
              <p:spPr>
                <a:xfrm>
                  <a:off x="1426209" y="1689195"/>
                  <a:ext cx="224102" cy="2892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8" h="46569" extrusionOk="0">
                      <a:moveTo>
                        <a:pt x="3286" y="321"/>
                      </a:moveTo>
                      <a:lnTo>
                        <a:pt x="3286" y="46248"/>
                      </a:lnTo>
                      <a:lnTo>
                        <a:pt x="324" y="46248"/>
                      </a:lnTo>
                      <a:lnTo>
                        <a:pt x="324" y="321"/>
                      </a:lnTo>
                      <a:close/>
                      <a:moveTo>
                        <a:pt x="162" y="0"/>
                      </a:moveTo>
                      <a:cubicBezTo>
                        <a:pt x="74" y="0"/>
                        <a:pt x="0" y="71"/>
                        <a:pt x="0" y="159"/>
                      </a:cubicBezTo>
                      <a:lnTo>
                        <a:pt x="0" y="46407"/>
                      </a:lnTo>
                      <a:cubicBezTo>
                        <a:pt x="0" y="46495"/>
                        <a:pt x="74" y="46569"/>
                        <a:pt x="162" y="46569"/>
                      </a:cubicBezTo>
                      <a:lnTo>
                        <a:pt x="3449" y="46569"/>
                      </a:lnTo>
                      <a:cubicBezTo>
                        <a:pt x="3537" y="46569"/>
                        <a:pt x="3607" y="46495"/>
                        <a:pt x="3607" y="46407"/>
                      </a:cubicBezTo>
                      <a:lnTo>
                        <a:pt x="3607" y="159"/>
                      </a:lnTo>
                      <a:cubicBezTo>
                        <a:pt x="3607" y="71"/>
                        <a:pt x="3537" y="0"/>
                        <a:pt x="34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Google Shape;110;p1"/>
                <p:cNvSpPr/>
                <p:nvPr/>
              </p:nvSpPr>
              <p:spPr>
                <a:xfrm>
                  <a:off x="1425277" y="4356465"/>
                  <a:ext cx="227208" cy="225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7" extrusionOk="0">
                      <a:moveTo>
                        <a:pt x="3480" y="0"/>
                      </a:moveTo>
                      <a:cubicBezTo>
                        <a:pt x="3439" y="0"/>
                        <a:pt x="3398" y="16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5"/>
                        <a:pt x="1" y="3518"/>
                        <a:pt x="64" y="3578"/>
                      </a:cubicBezTo>
                      <a:cubicBezTo>
                        <a:pt x="96" y="3609"/>
                        <a:pt x="135" y="3627"/>
                        <a:pt x="177" y="3627"/>
                      </a:cubicBezTo>
                      <a:cubicBezTo>
                        <a:pt x="219" y="3627"/>
                        <a:pt x="258" y="3609"/>
                        <a:pt x="290" y="3578"/>
                      </a:cubicBezTo>
                      <a:lnTo>
                        <a:pt x="3594" y="277"/>
                      </a:lnTo>
                      <a:cubicBezTo>
                        <a:pt x="3658" y="214"/>
                        <a:pt x="3658" y="111"/>
                        <a:pt x="3594" y="48"/>
                      </a:cubicBezTo>
                      <a:cubicBezTo>
                        <a:pt x="3563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111;p1"/>
                <p:cNvSpPr/>
                <p:nvPr/>
              </p:nvSpPr>
              <p:spPr>
                <a:xfrm>
                  <a:off x="1425277" y="4356465"/>
                  <a:ext cx="227208" cy="225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7" extrusionOk="0">
                      <a:moveTo>
                        <a:pt x="177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396" y="3609"/>
                        <a:pt x="3439" y="3627"/>
                        <a:pt x="3481" y="3627"/>
                      </a:cubicBezTo>
                      <a:cubicBezTo>
                        <a:pt x="3520" y="3627"/>
                        <a:pt x="3562" y="3609"/>
                        <a:pt x="3594" y="3578"/>
                      </a:cubicBezTo>
                      <a:cubicBezTo>
                        <a:pt x="3658" y="3518"/>
                        <a:pt x="3658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9" y="16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1"/>
                <p:cNvSpPr/>
                <p:nvPr/>
              </p:nvSpPr>
              <p:spPr>
                <a:xfrm>
                  <a:off x="1425277" y="4151367"/>
                  <a:ext cx="227208" cy="22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5" extrusionOk="0">
                      <a:moveTo>
                        <a:pt x="3480" y="1"/>
                      </a:moveTo>
                      <a:cubicBezTo>
                        <a:pt x="3439" y="1"/>
                        <a:pt x="3398" y="16"/>
                        <a:pt x="3368" y="46"/>
                      </a:cubicBezTo>
                      <a:lnTo>
                        <a:pt x="64" y="3350"/>
                      </a:lnTo>
                      <a:cubicBezTo>
                        <a:pt x="1" y="3413"/>
                        <a:pt x="1" y="3516"/>
                        <a:pt x="64" y="3579"/>
                      </a:cubicBezTo>
                      <a:cubicBezTo>
                        <a:pt x="96" y="3610"/>
                        <a:pt x="135" y="3625"/>
                        <a:pt x="177" y="3625"/>
                      </a:cubicBezTo>
                      <a:cubicBezTo>
                        <a:pt x="219" y="3625"/>
                        <a:pt x="258" y="3610"/>
                        <a:pt x="290" y="3579"/>
                      </a:cubicBezTo>
                      <a:lnTo>
                        <a:pt x="3594" y="275"/>
                      </a:lnTo>
                      <a:cubicBezTo>
                        <a:pt x="3658" y="212"/>
                        <a:pt x="3658" y="109"/>
                        <a:pt x="3594" y="46"/>
                      </a:cubicBezTo>
                      <a:cubicBezTo>
                        <a:pt x="3563" y="16"/>
                        <a:pt x="3521" y="1"/>
                        <a:pt x="34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" name="Google Shape;113;p1"/>
                <p:cNvSpPr/>
                <p:nvPr/>
              </p:nvSpPr>
              <p:spPr>
                <a:xfrm>
                  <a:off x="1425277" y="4151367"/>
                  <a:ext cx="227208" cy="22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5" extrusionOk="0">
                      <a:moveTo>
                        <a:pt x="177" y="1"/>
                      </a:moveTo>
                      <a:cubicBezTo>
                        <a:pt x="137" y="1"/>
                        <a:pt x="96" y="16"/>
                        <a:pt x="64" y="46"/>
                      </a:cubicBezTo>
                      <a:cubicBezTo>
                        <a:pt x="1" y="109"/>
                        <a:pt x="1" y="212"/>
                        <a:pt x="64" y="275"/>
                      </a:cubicBezTo>
                      <a:lnTo>
                        <a:pt x="3368" y="3579"/>
                      </a:lnTo>
                      <a:cubicBezTo>
                        <a:pt x="3396" y="3610"/>
                        <a:pt x="3439" y="3625"/>
                        <a:pt x="3481" y="3625"/>
                      </a:cubicBezTo>
                      <a:cubicBezTo>
                        <a:pt x="3520" y="3625"/>
                        <a:pt x="3562" y="3610"/>
                        <a:pt x="3594" y="3579"/>
                      </a:cubicBezTo>
                      <a:cubicBezTo>
                        <a:pt x="3658" y="3516"/>
                        <a:pt x="3658" y="3413"/>
                        <a:pt x="3594" y="3350"/>
                      </a:cubicBezTo>
                      <a:lnTo>
                        <a:pt x="290" y="46"/>
                      </a:lnTo>
                      <a:cubicBezTo>
                        <a:pt x="259" y="16"/>
                        <a:pt x="218" y="1"/>
                        <a:pt x="1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" name="Google Shape;114;p1"/>
                <p:cNvSpPr/>
                <p:nvPr/>
              </p:nvSpPr>
              <p:spPr>
                <a:xfrm>
                  <a:off x="1425277" y="3946206"/>
                  <a:ext cx="227208" cy="22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4" extrusionOk="0">
                      <a:moveTo>
                        <a:pt x="3480" y="0"/>
                      </a:moveTo>
                      <a:cubicBezTo>
                        <a:pt x="3439" y="0"/>
                        <a:pt x="3398" y="16"/>
                        <a:pt x="3368" y="48"/>
                      </a:cubicBezTo>
                      <a:lnTo>
                        <a:pt x="64" y="3349"/>
                      </a:lnTo>
                      <a:cubicBezTo>
                        <a:pt x="1" y="3412"/>
                        <a:pt x="1" y="3515"/>
                        <a:pt x="64" y="3578"/>
                      </a:cubicBezTo>
                      <a:cubicBezTo>
                        <a:pt x="96" y="3609"/>
                        <a:pt x="135" y="3624"/>
                        <a:pt x="177" y="3624"/>
                      </a:cubicBezTo>
                      <a:cubicBezTo>
                        <a:pt x="219" y="3624"/>
                        <a:pt x="258" y="3609"/>
                        <a:pt x="290" y="3578"/>
                      </a:cubicBezTo>
                      <a:lnTo>
                        <a:pt x="3594" y="274"/>
                      </a:lnTo>
                      <a:cubicBezTo>
                        <a:pt x="3658" y="210"/>
                        <a:pt x="3658" y="108"/>
                        <a:pt x="3594" y="48"/>
                      </a:cubicBezTo>
                      <a:cubicBezTo>
                        <a:pt x="3563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1"/>
                <p:cNvSpPr/>
                <p:nvPr/>
              </p:nvSpPr>
              <p:spPr>
                <a:xfrm>
                  <a:off x="1425277" y="3946206"/>
                  <a:ext cx="227208" cy="22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4" extrusionOk="0">
                      <a:moveTo>
                        <a:pt x="177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08"/>
                        <a:pt x="1" y="210"/>
                        <a:pt x="64" y="274"/>
                      </a:cubicBezTo>
                      <a:lnTo>
                        <a:pt x="3368" y="3578"/>
                      </a:lnTo>
                      <a:cubicBezTo>
                        <a:pt x="3396" y="3609"/>
                        <a:pt x="3439" y="3624"/>
                        <a:pt x="3481" y="3624"/>
                      </a:cubicBezTo>
                      <a:cubicBezTo>
                        <a:pt x="3520" y="3624"/>
                        <a:pt x="3562" y="3609"/>
                        <a:pt x="3594" y="3578"/>
                      </a:cubicBezTo>
                      <a:cubicBezTo>
                        <a:pt x="3658" y="3515"/>
                        <a:pt x="3658" y="3412"/>
                        <a:pt x="3594" y="3349"/>
                      </a:cubicBezTo>
                      <a:lnTo>
                        <a:pt x="290" y="48"/>
                      </a:lnTo>
                      <a:cubicBezTo>
                        <a:pt x="259" y="16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1"/>
                <p:cNvSpPr/>
                <p:nvPr/>
              </p:nvSpPr>
              <p:spPr>
                <a:xfrm>
                  <a:off x="1425277" y="3740984"/>
                  <a:ext cx="227208" cy="22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4" extrusionOk="0">
                      <a:moveTo>
                        <a:pt x="3480" y="0"/>
                      </a:moveTo>
                      <a:cubicBezTo>
                        <a:pt x="3439" y="0"/>
                        <a:pt x="3398" y="16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2"/>
                        <a:pt x="1" y="3514"/>
                        <a:pt x="64" y="3578"/>
                      </a:cubicBezTo>
                      <a:cubicBezTo>
                        <a:pt x="96" y="3609"/>
                        <a:pt x="135" y="3624"/>
                        <a:pt x="177" y="3624"/>
                      </a:cubicBezTo>
                      <a:cubicBezTo>
                        <a:pt x="219" y="3624"/>
                        <a:pt x="258" y="3609"/>
                        <a:pt x="290" y="3578"/>
                      </a:cubicBezTo>
                      <a:lnTo>
                        <a:pt x="3594" y="273"/>
                      </a:lnTo>
                      <a:cubicBezTo>
                        <a:pt x="3658" y="210"/>
                        <a:pt x="3658" y="111"/>
                        <a:pt x="3594" y="48"/>
                      </a:cubicBezTo>
                      <a:cubicBezTo>
                        <a:pt x="3563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117;p1"/>
                <p:cNvSpPr/>
                <p:nvPr/>
              </p:nvSpPr>
              <p:spPr>
                <a:xfrm>
                  <a:off x="1425277" y="3740984"/>
                  <a:ext cx="227208" cy="22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4" extrusionOk="0">
                      <a:moveTo>
                        <a:pt x="177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10"/>
                        <a:pt x="64" y="273"/>
                      </a:cubicBezTo>
                      <a:lnTo>
                        <a:pt x="3368" y="3578"/>
                      </a:lnTo>
                      <a:cubicBezTo>
                        <a:pt x="3396" y="3609"/>
                        <a:pt x="3439" y="3624"/>
                        <a:pt x="3481" y="3624"/>
                      </a:cubicBezTo>
                      <a:cubicBezTo>
                        <a:pt x="3520" y="3624"/>
                        <a:pt x="3562" y="3609"/>
                        <a:pt x="3594" y="3578"/>
                      </a:cubicBezTo>
                      <a:cubicBezTo>
                        <a:pt x="3658" y="3514"/>
                        <a:pt x="3658" y="3412"/>
                        <a:pt x="3594" y="3352"/>
                      </a:cubicBezTo>
                      <a:lnTo>
                        <a:pt x="290" y="48"/>
                      </a:lnTo>
                      <a:cubicBezTo>
                        <a:pt x="259" y="16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118;p1"/>
                <p:cNvSpPr/>
                <p:nvPr/>
              </p:nvSpPr>
              <p:spPr>
                <a:xfrm>
                  <a:off x="1425277" y="3535762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0" y="0"/>
                      </a:moveTo>
                      <a:cubicBezTo>
                        <a:pt x="3439" y="0"/>
                        <a:pt x="3398" y="16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5"/>
                        <a:pt x="1" y="3514"/>
                        <a:pt x="64" y="3577"/>
                      </a:cubicBezTo>
                      <a:cubicBezTo>
                        <a:pt x="96" y="3609"/>
                        <a:pt x="135" y="3627"/>
                        <a:pt x="177" y="3627"/>
                      </a:cubicBezTo>
                      <a:cubicBezTo>
                        <a:pt x="219" y="3627"/>
                        <a:pt x="258" y="3609"/>
                        <a:pt x="290" y="3577"/>
                      </a:cubicBezTo>
                      <a:lnTo>
                        <a:pt x="3594" y="276"/>
                      </a:lnTo>
                      <a:cubicBezTo>
                        <a:pt x="3658" y="213"/>
                        <a:pt x="3658" y="111"/>
                        <a:pt x="3594" y="48"/>
                      </a:cubicBezTo>
                      <a:cubicBezTo>
                        <a:pt x="3563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1"/>
                <p:cNvSpPr/>
                <p:nvPr/>
              </p:nvSpPr>
              <p:spPr>
                <a:xfrm>
                  <a:off x="1425277" y="3535762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7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13"/>
                        <a:pt x="64" y="276"/>
                      </a:cubicBezTo>
                      <a:lnTo>
                        <a:pt x="3368" y="3577"/>
                      </a:lnTo>
                      <a:cubicBezTo>
                        <a:pt x="3396" y="3609"/>
                        <a:pt x="3439" y="3627"/>
                        <a:pt x="3481" y="3627"/>
                      </a:cubicBezTo>
                      <a:cubicBezTo>
                        <a:pt x="3520" y="3627"/>
                        <a:pt x="3562" y="3609"/>
                        <a:pt x="3594" y="3577"/>
                      </a:cubicBezTo>
                      <a:cubicBezTo>
                        <a:pt x="3658" y="3514"/>
                        <a:pt x="3658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9" y="16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120;p1"/>
                <p:cNvSpPr/>
                <p:nvPr/>
              </p:nvSpPr>
              <p:spPr>
                <a:xfrm>
                  <a:off x="1425277" y="3330477"/>
                  <a:ext cx="227208" cy="225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9" extrusionOk="0">
                      <a:moveTo>
                        <a:pt x="3480" y="1"/>
                      </a:moveTo>
                      <a:cubicBezTo>
                        <a:pt x="3439" y="1"/>
                        <a:pt x="3398" y="16"/>
                        <a:pt x="3368" y="48"/>
                      </a:cubicBezTo>
                      <a:lnTo>
                        <a:pt x="64" y="3353"/>
                      </a:lnTo>
                      <a:cubicBezTo>
                        <a:pt x="1" y="3416"/>
                        <a:pt x="1" y="3518"/>
                        <a:pt x="64" y="3581"/>
                      </a:cubicBezTo>
                      <a:cubicBezTo>
                        <a:pt x="96" y="3610"/>
                        <a:pt x="135" y="3628"/>
                        <a:pt x="177" y="3628"/>
                      </a:cubicBezTo>
                      <a:cubicBezTo>
                        <a:pt x="219" y="3628"/>
                        <a:pt x="258" y="3610"/>
                        <a:pt x="290" y="3581"/>
                      </a:cubicBezTo>
                      <a:lnTo>
                        <a:pt x="3594" y="277"/>
                      </a:lnTo>
                      <a:cubicBezTo>
                        <a:pt x="3658" y="214"/>
                        <a:pt x="3658" y="112"/>
                        <a:pt x="3594" y="48"/>
                      </a:cubicBezTo>
                      <a:cubicBezTo>
                        <a:pt x="3563" y="16"/>
                        <a:pt x="3521" y="1"/>
                        <a:pt x="34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121;p1"/>
                <p:cNvSpPr/>
                <p:nvPr/>
              </p:nvSpPr>
              <p:spPr>
                <a:xfrm>
                  <a:off x="1425277" y="3330477"/>
                  <a:ext cx="227208" cy="225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9" extrusionOk="0">
                      <a:moveTo>
                        <a:pt x="177" y="1"/>
                      </a:moveTo>
                      <a:cubicBezTo>
                        <a:pt x="137" y="1"/>
                        <a:pt x="96" y="16"/>
                        <a:pt x="64" y="48"/>
                      </a:cubicBezTo>
                      <a:cubicBezTo>
                        <a:pt x="1" y="112"/>
                        <a:pt x="1" y="214"/>
                        <a:pt x="64" y="277"/>
                      </a:cubicBezTo>
                      <a:lnTo>
                        <a:pt x="3368" y="3581"/>
                      </a:lnTo>
                      <a:cubicBezTo>
                        <a:pt x="3396" y="3610"/>
                        <a:pt x="3439" y="3628"/>
                        <a:pt x="3481" y="3628"/>
                      </a:cubicBezTo>
                      <a:cubicBezTo>
                        <a:pt x="3520" y="3628"/>
                        <a:pt x="3562" y="3610"/>
                        <a:pt x="3594" y="3581"/>
                      </a:cubicBezTo>
                      <a:cubicBezTo>
                        <a:pt x="3658" y="3518"/>
                        <a:pt x="3658" y="3416"/>
                        <a:pt x="3594" y="3353"/>
                      </a:cubicBezTo>
                      <a:lnTo>
                        <a:pt x="290" y="48"/>
                      </a:lnTo>
                      <a:cubicBezTo>
                        <a:pt x="259" y="16"/>
                        <a:pt x="218" y="1"/>
                        <a:pt x="1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122;p1"/>
                <p:cNvSpPr/>
                <p:nvPr/>
              </p:nvSpPr>
              <p:spPr>
                <a:xfrm>
                  <a:off x="1425277" y="3125441"/>
                  <a:ext cx="227208" cy="22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5" extrusionOk="0">
                      <a:moveTo>
                        <a:pt x="3480" y="0"/>
                      </a:moveTo>
                      <a:cubicBezTo>
                        <a:pt x="3439" y="0"/>
                        <a:pt x="3398" y="15"/>
                        <a:pt x="3368" y="45"/>
                      </a:cubicBezTo>
                      <a:lnTo>
                        <a:pt x="64" y="3349"/>
                      </a:lnTo>
                      <a:cubicBezTo>
                        <a:pt x="1" y="3413"/>
                        <a:pt x="1" y="3515"/>
                        <a:pt x="64" y="3578"/>
                      </a:cubicBezTo>
                      <a:cubicBezTo>
                        <a:pt x="96" y="3611"/>
                        <a:pt x="135" y="3624"/>
                        <a:pt x="177" y="3624"/>
                      </a:cubicBezTo>
                      <a:cubicBezTo>
                        <a:pt x="219" y="3624"/>
                        <a:pt x="258" y="3611"/>
                        <a:pt x="290" y="3578"/>
                      </a:cubicBezTo>
                      <a:lnTo>
                        <a:pt x="3594" y="274"/>
                      </a:lnTo>
                      <a:cubicBezTo>
                        <a:pt x="3658" y="211"/>
                        <a:pt x="3658" y="109"/>
                        <a:pt x="3594" y="45"/>
                      </a:cubicBezTo>
                      <a:cubicBezTo>
                        <a:pt x="3563" y="15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1"/>
                <p:cNvSpPr/>
                <p:nvPr/>
              </p:nvSpPr>
              <p:spPr>
                <a:xfrm>
                  <a:off x="1425277" y="3125441"/>
                  <a:ext cx="227208" cy="22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5" extrusionOk="0">
                      <a:moveTo>
                        <a:pt x="177" y="0"/>
                      </a:moveTo>
                      <a:cubicBezTo>
                        <a:pt x="137" y="0"/>
                        <a:pt x="96" y="15"/>
                        <a:pt x="64" y="45"/>
                      </a:cubicBezTo>
                      <a:cubicBezTo>
                        <a:pt x="1" y="109"/>
                        <a:pt x="1" y="211"/>
                        <a:pt x="64" y="274"/>
                      </a:cubicBezTo>
                      <a:lnTo>
                        <a:pt x="3368" y="3578"/>
                      </a:lnTo>
                      <a:cubicBezTo>
                        <a:pt x="3396" y="3611"/>
                        <a:pt x="3439" y="3624"/>
                        <a:pt x="3481" y="3624"/>
                      </a:cubicBezTo>
                      <a:cubicBezTo>
                        <a:pt x="3520" y="3624"/>
                        <a:pt x="3562" y="3611"/>
                        <a:pt x="3594" y="3578"/>
                      </a:cubicBezTo>
                      <a:cubicBezTo>
                        <a:pt x="3658" y="3515"/>
                        <a:pt x="3658" y="3413"/>
                        <a:pt x="3594" y="3349"/>
                      </a:cubicBezTo>
                      <a:lnTo>
                        <a:pt x="290" y="45"/>
                      </a:lnTo>
                      <a:cubicBezTo>
                        <a:pt x="259" y="15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24;p1"/>
                <p:cNvSpPr/>
                <p:nvPr/>
              </p:nvSpPr>
              <p:spPr>
                <a:xfrm>
                  <a:off x="1425277" y="2920219"/>
                  <a:ext cx="227208" cy="22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5" extrusionOk="0">
                      <a:moveTo>
                        <a:pt x="3480" y="1"/>
                      </a:moveTo>
                      <a:cubicBezTo>
                        <a:pt x="3439" y="1"/>
                        <a:pt x="3398" y="17"/>
                        <a:pt x="3368" y="48"/>
                      </a:cubicBezTo>
                      <a:lnTo>
                        <a:pt x="64" y="3349"/>
                      </a:lnTo>
                      <a:cubicBezTo>
                        <a:pt x="1" y="3413"/>
                        <a:pt x="1" y="3515"/>
                        <a:pt x="64" y="3578"/>
                      </a:cubicBezTo>
                      <a:cubicBezTo>
                        <a:pt x="96" y="3611"/>
                        <a:pt x="135" y="3624"/>
                        <a:pt x="177" y="3624"/>
                      </a:cubicBezTo>
                      <a:cubicBezTo>
                        <a:pt x="219" y="3624"/>
                        <a:pt x="258" y="3611"/>
                        <a:pt x="290" y="3578"/>
                      </a:cubicBezTo>
                      <a:lnTo>
                        <a:pt x="3594" y="274"/>
                      </a:lnTo>
                      <a:cubicBezTo>
                        <a:pt x="3658" y="211"/>
                        <a:pt x="3658" y="109"/>
                        <a:pt x="3594" y="48"/>
                      </a:cubicBezTo>
                      <a:cubicBezTo>
                        <a:pt x="3563" y="17"/>
                        <a:pt x="3521" y="1"/>
                        <a:pt x="34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Google Shape;125;p1"/>
                <p:cNvSpPr/>
                <p:nvPr/>
              </p:nvSpPr>
              <p:spPr>
                <a:xfrm>
                  <a:off x="1425277" y="2920219"/>
                  <a:ext cx="227208" cy="22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5" extrusionOk="0">
                      <a:moveTo>
                        <a:pt x="177" y="1"/>
                      </a:moveTo>
                      <a:cubicBezTo>
                        <a:pt x="137" y="1"/>
                        <a:pt x="96" y="17"/>
                        <a:pt x="64" y="48"/>
                      </a:cubicBezTo>
                      <a:cubicBezTo>
                        <a:pt x="1" y="109"/>
                        <a:pt x="1" y="211"/>
                        <a:pt x="64" y="274"/>
                      </a:cubicBezTo>
                      <a:lnTo>
                        <a:pt x="3368" y="3578"/>
                      </a:lnTo>
                      <a:cubicBezTo>
                        <a:pt x="3396" y="3611"/>
                        <a:pt x="3439" y="3624"/>
                        <a:pt x="3481" y="3624"/>
                      </a:cubicBezTo>
                      <a:cubicBezTo>
                        <a:pt x="3520" y="3624"/>
                        <a:pt x="3562" y="3611"/>
                        <a:pt x="3594" y="3578"/>
                      </a:cubicBezTo>
                      <a:cubicBezTo>
                        <a:pt x="3658" y="3515"/>
                        <a:pt x="3658" y="3413"/>
                        <a:pt x="3594" y="3349"/>
                      </a:cubicBezTo>
                      <a:lnTo>
                        <a:pt x="290" y="48"/>
                      </a:lnTo>
                      <a:cubicBezTo>
                        <a:pt x="259" y="17"/>
                        <a:pt x="218" y="1"/>
                        <a:pt x="1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1"/>
                <p:cNvSpPr/>
                <p:nvPr/>
              </p:nvSpPr>
              <p:spPr>
                <a:xfrm>
                  <a:off x="1425277" y="2714996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0" y="1"/>
                      </a:moveTo>
                      <a:cubicBezTo>
                        <a:pt x="3439" y="1"/>
                        <a:pt x="3398" y="17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3"/>
                        <a:pt x="1" y="3515"/>
                        <a:pt x="64" y="3578"/>
                      </a:cubicBezTo>
                      <a:cubicBezTo>
                        <a:pt x="96" y="3610"/>
                        <a:pt x="135" y="3628"/>
                        <a:pt x="177" y="3628"/>
                      </a:cubicBezTo>
                      <a:cubicBezTo>
                        <a:pt x="219" y="3628"/>
                        <a:pt x="258" y="3610"/>
                        <a:pt x="290" y="3578"/>
                      </a:cubicBezTo>
                      <a:lnTo>
                        <a:pt x="3594" y="274"/>
                      </a:lnTo>
                      <a:cubicBezTo>
                        <a:pt x="3658" y="214"/>
                        <a:pt x="3658" y="112"/>
                        <a:pt x="3594" y="48"/>
                      </a:cubicBezTo>
                      <a:cubicBezTo>
                        <a:pt x="3563" y="17"/>
                        <a:pt x="3521" y="1"/>
                        <a:pt x="34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127;p1"/>
                <p:cNvSpPr/>
                <p:nvPr/>
              </p:nvSpPr>
              <p:spPr>
                <a:xfrm>
                  <a:off x="1425277" y="2714996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7" y="1"/>
                      </a:moveTo>
                      <a:cubicBezTo>
                        <a:pt x="137" y="1"/>
                        <a:pt x="96" y="17"/>
                        <a:pt x="64" y="48"/>
                      </a:cubicBezTo>
                      <a:cubicBezTo>
                        <a:pt x="1" y="112"/>
                        <a:pt x="1" y="214"/>
                        <a:pt x="64" y="274"/>
                      </a:cubicBezTo>
                      <a:lnTo>
                        <a:pt x="3368" y="3578"/>
                      </a:lnTo>
                      <a:cubicBezTo>
                        <a:pt x="3396" y="3610"/>
                        <a:pt x="3439" y="3628"/>
                        <a:pt x="3481" y="3628"/>
                      </a:cubicBezTo>
                      <a:cubicBezTo>
                        <a:pt x="3520" y="3628"/>
                        <a:pt x="3562" y="3610"/>
                        <a:pt x="3594" y="3578"/>
                      </a:cubicBezTo>
                      <a:cubicBezTo>
                        <a:pt x="3658" y="3515"/>
                        <a:pt x="3658" y="3413"/>
                        <a:pt x="3594" y="3352"/>
                      </a:cubicBezTo>
                      <a:lnTo>
                        <a:pt x="290" y="48"/>
                      </a:lnTo>
                      <a:cubicBezTo>
                        <a:pt x="259" y="17"/>
                        <a:pt x="218" y="1"/>
                        <a:pt x="1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28;p1"/>
                <p:cNvSpPr/>
                <p:nvPr/>
              </p:nvSpPr>
              <p:spPr>
                <a:xfrm>
                  <a:off x="1425277" y="2509774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0" y="1"/>
                      </a:moveTo>
                      <a:cubicBezTo>
                        <a:pt x="3439" y="1"/>
                        <a:pt x="3398" y="17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6"/>
                        <a:pt x="1" y="3518"/>
                        <a:pt x="64" y="3578"/>
                      </a:cubicBezTo>
                      <a:cubicBezTo>
                        <a:pt x="96" y="3610"/>
                        <a:pt x="135" y="3628"/>
                        <a:pt x="177" y="3628"/>
                      </a:cubicBezTo>
                      <a:cubicBezTo>
                        <a:pt x="219" y="3628"/>
                        <a:pt x="258" y="3610"/>
                        <a:pt x="290" y="3578"/>
                      </a:cubicBezTo>
                      <a:lnTo>
                        <a:pt x="3594" y="278"/>
                      </a:lnTo>
                      <a:cubicBezTo>
                        <a:pt x="3658" y="214"/>
                        <a:pt x="3658" y="112"/>
                        <a:pt x="3594" y="48"/>
                      </a:cubicBezTo>
                      <a:cubicBezTo>
                        <a:pt x="3563" y="17"/>
                        <a:pt x="3521" y="1"/>
                        <a:pt x="34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129;p1"/>
                <p:cNvSpPr/>
                <p:nvPr/>
              </p:nvSpPr>
              <p:spPr>
                <a:xfrm>
                  <a:off x="1425277" y="2509774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7" y="1"/>
                      </a:moveTo>
                      <a:cubicBezTo>
                        <a:pt x="137" y="1"/>
                        <a:pt x="96" y="17"/>
                        <a:pt x="64" y="48"/>
                      </a:cubicBezTo>
                      <a:cubicBezTo>
                        <a:pt x="1" y="112"/>
                        <a:pt x="1" y="214"/>
                        <a:pt x="64" y="278"/>
                      </a:cubicBezTo>
                      <a:lnTo>
                        <a:pt x="3368" y="3578"/>
                      </a:lnTo>
                      <a:cubicBezTo>
                        <a:pt x="3396" y="3610"/>
                        <a:pt x="3439" y="3628"/>
                        <a:pt x="3481" y="3628"/>
                      </a:cubicBezTo>
                      <a:cubicBezTo>
                        <a:pt x="3520" y="3628"/>
                        <a:pt x="3562" y="3610"/>
                        <a:pt x="3594" y="3578"/>
                      </a:cubicBezTo>
                      <a:cubicBezTo>
                        <a:pt x="3658" y="3518"/>
                        <a:pt x="3658" y="3416"/>
                        <a:pt x="3594" y="3352"/>
                      </a:cubicBezTo>
                      <a:lnTo>
                        <a:pt x="290" y="48"/>
                      </a:lnTo>
                      <a:cubicBezTo>
                        <a:pt x="259" y="17"/>
                        <a:pt x="218" y="1"/>
                        <a:pt x="1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1"/>
                <p:cNvSpPr/>
                <p:nvPr/>
              </p:nvSpPr>
              <p:spPr>
                <a:xfrm>
                  <a:off x="1425277" y="2304551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0" y="1"/>
                      </a:moveTo>
                      <a:cubicBezTo>
                        <a:pt x="3439" y="1"/>
                        <a:pt x="3398" y="17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6"/>
                        <a:pt x="1" y="3518"/>
                        <a:pt x="64" y="3582"/>
                      </a:cubicBezTo>
                      <a:cubicBezTo>
                        <a:pt x="96" y="3610"/>
                        <a:pt x="135" y="3628"/>
                        <a:pt x="177" y="3628"/>
                      </a:cubicBezTo>
                      <a:cubicBezTo>
                        <a:pt x="219" y="3628"/>
                        <a:pt x="258" y="3610"/>
                        <a:pt x="290" y="3582"/>
                      </a:cubicBezTo>
                      <a:lnTo>
                        <a:pt x="3594" y="278"/>
                      </a:lnTo>
                      <a:cubicBezTo>
                        <a:pt x="3658" y="214"/>
                        <a:pt x="3658" y="112"/>
                        <a:pt x="3594" y="48"/>
                      </a:cubicBezTo>
                      <a:cubicBezTo>
                        <a:pt x="3563" y="17"/>
                        <a:pt x="3521" y="1"/>
                        <a:pt x="34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31;p1"/>
                <p:cNvSpPr/>
                <p:nvPr/>
              </p:nvSpPr>
              <p:spPr>
                <a:xfrm>
                  <a:off x="1425277" y="2304551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7" y="1"/>
                      </a:moveTo>
                      <a:cubicBezTo>
                        <a:pt x="137" y="1"/>
                        <a:pt x="96" y="17"/>
                        <a:pt x="64" y="48"/>
                      </a:cubicBezTo>
                      <a:cubicBezTo>
                        <a:pt x="1" y="112"/>
                        <a:pt x="1" y="214"/>
                        <a:pt x="64" y="278"/>
                      </a:cubicBezTo>
                      <a:lnTo>
                        <a:pt x="3368" y="3582"/>
                      </a:lnTo>
                      <a:cubicBezTo>
                        <a:pt x="3396" y="3610"/>
                        <a:pt x="3439" y="3628"/>
                        <a:pt x="3481" y="3628"/>
                      </a:cubicBezTo>
                      <a:cubicBezTo>
                        <a:pt x="3520" y="3628"/>
                        <a:pt x="3562" y="3610"/>
                        <a:pt x="3594" y="3582"/>
                      </a:cubicBezTo>
                      <a:cubicBezTo>
                        <a:pt x="3658" y="3518"/>
                        <a:pt x="3658" y="3416"/>
                        <a:pt x="3594" y="3352"/>
                      </a:cubicBezTo>
                      <a:lnTo>
                        <a:pt x="290" y="48"/>
                      </a:lnTo>
                      <a:cubicBezTo>
                        <a:pt x="259" y="17"/>
                        <a:pt x="218" y="1"/>
                        <a:pt x="1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1"/>
                <p:cNvSpPr/>
                <p:nvPr/>
              </p:nvSpPr>
              <p:spPr>
                <a:xfrm>
                  <a:off x="1425277" y="2099577"/>
                  <a:ext cx="227208" cy="22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4" extrusionOk="0">
                      <a:moveTo>
                        <a:pt x="3480" y="0"/>
                      </a:moveTo>
                      <a:cubicBezTo>
                        <a:pt x="3439" y="0"/>
                        <a:pt x="3398" y="16"/>
                        <a:pt x="3368" y="48"/>
                      </a:cubicBezTo>
                      <a:lnTo>
                        <a:pt x="64" y="3348"/>
                      </a:lnTo>
                      <a:cubicBezTo>
                        <a:pt x="1" y="3412"/>
                        <a:pt x="1" y="3514"/>
                        <a:pt x="64" y="3578"/>
                      </a:cubicBezTo>
                      <a:cubicBezTo>
                        <a:pt x="96" y="3609"/>
                        <a:pt x="135" y="3624"/>
                        <a:pt x="177" y="3624"/>
                      </a:cubicBezTo>
                      <a:cubicBezTo>
                        <a:pt x="219" y="3624"/>
                        <a:pt x="258" y="3609"/>
                        <a:pt x="290" y="3578"/>
                      </a:cubicBezTo>
                      <a:lnTo>
                        <a:pt x="3594" y="273"/>
                      </a:lnTo>
                      <a:cubicBezTo>
                        <a:pt x="3658" y="209"/>
                        <a:pt x="3658" y="108"/>
                        <a:pt x="3594" y="48"/>
                      </a:cubicBezTo>
                      <a:cubicBezTo>
                        <a:pt x="3563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1"/>
                <p:cNvSpPr/>
                <p:nvPr/>
              </p:nvSpPr>
              <p:spPr>
                <a:xfrm>
                  <a:off x="1425277" y="2099577"/>
                  <a:ext cx="227208" cy="22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4" extrusionOk="0">
                      <a:moveTo>
                        <a:pt x="177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08"/>
                        <a:pt x="1" y="209"/>
                        <a:pt x="64" y="273"/>
                      </a:cubicBezTo>
                      <a:lnTo>
                        <a:pt x="3368" y="3578"/>
                      </a:lnTo>
                      <a:cubicBezTo>
                        <a:pt x="3396" y="3609"/>
                        <a:pt x="3439" y="3624"/>
                        <a:pt x="3481" y="3624"/>
                      </a:cubicBezTo>
                      <a:cubicBezTo>
                        <a:pt x="3520" y="3624"/>
                        <a:pt x="3562" y="3609"/>
                        <a:pt x="3594" y="3578"/>
                      </a:cubicBezTo>
                      <a:cubicBezTo>
                        <a:pt x="3658" y="3514"/>
                        <a:pt x="3658" y="3412"/>
                        <a:pt x="3594" y="3348"/>
                      </a:cubicBezTo>
                      <a:lnTo>
                        <a:pt x="290" y="48"/>
                      </a:lnTo>
                      <a:cubicBezTo>
                        <a:pt x="259" y="16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Google Shape;134;p1"/>
                <p:cNvSpPr/>
                <p:nvPr/>
              </p:nvSpPr>
              <p:spPr>
                <a:xfrm>
                  <a:off x="1425277" y="1894355"/>
                  <a:ext cx="227208" cy="22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4" extrusionOk="0">
                      <a:moveTo>
                        <a:pt x="3480" y="0"/>
                      </a:moveTo>
                      <a:cubicBezTo>
                        <a:pt x="3439" y="0"/>
                        <a:pt x="3398" y="16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2"/>
                        <a:pt x="1" y="3513"/>
                        <a:pt x="64" y="3577"/>
                      </a:cubicBezTo>
                      <a:cubicBezTo>
                        <a:pt x="96" y="3609"/>
                        <a:pt x="135" y="3623"/>
                        <a:pt x="177" y="3623"/>
                      </a:cubicBezTo>
                      <a:cubicBezTo>
                        <a:pt x="219" y="3623"/>
                        <a:pt x="258" y="3609"/>
                        <a:pt x="290" y="3577"/>
                      </a:cubicBezTo>
                      <a:lnTo>
                        <a:pt x="3594" y="273"/>
                      </a:lnTo>
                      <a:cubicBezTo>
                        <a:pt x="3658" y="209"/>
                        <a:pt x="3658" y="111"/>
                        <a:pt x="3594" y="48"/>
                      </a:cubicBezTo>
                      <a:cubicBezTo>
                        <a:pt x="3563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1"/>
                <p:cNvSpPr/>
                <p:nvPr/>
              </p:nvSpPr>
              <p:spPr>
                <a:xfrm>
                  <a:off x="1425277" y="1894355"/>
                  <a:ext cx="227208" cy="225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4" extrusionOk="0">
                      <a:moveTo>
                        <a:pt x="177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09"/>
                        <a:pt x="64" y="273"/>
                      </a:cubicBezTo>
                      <a:lnTo>
                        <a:pt x="3368" y="3577"/>
                      </a:lnTo>
                      <a:cubicBezTo>
                        <a:pt x="3396" y="3609"/>
                        <a:pt x="3439" y="3623"/>
                        <a:pt x="3481" y="3623"/>
                      </a:cubicBezTo>
                      <a:cubicBezTo>
                        <a:pt x="3520" y="3623"/>
                        <a:pt x="3562" y="3609"/>
                        <a:pt x="3594" y="3577"/>
                      </a:cubicBezTo>
                      <a:cubicBezTo>
                        <a:pt x="3658" y="3513"/>
                        <a:pt x="3658" y="3412"/>
                        <a:pt x="3594" y="3352"/>
                      </a:cubicBezTo>
                      <a:lnTo>
                        <a:pt x="290" y="48"/>
                      </a:lnTo>
                      <a:cubicBezTo>
                        <a:pt x="259" y="16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136;p1"/>
                <p:cNvSpPr/>
                <p:nvPr/>
              </p:nvSpPr>
              <p:spPr>
                <a:xfrm>
                  <a:off x="1425277" y="1689070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0" y="0"/>
                      </a:moveTo>
                      <a:cubicBezTo>
                        <a:pt x="3439" y="0"/>
                        <a:pt x="3398" y="16"/>
                        <a:pt x="3368" y="48"/>
                      </a:cubicBezTo>
                      <a:lnTo>
                        <a:pt x="64" y="3353"/>
                      </a:lnTo>
                      <a:cubicBezTo>
                        <a:pt x="1" y="3416"/>
                        <a:pt x="1" y="3514"/>
                        <a:pt x="64" y="3578"/>
                      </a:cubicBezTo>
                      <a:cubicBezTo>
                        <a:pt x="96" y="3610"/>
                        <a:pt x="135" y="3628"/>
                        <a:pt x="177" y="3628"/>
                      </a:cubicBezTo>
                      <a:cubicBezTo>
                        <a:pt x="219" y="3628"/>
                        <a:pt x="258" y="3610"/>
                        <a:pt x="290" y="3578"/>
                      </a:cubicBezTo>
                      <a:lnTo>
                        <a:pt x="3594" y="274"/>
                      </a:lnTo>
                      <a:cubicBezTo>
                        <a:pt x="3658" y="214"/>
                        <a:pt x="3658" y="111"/>
                        <a:pt x="3594" y="48"/>
                      </a:cubicBezTo>
                      <a:cubicBezTo>
                        <a:pt x="3563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137;p1"/>
                <p:cNvSpPr/>
                <p:nvPr/>
              </p:nvSpPr>
              <p:spPr>
                <a:xfrm>
                  <a:off x="1425277" y="1689070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7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14"/>
                        <a:pt x="64" y="274"/>
                      </a:cubicBezTo>
                      <a:lnTo>
                        <a:pt x="3368" y="3578"/>
                      </a:lnTo>
                      <a:cubicBezTo>
                        <a:pt x="3396" y="3610"/>
                        <a:pt x="3439" y="3628"/>
                        <a:pt x="3481" y="3628"/>
                      </a:cubicBezTo>
                      <a:cubicBezTo>
                        <a:pt x="3520" y="3628"/>
                        <a:pt x="3562" y="3610"/>
                        <a:pt x="3594" y="3578"/>
                      </a:cubicBezTo>
                      <a:cubicBezTo>
                        <a:pt x="3658" y="3514"/>
                        <a:pt x="3658" y="3416"/>
                        <a:pt x="3594" y="3353"/>
                      </a:cubicBezTo>
                      <a:lnTo>
                        <a:pt x="290" y="48"/>
                      </a:lnTo>
                      <a:cubicBezTo>
                        <a:pt x="259" y="16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1"/>
                <p:cNvSpPr/>
                <p:nvPr/>
              </p:nvSpPr>
              <p:spPr>
                <a:xfrm>
                  <a:off x="346120" y="1483972"/>
                  <a:ext cx="3911473" cy="224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74" h="3609" extrusionOk="0">
                      <a:moveTo>
                        <a:pt x="59108" y="321"/>
                      </a:moveTo>
                      <a:lnTo>
                        <a:pt x="62381" y="3286"/>
                      </a:lnTo>
                      <a:lnTo>
                        <a:pt x="322" y="3286"/>
                      </a:lnTo>
                      <a:lnTo>
                        <a:pt x="322" y="321"/>
                      </a:lnTo>
                      <a:close/>
                      <a:moveTo>
                        <a:pt x="162" y="0"/>
                      </a:moveTo>
                      <a:cubicBezTo>
                        <a:pt x="74" y="0"/>
                        <a:pt x="1" y="70"/>
                        <a:pt x="1" y="159"/>
                      </a:cubicBezTo>
                      <a:lnTo>
                        <a:pt x="1" y="3446"/>
                      </a:lnTo>
                      <a:cubicBezTo>
                        <a:pt x="1" y="3534"/>
                        <a:pt x="74" y="3608"/>
                        <a:pt x="162" y="3608"/>
                      </a:cubicBezTo>
                      <a:lnTo>
                        <a:pt x="62797" y="3608"/>
                      </a:lnTo>
                      <a:cubicBezTo>
                        <a:pt x="62864" y="3608"/>
                        <a:pt x="62924" y="3566"/>
                        <a:pt x="62949" y="3506"/>
                      </a:cubicBezTo>
                      <a:cubicBezTo>
                        <a:pt x="62973" y="3442"/>
                        <a:pt x="62956" y="3371"/>
                        <a:pt x="62906" y="3325"/>
                      </a:cubicBezTo>
                      <a:lnTo>
                        <a:pt x="59277" y="43"/>
                      </a:lnTo>
                      <a:cubicBezTo>
                        <a:pt x="59250" y="15"/>
                        <a:pt x="59211" y="0"/>
                        <a:pt x="591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1"/>
                <p:cNvSpPr/>
                <p:nvPr/>
              </p:nvSpPr>
              <p:spPr>
                <a:xfrm>
                  <a:off x="345933" y="704512"/>
                  <a:ext cx="2854442" cy="1004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56" h="16175" extrusionOk="0">
                      <a:moveTo>
                        <a:pt x="19333" y="1"/>
                      </a:moveTo>
                      <a:cubicBezTo>
                        <a:pt x="19302" y="1"/>
                        <a:pt x="19272" y="10"/>
                        <a:pt x="19246" y="27"/>
                      </a:cubicBezTo>
                      <a:lnTo>
                        <a:pt x="77" y="12574"/>
                      </a:lnTo>
                      <a:cubicBezTo>
                        <a:pt x="35" y="12603"/>
                        <a:pt x="11" y="12645"/>
                        <a:pt x="4" y="12694"/>
                      </a:cubicBezTo>
                      <a:cubicBezTo>
                        <a:pt x="0" y="12740"/>
                        <a:pt x="17" y="12789"/>
                        <a:pt x="53" y="12824"/>
                      </a:cubicBezTo>
                      <a:lnTo>
                        <a:pt x="3354" y="16125"/>
                      </a:lnTo>
                      <a:cubicBezTo>
                        <a:pt x="3386" y="16157"/>
                        <a:pt x="3428" y="16174"/>
                        <a:pt x="3470" y="16174"/>
                      </a:cubicBezTo>
                      <a:cubicBezTo>
                        <a:pt x="3508" y="16174"/>
                        <a:pt x="3551" y="16157"/>
                        <a:pt x="3583" y="16125"/>
                      </a:cubicBezTo>
                      <a:cubicBezTo>
                        <a:pt x="3646" y="16065"/>
                        <a:pt x="3646" y="15962"/>
                        <a:pt x="3583" y="15899"/>
                      </a:cubicBezTo>
                      <a:lnTo>
                        <a:pt x="419" y="12736"/>
                      </a:lnTo>
                      <a:lnTo>
                        <a:pt x="19349" y="345"/>
                      </a:lnTo>
                      <a:lnTo>
                        <a:pt x="45701" y="12856"/>
                      </a:lnTo>
                      <a:cubicBezTo>
                        <a:pt x="45723" y="12866"/>
                        <a:pt x="45746" y="12870"/>
                        <a:pt x="45769" y="12870"/>
                      </a:cubicBezTo>
                      <a:cubicBezTo>
                        <a:pt x="45830" y="12870"/>
                        <a:pt x="45888" y="12838"/>
                        <a:pt x="45916" y="12779"/>
                      </a:cubicBezTo>
                      <a:cubicBezTo>
                        <a:pt x="45955" y="12697"/>
                        <a:pt x="45920" y="12603"/>
                        <a:pt x="45838" y="12564"/>
                      </a:cubicBezTo>
                      <a:lnTo>
                        <a:pt x="19406" y="17"/>
                      </a:lnTo>
                      <a:cubicBezTo>
                        <a:pt x="19382" y="6"/>
                        <a:pt x="19357" y="1"/>
                        <a:pt x="193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40;p1"/>
                <p:cNvSpPr/>
                <p:nvPr/>
              </p:nvSpPr>
              <p:spPr>
                <a:xfrm>
                  <a:off x="345250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79" y="0"/>
                      </a:moveTo>
                      <a:cubicBezTo>
                        <a:pt x="3438" y="0"/>
                        <a:pt x="3396" y="16"/>
                        <a:pt x="3365" y="48"/>
                      </a:cubicBezTo>
                      <a:lnTo>
                        <a:pt x="64" y="3352"/>
                      </a:lnTo>
                      <a:cubicBezTo>
                        <a:pt x="0" y="3415"/>
                        <a:pt x="0" y="3518"/>
                        <a:pt x="64" y="3578"/>
                      </a:cubicBezTo>
                      <a:cubicBezTo>
                        <a:pt x="92" y="3610"/>
                        <a:pt x="134" y="3627"/>
                        <a:pt x="176" y="3627"/>
                      </a:cubicBezTo>
                      <a:cubicBezTo>
                        <a:pt x="215" y="3627"/>
                        <a:pt x="258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7" y="214"/>
                        <a:pt x="3657" y="111"/>
                        <a:pt x="3594" y="48"/>
                      </a:cubicBezTo>
                      <a:cubicBezTo>
                        <a:pt x="3562" y="16"/>
                        <a:pt x="3521" y="0"/>
                        <a:pt x="34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41;p1"/>
                <p:cNvSpPr/>
                <p:nvPr/>
              </p:nvSpPr>
              <p:spPr>
                <a:xfrm>
                  <a:off x="550286" y="1483848"/>
                  <a:ext cx="227145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7" h="3628" extrusionOk="0">
                      <a:moveTo>
                        <a:pt x="178" y="0"/>
                      </a:moveTo>
                      <a:cubicBezTo>
                        <a:pt x="137" y="0"/>
                        <a:pt x="95" y="16"/>
                        <a:pt x="64" y="48"/>
                      </a:cubicBezTo>
                      <a:cubicBezTo>
                        <a:pt x="0" y="111"/>
                        <a:pt x="0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400" y="3610"/>
                        <a:pt x="3442" y="3627"/>
                        <a:pt x="3481" y="3627"/>
                      </a:cubicBezTo>
                      <a:cubicBezTo>
                        <a:pt x="3523" y="3627"/>
                        <a:pt x="3566" y="3610"/>
                        <a:pt x="3597" y="3578"/>
                      </a:cubicBezTo>
                      <a:cubicBezTo>
                        <a:pt x="3657" y="3518"/>
                        <a:pt x="3657" y="3415"/>
                        <a:pt x="3597" y="3352"/>
                      </a:cubicBezTo>
                      <a:lnTo>
                        <a:pt x="293" y="48"/>
                      </a:lnTo>
                      <a:cubicBezTo>
                        <a:pt x="261" y="16"/>
                        <a:pt x="220" y="0"/>
                        <a:pt x="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1"/>
                <p:cNvSpPr/>
                <p:nvPr/>
              </p:nvSpPr>
              <p:spPr>
                <a:xfrm>
                  <a:off x="550286" y="1483848"/>
                  <a:ext cx="227145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7" h="3628" extrusionOk="0">
                      <a:moveTo>
                        <a:pt x="3482" y="0"/>
                      </a:moveTo>
                      <a:cubicBezTo>
                        <a:pt x="3441" y="0"/>
                        <a:pt x="3399" y="16"/>
                        <a:pt x="3368" y="48"/>
                      </a:cubicBezTo>
                      <a:lnTo>
                        <a:pt x="64" y="3352"/>
                      </a:lnTo>
                      <a:cubicBezTo>
                        <a:pt x="0" y="3415"/>
                        <a:pt x="0" y="3518"/>
                        <a:pt x="64" y="3578"/>
                      </a:cubicBezTo>
                      <a:cubicBezTo>
                        <a:pt x="96" y="3610"/>
                        <a:pt x="138" y="3627"/>
                        <a:pt x="180" y="3627"/>
                      </a:cubicBezTo>
                      <a:cubicBezTo>
                        <a:pt x="218" y="3627"/>
                        <a:pt x="261" y="3610"/>
                        <a:pt x="293" y="3578"/>
                      </a:cubicBezTo>
                      <a:lnTo>
                        <a:pt x="3597" y="277"/>
                      </a:lnTo>
                      <a:cubicBezTo>
                        <a:pt x="3657" y="214"/>
                        <a:pt x="3657" y="111"/>
                        <a:pt x="3597" y="48"/>
                      </a:cubicBezTo>
                      <a:cubicBezTo>
                        <a:pt x="3565" y="16"/>
                        <a:pt x="3524" y="0"/>
                        <a:pt x="34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" name="Google Shape;143;p1"/>
                <p:cNvSpPr/>
                <p:nvPr/>
              </p:nvSpPr>
              <p:spPr>
                <a:xfrm>
                  <a:off x="755509" y="1483848"/>
                  <a:ext cx="227145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7" h="3628" extrusionOk="0">
                      <a:moveTo>
                        <a:pt x="178" y="0"/>
                      </a:moveTo>
                      <a:cubicBezTo>
                        <a:pt x="137" y="0"/>
                        <a:pt x="95" y="16"/>
                        <a:pt x="64" y="48"/>
                      </a:cubicBezTo>
                      <a:cubicBezTo>
                        <a:pt x="0" y="111"/>
                        <a:pt x="0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400" y="3610"/>
                        <a:pt x="3439" y="3627"/>
                        <a:pt x="3481" y="3627"/>
                      </a:cubicBezTo>
                      <a:cubicBezTo>
                        <a:pt x="3523" y="3627"/>
                        <a:pt x="3562" y="3610"/>
                        <a:pt x="3594" y="3578"/>
                      </a:cubicBezTo>
                      <a:cubicBezTo>
                        <a:pt x="3657" y="3518"/>
                        <a:pt x="3657" y="3415"/>
                        <a:pt x="3594" y="3352"/>
                      </a:cubicBezTo>
                      <a:lnTo>
                        <a:pt x="293" y="48"/>
                      </a:lnTo>
                      <a:cubicBezTo>
                        <a:pt x="261" y="16"/>
                        <a:pt x="220" y="0"/>
                        <a:pt x="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44;p1"/>
                <p:cNvSpPr/>
                <p:nvPr/>
              </p:nvSpPr>
              <p:spPr>
                <a:xfrm>
                  <a:off x="755509" y="1483848"/>
                  <a:ext cx="227145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7" h="3628" extrusionOk="0">
                      <a:moveTo>
                        <a:pt x="3482" y="0"/>
                      </a:moveTo>
                      <a:cubicBezTo>
                        <a:pt x="3441" y="0"/>
                        <a:pt x="3399" y="16"/>
                        <a:pt x="3368" y="48"/>
                      </a:cubicBezTo>
                      <a:lnTo>
                        <a:pt x="64" y="3352"/>
                      </a:lnTo>
                      <a:cubicBezTo>
                        <a:pt x="0" y="3415"/>
                        <a:pt x="0" y="3518"/>
                        <a:pt x="64" y="3578"/>
                      </a:cubicBezTo>
                      <a:cubicBezTo>
                        <a:pt x="96" y="3610"/>
                        <a:pt x="138" y="3627"/>
                        <a:pt x="177" y="3627"/>
                      </a:cubicBezTo>
                      <a:cubicBezTo>
                        <a:pt x="219" y="3627"/>
                        <a:pt x="262" y="3610"/>
                        <a:pt x="293" y="3578"/>
                      </a:cubicBezTo>
                      <a:lnTo>
                        <a:pt x="3594" y="277"/>
                      </a:lnTo>
                      <a:cubicBezTo>
                        <a:pt x="3657" y="214"/>
                        <a:pt x="3657" y="111"/>
                        <a:pt x="3594" y="48"/>
                      </a:cubicBezTo>
                      <a:cubicBezTo>
                        <a:pt x="3563" y="16"/>
                        <a:pt x="3523" y="0"/>
                        <a:pt x="34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1"/>
                <p:cNvSpPr/>
                <p:nvPr/>
              </p:nvSpPr>
              <p:spPr>
                <a:xfrm>
                  <a:off x="960731" y="1483848"/>
                  <a:ext cx="227145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7" h="3628" extrusionOk="0">
                      <a:moveTo>
                        <a:pt x="178" y="0"/>
                      </a:moveTo>
                      <a:cubicBezTo>
                        <a:pt x="137" y="0"/>
                        <a:pt x="95" y="16"/>
                        <a:pt x="64" y="48"/>
                      </a:cubicBezTo>
                      <a:cubicBezTo>
                        <a:pt x="0" y="111"/>
                        <a:pt x="0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400" y="3610"/>
                        <a:pt x="3439" y="3627"/>
                        <a:pt x="3481" y="3627"/>
                      </a:cubicBezTo>
                      <a:cubicBezTo>
                        <a:pt x="3523" y="3627"/>
                        <a:pt x="3562" y="3610"/>
                        <a:pt x="3594" y="3578"/>
                      </a:cubicBezTo>
                      <a:cubicBezTo>
                        <a:pt x="3657" y="3518"/>
                        <a:pt x="3657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9" y="16"/>
                        <a:pt x="219" y="0"/>
                        <a:pt x="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146;p1"/>
                <p:cNvSpPr/>
                <p:nvPr/>
              </p:nvSpPr>
              <p:spPr>
                <a:xfrm>
                  <a:off x="960731" y="1483848"/>
                  <a:ext cx="227145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7" h="3628" extrusionOk="0">
                      <a:moveTo>
                        <a:pt x="3479" y="0"/>
                      </a:moveTo>
                      <a:cubicBezTo>
                        <a:pt x="3438" y="0"/>
                        <a:pt x="3398" y="16"/>
                        <a:pt x="3368" y="48"/>
                      </a:cubicBezTo>
                      <a:lnTo>
                        <a:pt x="64" y="3352"/>
                      </a:lnTo>
                      <a:cubicBezTo>
                        <a:pt x="0" y="3415"/>
                        <a:pt x="0" y="3518"/>
                        <a:pt x="64" y="3578"/>
                      </a:cubicBezTo>
                      <a:cubicBezTo>
                        <a:pt x="96" y="3610"/>
                        <a:pt x="135" y="3627"/>
                        <a:pt x="177" y="3627"/>
                      </a:cubicBezTo>
                      <a:cubicBezTo>
                        <a:pt x="219" y="3627"/>
                        <a:pt x="258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7" y="214"/>
                        <a:pt x="3657" y="111"/>
                        <a:pt x="3594" y="48"/>
                      </a:cubicBezTo>
                      <a:cubicBezTo>
                        <a:pt x="3562" y="16"/>
                        <a:pt x="3520" y="0"/>
                        <a:pt x="34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" name="Google Shape;147;p1"/>
                <p:cNvSpPr/>
                <p:nvPr/>
              </p:nvSpPr>
              <p:spPr>
                <a:xfrm>
                  <a:off x="1165954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5" y="0"/>
                      </a:moveTo>
                      <a:cubicBezTo>
                        <a:pt x="134" y="0"/>
                        <a:pt x="94" y="16"/>
                        <a:pt x="64" y="48"/>
                      </a:cubicBezTo>
                      <a:cubicBezTo>
                        <a:pt x="1" y="111"/>
                        <a:pt x="1" y="214"/>
                        <a:pt x="64" y="277"/>
                      </a:cubicBezTo>
                      <a:lnTo>
                        <a:pt x="3365" y="3578"/>
                      </a:lnTo>
                      <a:cubicBezTo>
                        <a:pt x="3396" y="3610"/>
                        <a:pt x="3439" y="3627"/>
                        <a:pt x="3481" y="3627"/>
                      </a:cubicBezTo>
                      <a:cubicBezTo>
                        <a:pt x="3520" y="3627"/>
                        <a:pt x="3562" y="3610"/>
                        <a:pt x="3594" y="3578"/>
                      </a:cubicBezTo>
                      <a:cubicBezTo>
                        <a:pt x="3657" y="3518"/>
                        <a:pt x="3657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8" y="16"/>
                        <a:pt x="216" y="0"/>
                        <a:pt x="1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1"/>
                <p:cNvSpPr/>
                <p:nvPr/>
              </p:nvSpPr>
              <p:spPr>
                <a:xfrm>
                  <a:off x="1165954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79" y="0"/>
                      </a:moveTo>
                      <a:cubicBezTo>
                        <a:pt x="3438" y="0"/>
                        <a:pt x="3397" y="16"/>
                        <a:pt x="3365" y="48"/>
                      </a:cubicBezTo>
                      <a:lnTo>
                        <a:pt x="64" y="3352"/>
                      </a:lnTo>
                      <a:cubicBezTo>
                        <a:pt x="1" y="3415"/>
                        <a:pt x="1" y="3518"/>
                        <a:pt x="64" y="3578"/>
                      </a:cubicBezTo>
                      <a:cubicBezTo>
                        <a:pt x="96" y="3610"/>
                        <a:pt x="135" y="3627"/>
                        <a:pt x="177" y="3627"/>
                      </a:cubicBezTo>
                      <a:cubicBezTo>
                        <a:pt x="219" y="3627"/>
                        <a:pt x="258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7" y="214"/>
                        <a:pt x="3657" y="111"/>
                        <a:pt x="3594" y="48"/>
                      </a:cubicBezTo>
                      <a:cubicBezTo>
                        <a:pt x="3562" y="16"/>
                        <a:pt x="3521" y="0"/>
                        <a:pt x="34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49;p1"/>
                <p:cNvSpPr/>
                <p:nvPr/>
              </p:nvSpPr>
              <p:spPr>
                <a:xfrm>
                  <a:off x="1371176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5" y="0"/>
                      </a:moveTo>
                      <a:cubicBezTo>
                        <a:pt x="134" y="0"/>
                        <a:pt x="93" y="16"/>
                        <a:pt x="61" y="48"/>
                      </a:cubicBezTo>
                      <a:cubicBezTo>
                        <a:pt x="1" y="111"/>
                        <a:pt x="1" y="214"/>
                        <a:pt x="61" y="277"/>
                      </a:cubicBezTo>
                      <a:lnTo>
                        <a:pt x="3365" y="3578"/>
                      </a:lnTo>
                      <a:cubicBezTo>
                        <a:pt x="3396" y="3610"/>
                        <a:pt x="3439" y="3627"/>
                        <a:pt x="3478" y="3627"/>
                      </a:cubicBezTo>
                      <a:cubicBezTo>
                        <a:pt x="3520" y="3627"/>
                        <a:pt x="3562" y="3610"/>
                        <a:pt x="3594" y="3578"/>
                      </a:cubicBezTo>
                      <a:cubicBezTo>
                        <a:pt x="3658" y="3518"/>
                        <a:pt x="3658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8" y="16"/>
                        <a:pt x="217" y="0"/>
                        <a:pt x="1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150;p1"/>
                <p:cNvSpPr/>
                <p:nvPr/>
              </p:nvSpPr>
              <p:spPr>
                <a:xfrm>
                  <a:off x="1371176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0" y="0"/>
                      </a:moveTo>
                      <a:cubicBezTo>
                        <a:pt x="3438" y="0"/>
                        <a:pt x="3397" y="16"/>
                        <a:pt x="3365" y="48"/>
                      </a:cubicBezTo>
                      <a:lnTo>
                        <a:pt x="61" y="3352"/>
                      </a:lnTo>
                      <a:cubicBezTo>
                        <a:pt x="1" y="3415"/>
                        <a:pt x="1" y="3518"/>
                        <a:pt x="61" y="3578"/>
                      </a:cubicBezTo>
                      <a:cubicBezTo>
                        <a:pt x="92" y="3610"/>
                        <a:pt x="135" y="3627"/>
                        <a:pt x="177" y="3627"/>
                      </a:cubicBezTo>
                      <a:cubicBezTo>
                        <a:pt x="216" y="3627"/>
                        <a:pt x="258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8" y="214"/>
                        <a:pt x="3658" y="111"/>
                        <a:pt x="3594" y="48"/>
                      </a:cubicBezTo>
                      <a:cubicBezTo>
                        <a:pt x="3563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1"/>
                <p:cNvSpPr/>
                <p:nvPr/>
              </p:nvSpPr>
              <p:spPr>
                <a:xfrm>
                  <a:off x="1576213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9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399" y="3610"/>
                        <a:pt x="3442" y="3627"/>
                        <a:pt x="3481" y="3627"/>
                      </a:cubicBezTo>
                      <a:cubicBezTo>
                        <a:pt x="3523" y="3627"/>
                        <a:pt x="3565" y="3610"/>
                        <a:pt x="3597" y="3578"/>
                      </a:cubicBezTo>
                      <a:cubicBezTo>
                        <a:pt x="3658" y="3518"/>
                        <a:pt x="3658" y="3415"/>
                        <a:pt x="3597" y="3352"/>
                      </a:cubicBezTo>
                      <a:lnTo>
                        <a:pt x="293" y="48"/>
                      </a:lnTo>
                      <a:cubicBezTo>
                        <a:pt x="262" y="16"/>
                        <a:pt x="220" y="0"/>
                        <a:pt x="1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1"/>
                <p:cNvSpPr/>
                <p:nvPr/>
              </p:nvSpPr>
              <p:spPr>
                <a:xfrm>
                  <a:off x="1576213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3" y="0"/>
                      </a:moveTo>
                      <a:cubicBezTo>
                        <a:pt x="3441" y="0"/>
                        <a:pt x="3400" y="16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5"/>
                        <a:pt x="1" y="3518"/>
                        <a:pt x="64" y="3578"/>
                      </a:cubicBezTo>
                      <a:cubicBezTo>
                        <a:pt x="95" y="3610"/>
                        <a:pt x="138" y="3627"/>
                        <a:pt x="177" y="3627"/>
                      </a:cubicBezTo>
                      <a:cubicBezTo>
                        <a:pt x="219" y="3627"/>
                        <a:pt x="261" y="3610"/>
                        <a:pt x="293" y="3578"/>
                      </a:cubicBezTo>
                      <a:lnTo>
                        <a:pt x="3597" y="277"/>
                      </a:lnTo>
                      <a:cubicBezTo>
                        <a:pt x="3658" y="214"/>
                        <a:pt x="3658" y="111"/>
                        <a:pt x="3597" y="48"/>
                      </a:cubicBezTo>
                      <a:cubicBezTo>
                        <a:pt x="3566" y="16"/>
                        <a:pt x="3524" y="0"/>
                        <a:pt x="34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1"/>
                <p:cNvSpPr/>
                <p:nvPr/>
              </p:nvSpPr>
              <p:spPr>
                <a:xfrm>
                  <a:off x="1781435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9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400" y="3610"/>
                        <a:pt x="3438" y="3627"/>
                        <a:pt x="3481" y="3627"/>
                      </a:cubicBezTo>
                      <a:cubicBezTo>
                        <a:pt x="3523" y="3627"/>
                        <a:pt x="3562" y="3610"/>
                        <a:pt x="3594" y="3578"/>
                      </a:cubicBezTo>
                      <a:cubicBezTo>
                        <a:pt x="3658" y="3518"/>
                        <a:pt x="3658" y="3415"/>
                        <a:pt x="3594" y="3352"/>
                      </a:cubicBezTo>
                      <a:lnTo>
                        <a:pt x="293" y="48"/>
                      </a:lnTo>
                      <a:cubicBezTo>
                        <a:pt x="262" y="16"/>
                        <a:pt x="220" y="0"/>
                        <a:pt x="1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1"/>
                <p:cNvSpPr/>
                <p:nvPr/>
              </p:nvSpPr>
              <p:spPr>
                <a:xfrm>
                  <a:off x="1781435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2" y="0"/>
                      </a:moveTo>
                      <a:cubicBezTo>
                        <a:pt x="3441" y="0"/>
                        <a:pt x="3400" y="16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5"/>
                        <a:pt x="1" y="3518"/>
                        <a:pt x="64" y="3578"/>
                      </a:cubicBezTo>
                      <a:cubicBezTo>
                        <a:pt x="95" y="3610"/>
                        <a:pt x="138" y="3627"/>
                        <a:pt x="177" y="3627"/>
                      </a:cubicBezTo>
                      <a:cubicBezTo>
                        <a:pt x="219" y="3627"/>
                        <a:pt x="261" y="3610"/>
                        <a:pt x="293" y="3578"/>
                      </a:cubicBezTo>
                      <a:lnTo>
                        <a:pt x="3594" y="277"/>
                      </a:lnTo>
                      <a:cubicBezTo>
                        <a:pt x="3658" y="214"/>
                        <a:pt x="3658" y="111"/>
                        <a:pt x="3594" y="48"/>
                      </a:cubicBezTo>
                      <a:cubicBezTo>
                        <a:pt x="3564" y="16"/>
                        <a:pt x="3523" y="0"/>
                        <a:pt x="34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Google Shape;155;p1"/>
                <p:cNvSpPr/>
                <p:nvPr/>
              </p:nvSpPr>
              <p:spPr>
                <a:xfrm>
                  <a:off x="1986658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8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400" y="3610"/>
                        <a:pt x="3439" y="3627"/>
                        <a:pt x="3481" y="3627"/>
                      </a:cubicBezTo>
                      <a:cubicBezTo>
                        <a:pt x="3524" y="3627"/>
                        <a:pt x="3562" y="3610"/>
                        <a:pt x="3594" y="3578"/>
                      </a:cubicBezTo>
                      <a:cubicBezTo>
                        <a:pt x="3658" y="3518"/>
                        <a:pt x="3658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60" y="16"/>
                        <a:pt x="219" y="0"/>
                        <a:pt x="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1"/>
                <p:cNvSpPr/>
                <p:nvPr/>
              </p:nvSpPr>
              <p:spPr>
                <a:xfrm>
                  <a:off x="1986658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0" y="0"/>
                      </a:moveTo>
                      <a:cubicBezTo>
                        <a:pt x="3439" y="0"/>
                        <a:pt x="3398" y="16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5"/>
                        <a:pt x="1" y="3518"/>
                        <a:pt x="64" y="3578"/>
                      </a:cubicBezTo>
                      <a:cubicBezTo>
                        <a:pt x="96" y="3610"/>
                        <a:pt x="134" y="3627"/>
                        <a:pt x="177" y="3627"/>
                      </a:cubicBezTo>
                      <a:cubicBezTo>
                        <a:pt x="219" y="3627"/>
                        <a:pt x="258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8" y="214"/>
                        <a:pt x="3658" y="111"/>
                        <a:pt x="3594" y="48"/>
                      </a:cubicBezTo>
                      <a:cubicBezTo>
                        <a:pt x="3562" y="16"/>
                        <a:pt x="3521" y="0"/>
                        <a:pt x="34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1"/>
                <p:cNvSpPr/>
                <p:nvPr/>
              </p:nvSpPr>
              <p:spPr>
                <a:xfrm>
                  <a:off x="2191880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6" y="0"/>
                      </a:moveTo>
                      <a:cubicBezTo>
                        <a:pt x="135" y="0"/>
                        <a:pt x="94" y="16"/>
                        <a:pt x="64" y="48"/>
                      </a:cubicBezTo>
                      <a:cubicBezTo>
                        <a:pt x="1" y="111"/>
                        <a:pt x="1" y="214"/>
                        <a:pt x="64" y="277"/>
                      </a:cubicBezTo>
                      <a:lnTo>
                        <a:pt x="3365" y="3578"/>
                      </a:lnTo>
                      <a:cubicBezTo>
                        <a:pt x="3397" y="3610"/>
                        <a:pt x="3439" y="3627"/>
                        <a:pt x="3481" y="3627"/>
                      </a:cubicBezTo>
                      <a:cubicBezTo>
                        <a:pt x="3520" y="3627"/>
                        <a:pt x="3563" y="3610"/>
                        <a:pt x="3594" y="3578"/>
                      </a:cubicBezTo>
                      <a:cubicBezTo>
                        <a:pt x="3658" y="3518"/>
                        <a:pt x="3658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8" y="16"/>
                        <a:pt x="217" y="0"/>
                        <a:pt x="1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1"/>
                <p:cNvSpPr/>
                <p:nvPr/>
              </p:nvSpPr>
              <p:spPr>
                <a:xfrm>
                  <a:off x="2191880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79" y="0"/>
                      </a:moveTo>
                      <a:cubicBezTo>
                        <a:pt x="3438" y="0"/>
                        <a:pt x="3396" y="16"/>
                        <a:pt x="3365" y="48"/>
                      </a:cubicBezTo>
                      <a:lnTo>
                        <a:pt x="64" y="3352"/>
                      </a:lnTo>
                      <a:cubicBezTo>
                        <a:pt x="1" y="3415"/>
                        <a:pt x="1" y="3518"/>
                        <a:pt x="64" y="3578"/>
                      </a:cubicBezTo>
                      <a:cubicBezTo>
                        <a:pt x="96" y="3610"/>
                        <a:pt x="135" y="3627"/>
                        <a:pt x="177" y="3627"/>
                      </a:cubicBezTo>
                      <a:cubicBezTo>
                        <a:pt x="220" y="3627"/>
                        <a:pt x="258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8" y="214"/>
                        <a:pt x="3658" y="111"/>
                        <a:pt x="3594" y="48"/>
                      </a:cubicBezTo>
                      <a:cubicBezTo>
                        <a:pt x="3562" y="16"/>
                        <a:pt x="3521" y="0"/>
                        <a:pt x="34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1"/>
                <p:cNvSpPr/>
                <p:nvPr/>
              </p:nvSpPr>
              <p:spPr>
                <a:xfrm>
                  <a:off x="2397103" y="1483848"/>
                  <a:ext cx="227021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" h="3628" extrusionOk="0">
                      <a:moveTo>
                        <a:pt x="175" y="0"/>
                      </a:moveTo>
                      <a:cubicBezTo>
                        <a:pt x="134" y="0"/>
                        <a:pt x="92" y="16"/>
                        <a:pt x="61" y="48"/>
                      </a:cubicBezTo>
                      <a:cubicBezTo>
                        <a:pt x="1" y="111"/>
                        <a:pt x="1" y="214"/>
                        <a:pt x="61" y="277"/>
                      </a:cubicBezTo>
                      <a:lnTo>
                        <a:pt x="3365" y="3578"/>
                      </a:lnTo>
                      <a:cubicBezTo>
                        <a:pt x="3397" y="3610"/>
                        <a:pt x="3439" y="3627"/>
                        <a:pt x="3478" y="3627"/>
                      </a:cubicBezTo>
                      <a:cubicBezTo>
                        <a:pt x="3520" y="3627"/>
                        <a:pt x="3563" y="3610"/>
                        <a:pt x="3594" y="3578"/>
                      </a:cubicBezTo>
                      <a:cubicBezTo>
                        <a:pt x="3654" y="3518"/>
                        <a:pt x="3654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8" y="16"/>
                        <a:pt x="217" y="0"/>
                        <a:pt x="1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1"/>
                <p:cNvSpPr/>
                <p:nvPr/>
              </p:nvSpPr>
              <p:spPr>
                <a:xfrm>
                  <a:off x="2397103" y="1483848"/>
                  <a:ext cx="227021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" h="3628" extrusionOk="0">
                      <a:moveTo>
                        <a:pt x="3479" y="0"/>
                      </a:moveTo>
                      <a:cubicBezTo>
                        <a:pt x="3438" y="0"/>
                        <a:pt x="3396" y="16"/>
                        <a:pt x="3365" y="48"/>
                      </a:cubicBezTo>
                      <a:lnTo>
                        <a:pt x="61" y="3352"/>
                      </a:lnTo>
                      <a:cubicBezTo>
                        <a:pt x="1" y="3415"/>
                        <a:pt x="1" y="3518"/>
                        <a:pt x="61" y="3578"/>
                      </a:cubicBezTo>
                      <a:cubicBezTo>
                        <a:pt x="93" y="3610"/>
                        <a:pt x="135" y="3627"/>
                        <a:pt x="177" y="3627"/>
                      </a:cubicBezTo>
                      <a:cubicBezTo>
                        <a:pt x="216" y="3627"/>
                        <a:pt x="259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4" y="214"/>
                        <a:pt x="3654" y="111"/>
                        <a:pt x="3594" y="48"/>
                      </a:cubicBezTo>
                      <a:cubicBezTo>
                        <a:pt x="3562" y="16"/>
                        <a:pt x="3521" y="0"/>
                        <a:pt x="34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1"/>
                <p:cNvSpPr/>
                <p:nvPr/>
              </p:nvSpPr>
              <p:spPr>
                <a:xfrm>
                  <a:off x="2602139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8" y="0"/>
                      </a:moveTo>
                      <a:cubicBezTo>
                        <a:pt x="137" y="0"/>
                        <a:pt x="95" y="16"/>
                        <a:pt x="64" y="48"/>
                      </a:cubicBezTo>
                      <a:cubicBezTo>
                        <a:pt x="0" y="111"/>
                        <a:pt x="0" y="214"/>
                        <a:pt x="64" y="277"/>
                      </a:cubicBezTo>
                      <a:lnTo>
                        <a:pt x="3369" y="3578"/>
                      </a:lnTo>
                      <a:cubicBezTo>
                        <a:pt x="3400" y="3610"/>
                        <a:pt x="3442" y="3627"/>
                        <a:pt x="3481" y="3627"/>
                      </a:cubicBezTo>
                      <a:cubicBezTo>
                        <a:pt x="3523" y="3627"/>
                        <a:pt x="3566" y="3610"/>
                        <a:pt x="3594" y="3578"/>
                      </a:cubicBezTo>
                      <a:cubicBezTo>
                        <a:pt x="3657" y="3518"/>
                        <a:pt x="3657" y="3415"/>
                        <a:pt x="3594" y="3352"/>
                      </a:cubicBezTo>
                      <a:lnTo>
                        <a:pt x="293" y="48"/>
                      </a:lnTo>
                      <a:cubicBezTo>
                        <a:pt x="261" y="16"/>
                        <a:pt x="220" y="0"/>
                        <a:pt x="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1"/>
                <p:cNvSpPr/>
                <p:nvPr/>
              </p:nvSpPr>
              <p:spPr>
                <a:xfrm>
                  <a:off x="2602139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2" y="0"/>
                      </a:moveTo>
                      <a:cubicBezTo>
                        <a:pt x="3442" y="0"/>
                        <a:pt x="3400" y="16"/>
                        <a:pt x="3369" y="48"/>
                      </a:cubicBezTo>
                      <a:lnTo>
                        <a:pt x="64" y="3352"/>
                      </a:lnTo>
                      <a:cubicBezTo>
                        <a:pt x="0" y="3415"/>
                        <a:pt x="0" y="3518"/>
                        <a:pt x="64" y="3578"/>
                      </a:cubicBezTo>
                      <a:cubicBezTo>
                        <a:pt x="96" y="3610"/>
                        <a:pt x="138" y="3627"/>
                        <a:pt x="177" y="3627"/>
                      </a:cubicBezTo>
                      <a:cubicBezTo>
                        <a:pt x="219" y="3627"/>
                        <a:pt x="262" y="3610"/>
                        <a:pt x="293" y="3578"/>
                      </a:cubicBezTo>
                      <a:lnTo>
                        <a:pt x="3594" y="277"/>
                      </a:lnTo>
                      <a:cubicBezTo>
                        <a:pt x="3657" y="214"/>
                        <a:pt x="3657" y="111"/>
                        <a:pt x="3594" y="48"/>
                      </a:cubicBezTo>
                      <a:cubicBezTo>
                        <a:pt x="3564" y="16"/>
                        <a:pt x="3523" y="0"/>
                        <a:pt x="34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1"/>
                <p:cNvSpPr/>
                <p:nvPr/>
              </p:nvSpPr>
              <p:spPr>
                <a:xfrm>
                  <a:off x="2807423" y="1483848"/>
                  <a:ext cx="227145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7" h="3628" extrusionOk="0">
                      <a:moveTo>
                        <a:pt x="177" y="0"/>
                      </a:moveTo>
                      <a:cubicBezTo>
                        <a:pt x="137" y="0"/>
                        <a:pt x="95" y="16"/>
                        <a:pt x="64" y="48"/>
                      </a:cubicBezTo>
                      <a:cubicBezTo>
                        <a:pt x="0" y="111"/>
                        <a:pt x="0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399" y="3610"/>
                        <a:pt x="3438" y="3627"/>
                        <a:pt x="3480" y="3627"/>
                      </a:cubicBezTo>
                      <a:cubicBezTo>
                        <a:pt x="3522" y="3627"/>
                        <a:pt x="3561" y="3610"/>
                        <a:pt x="3593" y="3578"/>
                      </a:cubicBezTo>
                      <a:cubicBezTo>
                        <a:pt x="3656" y="3518"/>
                        <a:pt x="3656" y="3415"/>
                        <a:pt x="3593" y="3352"/>
                      </a:cubicBezTo>
                      <a:lnTo>
                        <a:pt x="289" y="48"/>
                      </a:lnTo>
                      <a:cubicBezTo>
                        <a:pt x="259" y="16"/>
                        <a:pt x="218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"/>
                <p:cNvSpPr/>
                <p:nvPr/>
              </p:nvSpPr>
              <p:spPr>
                <a:xfrm>
                  <a:off x="3012646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6" y="0"/>
                      </a:moveTo>
                      <a:cubicBezTo>
                        <a:pt x="136" y="0"/>
                        <a:pt x="95" y="16"/>
                        <a:pt x="64" y="48"/>
                      </a:cubicBezTo>
                      <a:cubicBezTo>
                        <a:pt x="0" y="111"/>
                        <a:pt x="0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396" y="3610"/>
                        <a:pt x="3438" y="3627"/>
                        <a:pt x="3480" y="3627"/>
                      </a:cubicBezTo>
                      <a:cubicBezTo>
                        <a:pt x="3519" y="3627"/>
                        <a:pt x="3561" y="3610"/>
                        <a:pt x="3594" y="3578"/>
                      </a:cubicBezTo>
                      <a:cubicBezTo>
                        <a:pt x="3657" y="3518"/>
                        <a:pt x="3657" y="3415"/>
                        <a:pt x="3594" y="3352"/>
                      </a:cubicBezTo>
                      <a:lnTo>
                        <a:pt x="289" y="48"/>
                      </a:lnTo>
                      <a:cubicBezTo>
                        <a:pt x="257" y="16"/>
                        <a:pt x="217" y="0"/>
                        <a:pt x="1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"/>
                <p:cNvSpPr/>
                <p:nvPr/>
              </p:nvSpPr>
              <p:spPr>
                <a:xfrm>
                  <a:off x="3012646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79" y="0"/>
                      </a:moveTo>
                      <a:cubicBezTo>
                        <a:pt x="3438" y="0"/>
                        <a:pt x="3398" y="16"/>
                        <a:pt x="3368" y="48"/>
                      </a:cubicBezTo>
                      <a:lnTo>
                        <a:pt x="64" y="3352"/>
                      </a:lnTo>
                      <a:cubicBezTo>
                        <a:pt x="0" y="3415"/>
                        <a:pt x="0" y="3518"/>
                        <a:pt x="64" y="3578"/>
                      </a:cubicBezTo>
                      <a:cubicBezTo>
                        <a:pt x="95" y="3610"/>
                        <a:pt x="134" y="3627"/>
                        <a:pt x="176" y="3627"/>
                      </a:cubicBezTo>
                      <a:cubicBezTo>
                        <a:pt x="218" y="3627"/>
                        <a:pt x="257" y="3610"/>
                        <a:pt x="289" y="3578"/>
                      </a:cubicBezTo>
                      <a:lnTo>
                        <a:pt x="3594" y="277"/>
                      </a:lnTo>
                      <a:cubicBezTo>
                        <a:pt x="3657" y="214"/>
                        <a:pt x="3657" y="111"/>
                        <a:pt x="3594" y="48"/>
                      </a:cubicBezTo>
                      <a:cubicBezTo>
                        <a:pt x="3562" y="16"/>
                        <a:pt x="3520" y="0"/>
                        <a:pt x="34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1"/>
                <p:cNvSpPr/>
                <p:nvPr/>
              </p:nvSpPr>
              <p:spPr>
                <a:xfrm>
                  <a:off x="3217869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5" y="0"/>
                      </a:moveTo>
                      <a:cubicBezTo>
                        <a:pt x="134" y="0"/>
                        <a:pt x="94" y="16"/>
                        <a:pt x="64" y="48"/>
                      </a:cubicBezTo>
                      <a:cubicBezTo>
                        <a:pt x="0" y="111"/>
                        <a:pt x="0" y="214"/>
                        <a:pt x="64" y="277"/>
                      </a:cubicBezTo>
                      <a:lnTo>
                        <a:pt x="3364" y="3578"/>
                      </a:lnTo>
                      <a:cubicBezTo>
                        <a:pt x="3396" y="3610"/>
                        <a:pt x="3438" y="3627"/>
                        <a:pt x="3480" y="3627"/>
                      </a:cubicBezTo>
                      <a:cubicBezTo>
                        <a:pt x="3519" y="3627"/>
                        <a:pt x="3561" y="3610"/>
                        <a:pt x="3594" y="3578"/>
                      </a:cubicBezTo>
                      <a:cubicBezTo>
                        <a:pt x="3657" y="3518"/>
                        <a:pt x="3657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8" y="16"/>
                        <a:pt x="216" y="0"/>
                        <a:pt x="1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1"/>
                <p:cNvSpPr/>
                <p:nvPr/>
              </p:nvSpPr>
              <p:spPr>
                <a:xfrm>
                  <a:off x="3217869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79" y="0"/>
                      </a:moveTo>
                      <a:cubicBezTo>
                        <a:pt x="3437" y="0"/>
                        <a:pt x="3396" y="16"/>
                        <a:pt x="3364" y="48"/>
                      </a:cubicBezTo>
                      <a:lnTo>
                        <a:pt x="64" y="3352"/>
                      </a:lnTo>
                      <a:cubicBezTo>
                        <a:pt x="0" y="3415"/>
                        <a:pt x="0" y="3518"/>
                        <a:pt x="64" y="3578"/>
                      </a:cubicBezTo>
                      <a:cubicBezTo>
                        <a:pt x="92" y="3610"/>
                        <a:pt x="134" y="3627"/>
                        <a:pt x="176" y="3627"/>
                      </a:cubicBezTo>
                      <a:cubicBezTo>
                        <a:pt x="215" y="3627"/>
                        <a:pt x="257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7" y="214"/>
                        <a:pt x="3657" y="111"/>
                        <a:pt x="3594" y="48"/>
                      </a:cubicBezTo>
                      <a:cubicBezTo>
                        <a:pt x="3562" y="16"/>
                        <a:pt x="3520" y="0"/>
                        <a:pt x="34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1"/>
                <p:cNvSpPr/>
                <p:nvPr/>
              </p:nvSpPr>
              <p:spPr>
                <a:xfrm>
                  <a:off x="3423091" y="1483848"/>
                  <a:ext cx="226959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4" h="3628" extrusionOk="0">
                      <a:moveTo>
                        <a:pt x="175" y="0"/>
                      </a:moveTo>
                      <a:cubicBezTo>
                        <a:pt x="133" y="0"/>
                        <a:pt x="92" y="16"/>
                        <a:pt x="60" y="48"/>
                      </a:cubicBezTo>
                      <a:cubicBezTo>
                        <a:pt x="0" y="111"/>
                        <a:pt x="0" y="214"/>
                        <a:pt x="60" y="277"/>
                      </a:cubicBezTo>
                      <a:lnTo>
                        <a:pt x="3364" y="3578"/>
                      </a:lnTo>
                      <a:cubicBezTo>
                        <a:pt x="3396" y="3610"/>
                        <a:pt x="3439" y="3627"/>
                        <a:pt x="3477" y="3627"/>
                      </a:cubicBezTo>
                      <a:cubicBezTo>
                        <a:pt x="3519" y="3627"/>
                        <a:pt x="3561" y="3610"/>
                        <a:pt x="3594" y="3578"/>
                      </a:cubicBezTo>
                      <a:cubicBezTo>
                        <a:pt x="3654" y="3518"/>
                        <a:pt x="3654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58" y="16"/>
                        <a:pt x="216" y="0"/>
                        <a:pt x="1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1"/>
                <p:cNvSpPr/>
                <p:nvPr/>
              </p:nvSpPr>
              <p:spPr>
                <a:xfrm>
                  <a:off x="3423091" y="1483848"/>
                  <a:ext cx="226959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4" h="3628" extrusionOk="0">
                      <a:moveTo>
                        <a:pt x="3479" y="0"/>
                      </a:moveTo>
                      <a:cubicBezTo>
                        <a:pt x="3437" y="0"/>
                        <a:pt x="3396" y="16"/>
                        <a:pt x="3364" y="48"/>
                      </a:cubicBezTo>
                      <a:lnTo>
                        <a:pt x="60" y="3352"/>
                      </a:lnTo>
                      <a:cubicBezTo>
                        <a:pt x="0" y="3415"/>
                        <a:pt x="0" y="3518"/>
                        <a:pt x="60" y="3578"/>
                      </a:cubicBezTo>
                      <a:cubicBezTo>
                        <a:pt x="92" y="3610"/>
                        <a:pt x="134" y="3627"/>
                        <a:pt x="176" y="3627"/>
                      </a:cubicBezTo>
                      <a:cubicBezTo>
                        <a:pt x="215" y="3627"/>
                        <a:pt x="257" y="3610"/>
                        <a:pt x="290" y="3578"/>
                      </a:cubicBezTo>
                      <a:lnTo>
                        <a:pt x="3594" y="277"/>
                      </a:lnTo>
                      <a:cubicBezTo>
                        <a:pt x="3654" y="214"/>
                        <a:pt x="3654" y="111"/>
                        <a:pt x="3594" y="48"/>
                      </a:cubicBezTo>
                      <a:cubicBezTo>
                        <a:pt x="3562" y="16"/>
                        <a:pt x="3520" y="0"/>
                        <a:pt x="34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1"/>
                <p:cNvSpPr/>
                <p:nvPr/>
              </p:nvSpPr>
              <p:spPr>
                <a:xfrm>
                  <a:off x="3628065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3482" y="0"/>
                      </a:moveTo>
                      <a:cubicBezTo>
                        <a:pt x="3441" y="0"/>
                        <a:pt x="3400" y="16"/>
                        <a:pt x="3368" y="48"/>
                      </a:cubicBezTo>
                      <a:lnTo>
                        <a:pt x="64" y="3352"/>
                      </a:lnTo>
                      <a:cubicBezTo>
                        <a:pt x="1" y="3415"/>
                        <a:pt x="1" y="3518"/>
                        <a:pt x="64" y="3578"/>
                      </a:cubicBezTo>
                      <a:cubicBezTo>
                        <a:pt x="96" y="3610"/>
                        <a:pt x="139" y="3627"/>
                        <a:pt x="177" y="3627"/>
                      </a:cubicBezTo>
                      <a:cubicBezTo>
                        <a:pt x="219" y="3627"/>
                        <a:pt x="261" y="3610"/>
                        <a:pt x="294" y="3578"/>
                      </a:cubicBezTo>
                      <a:lnTo>
                        <a:pt x="3594" y="277"/>
                      </a:lnTo>
                      <a:cubicBezTo>
                        <a:pt x="3658" y="214"/>
                        <a:pt x="3658" y="111"/>
                        <a:pt x="3594" y="48"/>
                      </a:cubicBezTo>
                      <a:cubicBezTo>
                        <a:pt x="3564" y="16"/>
                        <a:pt x="3524" y="0"/>
                        <a:pt x="34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"/>
                <p:cNvSpPr/>
                <p:nvPr/>
              </p:nvSpPr>
              <p:spPr>
                <a:xfrm>
                  <a:off x="3833288" y="1483848"/>
                  <a:ext cx="227208" cy="22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" h="3628" extrusionOk="0">
                      <a:moveTo>
                        <a:pt x="178" y="0"/>
                      </a:moveTo>
                      <a:cubicBezTo>
                        <a:pt x="137" y="0"/>
                        <a:pt x="96" y="16"/>
                        <a:pt x="64" y="48"/>
                      </a:cubicBezTo>
                      <a:cubicBezTo>
                        <a:pt x="1" y="111"/>
                        <a:pt x="1" y="214"/>
                        <a:pt x="64" y="277"/>
                      </a:cubicBezTo>
                      <a:lnTo>
                        <a:pt x="3368" y="3578"/>
                      </a:lnTo>
                      <a:cubicBezTo>
                        <a:pt x="3400" y="3610"/>
                        <a:pt x="3439" y="3627"/>
                        <a:pt x="3482" y="3627"/>
                      </a:cubicBezTo>
                      <a:cubicBezTo>
                        <a:pt x="3524" y="3627"/>
                        <a:pt x="3563" y="3610"/>
                        <a:pt x="3594" y="3578"/>
                      </a:cubicBezTo>
                      <a:cubicBezTo>
                        <a:pt x="3658" y="3518"/>
                        <a:pt x="3658" y="3415"/>
                        <a:pt x="3594" y="3352"/>
                      </a:cubicBezTo>
                      <a:lnTo>
                        <a:pt x="290" y="48"/>
                      </a:lnTo>
                      <a:cubicBezTo>
                        <a:pt x="260" y="16"/>
                        <a:pt x="220" y="0"/>
                        <a:pt x="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1"/>
                <p:cNvSpPr/>
                <p:nvPr/>
              </p:nvSpPr>
              <p:spPr>
                <a:xfrm>
                  <a:off x="1452917" y="922840"/>
                  <a:ext cx="216897" cy="574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9246" extrusionOk="0">
                      <a:moveTo>
                        <a:pt x="961" y="0"/>
                      </a:moveTo>
                      <a:cubicBezTo>
                        <a:pt x="920" y="0"/>
                        <a:pt x="878" y="15"/>
                        <a:pt x="846" y="46"/>
                      </a:cubicBezTo>
                      <a:cubicBezTo>
                        <a:pt x="783" y="109"/>
                        <a:pt x="783" y="211"/>
                        <a:pt x="846" y="275"/>
                      </a:cubicBezTo>
                      <a:lnTo>
                        <a:pt x="1862" y="1290"/>
                      </a:lnTo>
                      <a:lnTo>
                        <a:pt x="653" y="2496"/>
                      </a:lnTo>
                      <a:cubicBezTo>
                        <a:pt x="589" y="2560"/>
                        <a:pt x="589" y="2662"/>
                        <a:pt x="653" y="2726"/>
                      </a:cubicBezTo>
                      <a:lnTo>
                        <a:pt x="2218" y="4291"/>
                      </a:lnTo>
                      <a:lnTo>
                        <a:pt x="49" y="6460"/>
                      </a:lnTo>
                      <a:cubicBezTo>
                        <a:pt x="15" y="6492"/>
                        <a:pt x="0" y="6534"/>
                        <a:pt x="0" y="6580"/>
                      </a:cubicBezTo>
                      <a:cubicBezTo>
                        <a:pt x="4" y="6626"/>
                        <a:pt x="25" y="6668"/>
                        <a:pt x="60" y="6700"/>
                      </a:cubicBezTo>
                      <a:lnTo>
                        <a:pt x="3209" y="9210"/>
                      </a:lnTo>
                      <a:cubicBezTo>
                        <a:pt x="3237" y="9231"/>
                        <a:pt x="3273" y="9246"/>
                        <a:pt x="3308" y="9246"/>
                      </a:cubicBezTo>
                      <a:cubicBezTo>
                        <a:pt x="3357" y="9246"/>
                        <a:pt x="3403" y="9225"/>
                        <a:pt x="3434" y="9182"/>
                      </a:cubicBezTo>
                      <a:cubicBezTo>
                        <a:pt x="3491" y="9115"/>
                        <a:pt x="3477" y="9013"/>
                        <a:pt x="3410" y="8956"/>
                      </a:cubicBezTo>
                      <a:lnTo>
                        <a:pt x="402" y="6559"/>
                      </a:lnTo>
                      <a:lnTo>
                        <a:pt x="2557" y="4404"/>
                      </a:lnTo>
                      <a:cubicBezTo>
                        <a:pt x="2620" y="4341"/>
                        <a:pt x="2620" y="4238"/>
                        <a:pt x="2557" y="4175"/>
                      </a:cubicBezTo>
                      <a:lnTo>
                        <a:pt x="995" y="2613"/>
                      </a:lnTo>
                      <a:lnTo>
                        <a:pt x="2204" y="1403"/>
                      </a:lnTo>
                      <a:cubicBezTo>
                        <a:pt x="2264" y="1340"/>
                        <a:pt x="2264" y="1238"/>
                        <a:pt x="2204" y="1175"/>
                      </a:cubicBezTo>
                      <a:lnTo>
                        <a:pt x="1076" y="46"/>
                      </a:lnTo>
                      <a:cubicBezTo>
                        <a:pt x="1044" y="15"/>
                        <a:pt x="1003" y="0"/>
                        <a:pt x="9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1"/>
                <p:cNvSpPr/>
                <p:nvPr/>
              </p:nvSpPr>
              <p:spPr>
                <a:xfrm>
                  <a:off x="1411488" y="932157"/>
                  <a:ext cx="218201" cy="56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9096" extrusionOk="0">
                      <a:moveTo>
                        <a:pt x="2680" y="1"/>
                      </a:moveTo>
                      <a:cubicBezTo>
                        <a:pt x="2640" y="1"/>
                        <a:pt x="2599" y="16"/>
                        <a:pt x="2568" y="47"/>
                      </a:cubicBezTo>
                      <a:cubicBezTo>
                        <a:pt x="1450" y="1155"/>
                        <a:pt x="1450" y="1155"/>
                        <a:pt x="1496" y="1261"/>
                      </a:cubicBezTo>
                      <a:cubicBezTo>
                        <a:pt x="1507" y="1289"/>
                        <a:pt x="1524" y="1310"/>
                        <a:pt x="1545" y="1328"/>
                      </a:cubicBezTo>
                      <a:cubicBezTo>
                        <a:pt x="1616" y="1391"/>
                        <a:pt x="2215" y="1994"/>
                        <a:pt x="2670" y="2452"/>
                      </a:cubicBezTo>
                      <a:lnTo>
                        <a:pt x="1069" y="4050"/>
                      </a:lnTo>
                      <a:cubicBezTo>
                        <a:pt x="1041" y="4081"/>
                        <a:pt x="1023" y="4120"/>
                        <a:pt x="1023" y="4166"/>
                      </a:cubicBezTo>
                      <a:cubicBezTo>
                        <a:pt x="1023" y="4208"/>
                        <a:pt x="1041" y="4247"/>
                        <a:pt x="1069" y="4279"/>
                      </a:cubicBezTo>
                      <a:lnTo>
                        <a:pt x="3110" y="6321"/>
                      </a:lnTo>
                      <a:lnTo>
                        <a:pt x="81" y="8811"/>
                      </a:lnTo>
                      <a:cubicBezTo>
                        <a:pt x="11" y="8866"/>
                        <a:pt x="0" y="8969"/>
                        <a:pt x="57" y="9036"/>
                      </a:cubicBezTo>
                      <a:cubicBezTo>
                        <a:pt x="89" y="9075"/>
                        <a:pt x="135" y="9096"/>
                        <a:pt x="184" y="9096"/>
                      </a:cubicBezTo>
                      <a:cubicBezTo>
                        <a:pt x="219" y="9096"/>
                        <a:pt x="254" y="9081"/>
                        <a:pt x="286" y="9057"/>
                      </a:cubicBezTo>
                      <a:lnTo>
                        <a:pt x="3453" y="6454"/>
                      </a:lnTo>
                      <a:cubicBezTo>
                        <a:pt x="3488" y="6427"/>
                        <a:pt x="3509" y="6384"/>
                        <a:pt x="3509" y="6339"/>
                      </a:cubicBezTo>
                      <a:cubicBezTo>
                        <a:pt x="3512" y="6293"/>
                        <a:pt x="3496" y="6251"/>
                        <a:pt x="3463" y="6218"/>
                      </a:cubicBezTo>
                      <a:lnTo>
                        <a:pt x="1411" y="4166"/>
                      </a:lnTo>
                      <a:lnTo>
                        <a:pt x="3009" y="2565"/>
                      </a:lnTo>
                      <a:cubicBezTo>
                        <a:pt x="3072" y="2506"/>
                        <a:pt x="3072" y="2403"/>
                        <a:pt x="3009" y="2340"/>
                      </a:cubicBezTo>
                      <a:cubicBezTo>
                        <a:pt x="2360" y="1684"/>
                        <a:pt x="2039" y="1359"/>
                        <a:pt x="1870" y="1197"/>
                      </a:cubicBezTo>
                      <a:cubicBezTo>
                        <a:pt x="2067" y="999"/>
                        <a:pt x="2504" y="566"/>
                        <a:pt x="2793" y="276"/>
                      </a:cubicBezTo>
                      <a:cubicBezTo>
                        <a:pt x="2857" y="213"/>
                        <a:pt x="2857" y="111"/>
                        <a:pt x="2797" y="47"/>
                      </a:cubicBezTo>
                      <a:cubicBezTo>
                        <a:pt x="2765" y="17"/>
                        <a:pt x="2723" y="1"/>
                        <a:pt x="26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1"/>
                <p:cNvSpPr/>
                <p:nvPr/>
              </p:nvSpPr>
              <p:spPr>
                <a:xfrm>
                  <a:off x="1535466" y="704512"/>
                  <a:ext cx="1206908" cy="799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1" h="12870" extrusionOk="0">
                      <a:moveTo>
                        <a:pt x="184" y="1"/>
                      </a:moveTo>
                      <a:cubicBezTo>
                        <a:pt x="132" y="1"/>
                        <a:pt x="81" y="26"/>
                        <a:pt x="50" y="73"/>
                      </a:cubicBezTo>
                      <a:cubicBezTo>
                        <a:pt x="1" y="147"/>
                        <a:pt x="22" y="246"/>
                        <a:pt x="95" y="295"/>
                      </a:cubicBezTo>
                      <a:lnTo>
                        <a:pt x="19159" y="12845"/>
                      </a:lnTo>
                      <a:cubicBezTo>
                        <a:pt x="19187" y="12863"/>
                        <a:pt x="19215" y="12870"/>
                        <a:pt x="19247" y="12870"/>
                      </a:cubicBezTo>
                      <a:cubicBezTo>
                        <a:pt x="19300" y="12870"/>
                        <a:pt x="19349" y="12845"/>
                        <a:pt x="19381" y="12796"/>
                      </a:cubicBezTo>
                      <a:cubicBezTo>
                        <a:pt x="19430" y="12722"/>
                        <a:pt x="19409" y="12624"/>
                        <a:pt x="19336" y="12574"/>
                      </a:cubicBezTo>
                      <a:lnTo>
                        <a:pt x="272" y="27"/>
                      </a:lnTo>
                      <a:cubicBezTo>
                        <a:pt x="245" y="9"/>
                        <a:pt x="214" y="1"/>
                        <a:pt x="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5" name="Google Shape;175;p1"/>
              <p:cNvSpPr/>
              <p:nvPr/>
            </p:nvSpPr>
            <p:spPr>
              <a:xfrm>
                <a:off x="3257371" y="1252307"/>
                <a:ext cx="365485" cy="365486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6542" extrusionOk="0">
                    <a:moveTo>
                      <a:pt x="85" y="0"/>
                    </a:moveTo>
                    <a:cubicBezTo>
                      <a:pt x="39" y="0"/>
                      <a:pt x="0" y="39"/>
                      <a:pt x="0" y="85"/>
                    </a:cubicBezTo>
                    <a:lnTo>
                      <a:pt x="0" y="6457"/>
                    </a:lnTo>
                    <a:cubicBezTo>
                      <a:pt x="0" y="6503"/>
                      <a:pt x="39" y="6541"/>
                      <a:pt x="85" y="6541"/>
                    </a:cubicBezTo>
                    <a:lnTo>
                      <a:pt x="6457" y="6541"/>
                    </a:lnTo>
                    <a:cubicBezTo>
                      <a:pt x="6503" y="6541"/>
                      <a:pt x="6542" y="6503"/>
                      <a:pt x="6542" y="6457"/>
                    </a:cubicBezTo>
                    <a:lnTo>
                      <a:pt x="6542" y="85"/>
                    </a:lnTo>
                    <a:cubicBezTo>
                      <a:pt x="6542" y="39"/>
                      <a:pt x="6503" y="0"/>
                      <a:pt x="64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"/>
              <p:cNvSpPr/>
              <p:nvPr/>
            </p:nvSpPr>
            <p:spPr>
              <a:xfrm>
                <a:off x="1705584" y="3813379"/>
                <a:ext cx="1462444" cy="731306"/>
              </a:xfrm>
              <a:custGeom>
                <a:avLst/>
                <a:gdLst/>
                <a:ahLst/>
                <a:cxnLst/>
                <a:rect l="l" t="t" r="r" b="b"/>
                <a:pathLst>
                  <a:path w="26177" h="13090" extrusionOk="0">
                    <a:moveTo>
                      <a:pt x="12829" y="3960"/>
                    </a:moveTo>
                    <a:lnTo>
                      <a:pt x="19230" y="10364"/>
                    </a:lnTo>
                    <a:lnTo>
                      <a:pt x="6426" y="10364"/>
                    </a:lnTo>
                    <a:lnTo>
                      <a:pt x="12829" y="3960"/>
                    </a:lnTo>
                    <a:close/>
                    <a:moveTo>
                      <a:pt x="13086" y="1"/>
                    </a:moveTo>
                    <a:lnTo>
                      <a:pt x="1" y="13090"/>
                    </a:lnTo>
                    <a:lnTo>
                      <a:pt x="26176" y="13090"/>
                    </a:lnTo>
                    <a:lnTo>
                      <a:pt x="130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7" name="Google Shape;177;p1"/>
              <p:cNvGrpSpPr/>
              <p:nvPr/>
            </p:nvGrpSpPr>
            <p:grpSpPr>
              <a:xfrm>
                <a:off x="2196047" y="4479077"/>
                <a:ext cx="852927" cy="53244"/>
                <a:chOff x="2402817" y="4291743"/>
                <a:chExt cx="948223" cy="59193"/>
              </a:xfrm>
            </p:grpSpPr>
            <p:sp>
              <p:nvSpPr>
                <p:cNvPr id="178" name="Google Shape;178;p1"/>
                <p:cNvSpPr/>
                <p:nvPr/>
              </p:nvSpPr>
              <p:spPr>
                <a:xfrm>
                  <a:off x="2402817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1"/>
                <p:cNvSpPr/>
                <p:nvPr/>
              </p:nvSpPr>
              <p:spPr>
                <a:xfrm>
                  <a:off x="2426296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1"/>
                <p:cNvSpPr/>
                <p:nvPr/>
              </p:nvSpPr>
              <p:spPr>
                <a:xfrm>
                  <a:off x="2449651" y="4291743"/>
                  <a:ext cx="10870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1"/>
                <p:cNvSpPr/>
                <p:nvPr/>
              </p:nvSpPr>
              <p:spPr>
                <a:xfrm>
                  <a:off x="2473129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1"/>
                <p:cNvSpPr/>
                <p:nvPr/>
              </p:nvSpPr>
              <p:spPr>
                <a:xfrm>
                  <a:off x="2496546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1"/>
                <p:cNvSpPr/>
                <p:nvPr/>
              </p:nvSpPr>
              <p:spPr>
                <a:xfrm>
                  <a:off x="2520025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1"/>
                <p:cNvSpPr/>
                <p:nvPr/>
              </p:nvSpPr>
              <p:spPr>
                <a:xfrm>
                  <a:off x="2543442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1"/>
                <p:cNvSpPr/>
                <p:nvPr/>
              </p:nvSpPr>
              <p:spPr>
                <a:xfrm>
                  <a:off x="2566921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1"/>
                <p:cNvSpPr/>
                <p:nvPr/>
              </p:nvSpPr>
              <p:spPr>
                <a:xfrm>
                  <a:off x="2590275" y="4291743"/>
                  <a:ext cx="10870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1"/>
                <p:cNvSpPr/>
                <p:nvPr/>
              </p:nvSpPr>
              <p:spPr>
                <a:xfrm>
                  <a:off x="2613754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1"/>
                <p:cNvSpPr/>
                <p:nvPr/>
              </p:nvSpPr>
              <p:spPr>
                <a:xfrm>
                  <a:off x="2637171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1"/>
                <p:cNvSpPr/>
                <p:nvPr/>
              </p:nvSpPr>
              <p:spPr>
                <a:xfrm>
                  <a:off x="2660650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1"/>
                <p:cNvSpPr/>
                <p:nvPr/>
              </p:nvSpPr>
              <p:spPr>
                <a:xfrm>
                  <a:off x="2684066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1"/>
                <p:cNvSpPr/>
                <p:nvPr/>
              </p:nvSpPr>
              <p:spPr>
                <a:xfrm>
                  <a:off x="2707545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1"/>
                <p:cNvSpPr/>
                <p:nvPr/>
              </p:nvSpPr>
              <p:spPr>
                <a:xfrm>
                  <a:off x="2730900" y="4291743"/>
                  <a:ext cx="10870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1"/>
                <p:cNvSpPr/>
                <p:nvPr/>
              </p:nvSpPr>
              <p:spPr>
                <a:xfrm>
                  <a:off x="2754379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1"/>
                <p:cNvSpPr/>
                <p:nvPr/>
              </p:nvSpPr>
              <p:spPr>
                <a:xfrm>
                  <a:off x="2777795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1"/>
                <p:cNvSpPr/>
                <p:nvPr/>
              </p:nvSpPr>
              <p:spPr>
                <a:xfrm>
                  <a:off x="2801274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1"/>
                <p:cNvSpPr/>
                <p:nvPr/>
              </p:nvSpPr>
              <p:spPr>
                <a:xfrm>
                  <a:off x="2824691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1"/>
                <p:cNvSpPr/>
                <p:nvPr/>
              </p:nvSpPr>
              <p:spPr>
                <a:xfrm>
                  <a:off x="2848108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1"/>
                <p:cNvSpPr/>
                <p:nvPr/>
              </p:nvSpPr>
              <p:spPr>
                <a:xfrm>
                  <a:off x="2871524" y="4291743"/>
                  <a:ext cx="10870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1"/>
                <p:cNvSpPr/>
                <p:nvPr/>
              </p:nvSpPr>
              <p:spPr>
                <a:xfrm>
                  <a:off x="2895003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1"/>
                <p:cNvSpPr/>
                <p:nvPr/>
              </p:nvSpPr>
              <p:spPr>
                <a:xfrm>
                  <a:off x="2918420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1"/>
                <p:cNvSpPr/>
                <p:nvPr/>
              </p:nvSpPr>
              <p:spPr>
                <a:xfrm>
                  <a:off x="2941837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1"/>
                <p:cNvSpPr/>
                <p:nvPr/>
              </p:nvSpPr>
              <p:spPr>
                <a:xfrm>
                  <a:off x="2965316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1"/>
                <p:cNvSpPr/>
                <p:nvPr/>
              </p:nvSpPr>
              <p:spPr>
                <a:xfrm>
                  <a:off x="2988732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1"/>
                <p:cNvSpPr/>
                <p:nvPr/>
              </p:nvSpPr>
              <p:spPr>
                <a:xfrm>
                  <a:off x="3012149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1"/>
                <p:cNvSpPr/>
                <p:nvPr/>
              </p:nvSpPr>
              <p:spPr>
                <a:xfrm>
                  <a:off x="3035566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1"/>
                <p:cNvSpPr/>
                <p:nvPr/>
              </p:nvSpPr>
              <p:spPr>
                <a:xfrm>
                  <a:off x="3059045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1"/>
                <p:cNvSpPr/>
                <p:nvPr/>
              </p:nvSpPr>
              <p:spPr>
                <a:xfrm>
                  <a:off x="3082461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4" y="953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1"/>
                <p:cNvSpPr/>
                <p:nvPr/>
              </p:nvSpPr>
              <p:spPr>
                <a:xfrm>
                  <a:off x="3105940" y="4291743"/>
                  <a:ext cx="10745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1"/>
                <p:cNvSpPr/>
                <p:nvPr/>
              </p:nvSpPr>
              <p:spPr>
                <a:xfrm>
                  <a:off x="3129357" y="4291743"/>
                  <a:ext cx="10808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3" y="95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1"/>
                <p:cNvSpPr/>
                <p:nvPr/>
              </p:nvSpPr>
              <p:spPr>
                <a:xfrm>
                  <a:off x="3152525" y="4291743"/>
                  <a:ext cx="11056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8" y="953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1"/>
                <p:cNvSpPr/>
                <p:nvPr/>
              </p:nvSpPr>
              <p:spPr>
                <a:xfrm>
                  <a:off x="3176004" y="4291743"/>
                  <a:ext cx="10994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6" y="953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1"/>
                <p:cNvSpPr/>
                <p:nvPr/>
              </p:nvSpPr>
              <p:spPr>
                <a:xfrm>
                  <a:off x="3199421" y="4291743"/>
                  <a:ext cx="10994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7" y="953"/>
                      </a:lnTo>
                      <a:lnTo>
                        <a:pt x="17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1"/>
                <p:cNvSpPr/>
                <p:nvPr/>
              </p:nvSpPr>
              <p:spPr>
                <a:xfrm>
                  <a:off x="3222900" y="4291743"/>
                  <a:ext cx="10994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6" y="953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1"/>
                <p:cNvSpPr/>
                <p:nvPr/>
              </p:nvSpPr>
              <p:spPr>
                <a:xfrm>
                  <a:off x="3246316" y="4291743"/>
                  <a:ext cx="10994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7" y="953"/>
                      </a:lnTo>
                      <a:lnTo>
                        <a:pt x="17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1"/>
                <p:cNvSpPr/>
                <p:nvPr/>
              </p:nvSpPr>
              <p:spPr>
                <a:xfrm>
                  <a:off x="3269733" y="4291743"/>
                  <a:ext cx="11056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7" y="953"/>
                      </a:lnTo>
                      <a:lnTo>
                        <a:pt x="17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1"/>
                <p:cNvSpPr/>
                <p:nvPr/>
              </p:nvSpPr>
              <p:spPr>
                <a:xfrm>
                  <a:off x="3293150" y="4291743"/>
                  <a:ext cx="11056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8" y="953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1"/>
                <p:cNvSpPr/>
                <p:nvPr/>
              </p:nvSpPr>
              <p:spPr>
                <a:xfrm>
                  <a:off x="3316629" y="4291743"/>
                  <a:ext cx="10994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76" y="953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1"/>
                <p:cNvSpPr/>
                <p:nvPr/>
              </p:nvSpPr>
              <p:spPr>
                <a:xfrm>
                  <a:off x="3340046" y="4291743"/>
                  <a:ext cx="10994" cy="59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953" extrusionOk="0">
                      <a:moveTo>
                        <a:pt x="1" y="0"/>
                      </a:moveTo>
                      <a:lnTo>
                        <a:pt x="1" y="953"/>
                      </a:lnTo>
                      <a:lnTo>
                        <a:pt x="177" y="953"/>
                      </a:lnTo>
                      <a:lnTo>
                        <a:pt x="17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19" name="Google Shape;219;p1"/>
            <p:cNvGrpSpPr/>
            <p:nvPr/>
          </p:nvGrpSpPr>
          <p:grpSpPr>
            <a:xfrm>
              <a:off x="2149011" y="852292"/>
              <a:ext cx="2284049" cy="1059780"/>
              <a:chOff x="2149011" y="852292"/>
              <a:chExt cx="2284049" cy="1059780"/>
            </a:xfrm>
          </p:grpSpPr>
          <p:grpSp>
            <p:nvGrpSpPr>
              <p:cNvPr id="220" name="Google Shape;220;p1"/>
              <p:cNvGrpSpPr/>
              <p:nvPr/>
            </p:nvGrpSpPr>
            <p:grpSpPr>
              <a:xfrm>
                <a:off x="2149011" y="852292"/>
                <a:ext cx="436422" cy="436187"/>
                <a:chOff x="2011175" y="420675"/>
                <a:chExt cx="139050" cy="138975"/>
              </a:xfrm>
            </p:grpSpPr>
            <p:sp>
              <p:nvSpPr>
                <p:cNvPr id="221" name="Google Shape;221;p1"/>
                <p:cNvSpPr/>
                <p:nvPr/>
              </p:nvSpPr>
              <p:spPr>
                <a:xfrm>
                  <a:off x="2076600" y="420675"/>
                  <a:ext cx="8225" cy="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1796" extrusionOk="0">
                      <a:moveTo>
                        <a:pt x="0" y="1"/>
                      </a:moveTo>
                      <a:lnTo>
                        <a:pt x="0" y="1796"/>
                      </a:lnTo>
                      <a:lnTo>
                        <a:pt x="328" y="1796"/>
                      </a:lnTo>
                      <a:lnTo>
                        <a:pt x="3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1"/>
                <p:cNvSpPr/>
                <p:nvPr/>
              </p:nvSpPr>
              <p:spPr>
                <a:xfrm>
                  <a:off x="2076600" y="514750"/>
                  <a:ext cx="8225" cy="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1796" extrusionOk="0">
                      <a:moveTo>
                        <a:pt x="0" y="1"/>
                      </a:moveTo>
                      <a:lnTo>
                        <a:pt x="0" y="1796"/>
                      </a:lnTo>
                      <a:lnTo>
                        <a:pt x="328" y="1796"/>
                      </a:lnTo>
                      <a:lnTo>
                        <a:pt x="3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1"/>
                <p:cNvSpPr/>
                <p:nvPr/>
              </p:nvSpPr>
              <p:spPr>
                <a:xfrm>
                  <a:off x="2105325" y="486100"/>
                  <a:ext cx="44900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6" h="329" extrusionOk="0">
                      <a:moveTo>
                        <a:pt x="0" y="1"/>
                      </a:moveTo>
                      <a:lnTo>
                        <a:pt x="0" y="328"/>
                      </a:lnTo>
                      <a:lnTo>
                        <a:pt x="1795" y="328"/>
                      </a:lnTo>
                      <a:lnTo>
                        <a:pt x="179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1"/>
                <p:cNvSpPr/>
                <p:nvPr/>
              </p:nvSpPr>
              <p:spPr>
                <a:xfrm>
                  <a:off x="2011175" y="486100"/>
                  <a:ext cx="44900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6" h="329" extrusionOk="0">
                      <a:moveTo>
                        <a:pt x="0" y="1"/>
                      </a:moveTo>
                      <a:lnTo>
                        <a:pt x="0" y="328"/>
                      </a:lnTo>
                      <a:lnTo>
                        <a:pt x="1795" y="328"/>
                      </a:lnTo>
                      <a:lnTo>
                        <a:pt x="179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5" name="Google Shape;225;p1"/>
              <p:cNvGrpSpPr/>
              <p:nvPr/>
            </p:nvGrpSpPr>
            <p:grpSpPr>
              <a:xfrm>
                <a:off x="4063354" y="1542579"/>
                <a:ext cx="369706" cy="369493"/>
                <a:chOff x="2011175" y="420675"/>
                <a:chExt cx="139050" cy="138975"/>
              </a:xfrm>
            </p:grpSpPr>
            <p:sp>
              <p:nvSpPr>
                <p:cNvPr id="226" name="Google Shape;226;p1"/>
                <p:cNvSpPr/>
                <p:nvPr/>
              </p:nvSpPr>
              <p:spPr>
                <a:xfrm>
                  <a:off x="2076600" y="420675"/>
                  <a:ext cx="8225" cy="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1796" extrusionOk="0">
                      <a:moveTo>
                        <a:pt x="0" y="1"/>
                      </a:moveTo>
                      <a:lnTo>
                        <a:pt x="0" y="1796"/>
                      </a:lnTo>
                      <a:lnTo>
                        <a:pt x="328" y="1796"/>
                      </a:lnTo>
                      <a:lnTo>
                        <a:pt x="3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1"/>
                <p:cNvSpPr/>
                <p:nvPr/>
              </p:nvSpPr>
              <p:spPr>
                <a:xfrm>
                  <a:off x="2076600" y="514750"/>
                  <a:ext cx="8225" cy="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1796" extrusionOk="0">
                      <a:moveTo>
                        <a:pt x="0" y="1"/>
                      </a:moveTo>
                      <a:lnTo>
                        <a:pt x="0" y="1796"/>
                      </a:lnTo>
                      <a:lnTo>
                        <a:pt x="328" y="1796"/>
                      </a:lnTo>
                      <a:lnTo>
                        <a:pt x="3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1"/>
                <p:cNvSpPr/>
                <p:nvPr/>
              </p:nvSpPr>
              <p:spPr>
                <a:xfrm>
                  <a:off x="2105325" y="486100"/>
                  <a:ext cx="44900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6" h="329" extrusionOk="0">
                      <a:moveTo>
                        <a:pt x="0" y="1"/>
                      </a:moveTo>
                      <a:lnTo>
                        <a:pt x="0" y="328"/>
                      </a:lnTo>
                      <a:lnTo>
                        <a:pt x="1795" y="328"/>
                      </a:lnTo>
                      <a:lnTo>
                        <a:pt x="179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1"/>
                <p:cNvSpPr/>
                <p:nvPr/>
              </p:nvSpPr>
              <p:spPr>
                <a:xfrm>
                  <a:off x="2011175" y="486100"/>
                  <a:ext cx="44900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6" h="329" extrusionOk="0">
                      <a:moveTo>
                        <a:pt x="0" y="1"/>
                      </a:moveTo>
                      <a:lnTo>
                        <a:pt x="0" y="328"/>
                      </a:lnTo>
                      <a:lnTo>
                        <a:pt x="1795" y="328"/>
                      </a:lnTo>
                      <a:lnTo>
                        <a:pt x="179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30" name="Google Shape;230;p1"/>
          <p:cNvSpPr txBox="1">
            <a:spLocks noGrp="1"/>
          </p:cNvSpPr>
          <p:nvPr>
            <p:ph type="ctrTitle"/>
          </p:nvPr>
        </p:nvSpPr>
        <p:spPr>
          <a:xfrm>
            <a:off x="2443924" y="492528"/>
            <a:ext cx="5929200" cy="2791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5400" dirty="0"/>
              <a:t>Graph Traversal</a:t>
            </a:r>
            <a:br>
              <a:rPr lang="en-US" sz="5400" dirty="0"/>
            </a:br>
            <a:endParaRPr sz="5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6600" dirty="0"/>
              <a:t>(DFS)</a:t>
            </a:r>
            <a:endParaRPr sz="6600" dirty="0"/>
          </a:p>
        </p:txBody>
      </p:sp>
      <p:sp>
        <p:nvSpPr>
          <p:cNvPr id="231" name="Google Shape;231;p1"/>
          <p:cNvSpPr txBox="1"/>
          <p:nvPr/>
        </p:nvSpPr>
        <p:spPr>
          <a:xfrm>
            <a:off x="1655724" y="1228074"/>
            <a:ext cx="5916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 sz="1600" b="1" i="0" u="none" strike="noStrike" cap="none" dirty="0">
                <a:solidFill>
                  <a:srgbClr val="FFE7A3"/>
                </a:solidFill>
                <a:latin typeface="Roboto Light"/>
                <a:ea typeface="Roboto Light"/>
                <a:cs typeface="Roboto Light"/>
                <a:sym typeface="Roboto Light"/>
              </a:rPr>
              <a:t>C++</a:t>
            </a:r>
            <a:endParaRPr sz="1600" b="1" i="0" u="none" strike="noStrike" cap="none" dirty="0">
              <a:solidFill>
                <a:srgbClr val="FFE7A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2;g2bece23cc5c_0_163">
            <a:extLst>
              <a:ext uri="{FF2B5EF4-FFF2-40B4-BE49-F238E27FC236}">
                <a16:creationId xmlns:a16="http://schemas.microsoft.com/office/drawing/2014/main" id="{646F0883-CDCE-A10C-85E1-16F155D48892}"/>
              </a:ext>
            </a:extLst>
          </p:cNvPr>
          <p:cNvSpPr txBox="1">
            <a:spLocks/>
          </p:cNvSpPr>
          <p:nvPr/>
        </p:nvSpPr>
        <p:spPr>
          <a:xfrm>
            <a:off x="708076" y="1232415"/>
            <a:ext cx="7584587" cy="68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Two common algorithms for graph traversal are:</a:t>
            </a:r>
          </a:p>
        </p:txBody>
      </p:sp>
      <p:sp>
        <p:nvSpPr>
          <p:cNvPr id="2" name="Google Shape;312;g2bece23cc5c_0_163">
            <a:extLst>
              <a:ext uri="{FF2B5EF4-FFF2-40B4-BE49-F238E27FC236}">
                <a16:creationId xmlns:a16="http://schemas.microsoft.com/office/drawing/2014/main" id="{8BF014A6-127C-7309-AF5F-3B603C09F113}"/>
              </a:ext>
            </a:extLst>
          </p:cNvPr>
          <p:cNvSpPr txBox="1">
            <a:spLocks/>
          </p:cNvSpPr>
          <p:nvPr/>
        </p:nvSpPr>
        <p:spPr>
          <a:xfrm>
            <a:off x="708077" y="2031692"/>
            <a:ext cx="7584587" cy="42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742950" lvl="1" indent="-28575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Depth-First Search (DFS).</a:t>
            </a:r>
          </a:p>
        </p:txBody>
      </p:sp>
      <p:sp>
        <p:nvSpPr>
          <p:cNvPr id="8" name="Google Shape;312;g2bece23cc5c_0_163">
            <a:extLst>
              <a:ext uri="{FF2B5EF4-FFF2-40B4-BE49-F238E27FC236}">
                <a16:creationId xmlns:a16="http://schemas.microsoft.com/office/drawing/2014/main" id="{FABB2A98-69A6-28B2-9D8E-D7F5E7866890}"/>
              </a:ext>
            </a:extLst>
          </p:cNvPr>
          <p:cNvSpPr txBox="1">
            <a:spLocks/>
          </p:cNvSpPr>
          <p:nvPr/>
        </p:nvSpPr>
        <p:spPr>
          <a:xfrm>
            <a:off x="708076" y="2571750"/>
            <a:ext cx="7584587" cy="42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742950" lvl="1" indent="-28575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E2138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Breadth-First Search (BFS).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Google Shape;365;g2bece23cc5c_0_245">
            <a:extLst>
              <a:ext uri="{FF2B5EF4-FFF2-40B4-BE49-F238E27FC236}">
                <a16:creationId xmlns:a16="http://schemas.microsoft.com/office/drawing/2014/main" id="{783F177B-E086-7813-87DD-ACC82D108A4F}"/>
              </a:ext>
            </a:extLst>
          </p:cNvPr>
          <p:cNvSpPr txBox="1">
            <a:spLocks/>
          </p:cNvSpPr>
          <p:nvPr/>
        </p:nvSpPr>
        <p:spPr>
          <a:xfrm>
            <a:off x="201328" y="434275"/>
            <a:ext cx="5472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>
              <a:buSzPts val="4800"/>
            </a:pPr>
            <a:r>
              <a:rPr lang="en-US" dirty="0">
                <a:solidFill>
                  <a:srgbClr val="15345B"/>
                </a:solidFill>
              </a:rPr>
              <a:t>01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3D261B40-B1FA-EB8E-D49F-902CA650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528" y="409525"/>
            <a:ext cx="4686112" cy="6093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Intro to Graph Traversal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6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bece23cc5c_0_209"/>
          <p:cNvSpPr txBox="1">
            <a:spLocks noGrp="1"/>
          </p:cNvSpPr>
          <p:nvPr>
            <p:ph type="ctrTitle"/>
          </p:nvPr>
        </p:nvSpPr>
        <p:spPr>
          <a:xfrm>
            <a:off x="3155402" y="2689650"/>
            <a:ext cx="5906400" cy="18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Depth - First Search (DFS)</a:t>
            </a:r>
            <a:endParaRPr/>
          </a:p>
        </p:txBody>
      </p:sp>
      <p:sp>
        <p:nvSpPr>
          <p:cNvPr id="327" name="Google Shape;327;g2bece23cc5c_0_209"/>
          <p:cNvSpPr txBox="1">
            <a:spLocks noGrp="1"/>
          </p:cNvSpPr>
          <p:nvPr>
            <p:ph type="title" idx="2"/>
          </p:nvPr>
        </p:nvSpPr>
        <p:spPr>
          <a:xfrm>
            <a:off x="7167700" y="1747649"/>
            <a:ext cx="1092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02</a:t>
            </a:r>
            <a:endParaRPr/>
          </a:p>
        </p:txBody>
      </p:sp>
      <p:grpSp>
        <p:nvGrpSpPr>
          <p:cNvPr id="328" name="Google Shape;328;g2bece23cc5c_0_209"/>
          <p:cNvGrpSpPr/>
          <p:nvPr/>
        </p:nvGrpSpPr>
        <p:grpSpPr>
          <a:xfrm>
            <a:off x="290883" y="1676348"/>
            <a:ext cx="2182062" cy="3226713"/>
            <a:chOff x="4123300" y="1387973"/>
            <a:chExt cx="2157040" cy="3355915"/>
          </a:xfrm>
        </p:grpSpPr>
        <p:sp>
          <p:nvSpPr>
            <p:cNvPr id="329" name="Google Shape;329;g2bece23cc5c_0_209"/>
            <p:cNvSpPr/>
            <p:nvPr/>
          </p:nvSpPr>
          <p:spPr>
            <a:xfrm>
              <a:off x="4653188" y="3573373"/>
              <a:ext cx="1107744" cy="1117768"/>
            </a:xfrm>
            <a:custGeom>
              <a:avLst/>
              <a:gdLst/>
              <a:ahLst/>
              <a:cxnLst/>
              <a:rect l="l" t="t" r="r" b="b"/>
              <a:pathLst>
                <a:path w="7183" h="7248" extrusionOk="0">
                  <a:moveTo>
                    <a:pt x="5695" y="1260"/>
                  </a:moveTo>
                  <a:lnTo>
                    <a:pt x="6178" y="3809"/>
                  </a:lnTo>
                  <a:lnTo>
                    <a:pt x="1005" y="3809"/>
                  </a:lnTo>
                  <a:lnTo>
                    <a:pt x="1488" y="1260"/>
                  </a:lnTo>
                  <a:close/>
                  <a:moveTo>
                    <a:pt x="1358" y="1"/>
                  </a:moveTo>
                  <a:lnTo>
                    <a:pt x="0" y="7248"/>
                  </a:lnTo>
                  <a:lnTo>
                    <a:pt x="356" y="7248"/>
                  </a:lnTo>
                  <a:lnTo>
                    <a:pt x="941" y="4155"/>
                  </a:lnTo>
                  <a:lnTo>
                    <a:pt x="6245" y="4155"/>
                  </a:lnTo>
                  <a:lnTo>
                    <a:pt x="6831" y="7248"/>
                  </a:lnTo>
                  <a:lnTo>
                    <a:pt x="7183" y="7248"/>
                  </a:lnTo>
                  <a:lnTo>
                    <a:pt x="5829" y="1"/>
                  </a:lnTo>
                  <a:lnTo>
                    <a:pt x="5472" y="82"/>
                  </a:lnTo>
                  <a:lnTo>
                    <a:pt x="5631" y="918"/>
                  </a:lnTo>
                  <a:lnTo>
                    <a:pt x="1555" y="918"/>
                  </a:lnTo>
                  <a:lnTo>
                    <a:pt x="1714" y="82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g2bece23cc5c_0_209"/>
            <p:cNvSpPr/>
            <p:nvPr/>
          </p:nvSpPr>
          <p:spPr>
            <a:xfrm>
              <a:off x="4684648" y="3402193"/>
              <a:ext cx="1051455" cy="267722"/>
            </a:xfrm>
            <a:custGeom>
              <a:avLst/>
              <a:gdLst/>
              <a:ahLst/>
              <a:cxnLst/>
              <a:rect l="l" t="t" r="r" b="b"/>
              <a:pathLst>
                <a:path w="6818" h="1736" extrusionOk="0">
                  <a:moveTo>
                    <a:pt x="783" y="0"/>
                  </a:moveTo>
                  <a:cubicBezTo>
                    <a:pt x="353" y="0"/>
                    <a:pt x="0" y="388"/>
                    <a:pt x="0" y="868"/>
                  </a:cubicBezTo>
                  <a:cubicBezTo>
                    <a:pt x="0" y="1343"/>
                    <a:pt x="353" y="1735"/>
                    <a:pt x="783" y="1735"/>
                  </a:cubicBezTo>
                  <a:lnTo>
                    <a:pt x="6034" y="1735"/>
                  </a:lnTo>
                  <a:cubicBezTo>
                    <a:pt x="6464" y="1735"/>
                    <a:pt x="6817" y="1343"/>
                    <a:pt x="6817" y="868"/>
                  </a:cubicBezTo>
                  <a:cubicBezTo>
                    <a:pt x="6817" y="388"/>
                    <a:pt x="6464" y="0"/>
                    <a:pt x="60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2bece23cc5c_0_209"/>
            <p:cNvSpPr/>
            <p:nvPr/>
          </p:nvSpPr>
          <p:spPr>
            <a:xfrm>
              <a:off x="4549708" y="2128366"/>
              <a:ext cx="493342" cy="578470"/>
            </a:xfrm>
            <a:custGeom>
              <a:avLst/>
              <a:gdLst/>
              <a:ahLst/>
              <a:cxnLst/>
              <a:rect l="l" t="t" r="r" b="b"/>
              <a:pathLst>
                <a:path w="3199" h="3751" extrusionOk="0">
                  <a:moveTo>
                    <a:pt x="2972" y="0"/>
                  </a:moveTo>
                  <a:cubicBezTo>
                    <a:pt x="2691" y="0"/>
                    <a:pt x="2196" y="120"/>
                    <a:pt x="1753" y="837"/>
                  </a:cubicBezTo>
                  <a:cubicBezTo>
                    <a:pt x="1440" y="1345"/>
                    <a:pt x="1108" y="1843"/>
                    <a:pt x="731" y="2300"/>
                  </a:cubicBezTo>
                  <a:lnTo>
                    <a:pt x="248" y="2896"/>
                  </a:lnTo>
                  <a:cubicBezTo>
                    <a:pt x="1" y="3200"/>
                    <a:pt x="152" y="3662"/>
                    <a:pt x="523" y="3750"/>
                  </a:cubicBezTo>
                  <a:lnTo>
                    <a:pt x="2878" y="1835"/>
                  </a:lnTo>
                  <a:lnTo>
                    <a:pt x="3199" y="30"/>
                  </a:lnTo>
                  <a:cubicBezTo>
                    <a:pt x="3199" y="30"/>
                    <a:pt x="3112" y="0"/>
                    <a:pt x="2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2bece23cc5c_0_209"/>
            <p:cNvSpPr/>
            <p:nvPr/>
          </p:nvSpPr>
          <p:spPr>
            <a:xfrm>
              <a:off x="5406843" y="2113561"/>
              <a:ext cx="493342" cy="578932"/>
            </a:xfrm>
            <a:custGeom>
              <a:avLst/>
              <a:gdLst/>
              <a:ahLst/>
              <a:cxnLst/>
              <a:rect l="l" t="t" r="r" b="b"/>
              <a:pathLst>
                <a:path w="3199" h="3754" extrusionOk="0">
                  <a:moveTo>
                    <a:pt x="226" y="1"/>
                  </a:moveTo>
                  <a:cubicBezTo>
                    <a:pt x="87" y="1"/>
                    <a:pt x="1" y="30"/>
                    <a:pt x="1" y="30"/>
                  </a:cubicBezTo>
                  <a:lnTo>
                    <a:pt x="321" y="1836"/>
                  </a:lnTo>
                  <a:lnTo>
                    <a:pt x="2677" y="3754"/>
                  </a:lnTo>
                  <a:cubicBezTo>
                    <a:pt x="3047" y="3663"/>
                    <a:pt x="3199" y="3200"/>
                    <a:pt x="2952" y="2901"/>
                  </a:cubicBezTo>
                  <a:lnTo>
                    <a:pt x="2468" y="2305"/>
                  </a:lnTo>
                  <a:cubicBezTo>
                    <a:pt x="2092" y="1843"/>
                    <a:pt x="1760" y="1346"/>
                    <a:pt x="1446" y="838"/>
                  </a:cubicBezTo>
                  <a:cubicBezTo>
                    <a:pt x="1003" y="120"/>
                    <a:pt x="507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2bece23cc5c_0_209"/>
            <p:cNvSpPr/>
            <p:nvPr/>
          </p:nvSpPr>
          <p:spPr>
            <a:xfrm>
              <a:off x="4871250" y="2110014"/>
              <a:ext cx="671617" cy="1210453"/>
            </a:xfrm>
            <a:custGeom>
              <a:avLst/>
              <a:gdLst/>
              <a:ahLst/>
              <a:cxnLst/>
              <a:rect l="l" t="t" r="r" b="b"/>
              <a:pathLst>
                <a:path w="4355" h="7849" extrusionOk="0">
                  <a:moveTo>
                    <a:pt x="3373" y="0"/>
                  </a:moveTo>
                  <a:cubicBezTo>
                    <a:pt x="3316" y="0"/>
                    <a:pt x="3258" y="3"/>
                    <a:pt x="3198" y="7"/>
                  </a:cubicBezTo>
                  <a:lnTo>
                    <a:pt x="3061" y="11"/>
                  </a:lnTo>
                  <a:lnTo>
                    <a:pt x="2471" y="25"/>
                  </a:lnTo>
                  <a:lnTo>
                    <a:pt x="1855" y="40"/>
                  </a:lnTo>
                  <a:lnTo>
                    <a:pt x="1693" y="43"/>
                  </a:lnTo>
                  <a:lnTo>
                    <a:pt x="1545" y="64"/>
                  </a:lnTo>
                  <a:cubicBezTo>
                    <a:pt x="1280" y="68"/>
                    <a:pt x="1033" y="82"/>
                    <a:pt x="853" y="142"/>
                  </a:cubicBezTo>
                  <a:lnTo>
                    <a:pt x="910" y="734"/>
                  </a:lnTo>
                  <a:cubicBezTo>
                    <a:pt x="938" y="1044"/>
                    <a:pt x="902" y="1355"/>
                    <a:pt x="804" y="1648"/>
                  </a:cubicBezTo>
                  <a:cubicBezTo>
                    <a:pt x="741" y="1841"/>
                    <a:pt x="709" y="2042"/>
                    <a:pt x="709" y="2243"/>
                  </a:cubicBezTo>
                  <a:cubicBezTo>
                    <a:pt x="709" y="2480"/>
                    <a:pt x="754" y="2716"/>
                    <a:pt x="842" y="2938"/>
                  </a:cubicBezTo>
                  <a:lnTo>
                    <a:pt x="1117" y="3622"/>
                  </a:lnTo>
                  <a:lnTo>
                    <a:pt x="1160" y="3728"/>
                  </a:lnTo>
                  <a:cubicBezTo>
                    <a:pt x="1213" y="3866"/>
                    <a:pt x="1249" y="4010"/>
                    <a:pt x="1255" y="4154"/>
                  </a:cubicBezTo>
                  <a:cubicBezTo>
                    <a:pt x="1265" y="4363"/>
                    <a:pt x="1231" y="4567"/>
                    <a:pt x="1150" y="4758"/>
                  </a:cubicBezTo>
                  <a:lnTo>
                    <a:pt x="0" y="7128"/>
                  </a:lnTo>
                  <a:cubicBezTo>
                    <a:pt x="497" y="7484"/>
                    <a:pt x="977" y="7702"/>
                    <a:pt x="1442" y="7797"/>
                  </a:cubicBezTo>
                  <a:cubicBezTo>
                    <a:pt x="1617" y="7832"/>
                    <a:pt x="1788" y="7849"/>
                    <a:pt x="1958" y="7849"/>
                  </a:cubicBezTo>
                  <a:cubicBezTo>
                    <a:pt x="2507" y="7849"/>
                    <a:pt x="3027" y="7669"/>
                    <a:pt x="3512" y="7331"/>
                  </a:cubicBezTo>
                  <a:cubicBezTo>
                    <a:pt x="3783" y="7145"/>
                    <a:pt x="4041" y="6908"/>
                    <a:pt x="4288" y="6630"/>
                  </a:cubicBezTo>
                  <a:lnTo>
                    <a:pt x="3498" y="4976"/>
                  </a:lnTo>
                  <a:cubicBezTo>
                    <a:pt x="3449" y="4895"/>
                    <a:pt x="3420" y="4804"/>
                    <a:pt x="3413" y="4708"/>
                  </a:cubicBezTo>
                  <a:cubicBezTo>
                    <a:pt x="3410" y="4655"/>
                    <a:pt x="3407" y="4599"/>
                    <a:pt x="3407" y="4546"/>
                  </a:cubicBezTo>
                  <a:cubicBezTo>
                    <a:pt x="3407" y="4433"/>
                    <a:pt x="3417" y="4327"/>
                    <a:pt x="3449" y="4239"/>
                  </a:cubicBezTo>
                  <a:lnTo>
                    <a:pt x="3671" y="3795"/>
                  </a:lnTo>
                  <a:lnTo>
                    <a:pt x="3936" y="3259"/>
                  </a:lnTo>
                  <a:cubicBezTo>
                    <a:pt x="4190" y="2744"/>
                    <a:pt x="4355" y="2084"/>
                    <a:pt x="4115" y="1581"/>
                  </a:cubicBezTo>
                  <a:cubicBezTo>
                    <a:pt x="3882" y="1090"/>
                    <a:pt x="3981" y="354"/>
                    <a:pt x="3801" y="57"/>
                  </a:cubicBezTo>
                  <a:cubicBezTo>
                    <a:pt x="3672" y="18"/>
                    <a:pt x="3528" y="0"/>
                    <a:pt x="3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2bece23cc5c_0_209"/>
            <p:cNvSpPr/>
            <p:nvPr/>
          </p:nvSpPr>
          <p:spPr>
            <a:xfrm>
              <a:off x="4871250" y="2116029"/>
              <a:ext cx="329717" cy="1196419"/>
            </a:xfrm>
            <a:custGeom>
              <a:avLst/>
              <a:gdLst/>
              <a:ahLst/>
              <a:cxnLst/>
              <a:rect l="l" t="t" r="r" b="b"/>
              <a:pathLst>
                <a:path w="2138" h="7758" extrusionOk="0">
                  <a:moveTo>
                    <a:pt x="1855" y="1"/>
                  </a:moveTo>
                  <a:lnTo>
                    <a:pt x="1693" y="4"/>
                  </a:lnTo>
                  <a:lnTo>
                    <a:pt x="1545" y="25"/>
                  </a:lnTo>
                  <a:lnTo>
                    <a:pt x="1470" y="25"/>
                  </a:lnTo>
                  <a:cubicBezTo>
                    <a:pt x="1358" y="29"/>
                    <a:pt x="1249" y="35"/>
                    <a:pt x="1146" y="46"/>
                  </a:cubicBezTo>
                  <a:cubicBezTo>
                    <a:pt x="1037" y="56"/>
                    <a:pt x="938" y="78"/>
                    <a:pt x="853" y="103"/>
                  </a:cubicBezTo>
                  <a:lnTo>
                    <a:pt x="910" y="695"/>
                  </a:lnTo>
                  <a:cubicBezTo>
                    <a:pt x="938" y="1005"/>
                    <a:pt x="902" y="1316"/>
                    <a:pt x="804" y="1609"/>
                  </a:cubicBezTo>
                  <a:cubicBezTo>
                    <a:pt x="741" y="1802"/>
                    <a:pt x="709" y="2003"/>
                    <a:pt x="709" y="2204"/>
                  </a:cubicBezTo>
                  <a:cubicBezTo>
                    <a:pt x="709" y="2441"/>
                    <a:pt x="754" y="2677"/>
                    <a:pt x="842" y="2899"/>
                  </a:cubicBezTo>
                  <a:lnTo>
                    <a:pt x="1117" y="3583"/>
                  </a:lnTo>
                  <a:lnTo>
                    <a:pt x="1160" y="3689"/>
                  </a:lnTo>
                  <a:cubicBezTo>
                    <a:pt x="1213" y="3827"/>
                    <a:pt x="1249" y="3971"/>
                    <a:pt x="1255" y="4115"/>
                  </a:cubicBezTo>
                  <a:cubicBezTo>
                    <a:pt x="1259" y="4197"/>
                    <a:pt x="1255" y="4275"/>
                    <a:pt x="1244" y="4356"/>
                  </a:cubicBezTo>
                  <a:cubicBezTo>
                    <a:pt x="1234" y="4457"/>
                    <a:pt x="1210" y="4560"/>
                    <a:pt x="1174" y="4659"/>
                  </a:cubicBezTo>
                  <a:cubicBezTo>
                    <a:pt x="1167" y="4680"/>
                    <a:pt x="1160" y="4701"/>
                    <a:pt x="1150" y="4719"/>
                  </a:cubicBezTo>
                  <a:lnTo>
                    <a:pt x="995" y="5036"/>
                  </a:lnTo>
                  <a:lnTo>
                    <a:pt x="853" y="5329"/>
                  </a:lnTo>
                  <a:lnTo>
                    <a:pt x="0" y="7089"/>
                  </a:lnTo>
                  <a:cubicBezTo>
                    <a:pt x="497" y="7445"/>
                    <a:pt x="977" y="7663"/>
                    <a:pt x="1442" y="7758"/>
                  </a:cubicBezTo>
                  <a:cubicBezTo>
                    <a:pt x="1435" y="7102"/>
                    <a:pt x="1407" y="6446"/>
                    <a:pt x="1464" y="5787"/>
                  </a:cubicBezTo>
                  <a:cubicBezTo>
                    <a:pt x="1470" y="5689"/>
                    <a:pt x="1485" y="5586"/>
                    <a:pt x="1498" y="5487"/>
                  </a:cubicBezTo>
                  <a:cubicBezTo>
                    <a:pt x="1513" y="5378"/>
                    <a:pt x="1534" y="5272"/>
                    <a:pt x="1555" y="5167"/>
                  </a:cubicBezTo>
                  <a:cubicBezTo>
                    <a:pt x="1579" y="5033"/>
                    <a:pt x="1612" y="4906"/>
                    <a:pt x="1643" y="4775"/>
                  </a:cubicBezTo>
                  <a:cubicBezTo>
                    <a:pt x="1667" y="4673"/>
                    <a:pt x="1693" y="4574"/>
                    <a:pt x="1717" y="4472"/>
                  </a:cubicBezTo>
                  <a:cubicBezTo>
                    <a:pt x="1918" y="3696"/>
                    <a:pt x="2137" y="2927"/>
                    <a:pt x="2024" y="2109"/>
                  </a:cubicBezTo>
                  <a:cubicBezTo>
                    <a:pt x="1964" y="1686"/>
                    <a:pt x="1833" y="1277"/>
                    <a:pt x="1812" y="844"/>
                  </a:cubicBezTo>
                  <a:cubicBezTo>
                    <a:pt x="1799" y="554"/>
                    <a:pt x="1823" y="276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2bece23cc5c_0_209"/>
            <p:cNvSpPr/>
            <p:nvPr/>
          </p:nvSpPr>
          <p:spPr>
            <a:xfrm>
              <a:off x="5286709" y="2110014"/>
              <a:ext cx="255693" cy="1130723"/>
            </a:xfrm>
            <a:custGeom>
              <a:avLst/>
              <a:gdLst/>
              <a:ahLst/>
              <a:cxnLst/>
              <a:rect l="l" t="t" r="r" b="b"/>
              <a:pathLst>
                <a:path w="1658" h="7332" extrusionOk="0">
                  <a:moveTo>
                    <a:pt x="674" y="1"/>
                  </a:moveTo>
                  <a:cubicBezTo>
                    <a:pt x="617" y="1"/>
                    <a:pt x="560" y="4"/>
                    <a:pt x="501" y="7"/>
                  </a:cubicBezTo>
                  <a:lnTo>
                    <a:pt x="360" y="11"/>
                  </a:lnTo>
                  <a:cubicBezTo>
                    <a:pt x="374" y="163"/>
                    <a:pt x="374" y="315"/>
                    <a:pt x="367" y="473"/>
                  </a:cubicBezTo>
                  <a:cubicBezTo>
                    <a:pt x="342" y="981"/>
                    <a:pt x="187" y="1457"/>
                    <a:pt x="116" y="1954"/>
                  </a:cubicBezTo>
                  <a:cubicBezTo>
                    <a:pt x="0" y="2800"/>
                    <a:pt x="190" y="3604"/>
                    <a:pt x="395" y="4412"/>
                  </a:cubicBezTo>
                  <a:cubicBezTo>
                    <a:pt x="430" y="4539"/>
                    <a:pt x="462" y="4666"/>
                    <a:pt x="493" y="4793"/>
                  </a:cubicBezTo>
                  <a:cubicBezTo>
                    <a:pt x="522" y="4906"/>
                    <a:pt x="550" y="5018"/>
                    <a:pt x="578" y="5131"/>
                  </a:cubicBezTo>
                  <a:cubicBezTo>
                    <a:pt x="603" y="5237"/>
                    <a:pt x="628" y="5343"/>
                    <a:pt x="649" y="5448"/>
                  </a:cubicBezTo>
                  <a:cubicBezTo>
                    <a:pt x="705" y="5717"/>
                    <a:pt x="751" y="5985"/>
                    <a:pt x="772" y="6260"/>
                  </a:cubicBezTo>
                  <a:cubicBezTo>
                    <a:pt x="804" y="6616"/>
                    <a:pt x="814" y="6976"/>
                    <a:pt x="814" y="7331"/>
                  </a:cubicBezTo>
                  <a:cubicBezTo>
                    <a:pt x="1083" y="7145"/>
                    <a:pt x="1343" y="6908"/>
                    <a:pt x="1590" y="6630"/>
                  </a:cubicBezTo>
                  <a:lnTo>
                    <a:pt x="991" y="5371"/>
                  </a:lnTo>
                  <a:lnTo>
                    <a:pt x="850" y="5075"/>
                  </a:lnTo>
                  <a:lnTo>
                    <a:pt x="801" y="4976"/>
                  </a:lnTo>
                  <a:cubicBezTo>
                    <a:pt x="758" y="4909"/>
                    <a:pt x="734" y="4835"/>
                    <a:pt x="719" y="4758"/>
                  </a:cubicBezTo>
                  <a:cubicBezTo>
                    <a:pt x="716" y="4740"/>
                    <a:pt x="716" y="4726"/>
                    <a:pt x="713" y="4708"/>
                  </a:cubicBezTo>
                  <a:cubicBezTo>
                    <a:pt x="708" y="4655"/>
                    <a:pt x="708" y="4599"/>
                    <a:pt x="708" y="4546"/>
                  </a:cubicBezTo>
                  <a:cubicBezTo>
                    <a:pt x="708" y="4493"/>
                    <a:pt x="713" y="4440"/>
                    <a:pt x="719" y="4391"/>
                  </a:cubicBezTo>
                  <a:cubicBezTo>
                    <a:pt x="723" y="4335"/>
                    <a:pt x="734" y="4285"/>
                    <a:pt x="751" y="4239"/>
                  </a:cubicBezTo>
                  <a:lnTo>
                    <a:pt x="970" y="3795"/>
                  </a:lnTo>
                  <a:lnTo>
                    <a:pt x="1237" y="3259"/>
                  </a:lnTo>
                  <a:cubicBezTo>
                    <a:pt x="1491" y="2744"/>
                    <a:pt x="1657" y="2084"/>
                    <a:pt x="1418" y="1581"/>
                  </a:cubicBezTo>
                  <a:cubicBezTo>
                    <a:pt x="1182" y="1090"/>
                    <a:pt x="1284" y="354"/>
                    <a:pt x="1104" y="57"/>
                  </a:cubicBezTo>
                  <a:cubicBezTo>
                    <a:pt x="1072" y="46"/>
                    <a:pt x="1040" y="40"/>
                    <a:pt x="1009" y="32"/>
                  </a:cubicBezTo>
                  <a:cubicBezTo>
                    <a:pt x="906" y="11"/>
                    <a:pt x="793" y="1"/>
                    <a:pt x="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2bece23cc5c_0_209"/>
            <p:cNvSpPr/>
            <p:nvPr/>
          </p:nvSpPr>
          <p:spPr>
            <a:xfrm>
              <a:off x="5002796" y="2892662"/>
              <a:ext cx="108261" cy="69706"/>
            </a:xfrm>
            <a:custGeom>
              <a:avLst/>
              <a:gdLst/>
              <a:ahLst/>
              <a:cxnLst/>
              <a:rect l="l" t="t" r="r" b="b"/>
              <a:pathLst>
                <a:path w="702" h="452" extrusionOk="0">
                  <a:moveTo>
                    <a:pt x="142" y="0"/>
                  </a:moveTo>
                  <a:lnTo>
                    <a:pt x="0" y="293"/>
                  </a:lnTo>
                  <a:cubicBezTo>
                    <a:pt x="215" y="367"/>
                    <a:pt x="430" y="420"/>
                    <a:pt x="645" y="451"/>
                  </a:cubicBezTo>
                  <a:cubicBezTo>
                    <a:pt x="660" y="342"/>
                    <a:pt x="681" y="236"/>
                    <a:pt x="702" y="131"/>
                  </a:cubicBezTo>
                  <a:cubicBezTo>
                    <a:pt x="515" y="106"/>
                    <a:pt x="328" y="64"/>
                    <a:pt x="142" y="0"/>
                  </a:cubicBezTo>
                  <a:close/>
                </a:path>
              </a:pathLst>
            </a:custGeom>
            <a:solidFill>
              <a:srgbClr val="FFB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2bece23cc5c_0_209"/>
            <p:cNvSpPr/>
            <p:nvPr/>
          </p:nvSpPr>
          <p:spPr>
            <a:xfrm>
              <a:off x="5375846" y="2892662"/>
              <a:ext cx="63846" cy="57677"/>
            </a:xfrm>
            <a:custGeom>
              <a:avLst/>
              <a:gdLst/>
              <a:ahLst/>
              <a:cxnLst/>
              <a:rect l="l" t="t" r="r" b="b"/>
              <a:pathLst>
                <a:path w="414" h="374" extrusionOk="0">
                  <a:moveTo>
                    <a:pt x="272" y="0"/>
                  </a:moveTo>
                  <a:cubicBezTo>
                    <a:pt x="180" y="21"/>
                    <a:pt x="88" y="39"/>
                    <a:pt x="0" y="56"/>
                  </a:cubicBezTo>
                  <a:cubicBezTo>
                    <a:pt x="25" y="162"/>
                    <a:pt x="50" y="268"/>
                    <a:pt x="71" y="373"/>
                  </a:cubicBezTo>
                  <a:cubicBezTo>
                    <a:pt x="184" y="349"/>
                    <a:pt x="300" y="324"/>
                    <a:pt x="413" y="296"/>
                  </a:cubicBezTo>
                  <a:lnTo>
                    <a:pt x="272" y="0"/>
                  </a:lnTo>
                  <a:close/>
                </a:path>
              </a:pathLst>
            </a:custGeom>
            <a:solidFill>
              <a:srgbClr val="FFB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2bece23cc5c_0_209"/>
            <p:cNvSpPr/>
            <p:nvPr/>
          </p:nvSpPr>
          <p:spPr>
            <a:xfrm>
              <a:off x="5033177" y="2119884"/>
              <a:ext cx="132935" cy="732533"/>
            </a:xfrm>
            <a:custGeom>
              <a:avLst/>
              <a:gdLst/>
              <a:ahLst/>
              <a:cxnLst/>
              <a:rect l="l" t="t" r="r" b="b"/>
              <a:pathLst>
                <a:path w="862" h="4750" extrusionOk="0">
                  <a:moveTo>
                    <a:pt x="420" y="0"/>
                  </a:moveTo>
                  <a:lnTo>
                    <a:pt x="420" y="0"/>
                  </a:lnTo>
                  <a:cubicBezTo>
                    <a:pt x="308" y="4"/>
                    <a:pt x="199" y="10"/>
                    <a:pt x="96" y="21"/>
                  </a:cubicBezTo>
                  <a:cubicBezTo>
                    <a:pt x="1" y="1470"/>
                    <a:pt x="544" y="2895"/>
                    <a:pt x="241" y="4344"/>
                  </a:cubicBezTo>
                  <a:cubicBezTo>
                    <a:pt x="226" y="4341"/>
                    <a:pt x="209" y="4334"/>
                    <a:pt x="194" y="4331"/>
                  </a:cubicBezTo>
                  <a:cubicBezTo>
                    <a:pt x="184" y="4432"/>
                    <a:pt x="160" y="4535"/>
                    <a:pt x="124" y="4634"/>
                  </a:cubicBezTo>
                  <a:cubicBezTo>
                    <a:pt x="272" y="4683"/>
                    <a:pt x="431" y="4722"/>
                    <a:pt x="593" y="4750"/>
                  </a:cubicBezTo>
                  <a:cubicBezTo>
                    <a:pt x="617" y="4648"/>
                    <a:pt x="643" y="4549"/>
                    <a:pt x="667" y="4447"/>
                  </a:cubicBezTo>
                  <a:cubicBezTo>
                    <a:pt x="628" y="4443"/>
                    <a:pt x="590" y="4437"/>
                    <a:pt x="551" y="4429"/>
                  </a:cubicBezTo>
                  <a:cubicBezTo>
                    <a:pt x="861" y="2945"/>
                    <a:pt x="311" y="1478"/>
                    <a:pt x="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2bece23cc5c_0_209"/>
            <p:cNvSpPr/>
            <p:nvPr/>
          </p:nvSpPr>
          <p:spPr>
            <a:xfrm>
              <a:off x="5311692" y="2110014"/>
              <a:ext cx="169793" cy="739164"/>
            </a:xfrm>
            <a:custGeom>
              <a:avLst/>
              <a:gdLst/>
              <a:ahLst/>
              <a:cxnLst/>
              <a:rect l="l" t="t" r="r" b="b"/>
              <a:pathLst>
                <a:path w="1101" h="4793" extrusionOk="0">
                  <a:moveTo>
                    <a:pt x="512" y="1"/>
                  </a:moveTo>
                  <a:cubicBezTo>
                    <a:pt x="818" y="1439"/>
                    <a:pt x="1" y="2927"/>
                    <a:pt x="233" y="4412"/>
                  </a:cubicBezTo>
                  <a:cubicBezTo>
                    <a:pt x="268" y="4539"/>
                    <a:pt x="300" y="4666"/>
                    <a:pt x="331" y="4793"/>
                  </a:cubicBezTo>
                  <a:cubicBezTo>
                    <a:pt x="409" y="4779"/>
                    <a:pt x="483" y="4768"/>
                    <a:pt x="557" y="4758"/>
                  </a:cubicBezTo>
                  <a:cubicBezTo>
                    <a:pt x="554" y="4740"/>
                    <a:pt x="554" y="4726"/>
                    <a:pt x="551" y="4708"/>
                  </a:cubicBezTo>
                  <a:cubicBezTo>
                    <a:pt x="546" y="4655"/>
                    <a:pt x="546" y="4599"/>
                    <a:pt x="546" y="4546"/>
                  </a:cubicBezTo>
                  <a:cubicBezTo>
                    <a:pt x="546" y="4493"/>
                    <a:pt x="551" y="4440"/>
                    <a:pt x="557" y="4391"/>
                  </a:cubicBezTo>
                  <a:cubicBezTo>
                    <a:pt x="293" y="2914"/>
                    <a:pt x="1101" y="1478"/>
                    <a:pt x="847" y="32"/>
                  </a:cubicBezTo>
                  <a:cubicBezTo>
                    <a:pt x="744" y="11"/>
                    <a:pt x="631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2bece23cc5c_0_209"/>
            <p:cNvSpPr/>
            <p:nvPr/>
          </p:nvSpPr>
          <p:spPr>
            <a:xfrm>
              <a:off x="5177986" y="1959499"/>
              <a:ext cx="136482" cy="222073"/>
            </a:xfrm>
            <a:custGeom>
              <a:avLst/>
              <a:gdLst/>
              <a:ahLst/>
              <a:cxnLst/>
              <a:rect l="l" t="t" r="r" b="b"/>
              <a:pathLst>
                <a:path w="885" h="1440" extrusionOk="0">
                  <a:moveTo>
                    <a:pt x="842" y="0"/>
                  </a:moveTo>
                  <a:lnTo>
                    <a:pt x="0" y="204"/>
                  </a:lnTo>
                  <a:cubicBezTo>
                    <a:pt x="49" y="293"/>
                    <a:pt x="67" y="1065"/>
                    <a:pt x="64" y="1203"/>
                  </a:cubicBezTo>
                  <a:cubicBezTo>
                    <a:pt x="156" y="1360"/>
                    <a:pt x="313" y="1439"/>
                    <a:pt x="471" y="1439"/>
                  </a:cubicBezTo>
                  <a:cubicBezTo>
                    <a:pt x="621" y="1439"/>
                    <a:pt x="771" y="1368"/>
                    <a:pt x="868" y="1224"/>
                  </a:cubicBezTo>
                  <a:lnTo>
                    <a:pt x="884" y="1195"/>
                  </a:lnTo>
                  <a:cubicBezTo>
                    <a:pt x="881" y="1135"/>
                    <a:pt x="878" y="412"/>
                    <a:pt x="871" y="352"/>
                  </a:cubicBezTo>
                  <a:lnTo>
                    <a:pt x="842" y="0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2bece23cc5c_0_209"/>
            <p:cNvSpPr/>
            <p:nvPr/>
          </p:nvSpPr>
          <p:spPr>
            <a:xfrm>
              <a:off x="4993543" y="1503173"/>
              <a:ext cx="517862" cy="523260"/>
            </a:xfrm>
            <a:custGeom>
              <a:avLst/>
              <a:gdLst/>
              <a:ahLst/>
              <a:cxnLst/>
              <a:rect l="l" t="t" r="r" b="b"/>
              <a:pathLst>
                <a:path w="3358" h="3393" extrusionOk="0">
                  <a:moveTo>
                    <a:pt x="1678" y="0"/>
                  </a:moveTo>
                  <a:cubicBezTo>
                    <a:pt x="1629" y="0"/>
                    <a:pt x="1584" y="0"/>
                    <a:pt x="1535" y="7"/>
                  </a:cubicBezTo>
                  <a:cubicBezTo>
                    <a:pt x="1464" y="10"/>
                    <a:pt x="1390" y="36"/>
                    <a:pt x="1323" y="71"/>
                  </a:cubicBezTo>
                  <a:cubicBezTo>
                    <a:pt x="1192" y="127"/>
                    <a:pt x="1073" y="222"/>
                    <a:pt x="967" y="363"/>
                  </a:cubicBezTo>
                  <a:cubicBezTo>
                    <a:pt x="720" y="653"/>
                    <a:pt x="519" y="1073"/>
                    <a:pt x="434" y="1464"/>
                  </a:cubicBezTo>
                  <a:cubicBezTo>
                    <a:pt x="382" y="1430"/>
                    <a:pt x="326" y="1410"/>
                    <a:pt x="274" y="1410"/>
                  </a:cubicBezTo>
                  <a:cubicBezTo>
                    <a:pt x="266" y="1410"/>
                    <a:pt x="258" y="1410"/>
                    <a:pt x="251" y="1411"/>
                  </a:cubicBezTo>
                  <a:cubicBezTo>
                    <a:pt x="60" y="1425"/>
                    <a:pt x="0" y="1739"/>
                    <a:pt x="54" y="1971"/>
                  </a:cubicBezTo>
                  <a:cubicBezTo>
                    <a:pt x="117" y="2271"/>
                    <a:pt x="335" y="2363"/>
                    <a:pt x="540" y="2422"/>
                  </a:cubicBezTo>
                  <a:cubicBezTo>
                    <a:pt x="632" y="2621"/>
                    <a:pt x="765" y="2814"/>
                    <a:pt x="913" y="2977"/>
                  </a:cubicBezTo>
                  <a:cubicBezTo>
                    <a:pt x="1073" y="3171"/>
                    <a:pt x="1276" y="3311"/>
                    <a:pt x="1513" y="3371"/>
                  </a:cubicBezTo>
                  <a:cubicBezTo>
                    <a:pt x="1517" y="3371"/>
                    <a:pt x="1527" y="3375"/>
                    <a:pt x="1530" y="3375"/>
                  </a:cubicBezTo>
                  <a:cubicBezTo>
                    <a:pt x="1545" y="3379"/>
                    <a:pt x="1559" y="3382"/>
                    <a:pt x="1573" y="3386"/>
                  </a:cubicBezTo>
                  <a:cubicBezTo>
                    <a:pt x="1580" y="3389"/>
                    <a:pt x="1590" y="3389"/>
                    <a:pt x="1601" y="3389"/>
                  </a:cubicBezTo>
                  <a:cubicBezTo>
                    <a:pt x="1608" y="3389"/>
                    <a:pt x="1615" y="3389"/>
                    <a:pt x="1626" y="3392"/>
                  </a:cubicBezTo>
                  <a:lnTo>
                    <a:pt x="1732" y="3392"/>
                  </a:lnTo>
                  <a:cubicBezTo>
                    <a:pt x="1739" y="3389"/>
                    <a:pt x="1750" y="3389"/>
                    <a:pt x="1756" y="3389"/>
                  </a:cubicBezTo>
                  <a:cubicBezTo>
                    <a:pt x="1767" y="3389"/>
                    <a:pt x="1774" y="3389"/>
                    <a:pt x="1784" y="3386"/>
                  </a:cubicBezTo>
                  <a:cubicBezTo>
                    <a:pt x="1799" y="3382"/>
                    <a:pt x="1810" y="3379"/>
                    <a:pt x="1823" y="3375"/>
                  </a:cubicBezTo>
                  <a:cubicBezTo>
                    <a:pt x="1834" y="3375"/>
                    <a:pt x="1838" y="3371"/>
                    <a:pt x="1844" y="3371"/>
                  </a:cubicBezTo>
                  <a:cubicBezTo>
                    <a:pt x="2080" y="3311"/>
                    <a:pt x="2285" y="3171"/>
                    <a:pt x="2444" y="2977"/>
                  </a:cubicBezTo>
                  <a:cubicBezTo>
                    <a:pt x="2479" y="2938"/>
                    <a:pt x="2515" y="2899"/>
                    <a:pt x="2546" y="2857"/>
                  </a:cubicBezTo>
                  <a:cubicBezTo>
                    <a:pt x="2656" y="2723"/>
                    <a:pt x="2747" y="2575"/>
                    <a:pt x="2818" y="2422"/>
                  </a:cubicBezTo>
                  <a:cubicBezTo>
                    <a:pt x="3022" y="2363"/>
                    <a:pt x="3237" y="2271"/>
                    <a:pt x="3304" y="1971"/>
                  </a:cubicBezTo>
                  <a:cubicBezTo>
                    <a:pt x="3358" y="1739"/>
                    <a:pt x="3297" y="1425"/>
                    <a:pt x="3107" y="1411"/>
                  </a:cubicBezTo>
                  <a:cubicBezTo>
                    <a:pt x="3099" y="1410"/>
                    <a:pt x="3091" y="1410"/>
                    <a:pt x="3082" y="1410"/>
                  </a:cubicBezTo>
                  <a:cubicBezTo>
                    <a:pt x="3030" y="1410"/>
                    <a:pt x="2975" y="1430"/>
                    <a:pt x="2920" y="1464"/>
                  </a:cubicBezTo>
                  <a:cubicBezTo>
                    <a:pt x="2857" y="1167"/>
                    <a:pt x="2730" y="857"/>
                    <a:pt x="2564" y="600"/>
                  </a:cubicBezTo>
                  <a:cubicBezTo>
                    <a:pt x="2511" y="515"/>
                    <a:pt x="2451" y="434"/>
                    <a:pt x="2391" y="363"/>
                  </a:cubicBezTo>
                  <a:cubicBezTo>
                    <a:pt x="2285" y="222"/>
                    <a:pt x="2165" y="127"/>
                    <a:pt x="2035" y="71"/>
                  </a:cubicBezTo>
                  <a:cubicBezTo>
                    <a:pt x="1965" y="36"/>
                    <a:pt x="1894" y="10"/>
                    <a:pt x="1823" y="7"/>
                  </a:cubicBezTo>
                  <a:cubicBezTo>
                    <a:pt x="1774" y="0"/>
                    <a:pt x="1728" y="0"/>
                    <a:pt x="1678" y="0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2bece23cc5c_0_209"/>
            <p:cNvSpPr/>
            <p:nvPr/>
          </p:nvSpPr>
          <p:spPr>
            <a:xfrm>
              <a:off x="4845650" y="3108565"/>
              <a:ext cx="770625" cy="305813"/>
            </a:xfrm>
            <a:custGeom>
              <a:avLst/>
              <a:gdLst/>
              <a:ahLst/>
              <a:cxnLst/>
              <a:rect l="l" t="t" r="r" b="b"/>
              <a:pathLst>
                <a:path w="4997" h="1983" extrusionOk="0">
                  <a:moveTo>
                    <a:pt x="959" y="0"/>
                  </a:moveTo>
                  <a:cubicBezTo>
                    <a:pt x="430" y="0"/>
                    <a:pt x="0" y="448"/>
                    <a:pt x="0" y="991"/>
                  </a:cubicBezTo>
                  <a:cubicBezTo>
                    <a:pt x="0" y="1538"/>
                    <a:pt x="430" y="1982"/>
                    <a:pt x="959" y="1982"/>
                  </a:cubicBezTo>
                  <a:lnTo>
                    <a:pt x="4038" y="1982"/>
                  </a:lnTo>
                  <a:cubicBezTo>
                    <a:pt x="4567" y="1982"/>
                    <a:pt x="4997" y="1538"/>
                    <a:pt x="4997" y="991"/>
                  </a:cubicBezTo>
                  <a:cubicBezTo>
                    <a:pt x="4997" y="448"/>
                    <a:pt x="4567" y="0"/>
                    <a:pt x="4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2bece23cc5c_0_209"/>
            <p:cNvSpPr/>
            <p:nvPr/>
          </p:nvSpPr>
          <p:spPr>
            <a:xfrm>
              <a:off x="4868936" y="3313981"/>
              <a:ext cx="429187" cy="1041585"/>
            </a:xfrm>
            <a:custGeom>
              <a:avLst/>
              <a:gdLst/>
              <a:ahLst/>
              <a:cxnLst/>
              <a:rect l="l" t="t" r="r" b="b"/>
              <a:pathLst>
                <a:path w="2783" h="6754" extrusionOk="0">
                  <a:moveTo>
                    <a:pt x="503" y="0"/>
                  </a:moveTo>
                  <a:cubicBezTo>
                    <a:pt x="207" y="0"/>
                    <a:pt x="1" y="19"/>
                    <a:pt x="1" y="19"/>
                  </a:cubicBezTo>
                  <a:cubicBezTo>
                    <a:pt x="96" y="544"/>
                    <a:pt x="509" y="872"/>
                    <a:pt x="1122" y="1073"/>
                  </a:cubicBezTo>
                  <a:cubicBezTo>
                    <a:pt x="1154" y="1083"/>
                    <a:pt x="1433" y="1182"/>
                    <a:pt x="1464" y="1193"/>
                  </a:cubicBezTo>
                  <a:cubicBezTo>
                    <a:pt x="1048" y="1270"/>
                    <a:pt x="953" y="2734"/>
                    <a:pt x="974" y="4486"/>
                  </a:cubicBezTo>
                  <a:cubicBezTo>
                    <a:pt x="984" y="5220"/>
                    <a:pt x="1013" y="6003"/>
                    <a:pt x="1048" y="6754"/>
                  </a:cubicBezTo>
                  <a:cubicBezTo>
                    <a:pt x="1048" y="6754"/>
                    <a:pt x="1281" y="6746"/>
                    <a:pt x="1437" y="6746"/>
                  </a:cubicBezTo>
                  <a:cubicBezTo>
                    <a:pt x="1515" y="6746"/>
                    <a:pt x="1573" y="6748"/>
                    <a:pt x="1573" y="6754"/>
                  </a:cubicBezTo>
                  <a:cubicBezTo>
                    <a:pt x="1573" y="6736"/>
                    <a:pt x="1881" y="5837"/>
                    <a:pt x="2173" y="4691"/>
                  </a:cubicBezTo>
                  <a:cubicBezTo>
                    <a:pt x="2486" y="3450"/>
                    <a:pt x="2783" y="1920"/>
                    <a:pt x="2642" y="900"/>
                  </a:cubicBezTo>
                  <a:cubicBezTo>
                    <a:pt x="2534" y="113"/>
                    <a:pt x="1239" y="0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2bece23cc5c_0_209"/>
            <p:cNvSpPr/>
            <p:nvPr/>
          </p:nvSpPr>
          <p:spPr>
            <a:xfrm>
              <a:off x="5051683" y="3129693"/>
              <a:ext cx="586952" cy="977431"/>
            </a:xfrm>
            <a:custGeom>
              <a:avLst/>
              <a:gdLst/>
              <a:ahLst/>
              <a:cxnLst/>
              <a:rect l="l" t="t" r="r" b="b"/>
              <a:pathLst>
                <a:path w="3806" h="6338" extrusionOk="0">
                  <a:moveTo>
                    <a:pt x="730" y="0"/>
                  </a:moveTo>
                  <a:cubicBezTo>
                    <a:pt x="540" y="0"/>
                    <a:pt x="371" y="75"/>
                    <a:pt x="244" y="202"/>
                  </a:cubicBezTo>
                  <a:cubicBezTo>
                    <a:pt x="117" y="328"/>
                    <a:pt x="36" y="501"/>
                    <a:pt x="29" y="698"/>
                  </a:cubicBezTo>
                  <a:cubicBezTo>
                    <a:pt x="1" y="1795"/>
                    <a:pt x="977" y="3185"/>
                    <a:pt x="2071" y="4609"/>
                  </a:cubicBezTo>
                  <a:cubicBezTo>
                    <a:pt x="2515" y="5184"/>
                    <a:pt x="2981" y="5766"/>
                    <a:pt x="3404" y="6337"/>
                  </a:cubicBezTo>
                  <a:lnTo>
                    <a:pt x="3806" y="6009"/>
                  </a:lnTo>
                  <a:lnTo>
                    <a:pt x="2970" y="3914"/>
                  </a:lnTo>
                  <a:lnTo>
                    <a:pt x="1665" y="642"/>
                  </a:lnTo>
                  <a:cubicBezTo>
                    <a:pt x="1510" y="254"/>
                    <a:pt x="1140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2bece23cc5c_0_209"/>
            <p:cNvSpPr/>
            <p:nvPr/>
          </p:nvSpPr>
          <p:spPr>
            <a:xfrm>
              <a:off x="5186468" y="2553386"/>
              <a:ext cx="712022" cy="251529"/>
            </a:xfrm>
            <a:custGeom>
              <a:avLst/>
              <a:gdLst/>
              <a:ahLst/>
              <a:cxnLst/>
              <a:rect l="l" t="t" r="r" b="b"/>
              <a:pathLst>
                <a:path w="4617" h="1631" extrusionOk="0">
                  <a:moveTo>
                    <a:pt x="4096" y="1"/>
                  </a:moveTo>
                  <a:cubicBezTo>
                    <a:pt x="3423" y="1"/>
                    <a:pt x="2177" y="1004"/>
                    <a:pt x="2177" y="1004"/>
                  </a:cubicBezTo>
                  <a:lnTo>
                    <a:pt x="1856" y="1181"/>
                  </a:lnTo>
                  <a:lnTo>
                    <a:pt x="1835" y="1195"/>
                  </a:lnTo>
                  <a:cubicBezTo>
                    <a:pt x="1805" y="1211"/>
                    <a:pt x="1773" y="1220"/>
                    <a:pt x="1741" y="1220"/>
                  </a:cubicBezTo>
                  <a:cubicBezTo>
                    <a:pt x="1697" y="1220"/>
                    <a:pt x="1655" y="1204"/>
                    <a:pt x="1620" y="1174"/>
                  </a:cubicBezTo>
                  <a:lnTo>
                    <a:pt x="1239" y="849"/>
                  </a:lnTo>
                  <a:cubicBezTo>
                    <a:pt x="1175" y="794"/>
                    <a:pt x="1094" y="765"/>
                    <a:pt x="1011" y="765"/>
                  </a:cubicBezTo>
                  <a:cubicBezTo>
                    <a:pt x="962" y="765"/>
                    <a:pt x="912" y="775"/>
                    <a:pt x="865" y="796"/>
                  </a:cubicBezTo>
                  <a:lnTo>
                    <a:pt x="752" y="846"/>
                  </a:lnTo>
                  <a:cubicBezTo>
                    <a:pt x="653" y="888"/>
                    <a:pt x="1" y="1428"/>
                    <a:pt x="1" y="1428"/>
                  </a:cubicBezTo>
                  <a:cubicBezTo>
                    <a:pt x="29" y="1572"/>
                    <a:pt x="225" y="1630"/>
                    <a:pt x="437" y="1630"/>
                  </a:cubicBezTo>
                  <a:cubicBezTo>
                    <a:pt x="710" y="1630"/>
                    <a:pt x="1009" y="1534"/>
                    <a:pt x="1003" y="1403"/>
                  </a:cubicBezTo>
                  <a:lnTo>
                    <a:pt x="1003" y="1403"/>
                  </a:lnTo>
                  <a:lnTo>
                    <a:pt x="1560" y="1597"/>
                  </a:lnTo>
                  <a:cubicBezTo>
                    <a:pt x="1591" y="1607"/>
                    <a:pt x="1624" y="1613"/>
                    <a:pt x="1658" y="1613"/>
                  </a:cubicBezTo>
                  <a:cubicBezTo>
                    <a:pt x="1682" y="1613"/>
                    <a:pt x="1706" y="1610"/>
                    <a:pt x="1729" y="1604"/>
                  </a:cubicBezTo>
                  <a:lnTo>
                    <a:pt x="2008" y="1541"/>
                  </a:lnTo>
                  <a:lnTo>
                    <a:pt x="2431" y="1439"/>
                  </a:lnTo>
                  <a:lnTo>
                    <a:pt x="4003" y="1061"/>
                  </a:lnTo>
                  <a:cubicBezTo>
                    <a:pt x="4413" y="965"/>
                    <a:pt x="4617" y="483"/>
                    <a:pt x="4402" y="119"/>
                  </a:cubicBezTo>
                  <a:cubicBezTo>
                    <a:pt x="4328" y="36"/>
                    <a:pt x="4222" y="1"/>
                    <a:pt x="4096" y="1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2bece23cc5c_0_209"/>
            <p:cNvSpPr/>
            <p:nvPr/>
          </p:nvSpPr>
          <p:spPr>
            <a:xfrm>
              <a:off x="4542152" y="2580991"/>
              <a:ext cx="696755" cy="299799"/>
            </a:xfrm>
            <a:custGeom>
              <a:avLst/>
              <a:gdLst/>
              <a:ahLst/>
              <a:cxnLst/>
              <a:rect l="l" t="t" r="r" b="b"/>
              <a:pathLst>
                <a:path w="4518" h="1944" extrusionOk="0">
                  <a:moveTo>
                    <a:pt x="513" y="0"/>
                  </a:moveTo>
                  <a:cubicBezTo>
                    <a:pt x="410" y="0"/>
                    <a:pt x="320" y="29"/>
                    <a:pt x="251" y="96"/>
                  </a:cubicBezTo>
                  <a:cubicBezTo>
                    <a:pt x="1" y="438"/>
                    <a:pt x="162" y="935"/>
                    <a:pt x="564" y="1069"/>
                  </a:cubicBezTo>
                  <a:lnTo>
                    <a:pt x="2099" y="1577"/>
                  </a:lnTo>
                  <a:lnTo>
                    <a:pt x="2511" y="1714"/>
                  </a:lnTo>
                  <a:lnTo>
                    <a:pt x="2783" y="1806"/>
                  </a:lnTo>
                  <a:cubicBezTo>
                    <a:pt x="2812" y="1815"/>
                    <a:pt x="2843" y="1819"/>
                    <a:pt x="2874" y="1819"/>
                  </a:cubicBezTo>
                  <a:cubicBezTo>
                    <a:pt x="2901" y="1819"/>
                    <a:pt x="2927" y="1816"/>
                    <a:pt x="2952" y="1810"/>
                  </a:cubicBezTo>
                  <a:lnTo>
                    <a:pt x="3526" y="1665"/>
                  </a:lnTo>
                  <a:lnTo>
                    <a:pt x="3526" y="1665"/>
                  </a:lnTo>
                  <a:cubicBezTo>
                    <a:pt x="3507" y="1810"/>
                    <a:pt x="3865" y="1943"/>
                    <a:pt x="4157" y="1943"/>
                  </a:cubicBezTo>
                  <a:cubicBezTo>
                    <a:pt x="4333" y="1943"/>
                    <a:pt x="4484" y="1896"/>
                    <a:pt x="4517" y="1774"/>
                  </a:cubicBezTo>
                  <a:cubicBezTo>
                    <a:pt x="4517" y="1774"/>
                    <a:pt x="3918" y="1182"/>
                    <a:pt x="3823" y="1129"/>
                  </a:cubicBezTo>
                  <a:lnTo>
                    <a:pt x="3713" y="1069"/>
                  </a:lnTo>
                  <a:cubicBezTo>
                    <a:pt x="3658" y="1041"/>
                    <a:pt x="3599" y="1026"/>
                    <a:pt x="3541" y="1026"/>
                  </a:cubicBezTo>
                  <a:cubicBezTo>
                    <a:pt x="3468" y="1026"/>
                    <a:pt x="3397" y="1049"/>
                    <a:pt x="3336" y="1094"/>
                  </a:cubicBezTo>
                  <a:lnTo>
                    <a:pt x="2927" y="1383"/>
                  </a:lnTo>
                  <a:cubicBezTo>
                    <a:pt x="2894" y="1407"/>
                    <a:pt x="2856" y="1419"/>
                    <a:pt x="2817" y="1419"/>
                  </a:cubicBezTo>
                  <a:cubicBezTo>
                    <a:pt x="2781" y="1419"/>
                    <a:pt x="2744" y="1408"/>
                    <a:pt x="2712" y="1386"/>
                  </a:cubicBezTo>
                  <a:lnTo>
                    <a:pt x="2691" y="1372"/>
                  </a:lnTo>
                  <a:lnTo>
                    <a:pt x="2388" y="1164"/>
                  </a:lnTo>
                  <a:cubicBezTo>
                    <a:pt x="2388" y="1164"/>
                    <a:pt x="1172" y="0"/>
                    <a:pt x="513" y="0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2bece23cc5c_0_209"/>
            <p:cNvSpPr/>
            <p:nvPr/>
          </p:nvSpPr>
          <p:spPr>
            <a:xfrm>
              <a:off x="4969023" y="4354170"/>
              <a:ext cx="233177" cy="337274"/>
            </a:xfrm>
            <a:custGeom>
              <a:avLst/>
              <a:gdLst/>
              <a:ahLst/>
              <a:cxnLst/>
              <a:rect l="l" t="t" r="r" b="b"/>
              <a:pathLst>
                <a:path w="1512" h="2187" extrusionOk="0">
                  <a:moveTo>
                    <a:pt x="788" y="1"/>
                  </a:moveTo>
                  <a:cubicBezTo>
                    <a:pt x="632" y="1"/>
                    <a:pt x="399" y="9"/>
                    <a:pt x="399" y="9"/>
                  </a:cubicBezTo>
                  <a:cubicBezTo>
                    <a:pt x="1" y="375"/>
                    <a:pt x="410" y="982"/>
                    <a:pt x="410" y="982"/>
                  </a:cubicBezTo>
                  <a:cubicBezTo>
                    <a:pt x="410" y="982"/>
                    <a:pt x="237" y="1998"/>
                    <a:pt x="530" y="2131"/>
                  </a:cubicBezTo>
                  <a:cubicBezTo>
                    <a:pt x="612" y="2169"/>
                    <a:pt x="732" y="2187"/>
                    <a:pt x="857" y="2187"/>
                  </a:cubicBezTo>
                  <a:cubicBezTo>
                    <a:pt x="1170" y="2187"/>
                    <a:pt x="1512" y="2072"/>
                    <a:pt x="1347" y="1860"/>
                  </a:cubicBezTo>
                  <a:cubicBezTo>
                    <a:pt x="1094" y="1522"/>
                    <a:pt x="1214" y="798"/>
                    <a:pt x="924" y="9"/>
                  </a:cubicBezTo>
                  <a:cubicBezTo>
                    <a:pt x="924" y="3"/>
                    <a:pt x="866" y="1"/>
                    <a:pt x="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2bece23cc5c_0_209"/>
            <p:cNvSpPr/>
            <p:nvPr/>
          </p:nvSpPr>
          <p:spPr>
            <a:xfrm>
              <a:off x="5576481" y="4056224"/>
              <a:ext cx="233331" cy="300878"/>
            </a:xfrm>
            <a:custGeom>
              <a:avLst/>
              <a:gdLst/>
              <a:ahLst/>
              <a:cxnLst/>
              <a:rect l="l" t="t" r="r" b="b"/>
              <a:pathLst>
                <a:path w="1513" h="1951" extrusionOk="0">
                  <a:moveTo>
                    <a:pt x="403" y="1"/>
                  </a:moveTo>
                  <a:lnTo>
                    <a:pt x="1" y="329"/>
                  </a:lnTo>
                  <a:cubicBezTo>
                    <a:pt x="209" y="1116"/>
                    <a:pt x="590" y="1514"/>
                    <a:pt x="872" y="1814"/>
                  </a:cubicBezTo>
                  <a:cubicBezTo>
                    <a:pt x="960" y="1909"/>
                    <a:pt x="1061" y="1951"/>
                    <a:pt x="1155" y="1951"/>
                  </a:cubicBezTo>
                  <a:cubicBezTo>
                    <a:pt x="1351" y="1951"/>
                    <a:pt x="1512" y="1768"/>
                    <a:pt x="1443" y="1503"/>
                  </a:cubicBezTo>
                  <a:cubicBezTo>
                    <a:pt x="1263" y="823"/>
                    <a:pt x="1030" y="541"/>
                    <a:pt x="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g2bece23cc5c_0_209"/>
            <p:cNvSpPr/>
            <p:nvPr/>
          </p:nvSpPr>
          <p:spPr>
            <a:xfrm>
              <a:off x="5026700" y="1445033"/>
              <a:ext cx="463424" cy="377062"/>
            </a:xfrm>
            <a:custGeom>
              <a:avLst/>
              <a:gdLst/>
              <a:ahLst/>
              <a:cxnLst/>
              <a:rect l="l" t="t" r="r" b="b"/>
              <a:pathLst>
                <a:path w="3005" h="2445" extrusionOk="0">
                  <a:moveTo>
                    <a:pt x="1507" y="0"/>
                  </a:moveTo>
                  <a:cubicBezTo>
                    <a:pt x="1085" y="0"/>
                    <a:pt x="690" y="196"/>
                    <a:pt x="434" y="519"/>
                  </a:cubicBezTo>
                  <a:cubicBezTo>
                    <a:pt x="254" y="744"/>
                    <a:pt x="78" y="1234"/>
                    <a:pt x="29" y="1527"/>
                  </a:cubicBezTo>
                  <a:cubicBezTo>
                    <a:pt x="0" y="1677"/>
                    <a:pt x="21" y="2444"/>
                    <a:pt x="236" y="2444"/>
                  </a:cubicBezTo>
                  <a:cubicBezTo>
                    <a:pt x="238" y="2444"/>
                    <a:pt x="239" y="2444"/>
                    <a:pt x="241" y="2444"/>
                  </a:cubicBezTo>
                  <a:lnTo>
                    <a:pt x="522" y="1922"/>
                  </a:lnTo>
                  <a:cubicBezTo>
                    <a:pt x="522" y="1922"/>
                    <a:pt x="1133" y="1305"/>
                    <a:pt x="1683" y="1107"/>
                  </a:cubicBezTo>
                  <a:cubicBezTo>
                    <a:pt x="1762" y="1079"/>
                    <a:pt x="1810" y="1057"/>
                    <a:pt x="1852" y="1057"/>
                  </a:cubicBezTo>
                  <a:cubicBezTo>
                    <a:pt x="1890" y="1057"/>
                    <a:pt x="1923" y="1076"/>
                    <a:pt x="1968" y="1128"/>
                  </a:cubicBezTo>
                  <a:cubicBezTo>
                    <a:pt x="2074" y="1245"/>
                    <a:pt x="2162" y="1424"/>
                    <a:pt x="2251" y="1555"/>
                  </a:cubicBezTo>
                  <a:cubicBezTo>
                    <a:pt x="2357" y="1713"/>
                    <a:pt x="2560" y="1856"/>
                    <a:pt x="2725" y="1856"/>
                  </a:cubicBezTo>
                  <a:cubicBezTo>
                    <a:pt x="2847" y="1856"/>
                    <a:pt x="2949" y="1776"/>
                    <a:pt x="2973" y="1562"/>
                  </a:cubicBezTo>
                  <a:cubicBezTo>
                    <a:pt x="3005" y="1312"/>
                    <a:pt x="2698" y="377"/>
                    <a:pt x="2046" y="109"/>
                  </a:cubicBezTo>
                  <a:cubicBezTo>
                    <a:pt x="1867" y="35"/>
                    <a:pt x="1685" y="0"/>
                    <a:pt x="1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g2bece23cc5c_0_209"/>
            <p:cNvSpPr/>
            <p:nvPr/>
          </p:nvSpPr>
          <p:spPr>
            <a:xfrm>
              <a:off x="4765149" y="2413512"/>
              <a:ext cx="814731" cy="485785"/>
            </a:xfrm>
            <a:custGeom>
              <a:avLst/>
              <a:gdLst/>
              <a:ahLst/>
              <a:cxnLst/>
              <a:rect l="l" t="t" r="r" b="b"/>
              <a:pathLst>
                <a:path w="5283" h="3150" extrusionOk="0">
                  <a:moveTo>
                    <a:pt x="272" y="0"/>
                  </a:moveTo>
                  <a:cubicBezTo>
                    <a:pt x="117" y="0"/>
                    <a:pt x="0" y="134"/>
                    <a:pt x="25" y="286"/>
                  </a:cubicBezTo>
                  <a:lnTo>
                    <a:pt x="388" y="2740"/>
                  </a:lnTo>
                  <a:cubicBezTo>
                    <a:pt x="300" y="2761"/>
                    <a:pt x="230" y="2842"/>
                    <a:pt x="230" y="2941"/>
                  </a:cubicBezTo>
                  <a:cubicBezTo>
                    <a:pt x="230" y="3054"/>
                    <a:pt x="324" y="3150"/>
                    <a:pt x="438" y="3150"/>
                  </a:cubicBezTo>
                  <a:lnTo>
                    <a:pt x="4810" y="3150"/>
                  </a:lnTo>
                  <a:cubicBezTo>
                    <a:pt x="4927" y="3150"/>
                    <a:pt x="5018" y="3054"/>
                    <a:pt x="5018" y="2941"/>
                  </a:cubicBezTo>
                  <a:cubicBezTo>
                    <a:pt x="5018" y="2829"/>
                    <a:pt x="4930" y="2740"/>
                    <a:pt x="4821" y="2733"/>
                  </a:cubicBezTo>
                  <a:lnTo>
                    <a:pt x="5254" y="293"/>
                  </a:lnTo>
                  <a:cubicBezTo>
                    <a:pt x="5283" y="137"/>
                    <a:pt x="5163" y="0"/>
                    <a:pt x="5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g2bece23cc5c_0_209"/>
            <p:cNvSpPr/>
            <p:nvPr/>
          </p:nvSpPr>
          <p:spPr>
            <a:xfrm>
              <a:off x="5134805" y="2607208"/>
              <a:ext cx="101321" cy="91759"/>
            </a:xfrm>
            <a:custGeom>
              <a:avLst/>
              <a:gdLst/>
              <a:ahLst/>
              <a:cxnLst/>
              <a:rect l="l" t="t" r="r" b="b"/>
              <a:pathLst>
                <a:path w="657" h="595" extrusionOk="0">
                  <a:moveTo>
                    <a:pt x="329" y="1"/>
                  </a:moveTo>
                  <a:cubicBezTo>
                    <a:pt x="252" y="1"/>
                    <a:pt x="176" y="30"/>
                    <a:pt x="118" y="87"/>
                  </a:cubicBezTo>
                  <a:cubicBezTo>
                    <a:pt x="1" y="204"/>
                    <a:pt x="1" y="391"/>
                    <a:pt x="118" y="507"/>
                  </a:cubicBezTo>
                  <a:cubicBezTo>
                    <a:pt x="176" y="566"/>
                    <a:pt x="252" y="595"/>
                    <a:pt x="329" y="595"/>
                  </a:cubicBezTo>
                  <a:cubicBezTo>
                    <a:pt x="406" y="595"/>
                    <a:pt x="482" y="566"/>
                    <a:pt x="541" y="507"/>
                  </a:cubicBezTo>
                  <a:cubicBezTo>
                    <a:pt x="657" y="391"/>
                    <a:pt x="657" y="204"/>
                    <a:pt x="541" y="87"/>
                  </a:cubicBezTo>
                  <a:cubicBezTo>
                    <a:pt x="482" y="30"/>
                    <a:pt x="406" y="1"/>
                    <a:pt x="3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g2bece23cc5c_0_209"/>
            <p:cNvSpPr/>
            <p:nvPr/>
          </p:nvSpPr>
          <p:spPr>
            <a:xfrm>
              <a:off x="5045668" y="1601100"/>
              <a:ext cx="423790" cy="118131"/>
            </a:xfrm>
            <a:custGeom>
              <a:avLst/>
              <a:gdLst/>
              <a:ahLst/>
              <a:cxnLst/>
              <a:rect l="l" t="t" r="r" b="b"/>
              <a:pathLst>
                <a:path w="2748" h="766" extrusionOk="0">
                  <a:moveTo>
                    <a:pt x="1" y="0"/>
                  </a:moveTo>
                  <a:cubicBezTo>
                    <a:pt x="1" y="25"/>
                    <a:pt x="1" y="53"/>
                    <a:pt x="4" y="78"/>
                  </a:cubicBezTo>
                  <a:cubicBezTo>
                    <a:pt x="12" y="179"/>
                    <a:pt x="33" y="275"/>
                    <a:pt x="68" y="363"/>
                  </a:cubicBezTo>
                  <a:cubicBezTo>
                    <a:pt x="163" y="603"/>
                    <a:pt x="350" y="765"/>
                    <a:pt x="562" y="765"/>
                  </a:cubicBezTo>
                  <a:lnTo>
                    <a:pt x="2187" y="765"/>
                  </a:lnTo>
                  <a:cubicBezTo>
                    <a:pt x="2343" y="765"/>
                    <a:pt x="2483" y="681"/>
                    <a:pt x="2585" y="539"/>
                  </a:cubicBezTo>
                  <a:cubicBezTo>
                    <a:pt x="2621" y="490"/>
                    <a:pt x="2657" y="430"/>
                    <a:pt x="2681" y="363"/>
                  </a:cubicBezTo>
                  <a:cubicBezTo>
                    <a:pt x="2723" y="257"/>
                    <a:pt x="2748" y="130"/>
                    <a:pt x="2748" y="0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2bece23cc5c_0_209"/>
            <p:cNvSpPr/>
            <p:nvPr/>
          </p:nvSpPr>
          <p:spPr>
            <a:xfrm>
              <a:off x="5020068" y="1387973"/>
              <a:ext cx="474527" cy="307818"/>
            </a:xfrm>
            <a:custGeom>
              <a:avLst/>
              <a:gdLst/>
              <a:ahLst/>
              <a:cxnLst/>
              <a:rect l="l" t="t" r="r" b="b"/>
              <a:pathLst>
                <a:path w="3077" h="1996" extrusionOk="0">
                  <a:moveTo>
                    <a:pt x="1545" y="0"/>
                  </a:moveTo>
                  <a:cubicBezTo>
                    <a:pt x="1327" y="0"/>
                    <a:pt x="1126" y="38"/>
                    <a:pt x="943" y="116"/>
                  </a:cubicBezTo>
                  <a:cubicBezTo>
                    <a:pt x="647" y="236"/>
                    <a:pt x="403" y="448"/>
                    <a:pt x="241" y="715"/>
                  </a:cubicBezTo>
                  <a:cubicBezTo>
                    <a:pt x="89" y="962"/>
                    <a:pt x="1" y="1255"/>
                    <a:pt x="1" y="1572"/>
                  </a:cubicBezTo>
                  <a:cubicBezTo>
                    <a:pt x="1" y="1600"/>
                    <a:pt x="19" y="1996"/>
                    <a:pt x="19" y="1996"/>
                  </a:cubicBezTo>
                  <a:cubicBezTo>
                    <a:pt x="561" y="1689"/>
                    <a:pt x="1087" y="1537"/>
                    <a:pt x="1596" y="1537"/>
                  </a:cubicBezTo>
                  <a:cubicBezTo>
                    <a:pt x="2106" y="1537"/>
                    <a:pt x="2600" y="1690"/>
                    <a:pt x="3076" y="1996"/>
                  </a:cubicBezTo>
                  <a:lnTo>
                    <a:pt x="3076" y="1590"/>
                  </a:lnTo>
                  <a:cubicBezTo>
                    <a:pt x="3076" y="1301"/>
                    <a:pt x="3005" y="1029"/>
                    <a:pt x="2882" y="796"/>
                  </a:cubicBezTo>
                  <a:cubicBezTo>
                    <a:pt x="2727" y="504"/>
                    <a:pt x="2487" y="271"/>
                    <a:pt x="2184" y="134"/>
                  </a:cubicBezTo>
                  <a:cubicBezTo>
                    <a:pt x="1993" y="49"/>
                    <a:pt x="1778" y="0"/>
                    <a:pt x="1545" y="0"/>
                  </a:cubicBezTo>
                  <a:close/>
                </a:path>
              </a:pathLst>
            </a:custGeom>
            <a:solidFill>
              <a:srgbClr val="FFB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2bece23cc5c_0_209"/>
            <p:cNvSpPr/>
            <p:nvPr/>
          </p:nvSpPr>
          <p:spPr>
            <a:xfrm>
              <a:off x="5057235" y="1405708"/>
              <a:ext cx="126767" cy="194931"/>
            </a:xfrm>
            <a:custGeom>
              <a:avLst/>
              <a:gdLst/>
              <a:ahLst/>
              <a:cxnLst/>
              <a:rect l="l" t="t" r="r" b="b"/>
              <a:pathLst>
                <a:path w="822" h="1264" extrusionOk="0">
                  <a:moveTo>
                    <a:pt x="702" y="1"/>
                  </a:moveTo>
                  <a:cubicBezTo>
                    <a:pt x="406" y="121"/>
                    <a:pt x="162" y="333"/>
                    <a:pt x="0" y="600"/>
                  </a:cubicBezTo>
                  <a:cubicBezTo>
                    <a:pt x="21" y="780"/>
                    <a:pt x="77" y="943"/>
                    <a:pt x="165" y="1112"/>
                  </a:cubicBezTo>
                  <a:cubicBezTo>
                    <a:pt x="222" y="1218"/>
                    <a:pt x="296" y="1264"/>
                    <a:pt x="370" y="1264"/>
                  </a:cubicBezTo>
                  <a:cubicBezTo>
                    <a:pt x="469" y="1264"/>
                    <a:pt x="567" y="1186"/>
                    <a:pt x="635" y="1055"/>
                  </a:cubicBezTo>
                  <a:cubicBezTo>
                    <a:pt x="769" y="787"/>
                    <a:pt x="821" y="417"/>
                    <a:pt x="744" y="125"/>
                  </a:cubicBezTo>
                  <a:cubicBezTo>
                    <a:pt x="733" y="79"/>
                    <a:pt x="720" y="40"/>
                    <a:pt x="702" y="1"/>
                  </a:cubicBezTo>
                  <a:close/>
                </a:path>
              </a:pathLst>
            </a:custGeom>
            <a:solidFill>
              <a:srgbClr val="FFA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g2bece23cc5c_0_209"/>
            <p:cNvSpPr/>
            <p:nvPr/>
          </p:nvSpPr>
          <p:spPr>
            <a:xfrm>
              <a:off x="5339296" y="1408484"/>
              <a:ext cx="125225" cy="192155"/>
            </a:xfrm>
            <a:custGeom>
              <a:avLst/>
              <a:gdLst/>
              <a:ahLst/>
              <a:cxnLst/>
              <a:rect l="l" t="t" r="r" b="b"/>
              <a:pathLst>
                <a:path w="812" h="1246" extrusionOk="0">
                  <a:moveTo>
                    <a:pt x="114" y="1"/>
                  </a:moveTo>
                  <a:cubicBezTo>
                    <a:pt x="100" y="36"/>
                    <a:pt x="89" y="71"/>
                    <a:pt x="79" y="107"/>
                  </a:cubicBezTo>
                  <a:cubicBezTo>
                    <a:pt x="1" y="399"/>
                    <a:pt x="54" y="769"/>
                    <a:pt x="188" y="1037"/>
                  </a:cubicBezTo>
                  <a:cubicBezTo>
                    <a:pt x="255" y="1168"/>
                    <a:pt x="354" y="1246"/>
                    <a:pt x="452" y="1246"/>
                  </a:cubicBezTo>
                  <a:cubicBezTo>
                    <a:pt x="527" y="1246"/>
                    <a:pt x="600" y="1200"/>
                    <a:pt x="660" y="1094"/>
                  </a:cubicBezTo>
                  <a:cubicBezTo>
                    <a:pt x="735" y="949"/>
                    <a:pt x="784" y="812"/>
                    <a:pt x="812" y="663"/>
                  </a:cubicBezTo>
                  <a:cubicBezTo>
                    <a:pt x="657" y="371"/>
                    <a:pt x="417" y="138"/>
                    <a:pt x="114" y="1"/>
                  </a:cubicBezTo>
                  <a:close/>
                </a:path>
              </a:pathLst>
            </a:custGeom>
            <a:solidFill>
              <a:srgbClr val="FFA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2bece23cc5c_0_209"/>
            <p:cNvSpPr/>
            <p:nvPr/>
          </p:nvSpPr>
          <p:spPr>
            <a:xfrm>
              <a:off x="4233719" y="2977481"/>
              <a:ext cx="58448" cy="1766407"/>
            </a:xfrm>
            <a:custGeom>
              <a:avLst/>
              <a:gdLst/>
              <a:ahLst/>
              <a:cxnLst/>
              <a:rect l="l" t="t" r="r" b="b"/>
              <a:pathLst>
                <a:path w="379" h="11454" extrusionOk="0">
                  <a:moveTo>
                    <a:pt x="1" y="0"/>
                  </a:moveTo>
                  <a:lnTo>
                    <a:pt x="1" y="11453"/>
                  </a:lnTo>
                  <a:lnTo>
                    <a:pt x="378" y="11453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2bece23cc5c_0_209"/>
            <p:cNvSpPr/>
            <p:nvPr/>
          </p:nvSpPr>
          <p:spPr>
            <a:xfrm>
              <a:off x="6079535" y="2977481"/>
              <a:ext cx="68164" cy="1766407"/>
            </a:xfrm>
            <a:custGeom>
              <a:avLst/>
              <a:gdLst/>
              <a:ahLst/>
              <a:cxnLst/>
              <a:rect l="l" t="t" r="r" b="b"/>
              <a:pathLst>
                <a:path w="442" h="11454" extrusionOk="0">
                  <a:moveTo>
                    <a:pt x="0" y="0"/>
                  </a:moveTo>
                  <a:lnTo>
                    <a:pt x="0" y="11453"/>
                  </a:lnTo>
                  <a:lnTo>
                    <a:pt x="441" y="11453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2bece23cc5c_0_209"/>
            <p:cNvSpPr/>
            <p:nvPr/>
          </p:nvSpPr>
          <p:spPr>
            <a:xfrm>
              <a:off x="4123300" y="2892662"/>
              <a:ext cx="2157040" cy="158844"/>
            </a:xfrm>
            <a:custGeom>
              <a:avLst/>
              <a:gdLst/>
              <a:ahLst/>
              <a:cxnLst/>
              <a:rect l="l" t="t" r="r" b="b"/>
              <a:pathLst>
                <a:path w="13987" h="1030" extrusionOk="0">
                  <a:moveTo>
                    <a:pt x="1" y="0"/>
                  </a:moveTo>
                  <a:lnTo>
                    <a:pt x="1" y="1029"/>
                  </a:lnTo>
                  <a:lnTo>
                    <a:pt x="13986" y="1029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ece23cc5c_0_245"/>
          <p:cNvSpPr txBox="1">
            <a:spLocks noGrp="1"/>
          </p:cNvSpPr>
          <p:nvPr>
            <p:ph type="ctrTitle"/>
          </p:nvPr>
        </p:nvSpPr>
        <p:spPr>
          <a:xfrm>
            <a:off x="746500" y="409525"/>
            <a:ext cx="4748526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 dirty="0"/>
              <a:t>Depth-First Search (DFS)</a:t>
            </a:r>
            <a:endParaRPr sz="3200" dirty="0"/>
          </a:p>
        </p:txBody>
      </p:sp>
      <p:sp>
        <p:nvSpPr>
          <p:cNvPr id="365" name="Google Shape;365;g2bece23cc5c_0_245"/>
          <p:cNvSpPr txBox="1">
            <a:spLocks noGrp="1"/>
          </p:cNvSpPr>
          <p:nvPr>
            <p:ph type="title" idx="4294967295"/>
          </p:nvPr>
        </p:nvSpPr>
        <p:spPr>
          <a:xfrm>
            <a:off x="199300" y="409525"/>
            <a:ext cx="5472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solidFill>
                  <a:srgbClr val="15345B"/>
                </a:solidFill>
              </a:rPr>
              <a:t>02</a:t>
            </a:r>
            <a:endParaRPr dirty="0">
              <a:solidFill>
                <a:srgbClr val="15345B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69571C-978B-D85A-0731-996EAB40A806}"/>
              </a:ext>
            </a:extLst>
          </p:cNvPr>
          <p:cNvSpPr/>
          <p:nvPr/>
        </p:nvSpPr>
        <p:spPr>
          <a:xfrm>
            <a:off x="6967064" y="96932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1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6E5C71-B464-4A46-6553-5A8F0CB77A08}"/>
              </a:ext>
            </a:extLst>
          </p:cNvPr>
          <p:cNvSpPr/>
          <p:nvPr/>
        </p:nvSpPr>
        <p:spPr>
          <a:xfrm>
            <a:off x="6426068" y="196580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2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DB43BD-9A7D-4130-62F6-F2FA715338A4}"/>
              </a:ext>
            </a:extLst>
          </p:cNvPr>
          <p:cNvSpPr/>
          <p:nvPr/>
        </p:nvSpPr>
        <p:spPr>
          <a:xfrm>
            <a:off x="7508060" y="196580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4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5E1C11-A76A-4C8E-A39E-2FE6FB39FFDD}"/>
              </a:ext>
            </a:extLst>
          </p:cNvPr>
          <p:cNvSpPr/>
          <p:nvPr/>
        </p:nvSpPr>
        <p:spPr>
          <a:xfrm>
            <a:off x="6553235" y="296228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7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171404-72FD-A966-9D6F-53A43A2903FF}"/>
              </a:ext>
            </a:extLst>
          </p:cNvPr>
          <p:cNvSpPr/>
          <p:nvPr/>
        </p:nvSpPr>
        <p:spPr>
          <a:xfrm>
            <a:off x="5868908" y="296228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5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18C9E2-C28E-787C-4CDD-66A6A9E17DE5}"/>
              </a:ext>
            </a:extLst>
          </p:cNvPr>
          <p:cNvSpPr/>
          <p:nvPr/>
        </p:nvSpPr>
        <p:spPr>
          <a:xfrm>
            <a:off x="8196794" y="296228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8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D32CF0-D20E-DB69-E457-1DF6C64F9AA5}"/>
              </a:ext>
            </a:extLst>
          </p:cNvPr>
          <p:cNvSpPr/>
          <p:nvPr/>
        </p:nvSpPr>
        <p:spPr>
          <a:xfrm>
            <a:off x="6234797" y="395876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6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6BB5B3-7421-54C3-9E1F-7A84946298D9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H="1">
            <a:off x="6696566" y="1414207"/>
            <a:ext cx="349725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F6CCF0-715D-624A-9529-F43477D94AA2}"/>
              </a:ext>
            </a:extLst>
          </p:cNvPr>
          <p:cNvCxnSpPr>
            <a:cxnSpLocks/>
            <a:stCxn id="2" idx="5"/>
            <a:endCxn id="6" idx="0"/>
          </p:cNvCxnSpPr>
          <p:nvPr/>
        </p:nvCxnSpPr>
        <p:spPr>
          <a:xfrm>
            <a:off x="7428833" y="1414207"/>
            <a:ext cx="349725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5AD47A-DB35-8019-0F61-0738AE26213F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6139406" y="2410687"/>
            <a:ext cx="365889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DE9446-8259-3333-0814-76FCF25408A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696566" y="2487017"/>
            <a:ext cx="127167" cy="47526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72A99B-DD14-7D26-E301-4B43E7BFA9A9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7969829" y="2410687"/>
            <a:ext cx="306192" cy="6279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1DB76A-00E9-CAF4-5697-B3A318F683E0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 flipH="1">
            <a:off x="6505295" y="3407167"/>
            <a:ext cx="127167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0CDE8F2-1C34-210F-236C-30D785E3F525}"/>
              </a:ext>
            </a:extLst>
          </p:cNvPr>
          <p:cNvSpPr/>
          <p:nvPr/>
        </p:nvSpPr>
        <p:spPr>
          <a:xfrm>
            <a:off x="7237562" y="296228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3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D9CDC5-D78C-A69B-6038-A33E3481A2E5}"/>
              </a:ext>
            </a:extLst>
          </p:cNvPr>
          <p:cNvCxnSpPr>
            <a:cxnSpLocks/>
            <a:stCxn id="4" idx="5"/>
            <a:endCxn id="38" idx="1"/>
          </p:cNvCxnSpPr>
          <p:nvPr/>
        </p:nvCxnSpPr>
        <p:spPr>
          <a:xfrm>
            <a:off x="6887837" y="2410687"/>
            <a:ext cx="428952" cy="6279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Google Shape;363;g2bece23cc5c_0_245">
            <a:extLst>
              <a:ext uri="{FF2B5EF4-FFF2-40B4-BE49-F238E27FC236}">
                <a16:creationId xmlns:a16="http://schemas.microsoft.com/office/drawing/2014/main" id="{D1A00B5D-8D33-2C89-6678-9A2D12E11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9300" y="1340261"/>
            <a:ext cx="5295726" cy="324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r>
              <a:rPr lang="en-US" sz="1800" b="1" dirty="0">
                <a:latin typeface="+mj-lt"/>
              </a:rPr>
              <a:t>Depth-First Search (DFS) is a traversal algorithm that starts at a specific vertex and </a:t>
            </a:r>
            <a:r>
              <a:rPr lang="en-US" sz="1800" b="1" i="1" dirty="0">
                <a:latin typeface="+mj-lt"/>
              </a:rPr>
              <a:t>recursively</a:t>
            </a:r>
            <a:r>
              <a:rPr lang="en-US" sz="1800" b="1" dirty="0">
                <a:latin typeface="+mj-lt"/>
              </a:rPr>
              <a:t> explores all its adjacent vertices.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r>
              <a:rPr lang="en-US" sz="1800" b="1" dirty="0">
                <a:latin typeface="+mj-lt"/>
              </a:rPr>
              <a:t>It dives deeper into the graph, exploring a vertex’s descendants before backtracking.</a:t>
            </a:r>
          </a:p>
          <a:p>
            <a:pPr indent="-34290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Font typeface="Arial"/>
              <a:buChar char="➢"/>
            </a:pPr>
            <a:r>
              <a:rPr lang="en-US" sz="1800" b="1" dirty="0">
                <a:latin typeface="+mj-lt"/>
              </a:rPr>
              <a:t>When all neighbors of the current vertex have been visited, the algorithm backtracks to the previous vertex and resumes the process.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ece23cc5c_0_245"/>
          <p:cNvSpPr txBox="1">
            <a:spLocks noGrp="1"/>
          </p:cNvSpPr>
          <p:nvPr>
            <p:ph type="ctrTitle"/>
          </p:nvPr>
        </p:nvSpPr>
        <p:spPr>
          <a:xfrm>
            <a:off x="746500" y="409525"/>
            <a:ext cx="4748526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 dirty="0"/>
              <a:t>Depth-First Search (DFS)</a:t>
            </a:r>
            <a:endParaRPr sz="3200" dirty="0"/>
          </a:p>
        </p:txBody>
      </p:sp>
      <p:sp>
        <p:nvSpPr>
          <p:cNvPr id="365" name="Google Shape;365;g2bece23cc5c_0_245"/>
          <p:cNvSpPr txBox="1">
            <a:spLocks noGrp="1"/>
          </p:cNvSpPr>
          <p:nvPr>
            <p:ph type="title" idx="4294967295"/>
          </p:nvPr>
        </p:nvSpPr>
        <p:spPr>
          <a:xfrm>
            <a:off x="199300" y="409525"/>
            <a:ext cx="5472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solidFill>
                  <a:srgbClr val="15345B"/>
                </a:solidFill>
              </a:rPr>
              <a:t>02</a:t>
            </a:r>
            <a:endParaRPr dirty="0">
              <a:solidFill>
                <a:srgbClr val="15345B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69571C-978B-D85A-0731-996EAB40A806}"/>
              </a:ext>
            </a:extLst>
          </p:cNvPr>
          <p:cNvSpPr/>
          <p:nvPr/>
        </p:nvSpPr>
        <p:spPr>
          <a:xfrm>
            <a:off x="6967064" y="96932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1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6E5C71-B464-4A46-6553-5A8F0CB77A08}"/>
              </a:ext>
            </a:extLst>
          </p:cNvPr>
          <p:cNvSpPr/>
          <p:nvPr/>
        </p:nvSpPr>
        <p:spPr>
          <a:xfrm>
            <a:off x="6426068" y="196580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2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DB43BD-9A7D-4130-62F6-F2FA715338A4}"/>
              </a:ext>
            </a:extLst>
          </p:cNvPr>
          <p:cNvSpPr/>
          <p:nvPr/>
        </p:nvSpPr>
        <p:spPr>
          <a:xfrm>
            <a:off x="7508060" y="196580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4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5E1C11-A76A-4C8E-A39E-2FE6FB39FFDD}"/>
              </a:ext>
            </a:extLst>
          </p:cNvPr>
          <p:cNvSpPr/>
          <p:nvPr/>
        </p:nvSpPr>
        <p:spPr>
          <a:xfrm>
            <a:off x="6553235" y="296228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7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171404-72FD-A966-9D6F-53A43A2903FF}"/>
              </a:ext>
            </a:extLst>
          </p:cNvPr>
          <p:cNvSpPr/>
          <p:nvPr/>
        </p:nvSpPr>
        <p:spPr>
          <a:xfrm>
            <a:off x="5868908" y="296228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5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18C9E2-C28E-787C-4CDD-66A6A9E17DE5}"/>
              </a:ext>
            </a:extLst>
          </p:cNvPr>
          <p:cNvSpPr/>
          <p:nvPr/>
        </p:nvSpPr>
        <p:spPr>
          <a:xfrm>
            <a:off x="8196794" y="296228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8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D32CF0-D20E-DB69-E457-1DF6C64F9AA5}"/>
              </a:ext>
            </a:extLst>
          </p:cNvPr>
          <p:cNvSpPr/>
          <p:nvPr/>
        </p:nvSpPr>
        <p:spPr>
          <a:xfrm>
            <a:off x="6234797" y="395876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6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6BB5B3-7421-54C3-9E1F-7A84946298D9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H="1">
            <a:off x="6696566" y="1414207"/>
            <a:ext cx="349725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F6CCF0-715D-624A-9529-F43477D94AA2}"/>
              </a:ext>
            </a:extLst>
          </p:cNvPr>
          <p:cNvCxnSpPr>
            <a:cxnSpLocks/>
            <a:stCxn id="2" idx="5"/>
            <a:endCxn id="6" idx="0"/>
          </p:cNvCxnSpPr>
          <p:nvPr/>
        </p:nvCxnSpPr>
        <p:spPr>
          <a:xfrm>
            <a:off x="7428833" y="1414207"/>
            <a:ext cx="349725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5AD47A-DB35-8019-0F61-0738AE26213F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6139406" y="2410687"/>
            <a:ext cx="365889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DE9446-8259-3333-0814-76FCF25408A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696566" y="2487017"/>
            <a:ext cx="127167" cy="47526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72A99B-DD14-7D26-E301-4B43E7BFA9A9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7969829" y="2410687"/>
            <a:ext cx="306192" cy="6279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1DB76A-00E9-CAF4-5697-B3A318F683E0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 flipH="1">
            <a:off x="6505295" y="3407167"/>
            <a:ext cx="127167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0CDE8F2-1C34-210F-236C-30D785E3F525}"/>
              </a:ext>
            </a:extLst>
          </p:cNvPr>
          <p:cNvSpPr/>
          <p:nvPr/>
        </p:nvSpPr>
        <p:spPr>
          <a:xfrm>
            <a:off x="7237562" y="296228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3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D9CDC5-D78C-A69B-6038-A33E3481A2E5}"/>
              </a:ext>
            </a:extLst>
          </p:cNvPr>
          <p:cNvCxnSpPr>
            <a:cxnSpLocks/>
            <a:stCxn id="4" idx="5"/>
            <a:endCxn id="38" idx="1"/>
          </p:cNvCxnSpPr>
          <p:nvPr/>
        </p:nvCxnSpPr>
        <p:spPr>
          <a:xfrm>
            <a:off x="6887837" y="2410687"/>
            <a:ext cx="428952" cy="6279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Google Shape;363;g2bece23cc5c_0_245">
            <a:extLst>
              <a:ext uri="{FF2B5EF4-FFF2-40B4-BE49-F238E27FC236}">
                <a16:creationId xmlns:a16="http://schemas.microsoft.com/office/drawing/2014/main" id="{647475DB-71BC-830B-A1D2-4A5EDBBD84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9300" y="1340261"/>
            <a:ext cx="5295726" cy="3456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r>
              <a:rPr lang="en-US" sz="1800" b="1" dirty="0">
                <a:latin typeface="+mj-lt"/>
              </a:rPr>
              <a:t>Depth-First Search (DFS) is a traversal algorithm that starts at a specific vertex and </a:t>
            </a:r>
            <a:r>
              <a:rPr lang="en-US" sz="1800" b="1" i="1" dirty="0">
                <a:latin typeface="+mj-lt"/>
              </a:rPr>
              <a:t>recursively</a:t>
            </a:r>
            <a:r>
              <a:rPr lang="en-US" sz="1800" b="1" dirty="0">
                <a:latin typeface="+mj-lt"/>
              </a:rPr>
              <a:t> explores all its adjacent vertices.</a:t>
            </a:r>
            <a:endParaRPr sz="1800" b="1"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r>
              <a:rPr lang="en-US" sz="1800" b="1" dirty="0">
                <a:latin typeface="+mj-lt"/>
              </a:rPr>
              <a:t>It dives deeper into the graph, exploring a vertex’s descendants before backtracking.</a:t>
            </a:r>
          </a:p>
          <a:p>
            <a:pPr indent="-34290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Font typeface="Arial"/>
              <a:buChar char="➢"/>
            </a:pPr>
            <a:r>
              <a:rPr lang="en-US" sz="1800" b="1" dirty="0">
                <a:latin typeface="+mj-lt"/>
              </a:rPr>
              <a:t>When all neighbors of the current vertex have been visited, the algorithm backtracks to the previous vertex and resumes the process.</a:t>
            </a:r>
          </a:p>
        </p:txBody>
      </p:sp>
    </p:spTree>
    <p:extLst>
      <p:ext uri="{BB962C8B-B14F-4D97-AF65-F5344CB8AC3E}">
        <p14:creationId xmlns:p14="http://schemas.microsoft.com/office/powerpoint/2010/main" val="12084798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ece23cc5c_0_245"/>
          <p:cNvSpPr txBox="1">
            <a:spLocks noGrp="1"/>
          </p:cNvSpPr>
          <p:nvPr>
            <p:ph type="ctrTitle"/>
          </p:nvPr>
        </p:nvSpPr>
        <p:spPr>
          <a:xfrm>
            <a:off x="746500" y="409525"/>
            <a:ext cx="4748526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 dirty="0"/>
              <a:t>Depth-First Search (DFS)</a:t>
            </a:r>
            <a:endParaRPr sz="3200" dirty="0"/>
          </a:p>
        </p:txBody>
      </p:sp>
      <p:sp>
        <p:nvSpPr>
          <p:cNvPr id="365" name="Google Shape;365;g2bece23cc5c_0_245"/>
          <p:cNvSpPr txBox="1">
            <a:spLocks noGrp="1"/>
          </p:cNvSpPr>
          <p:nvPr>
            <p:ph type="title" idx="4294967295"/>
          </p:nvPr>
        </p:nvSpPr>
        <p:spPr>
          <a:xfrm>
            <a:off x="199300" y="409525"/>
            <a:ext cx="5472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solidFill>
                  <a:srgbClr val="15345B"/>
                </a:solidFill>
              </a:rPr>
              <a:t>02</a:t>
            </a:r>
            <a:endParaRPr dirty="0">
              <a:solidFill>
                <a:srgbClr val="15345B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69571C-978B-D85A-0731-996EAB40A806}"/>
              </a:ext>
            </a:extLst>
          </p:cNvPr>
          <p:cNvSpPr/>
          <p:nvPr/>
        </p:nvSpPr>
        <p:spPr>
          <a:xfrm>
            <a:off x="6967064" y="96932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1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6E5C71-B464-4A46-6553-5A8F0CB77A08}"/>
              </a:ext>
            </a:extLst>
          </p:cNvPr>
          <p:cNvSpPr/>
          <p:nvPr/>
        </p:nvSpPr>
        <p:spPr>
          <a:xfrm>
            <a:off x="6426068" y="196580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2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DB43BD-9A7D-4130-62F6-F2FA715338A4}"/>
              </a:ext>
            </a:extLst>
          </p:cNvPr>
          <p:cNvSpPr/>
          <p:nvPr/>
        </p:nvSpPr>
        <p:spPr>
          <a:xfrm>
            <a:off x="7508060" y="196580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4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5E1C11-A76A-4C8E-A39E-2FE6FB39FFDD}"/>
              </a:ext>
            </a:extLst>
          </p:cNvPr>
          <p:cNvSpPr/>
          <p:nvPr/>
        </p:nvSpPr>
        <p:spPr>
          <a:xfrm>
            <a:off x="6553235" y="296228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7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171404-72FD-A966-9D6F-53A43A2903FF}"/>
              </a:ext>
            </a:extLst>
          </p:cNvPr>
          <p:cNvSpPr/>
          <p:nvPr/>
        </p:nvSpPr>
        <p:spPr>
          <a:xfrm>
            <a:off x="5868908" y="296228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5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18C9E2-C28E-787C-4CDD-66A6A9E17DE5}"/>
              </a:ext>
            </a:extLst>
          </p:cNvPr>
          <p:cNvSpPr/>
          <p:nvPr/>
        </p:nvSpPr>
        <p:spPr>
          <a:xfrm>
            <a:off x="8196794" y="296228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8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D32CF0-D20E-DB69-E457-1DF6C64F9AA5}"/>
              </a:ext>
            </a:extLst>
          </p:cNvPr>
          <p:cNvSpPr/>
          <p:nvPr/>
        </p:nvSpPr>
        <p:spPr>
          <a:xfrm>
            <a:off x="6234797" y="395876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6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6BB5B3-7421-54C3-9E1F-7A84946298D9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H="1">
            <a:off x="6696566" y="1414207"/>
            <a:ext cx="349725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F6CCF0-715D-624A-9529-F43477D94AA2}"/>
              </a:ext>
            </a:extLst>
          </p:cNvPr>
          <p:cNvCxnSpPr>
            <a:cxnSpLocks/>
            <a:stCxn id="2" idx="5"/>
            <a:endCxn id="6" idx="0"/>
          </p:cNvCxnSpPr>
          <p:nvPr/>
        </p:nvCxnSpPr>
        <p:spPr>
          <a:xfrm>
            <a:off x="7428833" y="1414207"/>
            <a:ext cx="349725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5AD47A-DB35-8019-0F61-0738AE26213F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6139406" y="2410687"/>
            <a:ext cx="365889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DE9446-8259-3333-0814-76FCF25408A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696566" y="2487017"/>
            <a:ext cx="127167" cy="47526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72A99B-DD14-7D26-E301-4B43E7BFA9A9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7969829" y="2410687"/>
            <a:ext cx="306192" cy="6279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1DB76A-00E9-CAF4-5697-B3A318F683E0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 flipH="1">
            <a:off x="6505295" y="3407167"/>
            <a:ext cx="127167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0CDE8F2-1C34-210F-236C-30D785E3F525}"/>
              </a:ext>
            </a:extLst>
          </p:cNvPr>
          <p:cNvSpPr/>
          <p:nvPr/>
        </p:nvSpPr>
        <p:spPr>
          <a:xfrm>
            <a:off x="7237562" y="296228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3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D9CDC5-D78C-A69B-6038-A33E3481A2E5}"/>
              </a:ext>
            </a:extLst>
          </p:cNvPr>
          <p:cNvCxnSpPr>
            <a:cxnSpLocks/>
            <a:stCxn id="4" idx="5"/>
            <a:endCxn id="38" idx="1"/>
          </p:cNvCxnSpPr>
          <p:nvPr/>
        </p:nvCxnSpPr>
        <p:spPr>
          <a:xfrm>
            <a:off x="6887837" y="2410687"/>
            <a:ext cx="428952" cy="6279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DE8875-175D-5579-D329-D338393596C5}"/>
              </a:ext>
            </a:extLst>
          </p:cNvPr>
          <p:cNvCxnSpPr>
            <a:cxnSpLocks/>
          </p:cNvCxnSpPr>
          <p:nvPr/>
        </p:nvCxnSpPr>
        <p:spPr>
          <a:xfrm flipH="1">
            <a:off x="6565919" y="1412374"/>
            <a:ext cx="334602" cy="4836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363;g2bece23cc5c_0_245">
            <a:extLst>
              <a:ext uri="{FF2B5EF4-FFF2-40B4-BE49-F238E27FC236}">
                <a16:creationId xmlns:a16="http://schemas.microsoft.com/office/drawing/2014/main" id="{0C2D4F97-306F-E2D5-7F0C-D80C72ADCA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9300" y="1340261"/>
            <a:ext cx="5295726" cy="353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r>
              <a:rPr lang="en-US" sz="1800" b="1" dirty="0">
                <a:latin typeface="+mj-lt"/>
              </a:rPr>
              <a:t>Depth-First Search (DFS) is a traversal algorithm that starts at a specific vertex and </a:t>
            </a:r>
            <a:r>
              <a:rPr lang="en-US" sz="1800" b="1" i="1" dirty="0">
                <a:latin typeface="+mj-lt"/>
              </a:rPr>
              <a:t>recursively</a:t>
            </a:r>
            <a:r>
              <a:rPr lang="en-US" sz="1800" b="1" dirty="0">
                <a:latin typeface="+mj-lt"/>
              </a:rPr>
              <a:t> explores all its adjacent vertices.</a:t>
            </a:r>
            <a:endParaRPr sz="1800" b="1"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r>
              <a:rPr lang="en-US" sz="1800" b="1" dirty="0">
                <a:latin typeface="+mj-lt"/>
              </a:rPr>
              <a:t>It dives deeper into the graph, exploring a vertex’s descendants before backtracking.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r>
              <a:rPr lang="en-US" sz="1800" b="1" dirty="0">
                <a:latin typeface="+mj-lt"/>
              </a:rPr>
              <a:t>When all neighbors of the current vertex have been visited, the algorithm backtracks to the previous vertex and resumes the process.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endParaRPr lang="en-US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16278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ece23cc5c_0_245"/>
          <p:cNvSpPr txBox="1">
            <a:spLocks noGrp="1"/>
          </p:cNvSpPr>
          <p:nvPr>
            <p:ph type="ctrTitle"/>
          </p:nvPr>
        </p:nvSpPr>
        <p:spPr>
          <a:xfrm>
            <a:off x="746500" y="409525"/>
            <a:ext cx="4748526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 dirty="0"/>
              <a:t>Depth-First Search (DFS)</a:t>
            </a:r>
            <a:endParaRPr sz="3200" dirty="0"/>
          </a:p>
        </p:txBody>
      </p:sp>
      <p:sp>
        <p:nvSpPr>
          <p:cNvPr id="365" name="Google Shape;365;g2bece23cc5c_0_245"/>
          <p:cNvSpPr txBox="1">
            <a:spLocks noGrp="1"/>
          </p:cNvSpPr>
          <p:nvPr>
            <p:ph type="title" idx="4294967295"/>
          </p:nvPr>
        </p:nvSpPr>
        <p:spPr>
          <a:xfrm>
            <a:off x="199300" y="409525"/>
            <a:ext cx="5472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solidFill>
                  <a:srgbClr val="15345B"/>
                </a:solidFill>
              </a:rPr>
              <a:t>02</a:t>
            </a:r>
            <a:endParaRPr dirty="0">
              <a:solidFill>
                <a:srgbClr val="15345B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69571C-978B-D85A-0731-996EAB40A806}"/>
              </a:ext>
            </a:extLst>
          </p:cNvPr>
          <p:cNvSpPr/>
          <p:nvPr/>
        </p:nvSpPr>
        <p:spPr>
          <a:xfrm>
            <a:off x="6967064" y="96932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1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6E5C71-B464-4A46-6553-5A8F0CB77A08}"/>
              </a:ext>
            </a:extLst>
          </p:cNvPr>
          <p:cNvSpPr/>
          <p:nvPr/>
        </p:nvSpPr>
        <p:spPr>
          <a:xfrm>
            <a:off x="6426068" y="196580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2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DB43BD-9A7D-4130-62F6-F2FA715338A4}"/>
              </a:ext>
            </a:extLst>
          </p:cNvPr>
          <p:cNvSpPr/>
          <p:nvPr/>
        </p:nvSpPr>
        <p:spPr>
          <a:xfrm>
            <a:off x="7508060" y="196580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4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5E1C11-A76A-4C8E-A39E-2FE6FB39FFDD}"/>
              </a:ext>
            </a:extLst>
          </p:cNvPr>
          <p:cNvSpPr/>
          <p:nvPr/>
        </p:nvSpPr>
        <p:spPr>
          <a:xfrm>
            <a:off x="6553235" y="296228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7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171404-72FD-A966-9D6F-53A43A2903FF}"/>
              </a:ext>
            </a:extLst>
          </p:cNvPr>
          <p:cNvSpPr/>
          <p:nvPr/>
        </p:nvSpPr>
        <p:spPr>
          <a:xfrm>
            <a:off x="5868908" y="296228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5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18C9E2-C28E-787C-4CDD-66A6A9E17DE5}"/>
              </a:ext>
            </a:extLst>
          </p:cNvPr>
          <p:cNvSpPr/>
          <p:nvPr/>
        </p:nvSpPr>
        <p:spPr>
          <a:xfrm>
            <a:off x="8196794" y="296228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8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D32CF0-D20E-DB69-E457-1DF6C64F9AA5}"/>
              </a:ext>
            </a:extLst>
          </p:cNvPr>
          <p:cNvSpPr/>
          <p:nvPr/>
        </p:nvSpPr>
        <p:spPr>
          <a:xfrm>
            <a:off x="6234797" y="395876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6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6BB5B3-7421-54C3-9E1F-7A84946298D9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H="1">
            <a:off x="6696566" y="1414207"/>
            <a:ext cx="349725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F6CCF0-715D-624A-9529-F43477D94AA2}"/>
              </a:ext>
            </a:extLst>
          </p:cNvPr>
          <p:cNvCxnSpPr>
            <a:cxnSpLocks/>
            <a:stCxn id="2" idx="5"/>
            <a:endCxn id="6" idx="0"/>
          </p:cNvCxnSpPr>
          <p:nvPr/>
        </p:nvCxnSpPr>
        <p:spPr>
          <a:xfrm>
            <a:off x="7428833" y="1414207"/>
            <a:ext cx="349725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5AD47A-DB35-8019-0F61-0738AE26213F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6139406" y="2410687"/>
            <a:ext cx="365889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DE9446-8259-3333-0814-76FCF25408A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696566" y="2487017"/>
            <a:ext cx="127167" cy="47526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72A99B-DD14-7D26-E301-4B43E7BFA9A9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7969829" y="2410687"/>
            <a:ext cx="306192" cy="6279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1DB76A-00E9-CAF4-5697-B3A318F683E0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 flipH="1">
            <a:off x="6505295" y="3407167"/>
            <a:ext cx="127167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0CDE8F2-1C34-210F-236C-30D785E3F525}"/>
              </a:ext>
            </a:extLst>
          </p:cNvPr>
          <p:cNvSpPr/>
          <p:nvPr/>
        </p:nvSpPr>
        <p:spPr>
          <a:xfrm>
            <a:off x="7237562" y="296228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3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D9CDC5-D78C-A69B-6038-A33E3481A2E5}"/>
              </a:ext>
            </a:extLst>
          </p:cNvPr>
          <p:cNvCxnSpPr>
            <a:cxnSpLocks/>
            <a:stCxn id="4" idx="5"/>
            <a:endCxn id="38" idx="1"/>
          </p:cNvCxnSpPr>
          <p:nvPr/>
        </p:nvCxnSpPr>
        <p:spPr>
          <a:xfrm>
            <a:off x="6887837" y="2410687"/>
            <a:ext cx="428952" cy="6279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030E31-EFBC-D5A2-AE3C-86DB81A9E008}"/>
              </a:ext>
            </a:extLst>
          </p:cNvPr>
          <p:cNvCxnSpPr>
            <a:cxnSpLocks/>
          </p:cNvCxnSpPr>
          <p:nvPr/>
        </p:nvCxnSpPr>
        <p:spPr>
          <a:xfrm flipH="1">
            <a:off x="6565919" y="1412374"/>
            <a:ext cx="334602" cy="4836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2180B0-C678-0410-2B85-635EE0F26857}"/>
              </a:ext>
            </a:extLst>
          </p:cNvPr>
          <p:cNvCxnSpPr>
            <a:cxnSpLocks/>
          </p:cNvCxnSpPr>
          <p:nvPr/>
        </p:nvCxnSpPr>
        <p:spPr>
          <a:xfrm flipH="1">
            <a:off x="6027883" y="2410687"/>
            <a:ext cx="334602" cy="4836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363;g2bece23cc5c_0_245">
            <a:extLst>
              <a:ext uri="{FF2B5EF4-FFF2-40B4-BE49-F238E27FC236}">
                <a16:creationId xmlns:a16="http://schemas.microsoft.com/office/drawing/2014/main" id="{BAF87D94-CD2C-8415-0ADA-EBA9BDC1EB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9300" y="1340261"/>
            <a:ext cx="5295726" cy="3499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r>
              <a:rPr lang="en-US" sz="1800" b="1" dirty="0">
                <a:latin typeface="+mj-lt"/>
              </a:rPr>
              <a:t>Depth-First Search (DFS) is a traversal algorithm that starts at a specific vertex and recursively explores all its adjacent vertices.</a:t>
            </a:r>
            <a:endParaRPr sz="1800" b="1"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r>
              <a:rPr lang="en-US" sz="1800" b="1" dirty="0">
                <a:latin typeface="+mj-lt"/>
              </a:rPr>
              <a:t>It dives deeper into the graph, exploring a vertex’s descendants before backtracking.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r>
              <a:rPr lang="en-US" sz="1800" b="1" dirty="0">
                <a:latin typeface="+mj-lt"/>
              </a:rPr>
              <a:t>When all neighbors of the current vertex have been visited, the algorithm backtracks to the previous vertex and resumes the process.</a:t>
            </a:r>
          </a:p>
        </p:txBody>
      </p:sp>
    </p:spTree>
    <p:extLst>
      <p:ext uri="{BB962C8B-B14F-4D97-AF65-F5344CB8AC3E}">
        <p14:creationId xmlns:p14="http://schemas.microsoft.com/office/powerpoint/2010/main" val="34171355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ece23cc5c_0_245"/>
          <p:cNvSpPr txBox="1">
            <a:spLocks noGrp="1"/>
          </p:cNvSpPr>
          <p:nvPr>
            <p:ph type="ctrTitle"/>
          </p:nvPr>
        </p:nvSpPr>
        <p:spPr>
          <a:xfrm>
            <a:off x="746500" y="409525"/>
            <a:ext cx="4748526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 dirty="0"/>
              <a:t>Depth-First Search (DFS)</a:t>
            </a:r>
            <a:endParaRPr sz="3200" dirty="0"/>
          </a:p>
        </p:txBody>
      </p:sp>
      <p:sp>
        <p:nvSpPr>
          <p:cNvPr id="365" name="Google Shape;365;g2bece23cc5c_0_245"/>
          <p:cNvSpPr txBox="1">
            <a:spLocks noGrp="1"/>
          </p:cNvSpPr>
          <p:nvPr>
            <p:ph type="title" idx="4294967295"/>
          </p:nvPr>
        </p:nvSpPr>
        <p:spPr>
          <a:xfrm>
            <a:off x="199300" y="409525"/>
            <a:ext cx="5472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solidFill>
                  <a:srgbClr val="15345B"/>
                </a:solidFill>
              </a:rPr>
              <a:t>02</a:t>
            </a:r>
            <a:endParaRPr dirty="0">
              <a:solidFill>
                <a:srgbClr val="15345B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69571C-978B-D85A-0731-996EAB40A806}"/>
              </a:ext>
            </a:extLst>
          </p:cNvPr>
          <p:cNvSpPr/>
          <p:nvPr/>
        </p:nvSpPr>
        <p:spPr>
          <a:xfrm>
            <a:off x="6967064" y="96932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1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6E5C71-B464-4A46-6553-5A8F0CB77A08}"/>
              </a:ext>
            </a:extLst>
          </p:cNvPr>
          <p:cNvSpPr/>
          <p:nvPr/>
        </p:nvSpPr>
        <p:spPr>
          <a:xfrm>
            <a:off x="6426068" y="196580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2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DB43BD-9A7D-4130-62F6-F2FA715338A4}"/>
              </a:ext>
            </a:extLst>
          </p:cNvPr>
          <p:cNvSpPr/>
          <p:nvPr/>
        </p:nvSpPr>
        <p:spPr>
          <a:xfrm>
            <a:off x="7508060" y="196580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4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5E1C11-A76A-4C8E-A39E-2FE6FB39FFDD}"/>
              </a:ext>
            </a:extLst>
          </p:cNvPr>
          <p:cNvSpPr/>
          <p:nvPr/>
        </p:nvSpPr>
        <p:spPr>
          <a:xfrm>
            <a:off x="6553235" y="296228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7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171404-72FD-A966-9D6F-53A43A2903FF}"/>
              </a:ext>
            </a:extLst>
          </p:cNvPr>
          <p:cNvSpPr/>
          <p:nvPr/>
        </p:nvSpPr>
        <p:spPr>
          <a:xfrm>
            <a:off x="5868908" y="296228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5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18C9E2-C28E-787C-4CDD-66A6A9E17DE5}"/>
              </a:ext>
            </a:extLst>
          </p:cNvPr>
          <p:cNvSpPr/>
          <p:nvPr/>
        </p:nvSpPr>
        <p:spPr>
          <a:xfrm>
            <a:off x="8196794" y="296228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8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D32CF0-D20E-DB69-E457-1DF6C64F9AA5}"/>
              </a:ext>
            </a:extLst>
          </p:cNvPr>
          <p:cNvSpPr/>
          <p:nvPr/>
        </p:nvSpPr>
        <p:spPr>
          <a:xfrm>
            <a:off x="6234797" y="395876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6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6BB5B3-7421-54C3-9E1F-7A84946298D9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H="1">
            <a:off x="6696566" y="1414207"/>
            <a:ext cx="349725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F6CCF0-715D-624A-9529-F43477D94AA2}"/>
              </a:ext>
            </a:extLst>
          </p:cNvPr>
          <p:cNvCxnSpPr>
            <a:cxnSpLocks/>
            <a:stCxn id="2" idx="5"/>
            <a:endCxn id="6" idx="0"/>
          </p:cNvCxnSpPr>
          <p:nvPr/>
        </p:nvCxnSpPr>
        <p:spPr>
          <a:xfrm>
            <a:off x="7428833" y="1414207"/>
            <a:ext cx="349725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5AD47A-DB35-8019-0F61-0738AE26213F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6139406" y="2410687"/>
            <a:ext cx="365889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DE9446-8259-3333-0814-76FCF25408A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696566" y="2487017"/>
            <a:ext cx="127167" cy="47526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72A99B-DD14-7D26-E301-4B43E7BFA9A9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7969829" y="2410687"/>
            <a:ext cx="306192" cy="6279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1DB76A-00E9-CAF4-5697-B3A318F683E0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 flipH="1">
            <a:off x="6505295" y="3407167"/>
            <a:ext cx="127167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0CDE8F2-1C34-210F-236C-30D785E3F525}"/>
              </a:ext>
            </a:extLst>
          </p:cNvPr>
          <p:cNvSpPr/>
          <p:nvPr/>
        </p:nvSpPr>
        <p:spPr>
          <a:xfrm>
            <a:off x="7237562" y="296228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3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D9CDC5-D78C-A69B-6038-A33E3481A2E5}"/>
              </a:ext>
            </a:extLst>
          </p:cNvPr>
          <p:cNvCxnSpPr>
            <a:cxnSpLocks/>
            <a:stCxn id="4" idx="5"/>
            <a:endCxn id="38" idx="1"/>
          </p:cNvCxnSpPr>
          <p:nvPr/>
        </p:nvCxnSpPr>
        <p:spPr>
          <a:xfrm>
            <a:off x="6887837" y="2410687"/>
            <a:ext cx="428952" cy="6279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619035C-96E1-2A67-02E1-2E7B1ED5C3FF}"/>
              </a:ext>
            </a:extLst>
          </p:cNvPr>
          <p:cNvCxnSpPr>
            <a:cxnSpLocks/>
          </p:cNvCxnSpPr>
          <p:nvPr/>
        </p:nvCxnSpPr>
        <p:spPr>
          <a:xfrm flipH="1">
            <a:off x="6565919" y="1412374"/>
            <a:ext cx="334602" cy="4836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54C548-7375-27FE-98EB-00882D4695BA}"/>
              </a:ext>
            </a:extLst>
          </p:cNvPr>
          <p:cNvCxnSpPr>
            <a:cxnSpLocks/>
          </p:cNvCxnSpPr>
          <p:nvPr/>
        </p:nvCxnSpPr>
        <p:spPr>
          <a:xfrm flipH="1">
            <a:off x="6027883" y="2410687"/>
            <a:ext cx="334602" cy="4836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1F61048-3F63-48A0-F243-AA6AEB620F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71050" y="2877206"/>
            <a:ext cx="21036" cy="301782"/>
          </a:xfrm>
          <a:prstGeom prst="curvedConnector4">
            <a:avLst>
              <a:gd name="adj1" fmla="val 2111903"/>
              <a:gd name="adj2" fmla="val 114579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363;g2bece23cc5c_0_245">
            <a:extLst>
              <a:ext uri="{FF2B5EF4-FFF2-40B4-BE49-F238E27FC236}">
                <a16:creationId xmlns:a16="http://schemas.microsoft.com/office/drawing/2014/main" id="{A8F4FD25-7AC8-7DA3-E1FA-2A3AA0B6EB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9300" y="1340261"/>
            <a:ext cx="5295726" cy="348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r>
              <a:rPr lang="en-US" sz="1800" b="1" dirty="0">
                <a:latin typeface="+mj-lt"/>
              </a:rPr>
              <a:t>Depth-First Search (DFS) is a traversal algorithm that starts at a specific vertex and recursively explores all its adjacent vertices.</a:t>
            </a:r>
            <a:endParaRPr sz="1800" b="1"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r>
              <a:rPr lang="en-US" sz="1800" b="1" dirty="0">
                <a:latin typeface="+mj-lt"/>
              </a:rPr>
              <a:t>It dives deeper into the graph, exploring a vertex’s descendants before backtracking.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r>
              <a:rPr lang="en-US" sz="1800" b="1" dirty="0">
                <a:latin typeface="+mj-lt"/>
              </a:rPr>
              <a:t>When all neighbors of the current vertex have been visited, the algorithm backtracks to the previous vertex and resumes the process.</a:t>
            </a:r>
          </a:p>
        </p:txBody>
      </p:sp>
    </p:spTree>
    <p:extLst>
      <p:ext uri="{BB962C8B-B14F-4D97-AF65-F5344CB8AC3E}">
        <p14:creationId xmlns:p14="http://schemas.microsoft.com/office/powerpoint/2010/main" val="351605805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ece23cc5c_0_245"/>
          <p:cNvSpPr txBox="1">
            <a:spLocks noGrp="1"/>
          </p:cNvSpPr>
          <p:nvPr>
            <p:ph type="ctrTitle"/>
          </p:nvPr>
        </p:nvSpPr>
        <p:spPr>
          <a:xfrm>
            <a:off x="746500" y="409525"/>
            <a:ext cx="4748526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 dirty="0"/>
              <a:t>Depth-First Search (DFS)</a:t>
            </a:r>
            <a:endParaRPr sz="3200" dirty="0"/>
          </a:p>
        </p:txBody>
      </p:sp>
      <p:sp>
        <p:nvSpPr>
          <p:cNvPr id="365" name="Google Shape;365;g2bece23cc5c_0_245"/>
          <p:cNvSpPr txBox="1">
            <a:spLocks noGrp="1"/>
          </p:cNvSpPr>
          <p:nvPr>
            <p:ph type="title" idx="4294967295"/>
          </p:nvPr>
        </p:nvSpPr>
        <p:spPr>
          <a:xfrm>
            <a:off x="199300" y="409525"/>
            <a:ext cx="5472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solidFill>
                  <a:srgbClr val="15345B"/>
                </a:solidFill>
              </a:rPr>
              <a:t>02</a:t>
            </a:r>
            <a:endParaRPr dirty="0">
              <a:solidFill>
                <a:srgbClr val="15345B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69571C-978B-D85A-0731-996EAB40A806}"/>
              </a:ext>
            </a:extLst>
          </p:cNvPr>
          <p:cNvSpPr/>
          <p:nvPr/>
        </p:nvSpPr>
        <p:spPr>
          <a:xfrm>
            <a:off x="6967064" y="96932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1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6E5C71-B464-4A46-6553-5A8F0CB77A08}"/>
              </a:ext>
            </a:extLst>
          </p:cNvPr>
          <p:cNvSpPr/>
          <p:nvPr/>
        </p:nvSpPr>
        <p:spPr>
          <a:xfrm>
            <a:off x="6426068" y="196580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2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DB43BD-9A7D-4130-62F6-F2FA715338A4}"/>
              </a:ext>
            </a:extLst>
          </p:cNvPr>
          <p:cNvSpPr/>
          <p:nvPr/>
        </p:nvSpPr>
        <p:spPr>
          <a:xfrm>
            <a:off x="7508060" y="196580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4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5E1C11-A76A-4C8E-A39E-2FE6FB39FFDD}"/>
              </a:ext>
            </a:extLst>
          </p:cNvPr>
          <p:cNvSpPr/>
          <p:nvPr/>
        </p:nvSpPr>
        <p:spPr>
          <a:xfrm>
            <a:off x="6553235" y="296228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7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171404-72FD-A966-9D6F-53A43A2903FF}"/>
              </a:ext>
            </a:extLst>
          </p:cNvPr>
          <p:cNvSpPr/>
          <p:nvPr/>
        </p:nvSpPr>
        <p:spPr>
          <a:xfrm>
            <a:off x="5868908" y="296228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5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18C9E2-C28E-787C-4CDD-66A6A9E17DE5}"/>
              </a:ext>
            </a:extLst>
          </p:cNvPr>
          <p:cNvSpPr/>
          <p:nvPr/>
        </p:nvSpPr>
        <p:spPr>
          <a:xfrm>
            <a:off x="8196794" y="296228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8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D32CF0-D20E-DB69-E457-1DF6C64F9AA5}"/>
              </a:ext>
            </a:extLst>
          </p:cNvPr>
          <p:cNvSpPr/>
          <p:nvPr/>
        </p:nvSpPr>
        <p:spPr>
          <a:xfrm>
            <a:off x="6234797" y="395876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6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6BB5B3-7421-54C3-9E1F-7A84946298D9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H="1">
            <a:off x="6696566" y="1414207"/>
            <a:ext cx="349725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F6CCF0-715D-624A-9529-F43477D94AA2}"/>
              </a:ext>
            </a:extLst>
          </p:cNvPr>
          <p:cNvCxnSpPr>
            <a:cxnSpLocks/>
            <a:stCxn id="2" idx="5"/>
            <a:endCxn id="6" idx="0"/>
          </p:cNvCxnSpPr>
          <p:nvPr/>
        </p:nvCxnSpPr>
        <p:spPr>
          <a:xfrm>
            <a:off x="7428833" y="1414207"/>
            <a:ext cx="349725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5AD47A-DB35-8019-0F61-0738AE26213F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6139406" y="2410687"/>
            <a:ext cx="365889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DE9446-8259-3333-0814-76FCF25408A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696566" y="2487017"/>
            <a:ext cx="127167" cy="47526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72A99B-DD14-7D26-E301-4B43E7BFA9A9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7969829" y="2410687"/>
            <a:ext cx="306192" cy="6279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1DB76A-00E9-CAF4-5697-B3A318F683E0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 flipH="1">
            <a:off x="6505295" y="3407167"/>
            <a:ext cx="127167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0CDE8F2-1C34-210F-236C-30D785E3F525}"/>
              </a:ext>
            </a:extLst>
          </p:cNvPr>
          <p:cNvSpPr/>
          <p:nvPr/>
        </p:nvSpPr>
        <p:spPr>
          <a:xfrm>
            <a:off x="7237562" y="296228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3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D9CDC5-D78C-A69B-6038-A33E3481A2E5}"/>
              </a:ext>
            </a:extLst>
          </p:cNvPr>
          <p:cNvCxnSpPr>
            <a:cxnSpLocks/>
            <a:stCxn id="4" idx="5"/>
            <a:endCxn id="38" idx="1"/>
          </p:cNvCxnSpPr>
          <p:nvPr/>
        </p:nvCxnSpPr>
        <p:spPr>
          <a:xfrm>
            <a:off x="6887837" y="2410687"/>
            <a:ext cx="428952" cy="6279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BBB177-5C56-F5DF-3299-AB53CEC10489}"/>
              </a:ext>
            </a:extLst>
          </p:cNvPr>
          <p:cNvCxnSpPr>
            <a:cxnSpLocks/>
          </p:cNvCxnSpPr>
          <p:nvPr/>
        </p:nvCxnSpPr>
        <p:spPr>
          <a:xfrm flipH="1">
            <a:off x="6565919" y="1412374"/>
            <a:ext cx="334602" cy="4836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539B98-6822-4E44-E455-B09355CFA4B9}"/>
              </a:ext>
            </a:extLst>
          </p:cNvPr>
          <p:cNvCxnSpPr>
            <a:cxnSpLocks/>
          </p:cNvCxnSpPr>
          <p:nvPr/>
        </p:nvCxnSpPr>
        <p:spPr>
          <a:xfrm flipH="1">
            <a:off x="6027883" y="2410687"/>
            <a:ext cx="334602" cy="4836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DDB8AB3-74C8-7853-FD71-1BAFF042A7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71050" y="2877206"/>
            <a:ext cx="21036" cy="301782"/>
          </a:xfrm>
          <a:prstGeom prst="curvedConnector4">
            <a:avLst>
              <a:gd name="adj1" fmla="val 2111903"/>
              <a:gd name="adj2" fmla="val 114579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782CF0-6DBB-0F3A-BEFB-F9A3500342A8}"/>
              </a:ext>
            </a:extLst>
          </p:cNvPr>
          <p:cNvCxnSpPr>
            <a:cxnSpLocks/>
          </p:cNvCxnSpPr>
          <p:nvPr/>
        </p:nvCxnSpPr>
        <p:spPr>
          <a:xfrm flipH="1">
            <a:off x="6413664" y="3437553"/>
            <a:ext cx="115601" cy="4836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363;g2bece23cc5c_0_245">
            <a:extLst>
              <a:ext uri="{FF2B5EF4-FFF2-40B4-BE49-F238E27FC236}">
                <a16:creationId xmlns:a16="http://schemas.microsoft.com/office/drawing/2014/main" id="{8F83B50B-27A7-CA9D-2047-A7EB7FCC9B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9300" y="1340261"/>
            <a:ext cx="5295726" cy="351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r>
              <a:rPr lang="en-US" sz="1800" b="1" dirty="0">
                <a:latin typeface="+mj-lt"/>
              </a:rPr>
              <a:t>Depth-First Search (DFS) is a traversal algorithm that starts at a specific vertex and recursively explores all its adjacent vertices.</a:t>
            </a:r>
            <a:endParaRPr sz="1800" b="1"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r>
              <a:rPr lang="en-US" sz="1800" b="1" dirty="0">
                <a:latin typeface="+mj-lt"/>
              </a:rPr>
              <a:t>It dives deeper into the graph, exploring a vertex’s descendants before backtracking.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r>
              <a:rPr lang="en-US" sz="1800" b="1" dirty="0">
                <a:latin typeface="+mj-lt"/>
              </a:rPr>
              <a:t>When all neighbors of the current vertex have been visited, the algorithm backtracks to the previous vertex and resumes the process.</a:t>
            </a:r>
          </a:p>
        </p:txBody>
      </p:sp>
    </p:spTree>
    <p:extLst>
      <p:ext uri="{BB962C8B-B14F-4D97-AF65-F5344CB8AC3E}">
        <p14:creationId xmlns:p14="http://schemas.microsoft.com/office/powerpoint/2010/main" val="247725889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ece23cc5c_0_245"/>
          <p:cNvSpPr txBox="1">
            <a:spLocks noGrp="1"/>
          </p:cNvSpPr>
          <p:nvPr>
            <p:ph type="ctrTitle"/>
          </p:nvPr>
        </p:nvSpPr>
        <p:spPr>
          <a:xfrm>
            <a:off x="746500" y="409525"/>
            <a:ext cx="4748526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 dirty="0"/>
              <a:t>Depth-First Search (DFS)</a:t>
            </a:r>
            <a:endParaRPr sz="3200" dirty="0"/>
          </a:p>
        </p:txBody>
      </p:sp>
      <p:sp>
        <p:nvSpPr>
          <p:cNvPr id="365" name="Google Shape;365;g2bece23cc5c_0_245"/>
          <p:cNvSpPr txBox="1">
            <a:spLocks noGrp="1"/>
          </p:cNvSpPr>
          <p:nvPr>
            <p:ph type="title" idx="4294967295"/>
          </p:nvPr>
        </p:nvSpPr>
        <p:spPr>
          <a:xfrm>
            <a:off x="199300" y="409525"/>
            <a:ext cx="5472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solidFill>
                  <a:srgbClr val="15345B"/>
                </a:solidFill>
              </a:rPr>
              <a:t>02</a:t>
            </a:r>
            <a:endParaRPr dirty="0">
              <a:solidFill>
                <a:srgbClr val="15345B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69571C-978B-D85A-0731-996EAB40A806}"/>
              </a:ext>
            </a:extLst>
          </p:cNvPr>
          <p:cNvSpPr/>
          <p:nvPr/>
        </p:nvSpPr>
        <p:spPr>
          <a:xfrm>
            <a:off x="6967064" y="96932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1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6E5C71-B464-4A46-6553-5A8F0CB77A08}"/>
              </a:ext>
            </a:extLst>
          </p:cNvPr>
          <p:cNvSpPr/>
          <p:nvPr/>
        </p:nvSpPr>
        <p:spPr>
          <a:xfrm>
            <a:off x="6426068" y="196580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2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DB43BD-9A7D-4130-62F6-F2FA715338A4}"/>
              </a:ext>
            </a:extLst>
          </p:cNvPr>
          <p:cNvSpPr/>
          <p:nvPr/>
        </p:nvSpPr>
        <p:spPr>
          <a:xfrm>
            <a:off x="7508060" y="196580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4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5E1C11-A76A-4C8E-A39E-2FE6FB39FFDD}"/>
              </a:ext>
            </a:extLst>
          </p:cNvPr>
          <p:cNvSpPr/>
          <p:nvPr/>
        </p:nvSpPr>
        <p:spPr>
          <a:xfrm>
            <a:off x="6553235" y="296228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7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171404-72FD-A966-9D6F-53A43A2903FF}"/>
              </a:ext>
            </a:extLst>
          </p:cNvPr>
          <p:cNvSpPr/>
          <p:nvPr/>
        </p:nvSpPr>
        <p:spPr>
          <a:xfrm>
            <a:off x="5868908" y="296228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5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18C9E2-C28E-787C-4CDD-66A6A9E17DE5}"/>
              </a:ext>
            </a:extLst>
          </p:cNvPr>
          <p:cNvSpPr/>
          <p:nvPr/>
        </p:nvSpPr>
        <p:spPr>
          <a:xfrm>
            <a:off x="8196794" y="296228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8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D32CF0-D20E-DB69-E457-1DF6C64F9AA5}"/>
              </a:ext>
            </a:extLst>
          </p:cNvPr>
          <p:cNvSpPr/>
          <p:nvPr/>
        </p:nvSpPr>
        <p:spPr>
          <a:xfrm>
            <a:off x="6234797" y="395876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6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6BB5B3-7421-54C3-9E1F-7A84946298D9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H="1">
            <a:off x="6696566" y="1414207"/>
            <a:ext cx="349725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F6CCF0-715D-624A-9529-F43477D94AA2}"/>
              </a:ext>
            </a:extLst>
          </p:cNvPr>
          <p:cNvCxnSpPr>
            <a:cxnSpLocks/>
            <a:stCxn id="2" idx="5"/>
            <a:endCxn id="6" idx="0"/>
          </p:cNvCxnSpPr>
          <p:nvPr/>
        </p:nvCxnSpPr>
        <p:spPr>
          <a:xfrm>
            <a:off x="7428833" y="1414207"/>
            <a:ext cx="349725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5AD47A-DB35-8019-0F61-0738AE26213F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6139406" y="2410687"/>
            <a:ext cx="365889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DE9446-8259-3333-0814-76FCF25408A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696566" y="2487017"/>
            <a:ext cx="127167" cy="47526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72A99B-DD14-7D26-E301-4B43E7BFA9A9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7969829" y="2410687"/>
            <a:ext cx="306192" cy="6279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1DB76A-00E9-CAF4-5697-B3A318F683E0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 flipH="1">
            <a:off x="6505295" y="3407167"/>
            <a:ext cx="127167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0CDE8F2-1C34-210F-236C-30D785E3F525}"/>
              </a:ext>
            </a:extLst>
          </p:cNvPr>
          <p:cNvSpPr/>
          <p:nvPr/>
        </p:nvSpPr>
        <p:spPr>
          <a:xfrm>
            <a:off x="7237562" y="296228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3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D9CDC5-D78C-A69B-6038-A33E3481A2E5}"/>
              </a:ext>
            </a:extLst>
          </p:cNvPr>
          <p:cNvCxnSpPr>
            <a:cxnSpLocks/>
            <a:stCxn id="4" idx="5"/>
            <a:endCxn id="38" idx="1"/>
          </p:cNvCxnSpPr>
          <p:nvPr/>
        </p:nvCxnSpPr>
        <p:spPr>
          <a:xfrm>
            <a:off x="6887837" y="2410687"/>
            <a:ext cx="428952" cy="6279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8D8D65-C6A6-9EBE-AA4E-88AEBD331333}"/>
              </a:ext>
            </a:extLst>
          </p:cNvPr>
          <p:cNvCxnSpPr>
            <a:cxnSpLocks/>
          </p:cNvCxnSpPr>
          <p:nvPr/>
        </p:nvCxnSpPr>
        <p:spPr>
          <a:xfrm flipH="1">
            <a:off x="6565919" y="1412374"/>
            <a:ext cx="334602" cy="4836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BCBE48-EE00-A9F2-6883-C79B53B98D24}"/>
              </a:ext>
            </a:extLst>
          </p:cNvPr>
          <p:cNvCxnSpPr>
            <a:cxnSpLocks/>
          </p:cNvCxnSpPr>
          <p:nvPr/>
        </p:nvCxnSpPr>
        <p:spPr>
          <a:xfrm flipH="1">
            <a:off x="6027883" y="2410687"/>
            <a:ext cx="334602" cy="4836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0C78A9F1-64A1-744B-4C6A-5B144631C1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71050" y="2877206"/>
            <a:ext cx="21036" cy="301782"/>
          </a:xfrm>
          <a:prstGeom prst="curvedConnector4">
            <a:avLst>
              <a:gd name="adj1" fmla="val 2111903"/>
              <a:gd name="adj2" fmla="val 114579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FB1A7E-04F0-51D2-C1E1-5AA32F887B32}"/>
              </a:ext>
            </a:extLst>
          </p:cNvPr>
          <p:cNvCxnSpPr>
            <a:cxnSpLocks/>
          </p:cNvCxnSpPr>
          <p:nvPr/>
        </p:nvCxnSpPr>
        <p:spPr>
          <a:xfrm flipH="1">
            <a:off x="6413664" y="3437553"/>
            <a:ext cx="115601" cy="4836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5E1000-6ACE-CC22-3F04-089102732918}"/>
              </a:ext>
            </a:extLst>
          </p:cNvPr>
          <p:cNvCxnSpPr>
            <a:cxnSpLocks/>
          </p:cNvCxnSpPr>
          <p:nvPr/>
        </p:nvCxnSpPr>
        <p:spPr>
          <a:xfrm flipV="1">
            <a:off x="6611544" y="3532591"/>
            <a:ext cx="104395" cy="4301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or: Curved 356">
            <a:extLst>
              <a:ext uri="{FF2B5EF4-FFF2-40B4-BE49-F238E27FC236}">
                <a16:creationId xmlns:a16="http://schemas.microsoft.com/office/drawing/2014/main" id="{6F9359D5-E934-3A45-F830-998FDEE08326}"/>
              </a:ext>
            </a:extLst>
          </p:cNvPr>
          <p:cNvCxnSpPr>
            <a:cxnSpLocks/>
            <a:stCxn id="7" idx="0"/>
            <a:endCxn id="38" idx="2"/>
          </p:cNvCxnSpPr>
          <p:nvPr/>
        </p:nvCxnSpPr>
        <p:spPr>
          <a:xfrm rot="16200000" flipH="1">
            <a:off x="6900344" y="2885674"/>
            <a:ext cx="260606" cy="413829"/>
          </a:xfrm>
          <a:prstGeom prst="curvedConnector4">
            <a:avLst>
              <a:gd name="adj1" fmla="val -143991"/>
              <a:gd name="adj2" fmla="val 53498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Google Shape;363;g2bece23cc5c_0_245">
            <a:extLst>
              <a:ext uri="{FF2B5EF4-FFF2-40B4-BE49-F238E27FC236}">
                <a16:creationId xmlns:a16="http://schemas.microsoft.com/office/drawing/2014/main" id="{4FF6ABA4-4DC1-8560-4FFA-7032FC9358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9300" y="1340261"/>
            <a:ext cx="5295726" cy="339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r>
              <a:rPr lang="en-US" sz="1800" b="1" dirty="0">
                <a:latin typeface="+mj-lt"/>
              </a:rPr>
              <a:t>Depth-First Search (DFS) is a traversal algorithm that starts at a specific vertex and recursively explores all its adjacent vertices.</a:t>
            </a:r>
            <a:endParaRPr sz="1800" b="1"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r>
              <a:rPr lang="en-US" sz="1800" b="1" dirty="0">
                <a:latin typeface="+mj-lt"/>
              </a:rPr>
              <a:t>It dives deeper into the graph, exploring a vertex’s descendants before backtracking.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r>
              <a:rPr lang="en-US" sz="1800" b="1" dirty="0">
                <a:latin typeface="+mj-lt"/>
              </a:rPr>
              <a:t>When all neighbors of the current vertex have been visited, the algorithm backtracks to the previous vertex and resumes the process.</a:t>
            </a:r>
          </a:p>
        </p:txBody>
      </p:sp>
    </p:spTree>
    <p:extLst>
      <p:ext uri="{BB962C8B-B14F-4D97-AF65-F5344CB8AC3E}">
        <p14:creationId xmlns:p14="http://schemas.microsoft.com/office/powerpoint/2010/main" val="94284453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ece23cc5c_0_245"/>
          <p:cNvSpPr txBox="1">
            <a:spLocks noGrp="1"/>
          </p:cNvSpPr>
          <p:nvPr>
            <p:ph type="ctrTitle"/>
          </p:nvPr>
        </p:nvSpPr>
        <p:spPr>
          <a:xfrm>
            <a:off x="746500" y="409525"/>
            <a:ext cx="4748526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 dirty="0"/>
              <a:t>Depth-First Search (DFS)</a:t>
            </a:r>
            <a:endParaRPr sz="3200" dirty="0"/>
          </a:p>
        </p:txBody>
      </p:sp>
      <p:sp>
        <p:nvSpPr>
          <p:cNvPr id="365" name="Google Shape;365;g2bece23cc5c_0_245"/>
          <p:cNvSpPr txBox="1">
            <a:spLocks noGrp="1"/>
          </p:cNvSpPr>
          <p:nvPr>
            <p:ph type="title" idx="4294967295"/>
          </p:nvPr>
        </p:nvSpPr>
        <p:spPr>
          <a:xfrm>
            <a:off x="199300" y="409525"/>
            <a:ext cx="5472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solidFill>
                  <a:srgbClr val="15345B"/>
                </a:solidFill>
              </a:rPr>
              <a:t>02</a:t>
            </a:r>
            <a:endParaRPr dirty="0">
              <a:solidFill>
                <a:srgbClr val="15345B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69571C-978B-D85A-0731-996EAB40A806}"/>
              </a:ext>
            </a:extLst>
          </p:cNvPr>
          <p:cNvSpPr/>
          <p:nvPr/>
        </p:nvSpPr>
        <p:spPr>
          <a:xfrm>
            <a:off x="6967064" y="96932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1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6E5C71-B464-4A46-6553-5A8F0CB77A08}"/>
              </a:ext>
            </a:extLst>
          </p:cNvPr>
          <p:cNvSpPr/>
          <p:nvPr/>
        </p:nvSpPr>
        <p:spPr>
          <a:xfrm>
            <a:off x="6426068" y="196580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2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DB43BD-9A7D-4130-62F6-F2FA715338A4}"/>
              </a:ext>
            </a:extLst>
          </p:cNvPr>
          <p:cNvSpPr/>
          <p:nvPr/>
        </p:nvSpPr>
        <p:spPr>
          <a:xfrm>
            <a:off x="7508060" y="196580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4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5E1C11-A76A-4C8E-A39E-2FE6FB39FFDD}"/>
              </a:ext>
            </a:extLst>
          </p:cNvPr>
          <p:cNvSpPr/>
          <p:nvPr/>
        </p:nvSpPr>
        <p:spPr>
          <a:xfrm>
            <a:off x="6553235" y="296228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7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171404-72FD-A966-9D6F-53A43A2903FF}"/>
              </a:ext>
            </a:extLst>
          </p:cNvPr>
          <p:cNvSpPr/>
          <p:nvPr/>
        </p:nvSpPr>
        <p:spPr>
          <a:xfrm>
            <a:off x="5868908" y="296228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5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18C9E2-C28E-787C-4CDD-66A6A9E17DE5}"/>
              </a:ext>
            </a:extLst>
          </p:cNvPr>
          <p:cNvSpPr/>
          <p:nvPr/>
        </p:nvSpPr>
        <p:spPr>
          <a:xfrm>
            <a:off x="8196794" y="2962285"/>
            <a:ext cx="540996" cy="5212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8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D32CF0-D20E-DB69-E457-1DF6C64F9AA5}"/>
              </a:ext>
            </a:extLst>
          </p:cNvPr>
          <p:cNvSpPr/>
          <p:nvPr/>
        </p:nvSpPr>
        <p:spPr>
          <a:xfrm>
            <a:off x="6234797" y="395876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6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6BB5B3-7421-54C3-9E1F-7A84946298D9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H="1">
            <a:off x="6696566" y="1414207"/>
            <a:ext cx="349725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F6CCF0-715D-624A-9529-F43477D94AA2}"/>
              </a:ext>
            </a:extLst>
          </p:cNvPr>
          <p:cNvCxnSpPr>
            <a:cxnSpLocks/>
            <a:stCxn id="2" idx="5"/>
            <a:endCxn id="6" idx="0"/>
          </p:cNvCxnSpPr>
          <p:nvPr/>
        </p:nvCxnSpPr>
        <p:spPr>
          <a:xfrm>
            <a:off x="7428833" y="1414207"/>
            <a:ext cx="349725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5AD47A-DB35-8019-0F61-0738AE26213F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6139406" y="2410687"/>
            <a:ext cx="365889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DE9446-8259-3333-0814-76FCF25408A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696566" y="2487017"/>
            <a:ext cx="127167" cy="47526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72A99B-DD14-7D26-E301-4B43E7BFA9A9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7969829" y="2410687"/>
            <a:ext cx="306192" cy="6279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1DB76A-00E9-CAF4-5697-B3A318F683E0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 flipH="1">
            <a:off x="6505295" y="3407167"/>
            <a:ext cx="127167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0CDE8F2-1C34-210F-236C-30D785E3F525}"/>
              </a:ext>
            </a:extLst>
          </p:cNvPr>
          <p:cNvSpPr/>
          <p:nvPr/>
        </p:nvSpPr>
        <p:spPr>
          <a:xfrm>
            <a:off x="7237562" y="296228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3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D9CDC5-D78C-A69B-6038-A33E3481A2E5}"/>
              </a:ext>
            </a:extLst>
          </p:cNvPr>
          <p:cNvCxnSpPr>
            <a:cxnSpLocks/>
            <a:stCxn id="4" idx="5"/>
            <a:endCxn id="38" idx="1"/>
          </p:cNvCxnSpPr>
          <p:nvPr/>
        </p:nvCxnSpPr>
        <p:spPr>
          <a:xfrm>
            <a:off x="6887837" y="2410687"/>
            <a:ext cx="428952" cy="6279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5BAEED-230D-6F52-96D0-A48A9DE40C8C}"/>
              </a:ext>
            </a:extLst>
          </p:cNvPr>
          <p:cNvCxnSpPr>
            <a:cxnSpLocks/>
          </p:cNvCxnSpPr>
          <p:nvPr/>
        </p:nvCxnSpPr>
        <p:spPr>
          <a:xfrm flipH="1">
            <a:off x="6565919" y="1412374"/>
            <a:ext cx="334602" cy="4836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0AC89C-6666-CCF5-CA49-23A58258817F}"/>
              </a:ext>
            </a:extLst>
          </p:cNvPr>
          <p:cNvCxnSpPr>
            <a:cxnSpLocks/>
          </p:cNvCxnSpPr>
          <p:nvPr/>
        </p:nvCxnSpPr>
        <p:spPr>
          <a:xfrm flipH="1">
            <a:off x="6027883" y="2410687"/>
            <a:ext cx="334602" cy="4836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221398F-D4F2-CFF2-26C0-018EBFD65A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71050" y="2877206"/>
            <a:ext cx="21036" cy="301782"/>
          </a:xfrm>
          <a:prstGeom prst="curvedConnector4">
            <a:avLst>
              <a:gd name="adj1" fmla="val 2111903"/>
              <a:gd name="adj2" fmla="val 114579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189F2-01CE-61B4-C7DA-D2625E92C62A}"/>
              </a:ext>
            </a:extLst>
          </p:cNvPr>
          <p:cNvCxnSpPr>
            <a:cxnSpLocks/>
          </p:cNvCxnSpPr>
          <p:nvPr/>
        </p:nvCxnSpPr>
        <p:spPr>
          <a:xfrm flipH="1">
            <a:off x="6413664" y="3437553"/>
            <a:ext cx="115601" cy="4836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8B975C-F8E3-BBC9-BC16-242F722AC314}"/>
              </a:ext>
            </a:extLst>
          </p:cNvPr>
          <p:cNvCxnSpPr>
            <a:cxnSpLocks/>
          </p:cNvCxnSpPr>
          <p:nvPr/>
        </p:nvCxnSpPr>
        <p:spPr>
          <a:xfrm flipV="1">
            <a:off x="6611544" y="3532591"/>
            <a:ext cx="104395" cy="4301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8425FE9-C11F-E88C-8323-23A23ABEEF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00344" y="2885674"/>
            <a:ext cx="260606" cy="413829"/>
          </a:xfrm>
          <a:prstGeom prst="curvedConnector4">
            <a:avLst>
              <a:gd name="adj1" fmla="val -143991"/>
              <a:gd name="adj2" fmla="val 53498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E2E6C3-3314-F396-B98A-5E33C09EAB4B}"/>
              </a:ext>
            </a:extLst>
          </p:cNvPr>
          <p:cNvCxnSpPr>
            <a:cxnSpLocks/>
          </p:cNvCxnSpPr>
          <p:nvPr/>
        </p:nvCxnSpPr>
        <p:spPr>
          <a:xfrm flipH="1" flipV="1">
            <a:off x="7034333" y="2450428"/>
            <a:ext cx="357864" cy="5025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69254CF-EB63-EB96-9778-86C852D4A757}"/>
              </a:ext>
            </a:extLst>
          </p:cNvPr>
          <p:cNvCxnSpPr>
            <a:cxnSpLocks/>
            <a:stCxn id="4" idx="7"/>
            <a:endCxn id="6" idx="1"/>
          </p:cNvCxnSpPr>
          <p:nvPr/>
        </p:nvCxnSpPr>
        <p:spPr>
          <a:xfrm rot="5400000" flipH="1" flipV="1">
            <a:off x="7237562" y="1692410"/>
            <a:ext cx="12700" cy="699450"/>
          </a:xfrm>
          <a:prstGeom prst="curvedConnector3">
            <a:avLst>
              <a:gd name="adj1" fmla="val 382744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363;g2bece23cc5c_0_245">
            <a:extLst>
              <a:ext uri="{FF2B5EF4-FFF2-40B4-BE49-F238E27FC236}">
                <a16:creationId xmlns:a16="http://schemas.microsoft.com/office/drawing/2014/main" id="{650F9B33-DE79-9A7F-8C13-4F4FE670D2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9300" y="1340261"/>
            <a:ext cx="5295726" cy="339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r>
              <a:rPr lang="en-US" sz="1800" b="1" dirty="0">
                <a:latin typeface="+mj-lt"/>
              </a:rPr>
              <a:t>Depth-First Search (DFS) is a traversal algorithm that starts at a specific vertex and recursively explores all its adjacent vertices.</a:t>
            </a:r>
            <a:endParaRPr sz="1800" b="1"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r>
              <a:rPr lang="en-US" sz="1800" b="1" dirty="0">
                <a:latin typeface="+mj-lt"/>
              </a:rPr>
              <a:t>It dives deeper into the graph, exploring a vertex’s descendants before backtracking.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r>
              <a:rPr lang="en-US" sz="1800" b="1" dirty="0">
                <a:latin typeface="+mj-lt"/>
              </a:rPr>
              <a:t>When all neighbors of the current vertex have been visited, the algorithm backtracks to the previous vertex and resumes the process.</a:t>
            </a:r>
          </a:p>
        </p:txBody>
      </p:sp>
    </p:spTree>
    <p:extLst>
      <p:ext uri="{BB962C8B-B14F-4D97-AF65-F5344CB8AC3E}">
        <p14:creationId xmlns:p14="http://schemas.microsoft.com/office/powerpoint/2010/main" val="31360171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g2c32ebe5cb4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7256" y="3456782"/>
            <a:ext cx="473392" cy="47339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2c32ebe5cb4_0_5"/>
          <p:cNvSpPr/>
          <p:nvPr/>
        </p:nvSpPr>
        <p:spPr>
          <a:xfrm>
            <a:off x="5593179" y="2770954"/>
            <a:ext cx="1077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3A3F46"/>
                </a:solidFill>
                <a:latin typeface="Arial"/>
                <a:ea typeface="Arial"/>
                <a:cs typeface="Arial"/>
                <a:sym typeface="Arial"/>
              </a:rPr>
              <a:t>Complexity Analysis of Data Structure &amp; Algorithms</a:t>
            </a:r>
            <a:endParaRPr sz="1200" b="0" i="0" u="none" strike="noStrike" cap="none">
              <a:solidFill>
                <a:srgbClr val="3A3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c32ebe5cb4_0_5"/>
          <p:cNvSpPr/>
          <p:nvPr/>
        </p:nvSpPr>
        <p:spPr>
          <a:xfrm>
            <a:off x="7304456" y="1319972"/>
            <a:ext cx="17091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3A3F46"/>
                </a:solidFill>
                <a:latin typeface="Arial"/>
                <a:ea typeface="Arial"/>
                <a:cs typeface="Arial"/>
                <a:sym typeface="Arial"/>
              </a:rPr>
              <a:t>Data Structure P1:</a:t>
            </a:r>
            <a:endParaRPr/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b="1" i="0" u="none" strike="noStrike" cap="none">
                <a:solidFill>
                  <a:srgbClr val="3A3F46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endParaRPr/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b="1" i="0" u="none" strike="noStrike" cap="none">
                <a:solidFill>
                  <a:srgbClr val="3A3F46"/>
                </a:solidFill>
                <a:latin typeface="Arial"/>
                <a:ea typeface="Arial"/>
                <a:cs typeface="Arial"/>
                <a:sym typeface="Arial"/>
              </a:rPr>
              <a:t>Pointers</a:t>
            </a:r>
            <a:endParaRPr/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b="1" i="0" u="none" strike="noStrike" cap="none">
                <a:solidFill>
                  <a:srgbClr val="3A3F46"/>
                </a:solidFill>
                <a:latin typeface="Arial"/>
                <a:ea typeface="Arial"/>
                <a:cs typeface="Arial"/>
                <a:sym typeface="Arial"/>
              </a:rPr>
              <a:t>Vectors</a:t>
            </a:r>
            <a:endParaRPr/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b="1" i="0" u="none" strike="noStrike" cap="none">
                <a:solidFill>
                  <a:srgbClr val="3A3F46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/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b="1" i="0" u="none" strike="noStrike" cap="none">
                <a:solidFill>
                  <a:srgbClr val="3A3F46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/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b="1" i="0" u="none" strike="noStrike" cap="none">
                <a:solidFill>
                  <a:srgbClr val="3A3F46"/>
                </a:solidFill>
                <a:latin typeface="Arial"/>
                <a:ea typeface="Arial"/>
                <a:cs typeface="Arial"/>
                <a:sym typeface="Arial"/>
              </a:rPr>
              <a:t>Circular Queue</a:t>
            </a:r>
            <a:endParaRPr/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b="1" i="0" u="none" strike="noStrike" cap="none">
                <a:solidFill>
                  <a:srgbClr val="3A3F46"/>
                </a:solidFill>
                <a:latin typeface="Arial"/>
                <a:ea typeface="Arial"/>
                <a:cs typeface="Arial"/>
                <a:sym typeface="Arial"/>
              </a:rPr>
              <a:t>Linked-list</a:t>
            </a:r>
            <a:endParaRPr/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b="1" i="0" u="none" strike="noStrike" cap="none">
                <a:solidFill>
                  <a:srgbClr val="3A3F46"/>
                </a:solidFill>
                <a:latin typeface="Arial"/>
                <a:ea typeface="Arial"/>
                <a:cs typeface="Arial"/>
                <a:sym typeface="Arial"/>
              </a:rPr>
              <a:t>Doubly linked-list</a:t>
            </a:r>
            <a:endParaRPr/>
          </a:p>
        </p:txBody>
      </p:sp>
      <p:pic>
        <p:nvPicPr>
          <p:cNvPr id="239" name="Google Shape;239;g2c32ebe5cb4_0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7560920" flipH="1">
            <a:off x="6366110" y="1231211"/>
            <a:ext cx="624688" cy="57089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2c32ebe5cb4_0_5"/>
          <p:cNvSpPr/>
          <p:nvPr/>
        </p:nvSpPr>
        <p:spPr>
          <a:xfrm>
            <a:off x="3599781" y="747439"/>
            <a:ext cx="20337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3A3F46"/>
                </a:solidFill>
                <a:latin typeface="Arial"/>
                <a:ea typeface="Arial"/>
                <a:cs typeface="Arial"/>
                <a:sym typeface="Arial"/>
              </a:rPr>
              <a:t>Algorithms P1:</a:t>
            </a:r>
            <a:endParaRPr>
              <a:solidFill>
                <a:srgbClr val="3A3F46"/>
              </a:solidFill>
            </a:endParaRP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F46"/>
              </a:buClr>
              <a:buSzPts val="1200"/>
              <a:buFont typeface="Arial"/>
              <a:buChar char="-"/>
            </a:pPr>
            <a:r>
              <a:rPr lang="en-US" sz="1200" b="1" i="0" u="none" strike="noStrike" cap="none">
                <a:solidFill>
                  <a:srgbClr val="3A3F46"/>
                </a:solidFill>
                <a:latin typeface="Arial"/>
                <a:ea typeface="Arial"/>
                <a:cs typeface="Arial"/>
                <a:sym typeface="Arial"/>
              </a:rPr>
              <a:t>Complete Search</a:t>
            </a:r>
            <a:endParaRPr>
              <a:solidFill>
                <a:srgbClr val="3A3F46"/>
              </a:solidFill>
            </a:endParaRP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F46"/>
              </a:buClr>
              <a:buSzPts val="1200"/>
              <a:buFont typeface="Arial"/>
              <a:buChar char="-"/>
            </a:pPr>
            <a:r>
              <a:rPr lang="en-US" sz="1200" b="1" i="0" u="none" strike="noStrike" cap="none">
                <a:solidFill>
                  <a:srgbClr val="3A3F46"/>
                </a:solidFill>
                <a:latin typeface="Arial"/>
                <a:ea typeface="Arial"/>
                <a:cs typeface="Arial"/>
                <a:sym typeface="Arial"/>
              </a:rPr>
              <a:t>Greedy Algorithm</a:t>
            </a:r>
            <a:endParaRPr>
              <a:solidFill>
                <a:srgbClr val="3A3F46"/>
              </a:solidFill>
            </a:endParaRP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F46"/>
              </a:buClr>
              <a:buSzPts val="1200"/>
              <a:buFont typeface="Arial"/>
              <a:buChar char="-"/>
            </a:pPr>
            <a:r>
              <a:rPr lang="en-US" sz="1200" b="1" i="0" u="none" strike="noStrike" cap="none">
                <a:solidFill>
                  <a:srgbClr val="3A3F46"/>
                </a:solidFill>
                <a:latin typeface="Arial"/>
                <a:ea typeface="Arial"/>
                <a:cs typeface="Arial"/>
                <a:sym typeface="Arial"/>
              </a:rPr>
              <a:t>Divide &amp; Conquer[merge-BS]</a:t>
            </a:r>
            <a:endParaRPr>
              <a:solidFill>
                <a:srgbClr val="3A3F46"/>
              </a:solidFill>
            </a:endParaRP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F46"/>
              </a:buClr>
              <a:buSzPts val="1200"/>
              <a:buFont typeface="Arial"/>
              <a:buChar char="-"/>
            </a:pPr>
            <a:r>
              <a:rPr lang="en-US" sz="1200" b="1" i="0" u="none" strike="noStrike" cap="none">
                <a:solidFill>
                  <a:srgbClr val="3A3F46"/>
                </a:solidFill>
                <a:latin typeface="Arial"/>
                <a:ea typeface="Arial"/>
                <a:cs typeface="Arial"/>
                <a:sym typeface="Arial"/>
              </a:rPr>
              <a:t>Dynamic Programming</a:t>
            </a:r>
            <a:endParaRPr>
              <a:solidFill>
                <a:srgbClr val="3A3F46"/>
              </a:solidFill>
            </a:endParaRPr>
          </a:p>
        </p:txBody>
      </p:sp>
      <p:pic>
        <p:nvPicPr>
          <p:cNvPr id="241" name="Google Shape;241;g2c32ebe5cb4_0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151162" flipH="1">
            <a:off x="5824319" y="706971"/>
            <a:ext cx="624688" cy="54660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2c32ebe5cb4_0_5"/>
          <p:cNvSpPr/>
          <p:nvPr/>
        </p:nvSpPr>
        <p:spPr>
          <a:xfrm>
            <a:off x="1334342" y="1925418"/>
            <a:ext cx="1556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3A3F46"/>
                </a:solidFill>
                <a:latin typeface="Arial"/>
                <a:ea typeface="Arial"/>
                <a:cs typeface="Arial"/>
                <a:sym typeface="Arial"/>
              </a:rPr>
              <a:t>Data Structure P2:</a:t>
            </a:r>
            <a:endParaRPr/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b="1" i="0" u="none" strike="noStrike" cap="none">
                <a:solidFill>
                  <a:srgbClr val="3A3F46"/>
                </a:solidFill>
                <a:latin typeface="Arial"/>
                <a:ea typeface="Arial"/>
                <a:cs typeface="Arial"/>
                <a:sym typeface="Arial"/>
              </a:rPr>
              <a:t>Graph</a:t>
            </a:r>
            <a:endParaRPr/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b="1" i="0" u="none" strike="noStrike" cap="none">
                <a:solidFill>
                  <a:srgbClr val="3A3F46"/>
                </a:solidFill>
                <a:latin typeface="Arial"/>
                <a:ea typeface="Arial"/>
                <a:cs typeface="Arial"/>
                <a:sym typeface="Arial"/>
              </a:rPr>
              <a:t>Trees</a:t>
            </a:r>
            <a:endParaRPr sz="1200" b="0" i="0" u="none" strike="noStrike" cap="none">
              <a:solidFill>
                <a:srgbClr val="3A3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g2c32ebe5cb4_0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021101" flipH="1">
            <a:off x="3219274" y="613898"/>
            <a:ext cx="624688" cy="57141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2c32ebe5cb4_0_5"/>
          <p:cNvSpPr/>
          <p:nvPr/>
        </p:nvSpPr>
        <p:spPr>
          <a:xfrm>
            <a:off x="3205759" y="3841349"/>
            <a:ext cx="1556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Algorithms P2:</a:t>
            </a:r>
            <a:endParaRPr>
              <a:solidFill>
                <a:srgbClr val="FF0000"/>
              </a:solidFill>
            </a:endParaRP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F46"/>
              </a:buClr>
              <a:buSzPts val="1200"/>
              <a:buFont typeface="Arial"/>
              <a:buChar char="-"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Graph Traversal</a:t>
            </a:r>
            <a:endParaRPr>
              <a:solidFill>
                <a:srgbClr val="FF0000"/>
              </a:solidFill>
            </a:endParaRP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F46"/>
              </a:buClr>
              <a:buSzPts val="1200"/>
              <a:buFont typeface="Arial"/>
              <a:buChar char="-"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Greedy</a:t>
            </a:r>
            <a:endParaRPr>
              <a:solidFill>
                <a:srgbClr val="FF0000"/>
              </a:solidFill>
            </a:endParaRP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F46"/>
              </a:buClr>
              <a:buSzPts val="1200"/>
              <a:buFont typeface="Arial"/>
              <a:buChar char="-"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Backtracking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45" name="Google Shape;245;g2c32ebe5cb4_0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204814" flipH="1">
            <a:off x="2811923" y="2448109"/>
            <a:ext cx="624688" cy="55859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c32ebe5cb4_0_5"/>
          <p:cNvSpPr/>
          <p:nvPr/>
        </p:nvSpPr>
        <p:spPr>
          <a:xfrm rot="10800000" flipH="1">
            <a:off x="6132031" y="1199260"/>
            <a:ext cx="1555751" cy="1089965"/>
          </a:xfrm>
          <a:custGeom>
            <a:avLst/>
            <a:gdLst/>
            <a:ahLst/>
            <a:cxnLst/>
            <a:rect l="l" t="t" r="r" b="b"/>
            <a:pathLst>
              <a:path w="846667" h="1009227" extrusionOk="0">
                <a:moveTo>
                  <a:pt x="0" y="0"/>
                </a:moveTo>
                <a:cubicBezTo>
                  <a:pt x="61524" y="244405"/>
                  <a:pt x="123049" y="488810"/>
                  <a:pt x="264160" y="657014"/>
                </a:cubicBezTo>
                <a:cubicBezTo>
                  <a:pt x="405271" y="825218"/>
                  <a:pt x="846667" y="1009227"/>
                  <a:pt x="846667" y="1009227"/>
                </a:cubicBezTo>
                <a:lnTo>
                  <a:pt x="846667" y="1009227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2c32ebe5cb4_0_5"/>
          <p:cNvSpPr/>
          <p:nvPr/>
        </p:nvSpPr>
        <p:spPr>
          <a:xfrm>
            <a:off x="4864550" y="664689"/>
            <a:ext cx="2815168" cy="345660"/>
          </a:xfrm>
          <a:custGeom>
            <a:avLst/>
            <a:gdLst/>
            <a:ahLst/>
            <a:cxnLst/>
            <a:rect l="l" t="t" r="r" b="b"/>
            <a:pathLst>
              <a:path w="846667" h="1009227" extrusionOk="0">
                <a:moveTo>
                  <a:pt x="0" y="0"/>
                </a:moveTo>
                <a:cubicBezTo>
                  <a:pt x="61524" y="244405"/>
                  <a:pt x="123049" y="488810"/>
                  <a:pt x="264160" y="657014"/>
                </a:cubicBezTo>
                <a:cubicBezTo>
                  <a:pt x="405271" y="825218"/>
                  <a:pt x="846667" y="1009227"/>
                  <a:pt x="846667" y="1009227"/>
                </a:cubicBezTo>
                <a:lnTo>
                  <a:pt x="846667" y="1009227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c32ebe5cb4_0_5"/>
          <p:cNvSpPr/>
          <p:nvPr/>
        </p:nvSpPr>
        <p:spPr>
          <a:xfrm rot="10800000" flipH="1">
            <a:off x="2896117" y="600591"/>
            <a:ext cx="1555751" cy="867935"/>
          </a:xfrm>
          <a:custGeom>
            <a:avLst/>
            <a:gdLst/>
            <a:ahLst/>
            <a:cxnLst/>
            <a:rect l="l" t="t" r="r" b="b"/>
            <a:pathLst>
              <a:path w="846667" h="1009227" extrusionOk="0">
                <a:moveTo>
                  <a:pt x="0" y="0"/>
                </a:moveTo>
                <a:cubicBezTo>
                  <a:pt x="61524" y="244405"/>
                  <a:pt x="123049" y="488810"/>
                  <a:pt x="264160" y="657014"/>
                </a:cubicBezTo>
                <a:cubicBezTo>
                  <a:pt x="405271" y="825218"/>
                  <a:pt x="846667" y="1009227"/>
                  <a:pt x="846667" y="1009227"/>
                </a:cubicBezTo>
                <a:lnTo>
                  <a:pt x="846667" y="1009227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c32ebe5cb4_0_5"/>
          <p:cNvSpPr/>
          <p:nvPr/>
        </p:nvSpPr>
        <p:spPr>
          <a:xfrm>
            <a:off x="2896117" y="1978542"/>
            <a:ext cx="889000" cy="1559256"/>
          </a:xfrm>
          <a:custGeom>
            <a:avLst/>
            <a:gdLst/>
            <a:ahLst/>
            <a:cxnLst/>
            <a:rect l="l" t="t" r="r" b="b"/>
            <a:pathLst>
              <a:path w="846667" h="1009227" extrusionOk="0">
                <a:moveTo>
                  <a:pt x="0" y="0"/>
                </a:moveTo>
                <a:cubicBezTo>
                  <a:pt x="61524" y="244405"/>
                  <a:pt x="123049" y="488810"/>
                  <a:pt x="264160" y="657014"/>
                </a:cubicBezTo>
                <a:cubicBezTo>
                  <a:pt x="405271" y="825218"/>
                  <a:pt x="846667" y="1009227"/>
                  <a:pt x="846667" y="1009227"/>
                </a:cubicBezTo>
                <a:lnTo>
                  <a:pt x="846667" y="1009227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g2c32ebe5cb4_0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151162" flipH="1">
            <a:off x="5824319" y="700198"/>
            <a:ext cx="624688" cy="54660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2c32ebe5cb4_0_5"/>
          <p:cNvSpPr/>
          <p:nvPr/>
        </p:nvSpPr>
        <p:spPr>
          <a:xfrm>
            <a:off x="313852" y="177959"/>
            <a:ext cx="28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3A3F46"/>
                </a:solidFill>
                <a:latin typeface="Anton"/>
                <a:ea typeface="Anton"/>
                <a:cs typeface="Anton"/>
                <a:sym typeface="Anton"/>
              </a:rPr>
              <a:t>Roadmap of Learning Outcome 1 &amp; 2</a:t>
            </a:r>
            <a:endParaRPr sz="2400" b="0" i="0" u="none" strike="noStrike" cap="none">
              <a:solidFill>
                <a:srgbClr val="3A3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g2c32ebe5cb4_0_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19215" y="384239"/>
            <a:ext cx="394805" cy="418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2c32ebe5cb4_0_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98714" y="1535472"/>
            <a:ext cx="394805" cy="418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2c32ebe5cb4_0_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24768" y="2353159"/>
            <a:ext cx="394805" cy="418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2c32ebe5cb4_0_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87811" y="837642"/>
            <a:ext cx="394805" cy="418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bece23cc5c_0_245"/>
          <p:cNvSpPr txBox="1">
            <a:spLocks noGrp="1"/>
          </p:cNvSpPr>
          <p:nvPr>
            <p:ph type="body" idx="1"/>
          </p:nvPr>
        </p:nvSpPr>
        <p:spPr>
          <a:xfrm>
            <a:off x="199300" y="1340261"/>
            <a:ext cx="5295726" cy="357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r>
              <a:rPr lang="en-US" sz="1800" b="1" dirty="0">
                <a:latin typeface="+mj-lt"/>
              </a:rPr>
              <a:t>Depth-First Search (DFS) is a traversal algorithm that starts at a specific vertex and recursively explores all its adjacent vertices.</a:t>
            </a:r>
            <a:endParaRPr sz="1800" b="1"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r>
              <a:rPr lang="en-US" sz="1800" b="1" dirty="0">
                <a:latin typeface="+mj-lt"/>
              </a:rPr>
              <a:t>It dives deeper into the graph, exploring a vertex’s descendants before backtracking.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ts val="1800"/>
              <a:buChar char="➢"/>
            </a:pPr>
            <a:r>
              <a:rPr lang="en-US" sz="1800" b="1" dirty="0">
                <a:latin typeface="+mj-lt"/>
              </a:rPr>
              <a:t>When all neighbors of the current vertex have been visited, the algorithm backtracks to the previous vertex and resumes the process.</a:t>
            </a:r>
          </a:p>
        </p:txBody>
      </p:sp>
      <p:sp>
        <p:nvSpPr>
          <p:cNvPr id="364" name="Google Shape;364;g2bece23cc5c_0_245"/>
          <p:cNvSpPr txBox="1">
            <a:spLocks noGrp="1"/>
          </p:cNvSpPr>
          <p:nvPr>
            <p:ph type="ctrTitle"/>
          </p:nvPr>
        </p:nvSpPr>
        <p:spPr>
          <a:xfrm>
            <a:off x="746500" y="409525"/>
            <a:ext cx="4748526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 dirty="0"/>
              <a:t>Depth-First Search (DFS)</a:t>
            </a:r>
            <a:endParaRPr sz="3200" dirty="0"/>
          </a:p>
        </p:txBody>
      </p:sp>
      <p:sp>
        <p:nvSpPr>
          <p:cNvPr id="365" name="Google Shape;365;g2bece23cc5c_0_245"/>
          <p:cNvSpPr txBox="1">
            <a:spLocks noGrp="1"/>
          </p:cNvSpPr>
          <p:nvPr>
            <p:ph type="title" idx="4294967295"/>
          </p:nvPr>
        </p:nvSpPr>
        <p:spPr>
          <a:xfrm>
            <a:off x="199300" y="409525"/>
            <a:ext cx="5472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solidFill>
                  <a:srgbClr val="15345B"/>
                </a:solidFill>
              </a:rPr>
              <a:t>02</a:t>
            </a:r>
            <a:endParaRPr dirty="0">
              <a:solidFill>
                <a:srgbClr val="15345B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69571C-978B-D85A-0731-996EAB40A806}"/>
              </a:ext>
            </a:extLst>
          </p:cNvPr>
          <p:cNvSpPr/>
          <p:nvPr/>
        </p:nvSpPr>
        <p:spPr>
          <a:xfrm>
            <a:off x="6967064" y="96932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1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6E5C71-B464-4A46-6553-5A8F0CB77A08}"/>
              </a:ext>
            </a:extLst>
          </p:cNvPr>
          <p:cNvSpPr/>
          <p:nvPr/>
        </p:nvSpPr>
        <p:spPr>
          <a:xfrm>
            <a:off x="6426068" y="196580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2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DB43BD-9A7D-4130-62F6-F2FA715338A4}"/>
              </a:ext>
            </a:extLst>
          </p:cNvPr>
          <p:cNvSpPr/>
          <p:nvPr/>
        </p:nvSpPr>
        <p:spPr>
          <a:xfrm>
            <a:off x="7508060" y="196580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4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5E1C11-A76A-4C8E-A39E-2FE6FB39FFDD}"/>
              </a:ext>
            </a:extLst>
          </p:cNvPr>
          <p:cNvSpPr/>
          <p:nvPr/>
        </p:nvSpPr>
        <p:spPr>
          <a:xfrm>
            <a:off x="6553235" y="296228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7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171404-72FD-A966-9D6F-53A43A2903FF}"/>
              </a:ext>
            </a:extLst>
          </p:cNvPr>
          <p:cNvSpPr/>
          <p:nvPr/>
        </p:nvSpPr>
        <p:spPr>
          <a:xfrm>
            <a:off x="5868908" y="296228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5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18C9E2-C28E-787C-4CDD-66A6A9E17DE5}"/>
              </a:ext>
            </a:extLst>
          </p:cNvPr>
          <p:cNvSpPr/>
          <p:nvPr/>
        </p:nvSpPr>
        <p:spPr>
          <a:xfrm>
            <a:off x="8196794" y="296228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8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D32CF0-D20E-DB69-E457-1DF6C64F9AA5}"/>
              </a:ext>
            </a:extLst>
          </p:cNvPr>
          <p:cNvSpPr/>
          <p:nvPr/>
        </p:nvSpPr>
        <p:spPr>
          <a:xfrm>
            <a:off x="6234797" y="395876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6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6BB5B3-7421-54C3-9E1F-7A84946298D9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H="1">
            <a:off x="6696566" y="1414207"/>
            <a:ext cx="349725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F6CCF0-715D-624A-9529-F43477D94AA2}"/>
              </a:ext>
            </a:extLst>
          </p:cNvPr>
          <p:cNvCxnSpPr>
            <a:cxnSpLocks/>
            <a:stCxn id="2" idx="5"/>
            <a:endCxn id="6" idx="0"/>
          </p:cNvCxnSpPr>
          <p:nvPr/>
        </p:nvCxnSpPr>
        <p:spPr>
          <a:xfrm>
            <a:off x="7428833" y="1414207"/>
            <a:ext cx="349725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5AD47A-DB35-8019-0F61-0738AE26213F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6139406" y="2410687"/>
            <a:ext cx="365889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DE9446-8259-3333-0814-76FCF25408A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696566" y="2487017"/>
            <a:ext cx="127167" cy="47526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72A99B-DD14-7D26-E301-4B43E7BFA9A9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7969829" y="2410687"/>
            <a:ext cx="306192" cy="6279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1DB76A-00E9-CAF4-5697-B3A318F683E0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 flipH="1">
            <a:off x="6505295" y="3407167"/>
            <a:ext cx="127167" cy="55159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0CDE8F2-1C34-210F-236C-30D785E3F525}"/>
              </a:ext>
            </a:extLst>
          </p:cNvPr>
          <p:cNvSpPr/>
          <p:nvPr/>
        </p:nvSpPr>
        <p:spPr>
          <a:xfrm>
            <a:off x="7237562" y="2962285"/>
            <a:ext cx="540996" cy="521212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3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D9CDC5-D78C-A69B-6038-A33E3481A2E5}"/>
              </a:ext>
            </a:extLst>
          </p:cNvPr>
          <p:cNvCxnSpPr>
            <a:cxnSpLocks/>
            <a:stCxn id="4" idx="5"/>
            <a:endCxn id="38" idx="1"/>
          </p:cNvCxnSpPr>
          <p:nvPr/>
        </p:nvCxnSpPr>
        <p:spPr>
          <a:xfrm>
            <a:off x="6887837" y="2410687"/>
            <a:ext cx="428952" cy="6279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FEC342-9C1A-F9EC-B758-72B56425CCD3}"/>
              </a:ext>
            </a:extLst>
          </p:cNvPr>
          <p:cNvCxnSpPr>
            <a:cxnSpLocks/>
          </p:cNvCxnSpPr>
          <p:nvPr/>
        </p:nvCxnSpPr>
        <p:spPr>
          <a:xfrm flipH="1">
            <a:off x="6565919" y="1412374"/>
            <a:ext cx="334602" cy="4836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AFA8ED-9FC4-5436-52B2-C5E4BF4AEC34}"/>
              </a:ext>
            </a:extLst>
          </p:cNvPr>
          <p:cNvCxnSpPr>
            <a:cxnSpLocks/>
          </p:cNvCxnSpPr>
          <p:nvPr/>
        </p:nvCxnSpPr>
        <p:spPr>
          <a:xfrm flipH="1">
            <a:off x="6027883" y="2410687"/>
            <a:ext cx="334602" cy="4836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46A23D83-1A7E-559B-5F9E-F674DD11472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71050" y="2877206"/>
            <a:ext cx="21036" cy="301782"/>
          </a:xfrm>
          <a:prstGeom prst="curvedConnector4">
            <a:avLst>
              <a:gd name="adj1" fmla="val 2111903"/>
              <a:gd name="adj2" fmla="val 114579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58EC0C-8A95-82F2-A51A-2EE6FDC0C931}"/>
              </a:ext>
            </a:extLst>
          </p:cNvPr>
          <p:cNvCxnSpPr>
            <a:cxnSpLocks/>
          </p:cNvCxnSpPr>
          <p:nvPr/>
        </p:nvCxnSpPr>
        <p:spPr>
          <a:xfrm flipH="1">
            <a:off x="6413664" y="3437553"/>
            <a:ext cx="115601" cy="4836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F29EE9-23BA-4ADA-70D1-79315B5E0917}"/>
              </a:ext>
            </a:extLst>
          </p:cNvPr>
          <p:cNvCxnSpPr>
            <a:cxnSpLocks/>
          </p:cNvCxnSpPr>
          <p:nvPr/>
        </p:nvCxnSpPr>
        <p:spPr>
          <a:xfrm flipV="1">
            <a:off x="6611544" y="3532591"/>
            <a:ext cx="104395" cy="4301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A981138-2BBB-FF60-AFAB-B3DFB12473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00344" y="2885674"/>
            <a:ext cx="260606" cy="413829"/>
          </a:xfrm>
          <a:prstGeom prst="curvedConnector4">
            <a:avLst>
              <a:gd name="adj1" fmla="val -143991"/>
              <a:gd name="adj2" fmla="val 53498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6585DC-1F8A-5566-2252-1CD5B9669212}"/>
              </a:ext>
            </a:extLst>
          </p:cNvPr>
          <p:cNvCxnSpPr>
            <a:cxnSpLocks/>
          </p:cNvCxnSpPr>
          <p:nvPr/>
        </p:nvCxnSpPr>
        <p:spPr>
          <a:xfrm flipH="1" flipV="1">
            <a:off x="7034333" y="2450428"/>
            <a:ext cx="357864" cy="5025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E81DAF3-8D0E-521A-45D3-0076B1C934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37562" y="1692410"/>
            <a:ext cx="12700" cy="699450"/>
          </a:xfrm>
          <a:prstGeom prst="curvedConnector3">
            <a:avLst>
              <a:gd name="adj1" fmla="val 382744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BDD429-28F8-F08E-1B05-6A659A7F762D}"/>
              </a:ext>
            </a:extLst>
          </p:cNvPr>
          <p:cNvCxnSpPr>
            <a:cxnSpLocks/>
          </p:cNvCxnSpPr>
          <p:nvPr/>
        </p:nvCxnSpPr>
        <p:spPr>
          <a:xfrm>
            <a:off x="7930243" y="2571750"/>
            <a:ext cx="235767" cy="5198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18088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c32ebe5cb4_0_139"/>
          <p:cNvSpPr txBox="1">
            <a:spLocks noGrp="1"/>
          </p:cNvSpPr>
          <p:nvPr>
            <p:ph type="body" idx="1"/>
          </p:nvPr>
        </p:nvSpPr>
        <p:spPr>
          <a:xfrm>
            <a:off x="748350" y="1063525"/>
            <a:ext cx="7720800" cy="980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In this video let's see how we can build our own graph traversal method and show how it intuitively leads to core idea of DFS.</a:t>
            </a:r>
            <a:endParaRPr sz="2000" dirty="0"/>
          </a:p>
        </p:txBody>
      </p:sp>
      <p:pic>
        <p:nvPicPr>
          <p:cNvPr id="387" name="Google Shape;387;g2c32ebe5cb4_0_139" descr="In this video, I explain the fundamental ideas behind the Depth First Search (DFS) graph algorithm. We first introduce the concept of a graph traversal. We then go through several examples of DFS to provide intuition. Afterwards, we then go through both a recursive and iterative implementation with provided code. We discuss the differences between the implementation and also make a distinction between a preorder and post order DFS traversal. We then finish the video off with some practical and fun applications of depth first search in graph theory.&#10;&#10;0:00 Intro and Preview&#10;0:50  Graph Traversal&#10;1:20 DFS Walkthrough and Examples&#10;6:26 Recursive Implementation&#10;11:08 Iterative Implementation&#10;15:06 Preorder vs Postorder DFS&#10;17:01 DFS Applications&#10;&#10;Support: https://www.patreon.com/reducible&#10;&#10;This video wouldn't be possible without the open source manim library created by 3blue1brown: https://github.com/3b1b/manim&#10;&#10;Here is link to the repository that contains the code used to generate the animations in this video: https://github.com/nipunramk/Reducible" title="Depth First Search (DFS) Explained: Algorithm, Examples, and Cod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5019" t="5958" r="5157" b="6695"/>
          <a:stretch/>
        </p:blipFill>
        <p:spPr>
          <a:xfrm>
            <a:off x="2469922" y="2294022"/>
            <a:ext cx="4204156" cy="22996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Google Shape;364;g2bece23cc5c_0_245">
            <a:extLst>
              <a:ext uri="{FF2B5EF4-FFF2-40B4-BE49-F238E27FC236}">
                <a16:creationId xmlns:a16="http://schemas.microsoft.com/office/drawing/2014/main" id="{9E08C80A-EBE6-482D-50A5-756111B9102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46500" y="409525"/>
            <a:ext cx="4748526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 dirty="0"/>
              <a:t>Depth-First Search (DFS)</a:t>
            </a:r>
            <a:endParaRPr sz="3200" dirty="0"/>
          </a:p>
        </p:txBody>
      </p:sp>
      <p:sp>
        <p:nvSpPr>
          <p:cNvPr id="5" name="Google Shape;365;g2bece23cc5c_0_245">
            <a:extLst>
              <a:ext uri="{FF2B5EF4-FFF2-40B4-BE49-F238E27FC236}">
                <a16:creationId xmlns:a16="http://schemas.microsoft.com/office/drawing/2014/main" id="{9F74F7B5-6103-22CB-E5B3-92203BA51BA2}"/>
              </a:ext>
            </a:extLst>
          </p:cNvPr>
          <p:cNvSpPr txBox="1">
            <a:spLocks/>
          </p:cNvSpPr>
          <p:nvPr/>
        </p:nvSpPr>
        <p:spPr>
          <a:xfrm>
            <a:off x="199300" y="409525"/>
            <a:ext cx="5472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>
              <a:buSzPts val="4800"/>
            </a:pPr>
            <a:r>
              <a:rPr lang="en-US">
                <a:solidFill>
                  <a:srgbClr val="15345B"/>
                </a:solidFill>
              </a:rPr>
              <a:t>02</a:t>
            </a:r>
            <a:endParaRPr lang="en-US" dirty="0">
              <a:solidFill>
                <a:srgbClr val="15345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bece23cc5c_0_298"/>
          <p:cNvSpPr txBox="1">
            <a:spLocks noGrp="1"/>
          </p:cNvSpPr>
          <p:nvPr>
            <p:ph type="ctrTitle"/>
          </p:nvPr>
        </p:nvSpPr>
        <p:spPr>
          <a:xfrm>
            <a:off x="3408218" y="2655974"/>
            <a:ext cx="4851900" cy="18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DFS Implementation</a:t>
            </a:r>
            <a:endParaRPr dirty="0"/>
          </a:p>
        </p:txBody>
      </p:sp>
      <p:sp>
        <p:nvSpPr>
          <p:cNvPr id="393" name="Google Shape;393;g2bece23cc5c_0_298"/>
          <p:cNvSpPr txBox="1">
            <a:spLocks noGrp="1"/>
          </p:cNvSpPr>
          <p:nvPr>
            <p:ph type="title" idx="2"/>
          </p:nvPr>
        </p:nvSpPr>
        <p:spPr>
          <a:xfrm>
            <a:off x="7167700" y="1747649"/>
            <a:ext cx="1092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03</a:t>
            </a:r>
            <a:endParaRPr/>
          </a:p>
        </p:txBody>
      </p:sp>
      <p:grpSp>
        <p:nvGrpSpPr>
          <p:cNvPr id="394" name="Google Shape;394;g2bece23cc5c_0_298"/>
          <p:cNvGrpSpPr/>
          <p:nvPr/>
        </p:nvGrpSpPr>
        <p:grpSpPr>
          <a:xfrm>
            <a:off x="290883" y="1676348"/>
            <a:ext cx="2182062" cy="3226713"/>
            <a:chOff x="4123300" y="1387973"/>
            <a:chExt cx="2157040" cy="3355915"/>
          </a:xfrm>
        </p:grpSpPr>
        <p:sp>
          <p:nvSpPr>
            <p:cNvPr id="395" name="Google Shape;395;g2bece23cc5c_0_298"/>
            <p:cNvSpPr/>
            <p:nvPr/>
          </p:nvSpPr>
          <p:spPr>
            <a:xfrm>
              <a:off x="4653188" y="3573373"/>
              <a:ext cx="1107744" cy="1117768"/>
            </a:xfrm>
            <a:custGeom>
              <a:avLst/>
              <a:gdLst/>
              <a:ahLst/>
              <a:cxnLst/>
              <a:rect l="l" t="t" r="r" b="b"/>
              <a:pathLst>
                <a:path w="7183" h="7248" extrusionOk="0">
                  <a:moveTo>
                    <a:pt x="5695" y="1260"/>
                  </a:moveTo>
                  <a:lnTo>
                    <a:pt x="6178" y="3809"/>
                  </a:lnTo>
                  <a:lnTo>
                    <a:pt x="1005" y="3809"/>
                  </a:lnTo>
                  <a:lnTo>
                    <a:pt x="1488" y="1260"/>
                  </a:lnTo>
                  <a:close/>
                  <a:moveTo>
                    <a:pt x="1358" y="1"/>
                  </a:moveTo>
                  <a:lnTo>
                    <a:pt x="0" y="7248"/>
                  </a:lnTo>
                  <a:lnTo>
                    <a:pt x="356" y="7248"/>
                  </a:lnTo>
                  <a:lnTo>
                    <a:pt x="941" y="4155"/>
                  </a:lnTo>
                  <a:lnTo>
                    <a:pt x="6245" y="4155"/>
                  </a:lnTo>
                  <a:lnTo>
                    <a:pt x="6831" y="7248"/>
                  </a:lnTo>
                  <a:lnTo>
                    <a:pt x="7183" y="7248"/>
                  </a:lnTo>
                  <a:lnTo>
                    <a:pt x="5829" y="1"/>
                  </a:lnTo>
                  <a:lnTo>
                    <a:pt x="5472" y="82"/>
                  </a:lnTo>
                  <a:lnTo>
                    <a:pt x="5631" y="918"/>
                  </a:lnTo>
                  <a:lnTo>
                    <a:pt x="1555" y="918"/>
                  </a:lnTo>
                  <a:lnTo>
                    <a:pt x="1714" y="82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2bece23cc5c_0_298"/>
            <p:cNvSpPr/>
            <p:nvPr/>
          </p:nvSpPr>
          <p:spPr>
            <a:xfrm>
              <a:off x="4684648" y="3402193"/>
              <a:ext cx="1051455" cy="267722"/>
            </a:xfrm>
            <a:custGeom>
              <a:avLst/>
              <a:gdLst/>
              <a:ahLst/>
              <a:cxnLst/>
              <a:rect l="l" t="t" r="r" b="b"/>
              <a:pathLst>
                <a:path w="6818" h="1736" extrusionOk="0">
                  <a:moveTo>
                    <a:pt x="783" y="0"/>
                  </a:moveTo>
                  <a:cubicBezTo>
                    <a:pt x="353" y="0"/>
                    <a:pt x="0" y="388"/>
                    <a:pt x="0" y="868"/>
                  </a:cubicBezTo>
                  <a:cubicBezTo>
                    <a:pt x="0" y="1343"/>
                    <a:pt x="353" y="1735"/>
                    <a:pt x="783" y="1735"/>
                  </a:cubicBezTo>
                  <a:lnTo>
                    <a:pt x="6034" y="1735"/>
                  </a:lnTo>
                  <a:cubicBezTo>
                    <a:pt x="6464" y="1735"/>
                    <a:pt x="6817" y="1343"/>
                    <a:pt x="6817" y="868"/>
                  </a:cubicBezTo>
                  <a:cubicBezTo>
                    <a:pt x="6817" y="388"/>
                    <a:pt x="6464" y="0"/>
                    <a:pt x="60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2bece23cc5c_0_298"/>
            <p:cNvSpPr/>
            <p:nvPr/>
          </p:nvSpPr>
          <p:spPr>
            <a:xfrm>
              <a:off x="4549708" y="2128366"/>
              <a:ext cx="493342" cy="578470"/>
            </a:xfrm>
            <a:custGeom>
              <a:avLst/>
              <a:gdLst/>
              <a:ahLst/>
              <a:cxnLst/>
              <a:rect l="l" t="t" r="r" b="b"/>
              <a:pathLst>
                <a:path w="3199" h="3751" extrusionOk="0">
                  <a:moveTo>
                    <a:pt x="2972" y="0"/>
                  </a:moveTo>
                  <a:cubicBezTo>
                    <a:pt x="2691" y="0"/>
                    <a:pt x="2196" y="120"/>
                    <a:pt x="1753" y="837"/>
                  </a:cubicBezTo>
                  <a:cubicBezTo>
                    <a:pt x="1440" y="1345"/>
                    <a:pt x="1108" y="1843"/>
                    <a:pt x="731" y="2300"/>
                  </a:cubicBezTo>
                  <a:lnTo>
                    <a:pt x="248" y="2896"/>
                  </a:lnTo>
                  <a:cubicBezTo>
                    <a:pt x="1" y="3200"/>
                    <a:pt x="152" y="3662"/>
                    <a:pt x="523" y="3750"/>
                  </a:cubicBezTo>
                  <a:lnTo>
                    <a:pt x="2878" y="1835"/>
                  </a:lnTo>
                  <a:lnTo>
                    <a:pt x="3199" y="30"/>
                  </a:lnTo>
                  <a:cubicBezTo>
                    <a:pt x="3199" y="30"/>
                    <a:pt x="3112" y="0"/>
                    <a:pt x="2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2bece23cc5c_0_298"/>
            <p:cNvSpPr/>
            <p:nvPr/>
          </p:nvSpPr>
          <p:spPr>
            <a:xfrm>
              <a:off x="5406843" y="2113561"/>
              <a:ext cx="493342" cy="578932"/>
            </a:xfrm>
            <a:custGeom>
              <a:avLst/>
              <a:gdLst/>
              <a:ahLst/>
              <a:cxnLst/>
              <a:rect l="l" t="t" r="r" b="b"/>
              <a:pathLst>
                <a:path w="3199" h="3754" extrusionOk="0">
                  <a:moveTo>
                    <a:pt x="226" y="1"/>
                  </a:moveTo>
                  <a:cubicBezTo>
                    <a:pt x="87" y="1"/>
                    <a:pt x="1" y="30"/>
                    <a:pt x="1" y="30"/>
                  </a:cubicBezTo>
                  <a:lnTo>
                    <a:pt x="321" y="1836"/>
                  </a:lnTo>
                  <a:lnTo>
                    <a:pt x="2677" y="3754"/>
                  </a:lnTo>
                  <a:cubicBezTo>
                    <a:pt x="3047" y="3663"/>
                    <a:pt x="3199" y="3200"/>
                    <a:pt x="2952" y="2901"/>
                  </a:cubicBezTo>
                  <a:lnTo>
                    <a:pt x="2468" y="2305"/>
                  </a:lnTo>
                  <a:cubicBezTo>
                    <a:pt x="2092" y="1843"/>
                    <a:pt x="1760" y="1346"/>
                    <a:pt x="1446" y="838"/>
                  </a:cubicBezTo>
                  <a:cubicBezTo>
                    <a:pt x="1003" y="120"/>
                    <a:pt x="507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2bece23cc5c_0_298"/>
            <p:cNvSpPr/>
            <p:nvPr/>
          </p:nvSpPr>
          <p:spPr>
            <a:xfrm>
              <a:off x="4871250" y="2110014"/>
              <a:ext cx="671617" cy="1210453"/>
            </a:xfrm>
            <a:custGeom>
              <a:avLst/>
              <a:gdLst/>
              <a:ahLst/>
              <a:cxnLst/>
              <a:rect l="l" t="t" r="r" b="b"/>
              <a:pathLst>
                <a:path w="4355" h="7849" extrusionOk="0">
                  <a:moveTo>
                    <a:pt x="3373" y="0"/>
                  </a:moveTo>
                  <a:cubicBezTo>
                    <a:pt x="3316" y="0"/>
                    <a:pt x="3258" y="3"/>
                    <a:pt x="3198" y="7"/>
                  </a:cubicBezTo>
                  <a:lnTo>
                    <a:pt x="3061" y="11"/>
                  </a:lnTo>
                  <a:lnTo>
                    <a:pt x="2471" y="25"/>
                  </a:lnTo>
                  <a:lnTo>
                    <a:pt x="1855" y="40"/>
                  </a:lnTo>
                  <a:lnTo>
                    <a:pt x="1693" y="43"/>
                  </a:lnTo>
                  <a:lnTo>
                    <a:pt x="1545" y="64"/>
                  </a:lnTo>
                  <a:cubicBezTo>
                    <a:pt x="1280" y="68"/>
                    <a:pt x="1033" y="82"/>
                    <a:pt x="853" y="142"/>
                  </a:cubicBezTo>
                  <a:lnTo>
                    <a:pt x="910" y="734"/>
                  </a:lnTo>
                  <a:cubicBezTo>
                    <a:pt x="938" y="1044"/>
                    <a:pt x="902" y="1355"/>
                    <a:pt x="804" y="1648"/>
                  </a:cubicBezTo>
                  <a:cubicBezTo>
                    <a:pt x="741" y="1841"/>
                    <a:pt x="709" y="2042"/>
                    <a:pt x="709" y="2243"/>
                  </a:cubicBezTo>
                  <a:cubicBezTo>
                    <a:pt x="709" y="2480"/>
                    <a:pt x="754" y="2716"/>
                    <a:pt x="842" y="2938"/>
                  </a:cubicBezTo>
                  <a:lnTo>
                    <a:pt x="1117" y="3622"/>
                  </a:lnTo>
                  <a:lnTo>
                    <a:pt x="1160" y="3728"/>
                  </a:lnTo>
                  <a:cubicBezTo>
                    <a:pt x="1213" y="3866"/>
                    <a:pt x="1249" y="4010"/>
                    <a:pt x="1255" y="4154"/>
                  </a:cubicBezTo>
                  <a:cubicBezTo>
                    <a:pt x="1265" y="4363"/>
                    <a:pt x="1231" y="4567"/>
                    <a:pt x="1150" y="4758"/>
                  </a:cubicBezTo>
                  <a:lnTo>
                    <a:pt x="0" y="7128"/>
                  </a:lnTo>
                  <a:cubicBezTo>
                    <a:pt x="497" y="7484"/>
                    <a:pt x="977" y="7702"/>
                    <a:pt x="1442" y="7797"/>
                  </a:cubicBezTo>
                  <a:cubicBezTo>
                    <a:pt x="1617" y="7832"/>
                    <a:pt x="1788" y="7849"/>
                    <a:pt x="1958" y="7849"/>
                  </a:cubicBezTo>
                  <a:cubicBezTo>
                    <a:pt x="2507" y="7849"/>
                    <a:pt x="3027" y="7669"/>
                    <a:pt x="3512" y="7331"/>
                  </a:cubicBezTo>
                  <a:cubicBezTo>
                    <a:pt x="3783" y="7145"/>
                    <a:pt x="4041" y="6908"/>
                    <a:pt x="4288" y="6630"/>
                  </a:cubicBezTo>
                  <a:lnTo>
                    <a:pt x="3498" y="4976"/>
                  </a:lnTo>
                  <a:cubicBezTo>
                    <a:pt x="3449" y="4895"/>
                    <a:pt x="3420" y="4804"/>
                    <a:pt x="3413" y="4708"/>
                  </a:cubicBezTo>
                  <a:cubicBezTo>
                    <a:pt x="3410" y="4655"/>
                    <a:pt x="3407" y="4599"/>
                    <a:pt x="3407" y="4546"/>
                  </a:cubicBezTo>
                  <a:cubicBezTo>
                    <a:pt x="3407" y="4433"/>
                    <a:pt x="3417" y="4327"/>
                    <a:pt x="3449" y="4239"/>
                  </a:cubicBezTo>
                  <a:lnTo>
                    <a:pt x="3671" y="3795"/>
                  </a:lnTo>
                  <a:lnTo>
                    <a:pt x="3936" y="3259"/>
                  </a:lnTo>
                  <a:cubicBezTo>
                    <a:pt x="4190" y="2744"/>
                    <a:pt x="4355" y="2084"/>
                    <a:pt x="4115" y="1581"/>
                  </a:cubicBezTo>
                  <a:cubicBezTo>
                    <a:pt x="3882" y="1090"/>
                    <a:pt x="3981" y="354"/>
                    <a:pt x="3801" y="57"/>
                  </a:cubicBezTo>
                  <a:cubicBezTo>
                    <a:pt x="3672" y="18"/>
                    <a:pt x="3528" y="0"/>
                    <a:pt x="3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2bece23cc5c_0_298"/>
            <p:cNvSpPr/>
            <p:nvPr/>
          </p:nvSpPr>
          <p:spPr>
            <a:xfrm>
              <a:off x="4871250" y="2116029"/>
              <a:ext cx="329717" cy="1196419"/>
            </a:xfrm>
            <a:custGeom>
              <a:avLst/>
              <a:gdLst/>
              <a:ahLst/>
              <a:cxnLst/>
              <a:rect l="l" t="t" r="r" b="b"/>
              <a:pathLst>
                <a:path w="2138" h="7758" extrusionOk="0">
                  <a:moveTo>
                    <a:pt x="1855" y="1"/>
                  </a:moveTo>
                  <a:lnTo>
                    <a:pt x="1693" y="4"/>
                  </a:lnTo>
                  <a:lnTo>
                    <a:pt x="1545" y="25"/>
                  </a:lnTo>
                  <a:lnTo>
                    <a:pt x="1470" y="25"/>
                  </a:lnTo>
                  <a:cubicBezTo>
                    <a:pt x="1358" y="29"/>
                    <a:pt x="1249" y="35"/>
                    <a:pt x="1146" y="46"/>
                  </a:cubicBezTo>
                  <a:cubicBezTo>
                    <a:pt x="1037" y="56"/>
                    <a:pt x="938" y="78"/>
                    <a:pt x="853" y="103"/>
                  </a:cubicBezTo>
                  <a:lnTo>
                    <a:pt x="910" y="695"/>
                  </a:lnTo>
                  <a:cubicBezTo>
                    <a:pt x="938" y="1005"/>
                    <a:pt x="902" y="1316"/>
                    <a:pt x="804" y="1609"/>
                  </a:cubicBezTo>
                  <a:cubicBezTo>
                    <a:pt x="741" y="1802"/>
                    <a:pt x="709" y="2003"/>
                    <a:pt x="709" y="2204"/>
                  </a:cubicBezTo>
                  <a:cubicBezTo>
                    <a:pt x="709" y="2441"/>
                    <a:pt x="754" y="2677"/>
                    <a:pt x="842" y="2899"/>
                  </a:cubicBezTo>
                  <a:lnTo>
                    <a:pt x="1117" y="3583"/>
                  </a:lnTo>
                  <a:lnTo>
                    <a:pt x="1160" y="3689"/>
                  </a:lnTo>
                  <a:cubicBezTo>
                    <a:pt x="1213" y="3827"/>
                    <a:pt x="1249" y="3971"/>
                    <a:pt x="1255" y="4115"/>
                  </a:cubicBezTo>
                  <a:cubicBezTo>
                    <a:pt x="1259" y="4197"/>
                    <a:pt x="1255" y="4275"/>
                    <a:pt x="1244" y="4356"/>
                  </a:cubicBezTo>
                  <a:cubicBezTo>
                    <a:pt x="1234" y="4457"/>
                    <a:pt x="1210" y="4560"/>
                    <a:pt x="1174" y="4659"/>
                  </a:cubicBezTo>
                  <a:cubicBezTo>
                    <a:pt x="1167" y="4680"/>
                    <a:pt x="1160" y="4701"/>
                    <a:pt x="1150" y="4719"/>
                  </a:cubicBezTo>
                  <a:lnTo>
                    <a:pt x="995" y="5036"/>
                  </a:lnTo>
                  <a:lnTo>
                    <a:pt x="853" y="5329"/>
                  </a:lnTo>
                  <a:lnTo>
                    <a:pt x="0" y="7089"/>
                  </a:lnTo>
                  <a:cubicBezTo>
                    <a:pt x="497" y="7445"/>
                    <a:pt x="977" y="7663"/>
                    <a:pt x="1442" y="7758"/>
                  </a:cubicBezTo>
                  <a:cubicBezTo>
                    <a:pt x="1435" y="7102"/>
                    <a:pt x="1407" y="6446"/>
                    <a:pt x="1464" y="5787"/>
                  </a:cubicBezTo>
                  <a:cubicBezTo>
                    <a:pt x="1470" y="5689"/>
                    <a:pt x="1485" y="5586"/>
                    <a:pt x="1498" y="5487"/>
                  </a:cubicBezTo>
                  <a:cubicBezTo>
                    <a:pt x="1513" y="5378"/>
                    <a:pt x="1534" y="5272"/>
                    <a:pt x="1555" y="5167"/>
                  </a:cubicBezTo>
                  <a:cubicBezTo>
                    <a:pt x="1579" y="5033"/>
                    <a:pt x="1612" y="4906"/>
                    <a:pt x="1643" y="4775"/>
                  </a:cubicBezTo>
                  <a:cubicBezTo>
                    <a:pt x="1667" y="4673"/>
                    <a:pt x="1693" y="4574"/>
                    <a:pt x="1717" y="4472"/>
                  </a:cubicBezTo>
                  <a:cubicBezTo>
                    <a:pt x="1918" y="3696"/>
                    <a:pt x="2137" y="2927"/>
                    <a:pt x="2024" y="2109"/>
                  </a:cubicBezTo>
                  <a:cubicBezTo>
                    <a:pt x="1964" y="1686"/>
                    <a:pt x="1833" y="1277"/>
                    <a:pt x="1812" y="844"/>
                  </a:cubicBezTo>
                  <a:cubicBezTo>
                    <a:pt x="1799" y="554"/>
                    <a:pt x="1823" y="276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2bece23cc5c_0_298"/>
            <p:cNvSpPr/>
            <p:nvPr/>
          </p:nvSpPr>
          <p:spPr>
            <a:xfrm>
              <a:off x="5286709" y="2110014"/>
              <a:ext cx="255693" cy="1130723"/>
            </a:xfrm>
            <a:custGeom>
              <a:avLst/>
              <a:gdLst/>
              <a:ahLst/>
              <a:cxnLst/>
              <a:rect l="l" t="t" r="r" b="b"/>
              <a:pathLst>
                <a:path w="1658" h="7332" extrusionOk="0">
                  <a:moveTo>
                    <a:pt x="674" y="1"/>
                  </a:moveTo>
                  <a:cubicBezTo>
                    <a:pt x="617" y="1"/>
                    <a:pt x="560" y="4"/>
                    <a:pt x="501" y="7"/>
                  </a:cubicBezTo>
                  <a:lnTo>
                    <a:pt x="360" y="11"/>
                  </a:lnTo>
                  <a:cubicBezTo>
                    <a:pt x="374" y="163"/>
                    <a:pt x="374" y="315"/>
                    <a:pt x="367" y="473"/>
                  </a:cubicBezTo>
                  <a:cubicBezTo>
                    <a:pt x="342" y="981"/>
                    <a:pt x="187" y="1457"/>
                    <a:pt x="116" y="1954"/>
                  </a:cubicBezTo>
                  <a:cubicBezTo>
                    <a:pt x="0" y="2800"/>
                    <a:pt x="190" y="3604"/>
                    <a:pt x="395" y="4412"/>
                  </a:cubicBezTo>
                  <a:cubicBezTo>
                    <a:pt x="430" y="4539"/>
                    <a:pt x="462" y="4666"/>
                    <a:pt x="493" y="4793"/>
                  </a:cubicBezTo>
                  <a:cubicBezTo>
                    <a:pt x="522" y="4906"/>
                    <a:pt x="550" y="5018"/>
                    <a:pt x="578" y="5131"/>
                  </a:cubicBezTo>
                  <a:cubicBezTo>
                    <a:pt x="603" y="5237"/>
                    <a:pt x="628" y="5343"/>
                    <a:pt x="649" y="5448"/>
                  </a:cubicBezTo>
                  <a:cubicBezTo>
                    <a:pt x="705" y="5717"/>
                    <a:pt x="751" y="5985"/>
                    <a:pt x="772" y="6260"/>
                  </a:cubicBezTo>
                  <a:cubicBezTo>
                    <a:pt x="804" y="6616"/>
                    <a:pt x="814" y="6976"/>
                    <a:pt x="814" y="7331"/>
                  </a:cubicBezTo>
                  <a:cubicBezTo>
                    <a:pt x="1083" y="7145"/>
                    <a:pt x="1343" y="6908"/>
                    <a:pt x="1590" y="6630"/>
                  </a:cubicBezTo>
                  <a:lnTo>
                    <a:pt x="991" y="5371"/>
                  </a:lnTo>
                  <a:lnTo>
                    <a:pt x="850" y="5075"/>
                  </a:lnTo>
                  <a:lnTo>
                    <a:pt x="801" y="4976"/>
                  </a:lnTo>
                  <a:cubicBezTo>
                    <a:pt x="758" y="4909"/>
                    <a:pt x="734" y="4835"/>
                    <a:pt x="719" y="4758"/>
                  </a:cubicBezTo>
                  <a:cubicBezTo>
                    <a:pt x="716" y="4740"/>
                    <a:pt x="716" y="4726"/>
                    <a:pt x="713" y="4708"/>
                  </a:cubicBezTo>
                  <a:cubicBezTo>
                    <a:pt x="708" y="4655"/>
                    <a:pt x="708" y="4599"/>
                    <a:pt x="708" y="4546"/>
                  </a:cubicBezTo>
                  <a:cubicBezTo>
                    <a:pt x="708" y="4493"/>
                    <a:pt x="713" y="4440"/>
                    <a:pt x="719" y="4391"/>
                  </a:cubicBezTo>
                  <a:cubicBezTo>
                    <a:pt x="723" y="4335"/>
                    <a:pt x="734" y="4285"/>
                    <a:pt x="751" y="4239"/>
                  </a:cubicBezTo>
                  <a:lnTo>
                    <a:pt x="970" y="3795"/>
                  </a:lnTo>
                  <a:lnTo>
                    <a:pt x="1237" y="3259"/>
                  </a:lnTo>
                  <a:cubicBezTo>
                    <a:pt x="1491" y="2744"/>
                    <a:pt x="1657" y="2084"/>
                    <a:pt x="1418" y="1581"/>
                  </a:cubicBezTo>
                  <a:cubicBezTo>
                    <a:pt x="1182" y="1090"/>
                    <a:pt x="1284" y="354"/>
                    <a:pt x="1104" y="57"/>
                  </a:cubicBezTo>
                  <a:cubicBezTo>
                    <a:pt x="1072" y="46"/>
                    <a:pt x="1040" y="40"/>
                    <a:pt x="1009" y="32"/>
                  </a:cubicBezTo>
                  <a:cubicBezTo>
                    <a:pt x="906" y="11"/>
                    <a:pt x="793" y="1"/>
                    <a:pt x="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2bece23cc5c_0_298"/>
            <p:cNvSpPr/>
            <p:nvPr/>
          </p:nvSpPr>
          <p:spPr>
            <a:xfrm>
              <a:off x="5002796" y="2892662"/>
              <a:ext cx="108261" cy="69706"/>
            </a:xfrm>
            <a:custGeom>
              <a:avLst/>
              <a:gdLst/>
              <a:ahLst/>
              <a:cxnLst/>
              <a:rect l="l" t="t" r="r" b="b"/>
              <a:pathLst>
                <a:path w="702" h="452" extrusionOk="0">
                  <a:moveTo>
                    <a:pt x="142" y="0"/>
                  </a:moveTo>
                  <a:lnTo>
                    <a:pt x="0" y="293"/>
                  </a:lnTo>
                  <a:cubicBezTo>
                    <a:pt x="215" y="367"/>
                    <a:pt x="430" y="420"/>
                    <a:pt x="645" y="451"/>
                  </a:cubicBezTo>
                  <a:cubicBezTo>
                    <a:pt x="660" y="342"/>
                    <a:pt x="681" y="236"/>
                    <a:pt x="702" y="131"/>
                  </a:cubicBezTo>
                  <a:cubicBezTo>
                    <a:pt x="515" y="106"/>
                    <a:pt x="328" y="64"/>
                    <a:pt x="142" y="0"/>
                  </a:cubicBezTo>
                  <a:close/>
                </a:path>
              </a:pathLst>
            </a:custGeom>
            <a:solidFill>
              <a:srgbClr val="FFB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2bece23cc5c_0_298"/>
            <p:cNvSpPr/>
            <p:nvPr/>
          </p:nvSpPr>
          <p:spPr>
            <a:xfrm>
              <a:off x="5375846" y="2892662"/>
              <a:ext cx="63846" cy="57677"/>
            </a:xfrm>
            <a:custGeom>
              <a:avLst/>
              <a:gdLst/>
              <a:ahLst/>
              <a:cxnLst/>
              <a:rect l="l" t="t" r="r" b="b"/>
              <a:pathLst>
                <a:path w="414" h="374" extrusionOk="0">
                  <a:moveTo>
                    <a:pt x="272" y="0"/>
                  </a:moveTo>
                  <a:cubicBezTo>
                    <a:pt x="180" y="21"/>
                    <a:pt x="88" y="39"/>
                    <a:pt x="0" y="56"/>
                  </a:cubicBezTo>
                  <a:cubicBezTo>
                    <a:pt x="25" y="162"/>
                    <a:pt x="50" y="268"/>
                    <a:pt x="71" y="373"/>
                  </a:cubicBezTo>
                  <a:cubicBezTo>
                    <a:pt x="184" y="349"/>
                    <a:pt x="300" y="324"/>
                    <a:pt x="413" y="296"/>
                  </a:cubicBezTo>
                  <a:lnTo>
                    <a:pt x="272" y="0"/>
                  </a:lnTo>
                  <a:close/>
                </a:path>
              </a:pathLst>
            </a:custGeom>
            <a:solidFill>
              <a:srgbClr val="FFB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2bece23cc5c_0_298"/>
            <p:cNvSpPr/>
            <p:nvPr/>
          </p:nvSpPr>
          <p:spPr>
            <a:xfrm>
              <a:off x="5033177" y="2119884"/>
              <a:ext cx="132935" cy="732533"/>
            </a:xfrm>
            <a:custGeom>
              <a:avLst/>
              <a:gdLst/>
              <a:ahLst/>
              <a:cxnLst/>
              <a:rect l="l" t="t" r="r" b="b"/>
              <a:pathLst>
                <a:path w="862" h="4750" extrusionOk="0">
                  <a:moveTo>
                    <a:pt x="420" y="0"/>
                  </a:moveTo>
                  <a:lnTo>
                    <a:pt x="420" y="0"/>
                  </a:lnTo>
                  <a:cubicBezTo>
                    <a:pt x="308" y="4"/>
                    <a:pt x="199" y="10"/>
                    <a:pt x="96" y="21"/>
                  </a:cubicBezTo>
                  <a:cubicBezTo>
                    <a:pt x="1" y="1470"/>
                    <a:pt x="544" y="2895"/>
                    <a:pt x="241" y="4344"/>
                  </a:cubicBezTo>
                  <a:cubicBezTo>
                    <a:pt x="226" y="4341"/>
                    <a:pt x="209" y="4334"/>
                    <a:pt x="194" y="4331"/>
                  </a:cubicBezTo>
                  <a:cubicBezTo>
                    <a:pt x="184" y="4432"/>
                    <a:pt x="160" y="4535"/>
                    <a:pt x="124" y="4634"/>
                  </a:cubicBezTo>
                  <a:cubicBezTo>
                    <a:pt x="272" y="4683"/>
                    <a:pt x="431" y="4722"/>
                    <a:pt x="593" y="4750"/>
                  </a:cubicBezTo>
                  <a:cubicBezTo>
                    <a:pt x="617" y="4648"/>
                    <a:pt x="643" y="4549"/>
                    <a:pt x="667" y="4447"/>
                  </a:cubicBezTo>
                  <a:cubicBezTo>
                    <a:pt x="628" y="4443"/>
                    <a:pt x="590" y="4437"/>
                    <a:pt x="551" y="4429"/>
                  </a:cubicBezTo>
                  <a:cubicBezTo>
                    <a:pt x="861" y="2945"/>
                    <a:pt x="311" y="1478"/>
                    <a:pt x="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2bece23cc5c_0_298"/>
            <p:cNvSpPr/>
            <p:nvPr/>
          </p:nvSpPr>
          <p:spPr>
            <a:xfrm>
              <a:off x="5311692" y="2110014"/>
              <a:ext cx="169793" cy="739164"/>
            </a:xfrm>
            <a:custGeom>
              <a:avLst/>
              <a:gdLst/>
              <a:ahLst/>
              <a:cxnLst/>
              <a:rect l="l" t="t" r="r" b="b"/>
              <a:pathLst>
                <a:path w="1101" h="4793" extrusionOk="0">
                  <a:moveTo>
                    <a:pt x="512" y="1"/>
                  </a:moveTo>
                  <a:cubicBezTo>
                    <a:pt x="818" y="1439"/>
                    <a:pt x="1" y="2927"/>
                    <a:pt x="233" y="4412"/>
                  </a:cubicBezTo>
                  <a:cubicBezTo>
                    <a:pt x="268" y="4539"/>
                    <a:pt x="300" y="4666"/>
                    <a:pt x="331" y="4793"/>
                  </a:cubicBezTo>
                  <a:cubicBezTo>
                    <a:pt x="409" y="4779"/>
                    <a:pt x="483" y="4768"/>
                    <a:pt x="557" y="4758"/>
                  </a:cubicBezTo>
                  <a:cubicBezTo>
                    <a:pt x="554" y="4740"/>
                    <a:pt x="554" y="4726"/>
                    <a:pt x="551" y="4708"/>
                  </a:cubicBezTo>
                  <a:cubicBezTo>
                    <a:pt x="546" y="4655"/>
                    <a:pt x="546" y="4599"/>
                    <a:pt x="546" y="4546"/>
                  </a:cubicBezTo>
                  <a:cubicBezTo>
                    <a:pt x="546" y="4493"/>
                    <a:pt x="551" y="4440"/>
                    <a:pt x="557" y="4391"/>
                  </a:cubicBezTo>
                  <a:cubicBezTo>
                    <a:pt x="293" y="2914"/>
                    <a:pt x="1101" y="1478"/>
                    <a:pt x="847" y="32"/>
                  </a:cubicBezTo>
                  <a:cubicBezTo>
                    <a:pt x="744" y="11"/>
                    <a:pt x="631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2bece23cc5c_0_298"/>
            <p:cNvSpPr/>
            <p:nvPr/>
          </p:nvSpPr>
          <p:spPr>
            <a:xfrm>
              <a:off x="5177986" y="1959499"/>
              <a:ext cx="136482" cy="222073"/>
            </a:xfrm>
            <a:custGeom>
              <a:avLst/>
              <a:gdLst/>
              <a:ahLst/>
              <a:cxnLst/>
              <a:rect l="l" t="t" r="r" b="b"/>
              <a:pathLst>
                <a:path w="885" h="1440" extrusionOk="0">
                  <a:moveTo>
                    <a:pt x="842" y="0"/>
                  </a:moveTo>
                  <a:lnTo>
                    <a:pt x="0" y="204"/>
                  </a:lnTo>
                  <a:cubicBezTo>
                    <a:pt x="49" y="293"/>
                    <a:pt x="67" y="1065"/>
                    <a:pt x="64" y="1203"/>
                  </a:cubicBezTo>
                  <a:cubicBezTo>
                    <a:pt x="156" y="1360"/>
                    <a:pt x="313" y="1439"/>
                    <a:pt x="471" y="1439"/>
                  </a:cubicBezTo>
                  <a:cubicBezTo>
                    <a:pt x="621" y="1439"/>
                    <a:pt x="771" y="1368"/>
                    <a:pt x="868" y="1224"/>
                  </a:cubicBezTo>
                  <a:lnTo>
                    <a:pt x="884" y="1195"/>
                  </a:lnTo>
                  <a:cubicBezTo>
                    <a:pt x="881" y="1135"/>
                    <a:pt x="878" y="412"/>
                    <a:pt x="871" y="352"/>
                  </a:cubicBezTo>
                  <a:lnTo>
                    <a:pt x="842" y="0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2bece23cc5c_0_298"/>
            <p:cNvSpPr/>
            <p:nvPr/>
          </p:nvSpPr>
          <p:spPr>
            <a:xfrm>
              <a:off x="4993543" y="1503173"/>
              <a:ext cx="517862" cy="523260"/>
            </a:xfrm>
            <a:custGeom>
              <a:avLst/>
              <a:gdLst/>
              <a:ahLst/>
              <a:cxnLst/>
              <a:rect l="l" t="t" r="r" b="b"/>
              <a:pathLst>
                <a:path w="3358" h="3393" extrusionOk="0">
                  <a:moveTo>
                    <a:pt x="1678" y="0"/>
                  </a:moveTo>
                  <a:cubicBezTo>
                    <a:pt x="1629" y="0"/>
                    <a:pt x="1584" y="0"/>
                    <a:pt x="1535" y="7"/>
                  </a:cubicBezTo>
                  <a:cubicBezTo>
                    <a:pt x="1464" y="10"/>
                    <a:pt x="1390" y="36"/>
                    <a:pt x="1323" y="71"/>
                  </a:cubicBezTo>
                  <a:cubicBezTo>
                    <a:pt x="1192" y="127"/>
                    <a:pt x="1073" y="222"/>
                    <a:pt x="967" y="363"/>
                  </a:cubicBezTo>
                  <a:cubicBezTo>
                    <a:pt x="720" y="653"/>
                    <a:pt x="519" y="1073"/>
                    <a:pt x="434" y="1464"/>
                  </a:cubicBezTo>
                  <a:cubicBezTo>
                    <a:pt x="382" y="1430"/>
                    <a:pt x="326" y="1410"/>
                    <a:pt x="274" y="1410"/>
                  </a:cubicBezTo>
                  <a:cubicBezTo>
                    <a:pt x="266" y="1410"/>
                    <a:pt x="258" y="1410"/>
                    <a:pt x="251" y="1411"/>
                  </a:cubicBezTo>
                  <a:cubicBezTo>
                    <a:pt x="60" y="1425"/>
                    <a:pt x="0" y="1739"/>
                    <a:pt x="54" y="1971"/>
                  </a:cubicBezTo>
                  <a:cubicBezTo>
                    <a:pt x="117" y="2271"/>
                    <a:pt x="335" y="2363"/>
                    <a:pt x="540" y="2422"/>
                  </a:cubicBezTo>
                  <a:cubicBezTo>
                    <a:pt x="632" y="2621"/>
                    <a:pt x="765" y="2814"/>
                    <a:pt x="913" y="2977"/>
                  </a:cubicBezTo>
                  <a:cubicBezTo>
                    <a:pt x="1073" y="3171"/>
                    <a:pt x="1276" y="3311"/>
                    <a:pt x="1513" y="3371"/>
                  </a:cubicBezTo>
                  <a:cubicBezTo>
                    <a:pt x="1517" y="3371"/>
                    <a:pt x="1527" y="3375"/>
                    <a:pt x="1530" y="3375"/>
                  </a:cubicBezTo>
                  <a:cubicBezTo>
                    <a:pt x="1545" y="3379"/>
                    <a:pt x="1559" y="3382"/>
                    <a:pt x="1573" y="3386"/>
                  </a:cubicBezTo>
                  <a:cubicBezTo>
                    <a:pt x="1580" y="3389"/>
                    <a:pt x="1590" y="3389"/>
                    <a:pt x="1601" y="3389"/>
                  </a:cubicBezTo>
                  <a:cubicBezTo>
                    <a:pt x="1608" y="3389"/>
                    <a:pt x="1615" y="3389"/>
                    <a:pt x="1626" y="3392"/>
                  </a:cubicBezTo>
                  <a:lnTo>
                    <a:pt x="1732" y="3392"/>
                  </a:lnTo>
                  <a:cubicBezTo>
                    <a:pt x="1739" y="3389"/>
                    <a:pt x="1750" y="3389"/>
                    <a:pt x="1756" y="3389"/>
                  </a:cubicBezTo>
                  <a:cubicBezTo>
                    <a:pt x="1767" y="3389"/>
                    <a:pt x="1774" y="3389"/>
                    <a:pt x="1784" y="3386"/>
                  </a:cubicBezTo>
                  <a:cubicBezTo>
                    <a:pt x="1799" y="3382"/>
                    <a:pt x="1810" y="3379"/>
                    <a:pt x="1823" y="3375"/>
                  </a:cubicBezTo>
                  <a:cubicBezTo>
                    <a:pt x="1834" y="3375"/>
                    <a:pt x="1838" y="3371"/>
                    <a:pt x="1844" y="3371"/>
                  </a:cubicBezTo>
                  <a:cubicBezTo>
                    <a:pt x="2080" y="3311"/>
                    <a:pt x="2285" y="3171"/>
                    <a:pt x="2444" y="2977"/>
                  </a:cubicBezTo>
                  <a:cubicBezTo>
                    <a:pt x="2479" y="2938"/>
                    <a:pt x="2515" y="2899"/>
                    <a:pt x="2546" y="2857"/>
                  </a:cubicBezTo>
                  <a:cubicBezTo>
                    <a:pt x="2656" y="2723"/>
                    <a:pt x="2747" y="2575"/>
                    <a:pt x="2818" y="2422"/>
                  </a:cubicBezTo>
                  <a:cubicBezTo>
                    <a:pt x="3022" y="2363"/>
                    <a:pt x="3237" y="2271"/>
                    <a:pt x="3304" y="1971"/>
                  </a:cubicBezTo>
                  <a:cubicBezTo>
                    <a:pt x="3358" y="1739"/>
                    <a:pt x="3297" y="1425"/>
                    <a:pt x="3107" y="1411"/>
                  </a:cubicBezTo>
                  <a:cubicBezTo>
                    <a:pt x="3099" y="1410"/>
                    <a:pt x="3091" y="1410"/>
                    <a:pt x="3082" y="1410"/>
                  </a:cubicBezTo>
                  <a:cubicBezTo>
                    <a:pt x="3030" y="1410"/>
                    <a:pt x="2975" y="1430"/>
                    <a:pt x="2920" y="1464"/>
                  </a:cubicBezTo>
                  <a:cubicBezTo>
                    <a:pt x="2857" y="1167"/>
                    <a:pt x="2730" y="857"/>
                    <a:pt x="2564" y="600"/>
                  </a:cubicBezTo>
                  <a:cubicBezTo>
                    <a:pt x="2511" y="515"/>
                    <a:pt x="2451" y="434"/>
                    <a:pt x="2391" y="363"/>
                  </a:cubicBezTo>
                  <a:cubicBezTo>
                    <a:pt x="2285" y="222"/>
                    <a:pt x="2165" y="127"/>
                    <a:pt x="2035" y="71"/>
                  </a:cubicBezTo>
                  <a:cubicBezTo>
                    <a:pt x="1965" y="36"/>
                    <a:pt x="1894" y="10"/>
                    <a:pt x="1823" y="7"/>
                  </a:cubicBezTo>
                  <a:cubicBezTo>
                    <a:pt x="1774" y="0"/>
                    <a:pt x="1728" y="0"/>
                    <a:pt x="1678" y="0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g2bece23cc5c_0_298"/>
            <p:cNvSpPr/>
            <p:nvPr/>
          </p:nvSpPr>
          <p:spPr>
            <a:xfrm>
              <a:off x="4845650" y="3108565"/>
              <a:ext cx="770625" cy="305813"/>
            </a:xfrm>
            <a:custGeom>
              <a:avLst/>
              <a:gdLst/>
              <a:ahLst/>
              <a:cxnLst/>
              <a:rect l="l" t="t" r="r" b="b"/>
              <a:pathLst>
                <a:path w="4997" h="1983" extrusionOk="0">
                  <a:moveTo>
                    <a:pt x="959" y="0"/>
                  </a:moveTo>
                  <a:cubicBezTo>
                    <a:pt x="430" y="0"/>
                    <a:pt x="0" y="448"/>
                    <a:pt x="0" y="991"/>
                  </a:cubicBezTo>
                  <a:cubicBezTo>
                    <a:pt x="0" y="1538"/>
                    <a:pt x="430" y="1982"/>
                    <a:pt x="959" y="1982"/>
                  </a:cubicBezTo>
                  <a:lnTo>
                    <a:pt x="4038" y="1982"/>
                  </a:lnTo>
                  <a:cubicBezTo>
                    <a:pt x="4567" y="1982"/>
                    <a:pt x="4997" y="1538"/>
                    <a:pt x="4997" y="991"/>
                  </a:cubicBezTo>
                  <a:cubicBezTo>
                    <a:pt x="4997" y="448"/>
                    <a:pt x="4567" y="0"/>
                    <a:pt x="4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g2bece23cc5c_0_298"/>
            <p:cNvSpPr/>
            <p:nvPr/>
          </p:nvSpPr>
          <p:spPr>
            <a:xfrm>
              <a:off x="4868936" y="3313981"/>
              <a:ext cx="429187" cy="1041585"/>
            </a:xfrm>
            <a:custGeom>
              <a:avLst/>
              <a:gdLst/>
              <a:ahLst/>
              <a:cxnLst/>
              <a:rect l="l" t="t" r="r" b="b"/>
              <a:pathLst>
                <a:path w="2783" h="6754" extrusionOk="0">
                  <a:moveTo>
                    <a:pt x="503" y="0"/>
                  </a:moveTo>
                  <a:cubicBezTo>
                    <a:pt x="207" y="0"/>
                    <a:pt x="1" y="19"/>
                    <a:pt x="1" y="19"/>
                  </a:cubicBezTo>
                  <a:cubicBezTo>
                    <a:pt x="96" y="544"/>
                    <a:pt x="509" y="872"/>
                    <a:pt x="1122" y="1073"/>
                  </a:cubicBezTo>
                  <a:cubicBezTo>
                    <a:pt x="1154" y="1083"/>
                    <a:pt x="1433" y="1182"/>
                    <a:pt x="1464" y="1193"/>
                  </a:cubicBezTo>
                  <a:cubicBezTo>
                    <a:pt x="1048" y="1270"/>
                    <a:pt x="953" y="2734"/>
                    <a:pt x="974" y="4486"/>
                  </a:cubicBezTo>
                  <a:cubicBezTo>
                    <a:pt x="984" y="5220"/>
                    <a:pt x="1013" y="6003"/>
                    <a:pt x="1048" y="6754"/>
                  </a:cubicBezTo>
                  <a:cubicBezTo>
                    <a:pt x="1048" y="6754"/>
                    <a:pt x="1281" y="6746"/>
                    <a:pt x="1437" y="6746"/>
                  </a:cubicBezTo>
                  <a:cubicBezTo>
                    <a:pt x="1515" y="6746"/>
                    <a:pt x="1573" y="6748"/>
                    <a:pt x="1573" y="6754"/>
                  </a:cubicBezTo>
                  <a:cubicBezTo>
                    <a:pt x="1573" y="6736"/>
                    <a:pt x="1881" y="5837"/>
                    <a:pt x="2173" y="4691"/>
                  </a:cubicBezTo>
                  <a:cubicBezTo>
                    <a:pt x="2486" y="3450"/>
                    <a:pt x="2783" y="1920"/>
                    <a:pt x="2642" y="900"/>
                  </a:cubicBezTo>
                  <a:cubicBezTo>
                    <a:pt x="2534" y="113"/>
                    <a:pt x="1239" y="0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g2bece23cc5c_0_298"/>
            <p:cNvSpPr/>
            <p:nvPr/>
          </p:nvSpPr>
          <p:spPr>
            <a:xfrm>
              <a:off x="5051683" y="3129693"/>
              <a:ext cx="586952" cy="977431"/>
            </a:xfrm>
            <a:custGeom>
              <a:avLst/>
              <a:gdLst/>
              <a:ahLst/>
              <a:cxnLst/>
              <a:rect l="l" t="t" r="r" b="b"/>
              <a:pathLst>
                <a:path w="3806" h="6338" extrusionOk="0">
                  <a:moveTo>
                    <a:pt x="730" y="0"/>
                  </a:moveTo>
                  <a:cubicBezTo>
                    <a:pt x="540" y="0"/>
                    <a:pt x="371" y="75"/>
                    <a:pt x="244" y="202"/>
                  </a:cubicBezTo>
                  <a:cubicBezTo>
                    <a:pt x="117" y="328"/>
                    <a:pt x="36" y="501"/>
                    <a:pt x="29" y="698"/>
                  </a:cubicBezTo>
                  <a:cubicBezTo>
                    <a:pt x="1" y="1795"/>
                    <a:pt x="977" y="3185"/>
                    <a:pt x="2071" y="4609"/>
                  </a:cubicBezTo>
                  <a:cubicBezTo>
                    <a:pt x="2515" y="5184"/>
                    <a:pt x="2981" y="5766"/>
                    <a:pt x="3404" y="6337"/>
                  </a:cubicBezTo>
                  <a:lnTo>
                    <a:pt x="3806" y="6009"/>
                  </a:lnTo>
                  <a:lnTo>
                    <a:pt x="2970" y="3914"/>
                  </a:lnTo>
                  <a:lnTo>
                    <a:pt x="1665" y="642"/>
                  </a:lnTo>
                  <a:cubicBezTo>
                    <a:pt x="1510" y="254"/>
                    <a:pt x="1140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2bece23cc5c_0_298"/>
            <p:cNvSpPr/>
            <p:nvPr/>
          </p:nvSpPr>
          <p:spPr>
            <a:xfrm>
              <a:off x="5186468" y="2553386"/>
              <a:ext cx="712022" cy="251529"/>
            </a:xfrm>
            <a:custGeom>
              <a:avLst/>
              <a:gdLst/>
              <a:ahLst/>
              <a:cxnLst/>
              <a:rect l="l" t="t" r="r" b="b"/>
              <a:pathLst>
                <a:path w="4617" h="1631" extrusionOk="0">
                  <a:moveTo>
                    <a:pt x="4096" y="1"/>
                  </a:moveTo>
                  <a:cubicBezTo>
                    <a:pt x="3423" y="1"/>
                    <a:pt x="2177" y="1004"/>
                    <a:pt x="2177" y="1004"/>
                  </a:cubicBezTo>
                  <a:lnTo>
                    <a:pt x="1856" y="1181"/>
                  </a:lnTo>
                  <a:lnTo>
                    <a:pt x="1835" y="1195"/>
                  </a:lnTo>
                  <a:cubicBezTo>
                    <a:pt x="1805" y="1211"/>
                    <a:pt x="1773" y="1220"/>
                    <a:pt x="1741" y="1220"/>
                  </a:cubicBezTo>
                  <a:cubicBezTo>
                    <a:pt x="1697" y="1220"/>
                    <a:pt x="1655" y="1204"/>
                    <a:pt x="1620" y="1174"/>
                  </a:cubicBezTo>
                  <a:lnTo>
                    <a:pt x="1239" y="849"/>
                  </a:lnTo>
                  <a:cubicBezTo>
                    <a:pt x="1175" y="794"/>
                    <a:pt x="1094" y="765"/>
                    <a:pt x="1011" y="765"/>
                  </a:cubicBezTo>
                  <a:cubicBezTo>
                    <a:pt x="962" y="765"/>
                    <a:pt x="912" y="775"/>
                    <a:pt x="865" y="796"/>
                  </a:cubicBezTo>
                  <a:lnTo>
                    <a:pt x="752" y="846"/>
                  </a:lnTo>
                  <a:cubicBezTo>
                    <a:pt x="653" y="888"/>
                    <a:pt x="1" y="1428"/>
                    <a:pt x="1" y="1428"/>
                  </a:cubicBezTo>
                  <a:cubicBezTo>
                    <a:pt x="29" y="1572"/>
                    <a:pt x="225" y="1630"/>
                    <a:pt x="437" y="1630"/>
                  </a:cubicBezTo>
                  <a:cubicBezTo>
                    <a:pt x="710" y="1630"/>
                    <a:pt x="1009" y="1534"/>
                    <a:pt x="1003" y="1403"/>
                  </a:cubicBezTo>
                  <a:lnTo>
                    <a:pt x="1003" y="1403"/>
                  </a:lnTo>
                  <a:lnTo>
                    <a:pt x="1560" y="1597"/>
                  </a:lnTo>
                  <a:cubicBezTo>
                    <a:pt x="1591" y="1607"/>
                    <a:pt x="1624" y="1613"/>
                    <a:pt x="1658" y="1613"/>
                  </a:cubicBezTo>
                  <a:cubicBezTo>
                    <a:pt x="1682" y="1613"/>
                    <a:pt x="1706" y="1610"/>
                    <a:pt x="1729" y="1604"/>
                  </a:cubicBezTo>
                  <a:lnTo>
                    <a:pt x="2008" y="1541"/>
                  </a:lnTo>
                  <a:lnTo>
                    <a:pt x="2431" y="1439"/>
                  </a:lnTo>
                  <a:lnTo>
                    <a:pt x="4003" y="1061"/>
                  </a:lnTo>
                  <a:cubicBezTo>
                    <a:pt x="4413" y="965"/>
                    <a:pt x="4617" y="483"/>
                    <a:pt x="4402" y="119"/>
                  </a:cubicBezTo>
                  <a:cubicBezTo>
                    <a:pt x="4328" y="36"/>
                    <a:pt x="4222" y="1"/>
                    <a:pt x="4096" y="1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2bece23cc5c_0_298"/>
            <p:cNvSpPr/>
            <p:nvPr/>
          </p:nvSpPr>
          <p:spPr>
            <a:xfrm>
              <a:off x="4542152" y="2580991"/>
              <a:ext cx="696755" cy="299799"/>
            </a:xfrm>
            <a:custGeom>
              <a:avLst/>
              <a:gdLst/>
              <a:ahLst/>
              <a:cxnLst/>
              <a:rect l="l" t="t" r="r" b="b"/>
              <a:pathLst>
                <a:path w="4518" h="1944" extrusionOk="0">
                  <a:moveTo>
                    <a:pt x="513" y="0"/>
                  </a:moveTo>
                  <a:cubicBezTo>
                    <a:pt x="410" y="0"/>
                    <a:pt x="320" y="29"/>
                    <a:pt x="251" y="96"/>
                  </a:cubicBezTo>
                  <a:cubicBezTo>
                    <a:pt x="1" y="438"/>
                    <a:pt x="162" y="935"/>
                    <a:pt x="564" y="1069"/>
                  </a:cubicBezTo>
                  <a:lnTo>
                    <a:pt x="2099" y="1577"/>
                  </a:lnTo>
                  <a:lnTo>
                    <a:pt x="2511" y="1714"/>
                  </a:lnTo>
                  <a:lnTo>
                    <a:pt x="2783" y="1806"/>
                  </a:lnTo>
                  <a:cubicBezTo>
                    <a:pt x="2812" y="1815"/>
                    <a:pt x="2843" y="1819"/>
                    <a:pt x="2874" y="1819"/>
                  </a:cubicBezTo>
                  <a:cubicBezTo>
                    <a:pt x="2901" y="1819"/>
                    <a:pt x="2927" y="1816"/>
                    <a:pt x="2952" y="1810"/>
                  </a:cubicBezTo>
                  <a:lnTo>
                    <a:pt x="3526" y="1665"/>
                  </a:lnTo>
                  <a:lnTo>
                    <a:pt x="3526" y="1665"/>
                  </a:lnTo>
                  <a:cubicBezTo>
                    <a:pt x="3507" y="1810"/>
                    <a:pt x="3865" y="1943"/>
                    <a:pt x="4157" y="1943"/>
                  </a:cubicBezTo>
                  <a:cubicBezTo>
                    <a:pt x="4333" y="1943"/>
                    <a:pt x="4484" y="1896"/>
                    <a:pt x="4517" y="1774"/>
                  </a:cubicBezTo>
                  <a:cubicBezTo>
                    <a:pt x="4517" y="1774"/>
                    <a:pt x="3918" y="1182"/>
                    <a:pt x="3823" y="1129"/>
                  </a:cubicBezTo>
                  <a:lnTo>
                    <a:pt x="3713" y="1069"/>
                  </a:lnTo>
                  <a:cubicBezTo>
                    <a:pt x="3658" y="1041"/>
                    <a:pt x="3599" y="1026"/>
                    <a:pt x="3541" y="1026"/>
                  </a:cubicBezTo>
                  <a:cubicBezTo>
                    <a:pt x="3468" y="1026"/>
                    <a:pt x="3397" y="1049"/>
                    <a:pt x="3336" y="1094"/>
                  </a:cubicBezTo>
                  <a:lnTo>
                    <a:pt x="2927" y="1383"/>
                  </a:lnTo>
                  <a:cubicBezTo>
                    <a:pt x="2894" y="1407"/>
                    <a:pt x="2856" y="1419"/>
                    <a:pt x="2817" y="1419"/>
                  </a:cubicBezTo>
                  <a:cubicBezTo>
                    <a:pt x="2781" y="1419"/>
                    <a:pt x="2744" y="1408"/>
                    <a:pt x="2712" y="1386"/>
                  </a:cubicBezTo>
                  <a:lnTo>
                    <a:pt x="2691" y="1372"/>
                  </a:lnTo>
                  <a:lnTo>
                    <a:pt x="2388" y="1164"/>
                  </a:lnTo>
                  <a:cubicBezTo>
                    <a:pt x="2388" y="1164"/>
                    <a:pt x="1172" y="0"/>
                    <a:pt x="513" y="0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2bece23cc5c_0_298"/>
            <p:cNvSpPr/>
            <p:nvPr/>
          </p:nvSpPr>
          <p:spPr>
            <a:xfrm>
              <a:off x="4969023" y="4354170"/>
              <a:ext cx="233177" cy="337274"/>
            </a:xfrm>
            <a:custGeom>
              <a:avLst/>
              <a:gdLst/>
              <a:ahLst/>
              <a:cxnLst/>
              <a:rect l="l" t="t" r="r" b="b"/>
              <a:pathLst>
                <a:path w="1512" h="2187" extrusionOk="0">
                  <a:moveTo>
                    <a:pt x="788" y="1"/>
                  </a:moveTo>
                  <a:cubicBezTo>
                    <a:pt x="632" y="1"/>
                    <a:pt x="399" y="9"/>
                    <a:pt x="399" y="9"/>
                  </a:cubicBezTo>
                  <a:cubicBezTo>
                    <a:pt x="1" y="375"/>
                    <a:pt x="410" y="982"/>
                    <a:pt x="410" y="982"/>
                  </a:cubicBezTo>
                  <a:cubicBezTo>
                    <a:pt x="410" y="982"/>
                    <a:pt x="237" y="1998"/>
                    <a:pt x="530" y="2131"/>
                  </a:cubicBezTo>
                  <a:cubicBezTo>
                    <a:pt x="612" y="2169"/>
                    <a:pt x="732" y="2187"/>
                    <a:pt x="857" y="2187"/>
                  </a:cubicBezTo>
                  <a:cubicBezTo>
                    <a:pt x="1170" y="2187"/>
                    <a:pt x="1512" y="2072"/>
                    <a:pt x="1347" y="1860"/>
                  </a:cubicBezTo>
                  <a:cubicBezTo>
                    <a:pt x="1094" y="1522"/>
                    <a:pt x="1214" y="798"/>
                    <a:pt x="924" y="9"/>
                  </a:cubicBezTo>
                  <a:cubicBezTo>
                    <a:pt x="924" y="3"/>
                    <a:pt x="866" y="1"/>
                    <a:pt x="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2bece23cc5c_0_298"/>
            <p:cNvSpPr/>
            <p:nvPr/>
          </p:nvSpPr>
          <p:spPr>
            <a:xfrm>
              <a:off x="5576481" y="4056224"/>
              <a:ext cx="233331" cy="300878"/>
            </a:xfrm>
            <a:custGeom>
              <a:avLst/>
              <a:gdLst/>
              <a:ahLst/>
              <a:cxnLst/>
              <a:rect l="l" t="t" r="r" b="b"/>
              <a:pathLst>
                <a:path w="1513" h="1951" extrusionOk="0">
                  <a:moveTo>
                    <a:pt x="403" y="1"/>
                  </a:moveTo>
                  <a:lnTo>
                    <a:pt x="1" y="329"/>
                  </a:lnTo>
                  <a:cubicBezTo>
                    <a:pt x="209" y="1116"/>
                    <a:pt x="590" y="1514"/>
                    <a:pt x="872" y="1814"/>
                  </a:cubicBezTo>
                  <a:cubicBezTo>
                    <a:pt x="960" y="1909"/>
                    <a:pt x="1061" y="1951"/>
                    <a:pt x="1155" y="1951"/>
                  </a:cubicBezTo>
                  <a:cubicBezTo>
                    <a:pt x="1351" y="1951"/>
                    <a:pt x="1512" y="1768"/>
                    <a:pt x="1443" y="1503"/>
                  </a:cubicBezTo>
                  <a:cubicBezTo>
                    <a:pt x="1263" y="823"/>
                    <a:pt x="1030" y="541"/>
                    <a:pt x="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2bece23cc5c_0_298"/>
            <p:cNvSpPr/>
            <p:nvPr/>
          </p:nvSpPr>
          <p:spPr>
            <a:xfrm>
              <a:off x="5026700" y="1445033"/>
              <a:ext cx="463424" cy="377062"/>
            </a:xfrm>
            <a:custGeom>
              <a:avLst/>
              <a:gdLst/>
              <a:ahLst/>
              <a:cxnLst/>
              <a:rect l="l" t="t" r="r" b="b"/>
              <a:pathLst>
                <a:path w="3005" h="2445" extrusionOk="0">
                  <a:moveTo>
                    <a:pt x="1507" y="0"/>
                  </a:moveTo>
                  <a:cubicBezTo>
                    <a:pt x="1085" y="0"/>
                    <a:pt x="690" y="196"/>
                    <a:pt x="434" y="519"/>
                  </a:cubicBezTo>
                  <a:cubicBezTo>
                    <a:pt x="254" y="744"/>
                    <a:pt x="78" y="1234"/>
                    <a:pt x="29" y="1527"/>
                  </a:cubicBezTo>
                  <a:cubicBezTo>
                    <a:pt x="0" y="1677"/>
                    <a:pt x="21" y="2444"/>
                    <a:pt x="236" y="2444"/>
                  </a:cubicBezTo>
                  <a:cubicBezTo>
                    <a:pt x="238" y="2444"/>
                    <a:pt x="239" y="2444"/>
                    <a:pt x="241" y="2444"/>
                  </a:cubicBezTo>
                  <a:lnTo>
                    <a:pt x="522" y="1922"/>
                  </a:lnTo>
                  <a:cubicBezTo>
                    <a:pt x="522" y="1922"/>
                    <a:pt x="1133" y="1305"/>
                    <a:pt x="1683" y="1107"/>
                  </a:cubicBezTo>
                  <a:cubicBezTo>
                    <a:pt x="1762" y="1079"/>
                    <a:pt x="1810" y="1057"/>
                    <a:pt x="1852" y="1057"/>
                  </a:cubicBezTo>
                  <a:cubicBezTo>
                    <a:pt x="1890" y="1057"/>
                    <a:pt x="1923" y="1076"/>
                    <a:pt x="1968" y="1128"/>
                  </a:cubicBezTo>
                  <a:cubicBezTo>
                    <a:pt x="2074" y="1245"/>
                    <a:pt x="2162" y="1424"/>
                    <a:pt x="2251" y="1555"/>
                  </a:cubicBezTo>
                  <a:cubicBezTo>
                    <a:pt x="2357" y="1713"/>
                    <a:pt x="2560" y="1856"/>
                    <a:pt x="2725" y="1856"/>
                  </a:cubicBezTo>
                  <a:cubicBezTo>
                    <a:pt x="2847" y="1856"/>
                    <a:pt x="2949" y="1776"/>
                    <a:pt x="2973" y="1562"/>
                  </a:cubicBezTo>
                  <a:cubicBezTo>
                    <a:pt x="3005" y="1312"/>
                    <a:pt x="2698" y="377"/>
                    <a:pt x="2046" y="109"/>
                  </a:cubicBezTo>
                  <a:cubicBezTo>
                    <a:pt x="1867" y="35"/>
                    <a:pt x="1685" y="0"/>
                    <a:pt x="1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g2bece23cc5c_0_298"/>
            <p:cNvSpPr/>
            <p:nvPr/>
          </p:nvSpPr>
          <p:spPr>
            <a:xfrm>
              <a:off x="4765149" y="2413512"/>
              <a:ext cx="814731" cy="485785"/>
            </a:xfrm>
            <a:custGeom>
              <a:avLst/>
              <a:gdLst/>
              <a:ahLst/>
              <a:cxnLst/>
              <a:rect l="l" t="t" r="r" b="b"/>
              <a:pathLst>
                <a:path w="5283" h="3150" extrusionOk="0">
                  <a:moveTo>
                    <a:pt x="272" y="0"/>
                  </a:moveTo>
                  <a:cubicBezTo>
                    <a:pt x="117" y="0"/>
                    <a:pt x="0" y="134"/>
                    <a:pt x="25" y="286"/>
                  </a:cubicBezTo>
                  <a:lnTo>
                    <a:pt x="388" y="2740"/>
                  </a:lnTo>
                  <a:cubicBezTo>
                    <a:pt x="300" y="2761"/>
                    <a:pt x="230" y="2842"/>
                    <a:pt x="230" y="2941"/>
                  </a:cubicBezTo>
                  <a:cubicBezTo>
                    <a:pt x="230" y="3054"/>
                    <a:pt x="324" y="3150"/>
                    <a:pt x="438" y="3150"/>
                  </a:cubicBezTo>
                  <a:lnTo>
                    <a:pt x="4810" y="3150"/>
                  </a:lnTo>
                  <a:cubicBezTo>
                    <a:pt x="4927" y="3150"/>
                    <a:pt x="5018" y="3054"/>
                    <a:pt x="5018" y="2941"/>
                  </a:cubicBezTo>
                  <a:cubicBezTo>
                    <a:pt x="5018" y="2829"/>
                    <a:pt x="4930" y="2740"/>
                    <a:pt x="4821" y="2733"/>
                  </a:cubicBezTo>
                  <a:lnTo>
                    <a:pt x="5254" y="293"/>
                  </a:lnTo>
                  <a:cubicBezTo>
                    <a:pt x="5283" y="137"/>
                    <a:pt x="5163" y="0"/>
                    <a:pt x="5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2bece23cc5c_0_298"/>
            <p:cNvSpPr/>
            <p:nvPr/>
          </p:nvSpPr>
          <p:spPr>
            <a:xfrm>
              <a:off x="5134805" y="2607208"/>
              <a:ext cx="101321" cy="91759"/>
            </a:xfrm>
            <a:custGeom>
              <a:avLst/>
              <a:gdLst/>
              <a:ahLst/>
              <a:cxnLst/>
              <a:rect l="l" t="t" r="r" b="b"/>
              <a:pathLst>
                <a:path w="657" h="595" extrusionOk="0">
                  <a:moveTo>
                    <a:pt x="329" y="1"/>
                  </a:moveTo>
                  <a:cubicBezTo>
                    <a:pt x="252" y="1"/>
                    <a:pt x="176" y="30"/>
                    <a:pt x="118" y="87"/>
                  </a:cubicBezTo>
                  <a:cubicBezTo>
                    <a:pt x="1" y="204"/>
                    <a:pt x="1" y="391"/>
                    <a:pt x="118" y="507"/>
                  </a:cubicBezTo>
                  <a:cubicBezTo>
                    <a:pt x="176" y="566"/>
                    <a:pt x="252" y="595"/>
                    <a:pt x="329" y="595"/>
                  </a:cubicBezTo>
                  <a:cubicBezTo>
                    <a:pt x="406" y="595"/>
                    <a:pt x="482" y="566"/>
                    <a:pt x="541" y="507"/>
                  </a:cubicBezTo>
                  <a:cubicBezTo>
                    <a:pt x="657" y="391"/>
                    <a:pt x="657" y="204"/>
                    <a:pt x="541" y="87"/>
                  </a:cubicBezTo>
                  <a:cubicBezTo>
                    <a:pt x="482" y="30"/>
                    <a:pt x="406" y="1"/>
                    <a:pt x="3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2bece23cc5c_0_298"/>
            <p:cNvSpPr/>
            <p:nvPr/>
          </p:nvSpPr>
          <p:spPr>
            <a:xfrm>
              <a:off x="5045668" y="1601100"/>
              <a:ext cx="423790" cy="118131"/>
            </a:xfrm>
            <a:custGeom>
              <a:avLst/>
              <a:gdLst/>
              <a:ahLst/>
              <a:cxnLst/>
              <a:rect l="l" t="t" r="r" b="b"/>
              <a:pathLst>
                <a:path w="2748" h="766" extrusionOk="0">
                  <a:moveTo>
                    <a:pt x="1" y="0"/>
                  </a:moveTo>
                  <a:cubicBezTo>
                    <a:pt x="1" y="25"/>
                    <a:pt x="1" y="53"/>
                    <a:pt x="4" y="78"/>
                  </a:cubicBezTo>
                  <a:cubicBezTo>
                    <a:pt x="12" y="179"/>
                    <a:pt x="33" y="275"/>
                    <a:pt x="68" y="363"/>
                  </a:cubicBezTo>
                  <a:cubicBezTo>
                    <a:pt x="163" y="603"/>
                    <a:pt x="350" y="765"/>
                    <a:pt x="562" y="765"/>
                  </a:cubicBezTo>
                  <a:lnTo>
                    <a:pt x="2187" y="765"/>
                  </a:lnTo>
                  <a:cubicBezTo>
                    <a:pt x="2343" y="765"/>
                    <a:pt x="2483" y="681"/>
                    <a:pt x="2585" y="539"/>
                  </a:cubicBezTo>
                  <a:cubicBezTo>
                    <a:pt x="2621" y="490"/>
                    <a:pt x="2657" y="430"/>
                    <a:pt x="2681" y="363"/>
                  </a:cubicBezTo>
                  <a:cubicBezTo>
                    <a:pt x="2723" y="257"/>
                    <a:pt x="2748" y="130"/>
                    <a:pt x="2748" y="0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2bece23cc5c_0_298"/>
            <p:cNvSpPr/>
            <p:nvPr/>
          </p:nvSpPr>
          <p:spPr>
            <a:xfrm>
              <a:off x="5020068" y="1387973"/>
              <a:ext cx="474527" cy="307818"/>
            </a:xfrm>
            <a:custGeom>
              <a:avLst/>
              <a:gdLst/>
              <a:ahLst/>
              <a:cxnLst/>
              <a:rect l="l" t="t" r="r" b="b"/>
              <a:pathLst>
                <a:path w="3077" h="1996" extrusionOk="0">
                  <a:moveTo>
                    <a:pt x="1545" y="0"/>
                  </a:moveTo>
                  <a:cubicBezTo>
                    <a:pt x="1327" y="0"/>
                    <a:pt x="1126" y="38"/>
                    <a:pt x="943" y="116"/>
                  </a:cubicBezTo>
                  <a:cubicBezTo>
                    <a:pt x="647" y="236"/>
                    <a:pt x="403" y="448"/>
                    <a:pt x="241" y="715"/>
                  </a:cubicBezTo>
                  <a:cubicBezTo>
                    <a:pt x="89" y="962"/>
                    <a:pt x="1" y="1255"/>
                    <a:pt x="1" y="1572"/>
                  </a:cubicBezTo>
                  <a:cubicBezTo>
                    <a:pt x="1" y="1600"/>
                    <a:pt x="19" y="1996"/>
                    <a:pt x="19" y="1996"/>
                  </a:cubicBezTo>
                  <a:cubicBezTo>
                    <a:pt x="561" y="1689"/>
                    <a:pt x="1087" y="1537"/>
                    <a:pt x="1596" y="1537"/>
                  </a:cubicBezTo>
                  <a:cubicBezTo>
                    <a:pt x="2106" y="1537"/>
                    <a:pt x="2600" y="1690"/>
                    <a:pt x="3076" y="1996"/>
                  </a:cubicBezTo>
                  <a:lnTo>
                    <a:pt x="3076" y="1590"/>
                  </a:lnTo>
                  <a:cubicBezTo>
                    <a:pt x="3076" y="1301"/>
                    <a:pt x="3005" y="1029"/>
                    <a:pt x="2882" y="796"/>
                  </a:cubicBezTo>
                  <a:cubicBezTo>
                    <a:pt x="2727" y="504"/>
                    <a:pt x="2487" y="271"/>
                    <a:pt x="2184" y="134"/>
                  </a:cubicBezTo>
                  <a:cubicBezTo>
                    <a:pt x="1993" y="49"/>
                    <a:pt x="1778" y="0"/>
                    <a:pt x="1545" y="0"/>
                  </a:cubicBezTo>
                  <a:close/>
                </a:path>
              </a:pathLst>
            </a:custGeom>
            <a:solidFill>
              <a:srgbClr val="FFB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2bece23cc5c_0_298"/>
            <p:cNvSpPr/>
            <p:nvPr/>
          </p:nvSpPr>
          <p:spPr>
            <a:xfrm>
              <a:off x="5057235" y="1405708"/>
              <a:ext cx="126767" cy="194931"/>
            </a:xfrm>
            <a:custGeom>
              <a:avLst/>
              <a:gdLst/>
              <a:ahLst/>
              <a:cxnLst/>
              <a:rect l="l" t="t" r="r" b="b"/>
              <a:pathLst>
                <a:path w="822" h="1264" extrusionOk="0">
                  <a:moveTo>
                    <a:pt x="702" y="1"/>
                  </a:moveTo>
                  <a:cubicBezTo>
                    <a:pt x="406" y="121"/>
                    <a:pt x="162" y="333"/>
                    <a:pt x="0" y="600"/>
                  </a:cubicBezTo>
                  <a:cubicBezTo>
                    <a:pt x="21" y="780"/>
                    <a:pt x="77" y="943"/>
                    <a:pt x="165" y="1112"/>
                  </a:cubicBezTo>
                  <a:cubicBezTo>
                    <a:pt x="222" y="1218"/>
                    <a:pt x="296" y="1264"/>
                    <a:pt x="370" y="1264"/>
                  </a:cubicBezTo>
                  <a:cubicBezTo>
                    <a:pt x="469" y="1264"/>
                    <a:pt x="567" y="1186"/>
                    <a:pt x="635" y="1055"/>
                  </a:cubicBezTo>
                  <a:cubicBezTo>
                    <a:pt x="769" y="787"/>
                    <a:pt x="821" y="417"/>
                    <a:pt x="744" y="125"/>
                  </a:cubicBezTo>
                  <a:cubicBezTo>
                    <a:pt x="733" y="79"/>
                    <a:pt x="720" y="40"/>
                    <a:pt x="702" y="1"/>
                  </a:cubicBezTo>
                  <a:close/>
                </a:path>
              </a:pathLst>
            </a:custGeom>
            <a:solidFill>
              <a:srgbClr val="FFA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2bece23cc5c_0_298"/>
            <p:cNvSpPr/>
            <p:nvPr/>
          </p:nvSpPr>
          <p:spPr>
            <a:xfrm>
              <a:off x="5339296" y="1408484"/>
              <a:ext cx="125225" cy="192155"/>
            </a:xfrm>
            <a:custGeom>
              <a:avLst/>
              <a:gdLst/>
              <a:ahLst/>
              <a:cxnLst/>
              <a:rect l="l" t="t" r="r" b="b"/>
              <a:pathLst>
                <a:path w="812" h="1246" extrusionOk="0">
                  <a:moveTo>
                    <a:pt x="114" y="1"/>
                  </a:moveTo>
                  <a:cubicBezTo>
                    <a:pt x="100" y="36"/>
                    <a:pt x="89" y="71"/>
                    <a:pt x="79" y="107"/>
                  </a:cubicBezTo>
                  <a:cubicBezTo>
                    <a:pt x="1" y="399"/>
                    <a:pt x="54" y="769"/>
                    <a:pt x="188" y="1037"/>
                  </a:cubicBezTo>
                  <a:cubicBezTo>
                    <a:pt x="255" y="1168"/>
                    <a:pt x="354" y="1246"/>
                    <a:pt x="452" y="1246"/>
                  </a:cubicBezTo>
                  <a:cubicBezTo>
                    <a:pt x="527" y="1246"/>
                    <a:pt x="600" y="1200"/>
                    <a:pt x="660" y="1094"/>
                  </a:cubicBezTo>
                  <a:cubicBezTo>
                    <a:pt x="735" y="949"/>
                    <a:pt x="784" y="812"/>
                    <a:pt x="812" y="663"/>
                  </a:cubicBezTo>
                  <a:cubicBezTo>
                    <a:pt x="657" y="371"/>
                    <a:pt x="417" y="138"/>
                    <a:pt x="114" y="1"/>
                  </a:cubicBezTo>
                  <a:close/>
                </a:path>
              </a:pathLst>
            </a:custGeom>
            <a:solidFill>
              <a:srgbClr val="FFA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2bece23cc5c_0_298"/>
            <p:cNvSpPr/>
            <p:nvPr/>
          </p:nvSpPr>
          <p:spPr>
            <a:xfrm>
              <a:off x="4233719" y="2977481"/>
              <a:ext cx="58448" cy="1766407"/>
            </a:xfrm>
            <a:custGeom>
              <a:avLst/>
              <a:gdLst/>
              <a:ahLst/>
              <a:cxnLst/>
              <a:rect l="l" t="t" r="r" b="b"/>
              <a:pathLst>
                <a:path w="379" h="11454" extrusionOk="0">
                  <a:moveTo>
                    <a:pt x="1" y="0"/>
                  </a:moveTo>
                  <a:lnTo>
                    <a:pt x="1" y="11453"/>
                  </a:lnTo>
                  <a:lnTo>
                    <a:pt x="378" y="11453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2bece23cc5c_0_298"/>
            <p:cNvSpPr/>
            <p:nvPr/>
          </p:nvSpPr>
          <p:spPr>
            <a:xfrm>
              <a:off x="6079535" y="2977481"/>
              <a:ext cx="68164" cy="1766407"/>
            </a:xfrm>
            <a:custGeom>
              <a:avLst/>
              <a:gdLst/>
              <a:ahLst/>
              <a:cxnLst/>
              <a:rect l="l" t="t" r="r" b="b"/>
              <a:pathLst>
                <a:path w="442" h="11454" extrusionOk="0">
                  <a:moveTo>
                    <a:pt x="0" y="0"/>
                  </a:moveTo>
                  <a:lnTo>
                    <a:pt x="0" y="11453"/>
                  </a:lnTo>
                  <a:lnTo>
                    <a:pt x="441" y="11453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2bece23cc5c_0_298"/>
            <p:cNvSpPr/>
            <p:nvPr/>
          </p:nvSpPr>
          <p:spPr>
            <a:xfrm>
              <a:off x="4123300" y="2892662"/>
              <a:ext cx="2157040" cy="158844"/>
            </a:xfrm>
            <a:custGeom>
              <a:avLst/>
              <a:gdLst/>
              <a:ahLst/>
              <a:cxnLst/>
              <a:rect l="l" t="t" r="r" b="b"/>
              <a:pathLst>
                <a:path w="13987" h="1030" extrusionOk="0">
                  <a:moveTo>
                    <a:pt x="1" y="0"/>
                  </a:moveTo>
                  <a:lnTo>
                    <a:pt x="1" y="1029"/>
                  </a:lnTo>
                  <a:lnTo>
                    <a:pt x="13986" y="1029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873" y="582507"/>
            <a:ext cx="3675184" cy="5598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DFS Implementation - Steps</a:t>
            </a:r>
            <a:endParaRPr lang="en-US" sz="3200" dirty="0">
              <a:solidFill>
                <a:srgbClr val="FF00FF"/>
              </a:solidFill>
              <a:latin typeface="Anton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139A8E-CB57-40F6-87C5-4002D2E2D504}"/>
                  </a:ext>
                </a:extLst>
              </p:cNvPr>
              <p:cNvSpPr/>
              <p:nvPr/>
            </p:nvSpPr>
            <p:spPr>
              <a:xfrm>
                <a:off x="906947" y="1590630"/>
                <a:ext cx="70991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eaLnBrk="0" fontAlgn="base" hangingPunct="0">
                  <a:spcBef>
                    <a:spcPct val="0"/>
                  </a:spcBef>
                  <a:spcAft>
                    <a:spcPts val="240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en-US" sz="1800" b="1" dirty="0">
                    <a:solidFill>
                      <a:srgbClr val="273239"/>
                    </a:solidFill>
                    <a:latin typeface="+mj-lt"/>
                  </a:rPr>
                  <a:t>Starting Point</a:t>
                </a:r>
                <a:r>
                  <a:rPr lang="en-US" altLang="en-US" sz="1800" dirty="0">
                    <a:solidFill>
                      <a:srgbClr val="273239"/>
                    </a:solidFill>
                    <a:latin typeface="+mj-lt"/>
                  </a:rPr>
                  <a:t>: Select a starting vertex (let it be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+mj-lt"/>
                  </a:rPr>
                  <a:t>).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139A8E-CB57-40F6-87C5-4002D2E2D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47" y="1590630"/>
                <a:ext cx="7099134" cy="369332"/>
              </a:xfrm>
              <a:prstGeom prst="rect">
                <a:avLst/>
              </a:prstGeom>
              <a:blipFill>
                <a:blip r:embed="rId2"/>
                <a:stretch>
                  <a:fillRect l="-601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Google Shape;431;g2bece23cc5c_0_334">
            <a:extLst>
              <a:ext uri="{FF2B5EF4-FFF2-40B4-BE49-F238E27FC236}">
                <a16:creationId xmlns:a16="http://schemas.microsoft.com/office/drawing/2014/main" id="{C2C931C1-1799-E1BC-1BFD-A1BB7BFF02B6}"/>
              </a:ext>
            </a:extLst>
          </p:cNvPr>
          <p:cNvSpPr txBox="1">
            <a:spLocks/>
          </p:cNvSpPr>
          <p:nvPr/>
        </p:nvSpPr>
        <p:spPr>
          <a:xfrm>
            <a:off x="694673" y="582507"/>
            <a:ext cx="5472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>
              <a:buSzPts val="4800"/>
            </a:pPr>
            <a:r>
              <a:rPr lang="en-US" dirty="0">
                <a:solidFill>
                  <a:srgbClr val="15345B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38657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873" y="582507"/>
            <a:ext cx="3675184" cy="5598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DFS Implementation - Steps</a:t>
            </a:r>
            <a:endParaRPr lang="en-US" sz="3200" dirty="0">
              <a:solidFill>
                <a:srgbClr val="FF00FF"/>
              </a:solidFill>
              <a:latin typeface="Anton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139A8E-CB57-40F6-87C5-4002D2E2D504}"/>
                  </a:ext>
                </a:extLst>
              </p:cNvPr>
              <p:cNvSpPr/>
              <p:nvPr/>
            </p:nvSpPr>
            <p:spPr>
              <a:xfrm>
                <a:off x="906947" y="1590630"/>
                <a:ext cx="7099134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eaLnBrk="0" fontAlgn="base" hangingPunct="0">
                  <a:spcBef>
                    <a:spcPct val="0"/>
                  </a:spcBef>
                  <a:spcAft>
                    <a:spcPts val="240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en-US" sz="1800" b="1" dirty="0">
                    <a:solidFill>
                      <a:srgbClr val="273239"/>
                    </a:solidFill>
                    <a:latin typeface="+mj-lt"/>
                  </a:rPr>
                  <a:t>Starting Point</a:t>
                </a:r>
                <a:r>
                  <a:rPr lang="en-US" altLang="en-US" sz="1800" dirty="0">
                    <a:solidFill>
                      <a:srgbClr val="273239"/>
                    </a:solidFill>
                    <a:latin typeface="+mj-lt"/>
                  </a:rPr>
                  <a:t>: Select a starting vertex (let it be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+mj-lt"/>
                  </a:rPr>
                  <a:t>).</a:t>
                </a:r>
              </a:p>
              <a:p>
                <a:pPr marL="342900" indent="-342900" eaLnBrk="0" fontAlgn="base" hangingPunct="0">
                  <a:spcBef>
                    <a:spcPct val="0"/>
                  </a:spcBef>
                  <a:spcAft>
                    <a:spcPts val="240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en-US" sz="1800" b="1" dirty="0">
                    <a:solidFill>
                      <a:srgbClr val="273239"/>
                    </a:solidFill>
                    <a:latin typeface="+mj-lt"/>
                  </a:rPr>
                  <a:t>Exploration</a:t>
                </a:r>
                <a:r>
                  <a:rPr lang="en-US" altLang="en-US" sz="1800" dirty="0">
                    <a:solidFill>
                      <a:srgbClr val="273239"/>
                    </a:solidFill>
                    <a:latin typeface="+mj-lt"/>
                  </a:rPr>
                  <a:t>: For each adjacent unvisited neighbor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+mj-lt"/>
                  </a:rPr>
                  <a:t>, visit node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+mj-lt"/>
                  </a:rPr>
                  <a:t>, mark it as visited and recursively continue exploring neighbors of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139A8E-CB57-40F6-87C5-4002D2E2D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47" y="1590630"/>
                <a:ext cx="7099134" cy="1508105"/>
              </a:xfrm>
              <a:prstGeom prst="rect">
                <a:avLst/>
              </a:prstGeom>
              <a:blipFill>
                <a:blip r:embed="rId2"/>
                <a:stretch>
                  <a:fillRect l="-601" t="-2429" b="-5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Google Shape;431;g2bece23cc5c_0_334">
            <a:extLst>
              <a:ext uri="{FF2B5EF4-FFF2-40B4-BE49-F238E27FC236}">
                <a16:creationId xmlns:a16="http://schemas.microsoft.com/office/drawing/2014/main" id="{C2C931C1-1799-E1BC-1BFD-A1BB7BFF02B6}"/>
              </a:ext>
            </a:extLst>
          </p:cNvPr>
          <p:cNvSpPr txBox="1">
            <a:spLocks/>
          </p:cNvSpPr>
          <p:nvPr/>
        </p:nvSpPr>
        <p:spPr>
          <a:xfrm>
            <a:off x="694673" y="582507"/>
            <a:ext cx="5472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>
              <a:buSzPts val="4800"/>
            </a:pPr>
            <a:r>
              <a:rPr lang="en-US" dirty="0">
                <a:solidFill>
                  <a:srgbClr val="15345B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623074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873" y="582507"/>
            <a:ext cx="3675184" cy="5598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DFS Implementation - Steps</a:t>
            </a:r>
            <a:endParaRPr lang="en-US" sz="3200" dirty="0">
              <a:solidFill>
                <a:srgbClr val="FF00FF"/>
              </a:solidFill>
              <a:latin typeface="Anton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139A8E-CB57-40F6-87C5-4002D2E2D504}"/>
                  </a:ext>
                </a:extLst>
              </p:cNvPr>
              <p:cNvSpPr/>
              <p:nvPr/>
            </p:nvSpPr>
            <p:spPr>
              <a:xfrm>
                <a:off x="906947" y="1590630"/>
                <a:ext cx="7099134" cy="2369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eaLnBrk="0" fontAlgn="base" hangingPunct="0">
                  <a:spcBef>
                    <a:spcPct val="0"/>
                  </a:spcBef>
                  <a:spcAft>
                    <a:spcPts val="240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en-US" sz="1800" b="1" dirty="0">
                    <a:solidFill>
                      <a:srgbClr val="273239"/>
                    </a:solidFill>
                    <a:latin typeface="+mj-lt"/>
                  </a:rPr>
                  <a:t>Starting Point</a:t>
                </a:r>
                <a:r>
                  <a:rPr lang="en-US" altLang="en-US" sz="1800" dirty="0">
                    <a:solidFill>
                      <a:srgbClr val="273239"/>
                    </a:solidFill>
                    <a:latin typeface="+mj-lt"/>
                  </a:rPr>
                  <a:t>: Select a starting vertex (let it be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+mj-lt"/>
                  </a:rPr>
                  <a:t>).</a:t>
                </a:r>
              </a:p>
              <a:p>
                <a:pPr marL="342900" indent="-342900" eaLnBrk="0" fontAlgn="base" hangingPunct="0">
                  <a:spcBef>
                    <a:spcPct val="0"/>
                  </a:spcBef>
                  <a:spcAft>
                    <a:spcPts val="240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en-US" sz="1800" b="1" dirty="0">
                    <a:solidFill>
                      <a:srgbClr val="273239"/>
                    </a:solidFill>
                    <a:latin typeface="+mj-lt"/>
                  </a:rPr>
                  <a:t>Exploration</a:t>
                </a:r>
                <a:r>
                  <a:rPr lang="en-US" altLang="en-US" sz="1800" dirty="0">
                    <a:solidFill>
                      <a:srgbClr val="273239"/>
                    </a:solidFill>
                    <a:latin typeface="+mj-lt"/>
                  </a:rPr>
                  <a:t>: For each adjacent unvisited neighbor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+mj-lt"/>
                  </a:rPr>
                  <a:t>, visit node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+mj-lt"/>
                  </a:rPr>
                  <a:t>, mark it as visited and recursively continue exploring neighbors of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+mj-lt"/>
                  </a:rPr>
                  <a:t>.</a:t>
                </a:r>
              </a:p>
              <a:p>
                <a:pPr marL="342900" indent="-342900" eaLnBrk="0" fontAlgn="base" hangingPunct="0">
                  <a:spcBef>
                    <a:spcPct val="0"/>
                  </a:spcBef>
                  <a:spcAft>
                    <a:spcPts val="240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en-US" sz="1800" b="1" dirty="0">
                    <a:solidFill>
                      <a:srgbClr val="273239"/>
                    </a:solidFill>
                    <a:latin typeface="+mj-lt"/>
                  </a:rPr>
                  <a:t>Backtracking</a:t>
                </a:r>
                <a:r>
                  <a:rPr lang="en-US" altLang="en-US" sz="1800" dirty="0">
                    <a:solidFill>
                      <a:srgbClr val="273239"/>
                    </a:solidFill>
                    <a:latin typeface="+mj-lt"/>
                  </a:rPr>
                  <a:t>: If no adjacent vertices are unvisited, backtrack to the last visited vertex and explore other paths.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139A8E-CB57-40F6-87C5-4002D2E2D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47" y="1590630"/>
                <a:ext cx="7099134" cy="2369880"/>
              </a:xfrm>
              <a:prstGeom prst="rect">
                <a:avLst/>
              </a:prstGeom>
              <a:blipFill>
                <a:blip r:embed="rId2"/>
                <a:stretch>
                  <a:fillRect l="-601" t="-1542" r="-601" b="-3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Google Shape;431;g2bece23cc5c_0_334">
            <a:extLst>
              <a:ext uri="{FF2B5EF4-FFF2-40B4-BE49-F238E27FC236}">
                <a16:creationId xmlns:a16="http://schemas.microsoft.com/office/drawing/2014/main" id="{C2C931C1-1799-E1BC-1BFD-A1BB7BFF02B6}"/>
              </a:ext>
            </a:extLst>
          </p:cNvPr>
          <p:cNvSpPr txBox="1">
            <a:spLocks/>
          </p:cNvSpPr>
          <p:nvPr/>
        </p:nvSpPr>
        <p:spPr>
          <a:xfrm>
            <a:off x="694673" y="582507"/>
            <a:ext cx="5472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>
              <a:buSzPts val="4800"/>
            </a:pPr>
            <a:r>
              <a:rPr lang="en-US" dirty="0">
                <a:solidFill>
                  <a:srgbClr val="15345B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52234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873" y="582507"/>
            <a:ext cx="3675184" cy="5598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DFS Implementation - Steps</a:t>
            </a:r>
            <a:endParaRPr lang="en-US" sz="3200" dirty="0">
              <a:solidFill>
                <a:srgbClr val="FF00FF"/>
              </a:solidFill>
              <a:latin typeface="Anton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139A8E-CB57-40F6-87C5-4002D2E2D504}"/>
                  </a:ext>
                </a:extLst>
              </p:cNvPr>
              <p:cNvSpPr/>
              <p:nvPr/>
            </p:nvSpPr>
            <p:spPr>
              <a:xfrm>
                <a:off x="906947" y="1590630"/>
                <a:ext cx="7099134" cy="2369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eaLnBrk="0" fontAlgn="base" hangingPunct="0">
                  <a:spcBef>
                    <a:spcPct val="0"/>
                  </a:spcBef>
                  <a:spcAft>
                    <a:spcPts val="240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en-US" sz="1800" b="1" dirty="0">
                    <a:solidFill>
                      <a:srgbClr val="273239"/>
                    </a:solidFill>
                    <a:latin typeface="+mj-lt"/>
                  </a:rPr>
                  <a:t>Starting Point</a:t>
                </a:r>
                <a:r>
                  <a:rPr lang="en-US" altLang="en-US" sz="1800" dirty="0">
                    <a:solidFill>
                      <a:srgbClr val="273239"/>
                    </a:solidFill>
                    <a:latin typeface="+mj-lt"/>
                  </a:rPr>
                  <a:t>: Select a starting vertex (let it be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+mj-lt"/>
                  </a:rPr>
                  <a:t>).</a:t>
                </a:r>
              </a:p>
              <a:p>
                <a:pPr marL="342900" indent="-342900" eaLnBrk="0" fontAlgn="base" hangingPunct="0">
                  <a:spcBef>
                    <a:spcPct val="0"/>
                  </a:spcBef>
                  <a:spcAft>
                    <a:spcPts val="240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en-US" sz="1800" b="1" dirty="0">
                    <a:solidFill>
                      <a:srgbClr val="273239"/>
                    </a:solidFill>
                    <a:latin typeface="+mj-lt"/>
                  </a:rPr>
                  <a:t>Exploration</a:t>
                </a:r>
                <a:r>
                  <a:rPr lang="en-US" altLang="en-US" sz="1800" dirty="0">
                    <a:solidFill>
                      <a:srgbClr val="273239"/>
                    </a:solidFill>
                    <a:latin typeface="+mj-lt"/>
                  </a:rPr>
                  <a:t>: For each adjacent unvisited neighbor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+mj-lt"/>
                  </a:rPr>
                  <a:t>, visit node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+mj-lt"/>
                  </a:rPr>
                  <a:t>, mark it as visited and recursively continue exploring neighbors of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1800" dirty="0">
                    <a:solidFill>
                      <a:srgbClr val="273239"/>
                    </a:solidFill>
                    <a:latin typeface="+mj-lt"/>
                  </a:rPr>
                  <a:t>.</a:t>
                </a:r>
              </a:p>
              <a:p>
                <a:pPr marL="342900" indent="-342900" eaLnBrk="0" fontAlgn="base" hangingPunct="0">
                  <a:spcBef>
                    <a:spcPct val="0"/>
                  </a:spcBef>
                  <a:spcAft>
                    <a:spcPts val="240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en-US" sz="1800" b="1" dirty="0">
                    <a:solidFill>
                      <a:srgbClr val="273239"/>
                    </a:solidFill>
                    <a:latin typeface="+mj-lt"/>
                  </a:rPr>
                  <a:t>Backtracking</a:t>
                </a:r>
                <a:r>
                  <a:rPr lang="en-US" altLang="en-US" sz="1800" dirty="0">
                    <a:solidFill>
                      <a:srgbClr val="273239"/>
                    </a:solidFill>
                    <a:latin typeface="+mj-lt"/>
                  </a:rPr>
                  <a:t>: If no adjacent vertices are unvisited, backtrack to the last visited vertex and explore other paths.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139A8E-CB57-40F6-87C5-4002D2E2D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47" y="1590630"/>
                <a:ext cx="7099134" cy="2369880"/>
              </a:xfrm>
              <a:prstGeom prst="rect">
                <a:avLst/>
              </a:prstGeom>
              <a:blipFill>
                <a:blip r:embed="rId2"/>
                <a:stretch>
                  <a:fillRect l="-601" t="-1542" r="-601" b="-3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Google Shape;431;g2bece23cc5c_0_334">
            <a:extLst>
              <a:ext uri="{FF2B5EF4-FFF2-40B4-BE49-F238E27FC236}">
                <a16:creationId xmlns:a16="http://schemas.microsoft.com/office/drawing/2014/main" id="{C2C931C1-1799-E1BC-1BFD-A1BB7BFF02B6}"/>
              </a:ext>
            </a:extLst>
          </p:cNvPr>
          <p:cNvSpPr txBox="1">
            <a:spLocks/>
          </p:cNvSpPr>
          <p:nvPr/>
        </p:nvSpPr>
        <p:spPr>
          <a:xfrm>
            <a:off x="694673" y="582507"/>
            <a:ext cx="5472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>
              <a:buSzPts val="4800"/>
            </a:pPr>
            <a:r>
              <a:rPr lang="en-US" dirty="0">
                <a:solidFill>
                  <a:srgbClr val="15345B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428304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873" y="582507"/>
            <a:ext cx="4598210" cy="5598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DFS Implementation - Pseudocode</a:t>
            </a:r>
            <a:endParaRPr lang="en-US" sz="3200" dirty="0">
              <a:solidFill>
                <a:srgbClr val="FF00FF"/>
              </a:solidFill>
              <a:latin typeface="Anton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39A8E-CB57-40F6-87C5-4002D2E2D504}"/>
              </a:ext>
            </a:extLst>
          </p:cNvPr>
          <p:cNvSpPr/>
          <p:nvPr/>
        </p:nvSpPr>
        <p:spPr>
          <a:xfrm>
            <a:off x="906947" y="1590630"/>
            <a:ext cx="7099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ts val="24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rgbClr val="273239"/>
                </a:solidFill>
                <a:latin typeface="+mj-lt"/>
              </a:rPr>
              <a:t>The most suitable approach to apply these steps is Recursion.</a:t>
            </a:r>
            <a:endParaRPr lang="en-US" altLang="en-US" sz="1800" dirty="0">
              <a:solidFill>
                <a:srgbClr val="273239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Google Shape;431;g2bece23cc5c_0_334">
            <a:extLst>
              <a:ext uri="{FF2B5EF4-FFF2-40B4-BE49-F238E27FC236}">
                <a16:creationId xmlns:a16="http://schemas.microsoft.com/office/drawing/2014/main" id="{C2C931C1-1799-E1BC-1BFD-A1BB7BFF02B6}"/>
              </a:ext>
            </a:extLst>
          </p:cNvPr>
          <p:cNvSpPr txBox="1">
            <a:spLocks/>
          </p:cNvSpPr>
          <p:nvPr/>
        </p:nvSpPr>
        <p:spPr>
          <a:xfrm>
            <a:off x="694673" y="582507"/>
            <a:ext cx="5472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>
              <a:buSzPts val="4800"/>
            </a:pPr>
            <a:r>
              <a:rPr lang="en-US" dirty="0">
                <a:solidFill>
                  <a:srgbClr val="15345B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480920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873" y="582507"/>
            <a:ext cx="4598210" cy="5598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DFS Implementation - Pseudocode</a:t>
            </a:r>
            <a:endParaRPr lang="en-US" sz="3200" dirty="0">
              <a:solidFill>
                <a:srgbClr val="FF00FF"/>
              </a:solidFill>
              <a:latin typeface="Anton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39A8E-CB57-40F6-87C5-4002D2E2D504}"/>
              </a:ext>
            </a:extLst>
          </p:cNvPr>
          <p:cNvSpPr/>
          <p:nvPr/>
        </p:nvSpPr>
        <p:spPr>
          <a:xfrm>
            <a:off x="906947" y="1590630"/>
            <a:ext cx="709913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ts val="24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rgbClr val="273239"/>
                </a:solidFill>
                <a:latin typeface="+mj-lt"/>
              </a:rPr>
              <a:t>The most suitable approach to apply these steps is Recursion.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ts val="24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rgbClr val="273239"/>
                </a:solidFill>
                <a:latin typeface="+mj-lt"/>
              </a:rPr>
              <a:t>Pseudocode: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Google Shape;431;g2bece23cc5c_0_334">
            <a:extLst>
              <a:ext uri="{FF2B5EF4-FFF2-40B4-BE49-F238E27FC236}">
                <a16:creationId xmlns:a16="http://schemas.microsoft.com/office/drawing/2014/main" id="{C2C931C1-1799-E1BC-1BFD-A1BB7BFF02B6}"/>
              </a:ext>
            </a:extLst>
          </p:cNvPr>
          <p:cNvSpPr txBox="1">
            <a:spLocks/>
          </p:cNvSpPr>
          <p:nvPr/>
        </p:nvSpPr>
        <p:spPr>
          <a:xfrm>
            <a:off x="694673" y="582507"/>
            <a:ext cx="5472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>
              <a:buSzPts val="4800"/>
            </a:pPr>
            <a:r>
              <a:rPr lang="en-US" dirty="0">
                <a:solidFill>
                  <a:srgbClr val="15345B"/>
                </a:solidFill>
              </a:rPr>
              <a:t>03</a:t>
            </a:r>
          </a:p>
        </p:txBody>
      </p:sp>
      <p:sp>
        <p:nvSpPr>
          <p:cNvPr id="2" name="Google Shape;432;g2bece23cc5c_0_334">
            <a:extLst>
              <a:ext uri="{FF2B5EF4-FFF2-40B4-BE49-F238E27FC236}">
                <a16:creationId xmlns:a16="http://schemas.microsoft.com/office/drawing/2014/main" id="{B82997BD-D9F1-3460-5AF6-1B3F842A0C6C}"/>
              </a:ext>
            </a:extLst>
          </p:cNvPr>
          <p:cNvSpPr/>
          <p:nvPr/>
        </p:nvSpPr>
        <p:spPr>
          <a:xfrm>
            <a:off x="3209025" y="2821736"/>
            <a:ext cx="4502989" cy="1843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  <a:ea typeface="Roboto"/>
                <a:cs typeface="Roboto"/>
                <a:sym typeface="Roboto"/>
              </a:rPr>
              <a:t>DFS(u):</a:t>
            </a:r>
            <a:endParaRPr sz="1800" b="1" dirty="0">
              <a:solidFill>
                <a:srgbClr val="C00000"/>
              </a:solidFill>
              <a:latin typeface="Consolas" panose="020B0609020204030204" pitchFamily="49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  <a:ea typeface="Roboto"/>
                <a:cs typeface="Roboto"/>
                <a:sym typeface="Roboto"/>
              </a:rPr>
              <a:t>  mark u as visited</a:t>
            </a:r>
            <a:endParaRPr sz="1800" b="1" dirty="0">
              <a:latin typeface="Consolas" panose="020B0609020204030204" pitchFamily="49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  <a:ea typeface="Roboto"/>
                <a:cs typeface="Roboto"/>
                <a:sym typeface="Roboto"/>
              </a:rPr>
              <a:t>  for each neighbor v of u do: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  <a:ea typeface="Roboto"/>
                <a:cs typeface="Roboto"/>
                <a:sym typeface="Roboto"/>
              </a:rPr>
              <a:t>    if v is not visited then: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  <a:ea typeface="Roboto"/>
                <a:cs typeface="Roboto"/>
                <a:sym typeface="Roboto"/>
              </a:rPr>
              <a:t>      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  <a:ea typeface="Roboto"/>
                <a:cs typeface="Roboto"/>
                <a:sym typeface="Roboto"/>
              </a:rPr>
              <a:t>DFS(v)</a:t>
            </a:r>
            <a:endParaRPr sz="1800" b="1" dirty="0">
              <a:solidFill>
                <a:srgbClr val="C00000"/>
              </a:solidFill>
              <a:latin typeface="Consolas" panose="020B0609020204030204" pitchFamily="49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74336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bece23cc5c_0_196"/>
          <p:cNvSpPr txBox="1">
            <a:spLocks noGrp="1"/>
          </p:cNvSpPr>
          <p:nvPr>
            <p:ph type="title"/>
          </p:nvPr>
        </p:nvSpPr>
        <p:spPr>
          <a:xfrm>
            <a:off x="2254625" y="1725300"/>
            <a:ext cx="4634700" cy="16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0000"/>
              <a:buNone/>
            </a:pPr>
            <a:r>
              <a:rPr lang="en-US" sz="4000"/>
              <a:t>Let us now see how we can implement DFS in   C + +</a:t>
            </a:r>
            <a:endParaRPr sz="4000"/>
          </a:p>
        </p:txBody>
      </p:sp>
    </p:spTree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4"/>
          <p:cNvSpPr txBox="1">
            <a:spLocks noGrp="1"/>
          </p:cNvSpPr>
          <p:nvPr>
            <p:ph type="title" idx="2"/>
          </p:nvPr>
        </p:nvSpPr>
        <p:spPr>
          <a:xfrm>
            <a:off x="6074209" y="1285401"/>
            <a:ext cx="13194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261" name="Google Shape;261;p54"/>
          <p:cNvSpPr txBox="1">
            <a:spLocks noGrp="1"/>
          </p:cNvSpPr>
          <p:nvPr>
            <p:ph type="ctrTitle"/>
          </p:nvPr>
        </p:nvSpPr>
        <p:spPr>
          <a:xfrm>
            <a:off x="5418700" y="2047338"/>
            <a:ext cx="2630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Depth-First Search (DFS)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sp>
        <p:nvSpPr>
          <p:cNvPr id="262" name="Google Shape;262;p54"/>
          <p:cNvSpPr txBox="1">
            <a:spLocks noGrp="1"/>
          </p:cNvSpPr>
          <p:nvPr>
            <p:ph type="ctrTitle" idx="3"/>
          </p:nvPr>
        </p:nvSpPr>
        <p:spPr>
          <a:xfrm>
            <a:off x="1350699" y="1975093"/>
            <a:ext cx="2374601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Intro to Graph Traversal Algorithms</a:t>
            </a:r>
            <a:endParaRPr dirty="0"/>
          </a:p>
        </p:txBody>
      </p:sp>
      <p:sp>
        <p:nvSpPr>
          <p:cNvPr id="263" name="Google Shape;263;p54"/>
          <p:cNvSpPr txBox="1">
            <a:spLocks noGrp="1"/>
          </p:cNvSpPr>
          <p:nvPr>
            <p:ph type="title" idx="5"/>
          </p:nvPr>
        </p:nvSpPr>
        <p:spPr>
          <a:xfrm>
            <a:off x="1830088" y="1285408"/>
            <a:ext cx="13194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264" name="Google Shape;264;p54"/>
          <p:cNvSpPr txBox="1">
            <a:spLocks noGrp="1"/>
          </p:cNvSpPr>
          <p:nvPr>
            <p:ph type="ctrTitle" idx="15"/>
          </p:nvPr>
        </p:nvSpPr>
        <p:spPr>
          <a:xfrm>
            <a:off x="345600" y="3944950"/>
            <a:ext cx="26913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DFS Implementation</a:t>
            </a:r>
            <a:endParaRPr/>
          </a:p>
        </p:txBody>
      </p:sp>
      <p:sp>
        <p:nvSpPr>
          <p:cNvPr id="265" name="Google Shape;265;p54"/>
          <p:cNvSpPr txBox="1">
            <a:spLocks noGrp="1"/>
          </p:cNvSpPr>
          <p:nvPr>
            <p:ph type="title" idx="17"/>
          </p:nvPr>
        </p:nvSpPr>
        <p:spPr>
          <a:xfrm>
            <a:off x="1031559" y="3174144"/>
            <a:ext cx="13194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266" name="Google Shape;266;p54"/>
          <p:cNvSpPr txBox="1">
            <a:spLocks noGrp="1"/>
          </p:cNvSpPr>
          <p:nvPr>
            <p:ph type="ctrTitle" idx="21"/>
          </p:nvPr>
        </p:nvSpPr>
        <p:spPr>
          <a:xfrm>
            <a:off x="1666650" y="409525"/>
            <a:ext cx="5810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267" name="Google Shape;267;p54"/>
          <p:cNvSpPr txBox="1"/>
          <p:nvPr/>
        </p:nvSpPr>
        <p:spPr>
          <a:xfrm>
            <a:off x="5904949" y="3944950"/>
            <a:ext cx="26913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</a:pPr>
            <a:r>
              <a:rPr lang="en-US" sz="20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Conclusion</a:t>
            </a:r>
            <a:endParaRPr sz="2000"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8" name="Google Shape;268;p54"/>
          <p:cNvSpPr txBox="1"/>
          <p:nvPr/>
        </p:nvSpPr>
        <p:spPr>
          <a:xfrm>
            <a:off x="6590901" y="3174144"/>
            <a:ext cx="13194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nton"/>
              <a:buNone/>
            </a:pPr>
            <a:r>
              <a:rPr lang="en-US" sz="48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48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4"/>
          <p:cNvSpPr txBox="1"/>
          <p:nvPr/>
        </p:nvSpPr>
        <p:spPr>
          <a:xfrm>
            <a:off x="3912301" y="3174144"/>
            <a:ext cx="13194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nton"/>
              <a:buNone/>
            </a:pPr>
            <a:r>
              <a:rPr lang="en-US" sz="48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4"/>
          <p:cNvSpPr txBox="1"/>
          <p:nvPr/>
        </p:nvSpPr>
        <p:spPr>
          <a:xfrm>
            <a:off x="3226349" y="3944950"/>
            <a:ext cx="26913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</a:pPr>
            <a:r>
              <a:rPr lang="en-US" sz="2000" dirty="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DFS Applications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039" y="64921"/>
            <a:ext cx="4598210" cy="5598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DFS Implementation – Code</a:t>
            </a:r>
            <a:endParaRPr lang="en-US" sz="3200" dirty="0">
              <a:solidFill>
                <a:srgbClr val="FF00FF"/>
              </a:solidFill>
              <a:latin typeface="Anton" panose="020B0604020202020204" charset="0"/>
            </a:endParaRPr>
          </a:p>
        </p:txBody>
      </p:sp>
      <p:sp>
        <p:nvSpPr>
          <p:cNvPr id="13" name="Google Shape;431;g2bece23cc5c_0_334">
            <a:extLst>
              <a:ext uri="{FF2B5EF4-FFF2-40B4-BE49-F238E27FC236}">
                <a16:creationId xmlns:a16="http://schemas.microsoft.com/office/drawing/2014/main" id="{C2C931C1-1799-E1BC-1BFD-A1BB7BFF02B6}"/>
              </a:ext>
            </a:extLst>
          </p:cNvPr>
          <p:cNvSpPr txBox="1">
            <a:spLocks/>
          </p:cNvSpPr>
          <p:nvPr/>
        </p:nvSpPr>
        <p:spPr>
          <a:xfrm>
            <a:off x="69839" y="64921"/>
            <a:ext cx="5472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>
              <a:buSzPts val="4800"/>
            </a:pPr>
            <a:r>
              <a:rPr lang="en-US" dirty="0">
                <a:solidFill>
                  <a:srgbClr val="15345B"/>
                </a:solidFill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59B0EE-3C69-1FC3-8DF3-37EA4BF28673}"/>
              </a:ext>
            </a:extLst>
          </p:cNvPr>
          <p:cNvSpPr txBox="1"/>
          <p:nvPr/>
        </p:nvSpPr>
        <p:spPr>
          <a:xfrm>
            <a:off x="694673" y="619185"/>
            <a:ext cx="794995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u="none" strike="noStrike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&gt;&gt; adj;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 visited;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u="none" strike="noStrike" dirty="0" err="1">
                <a:solidFill>
                  <a:srgbClr val="99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u) {...}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u="none" strike="noStrike" dirty="0">
                <a:solidFill>
                  <a:srgbClr val="99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nodes, edges;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200" b="0" i="0" u="none" strike="noStrike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&gt;&gt; nodes &gt;&gt; edges;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200" b="0" i="1" u="none" strike="noStrike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// assign resizes the container and fills it with a value</a:t>
            </a:r>
          </a:p>
          <a:p>
            <a:r>
              <a:rPr lang="en-US" sz="1200" b="0" i="1" u="none" strike="noStrike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    // resize the adj list and initialize with empty vectors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adj.assign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(nodes + </a:t>
            </a:r>
            <a:r>
              <a:rPr lang="en-US" sz="12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{});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i="1" u="none" strike="noStrike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// resize the visited array and initialize with false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visited.assign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(nodes + </a:t>
            </a:r>
            <a:r>
              <a:rPr lang="en-US" sz="12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&lt; edges; ++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    </a:t>
            </a: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from, to;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  </a:t>
            </a:r>
            <a:r>
              <a:rPr lang="en-US" sz="1200" b="0" i="0" u="none" strike="noStrike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&gt;&gt; from &gt;&gt; to;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i="1" u="none" strike="noStrike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// add edges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  adj[from].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(to);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  adj[to].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(from);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  }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3571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959B0EE-3C69-1FC3-8DF3-37EA4BF28673}"/>
              </a:ext>
            </a:extLst>
          </p:cNvPr>
          <p:cNvSpPr txBox="1"/>
          <p:nvPr/>
        </p:nvSpPr>
        <p:spPr>
          <a:xfrm>
            <a:off x="694673" y="803850"/>
            <a:ext cx="79499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u="none" strike="noStrike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&gt;&gt; adj;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 visited;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u="none" strike="noStrike" dirty="0" err="1">
                <a:solidFill>
                  <a:srgbClr val="99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u) {</a:t>
            </a:r>
          </a:p>
          <a:p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  visited[u] = </a:t>
            </a:r>
            <a:r>
              <a:rPr lang="en-US" sz="12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200" b="0" i="0" u="none" strike="noStrike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&lt;&lt; u &lt;&lt; </a:t>
            </a:r>
            <a:r>
              <a:rPr lang="en-US" sz="1200" b="0" i="0" u="none" strike="noStrike" dirty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neig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adj[u]) {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  </a:t>
            </a: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(!visited[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neig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    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neig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  }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u="none" strike="noStrike" dirty="0">
                <a:solidFill>
                  <a:srgbClr val="99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nodes, edges;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200" b="0" i="0" u="none" strike="noStrike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&gt;&gt; nodes &gt;&gt; edges;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adj.assign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(nodes + </a:t>
            </a:r>
            <a:r>
              <a:rPr lang="en-US" sz="12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{});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visited.assign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(nodes + </a:t>
            </a:r>
            <a:r>
              <a:rPr lang="en-US" sz="12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&lt; edges; ++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{...} </a:t>
            </a:r>
            <a:r>
              <a:rPr lang="en-US" sz="1200" b="0" i="1" u="none" strike="noStrike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// add edges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192B753-EB3D-1F04-5BB0-F6DDA7D7F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039" y="64921"/>
            <a:ext cx="4598210" cy="5598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DFS Implementation – Code</a:t>
            </a:r>
            <a:endParaRPr lang="en-US" sz="3200" dirty="0">
              <a:solidFill>
                <a:srgbClr val="FF00FF"/>
              </a:solidFill>
              <a:latin typeface="Anton" panose="020B0604020202020204" charset="0"/>
            </a:endParaRPr>
          </a:p>
        </p:txBody>
      </p:sp>
      <p:sp>
        <p:nvSpPr>
          <p:cNvPr id="6" name="Google Shape;431;g2bece23cc5c_0_334">
            <a:extLst>
              <a:ext uri="{FF2B5EF4-FFF2-40B4-BE49-F238E27FC236}">
                <a16:creationId xmlns:a16="http://schemas.microsoft.com/office/drawing/2014/main" id="{B2D4D077-2CE9-8A6D-0EF8-C16D127FD046}"/>
              </a:ext>
            </a:extLst>
          </p:cNvPr>
          <p:cNvSpPr txBox="1">
            <a:spLocks/>
          </p:cNvSpPr>
          <p:nvPr/>
        </p:nvSpPr>
        <p:spPr>
          <a:xfrm>
            <a:off x="69839" y="64921"/>
            <a:ext cx="5472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>
              <a:buSzPts val="4800"/>
            </a:pPr>
            <a:r>
              <a:rPr lang="en-US" dirty="0">
                <a:solidFill>
                  <a:srgbClr val="15345B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752821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c32ebe5cb4_0_255"/>
          <p:cNvSpPr txBox="1">
            <a:spLocks noGrp="1"/>
          </p:cNvSpPr>
          <p:nvPr>
            <p:ph type="ctrTitle"/>
          </p:nvPr>
        </p:nvSpPr>
        <p:spPr>
          <a:xfrm>
            <a:off x="748350" y="307725"/>
            <a:ext cx="45567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Example</a:t>
            </a:r>
            <a:endParaRPr dirty="0"/>
          </a:p>
        </p:txBody>
      </p:sp>
      <p:sp>
        <p:nvSpPr>
          <p:cNvPr id="554" name="Google Shape;554;g2c32ebe5cb4_0_255"/>
          <p:cNvSpPr txBox="1">
            <a:spLocks noGrp="1"/>
          </p:cNvSpPr>
          <p:nvPr>
            <p:ph type="body" idx="1"/>
          </p:nvPr>
        </p:nvSpPr>
        <p:spPr>
          <a:xfrm>
            <a:off x="748350" y="1063525"/>
            <a:ext cx="7647300" cy="366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Input</a:t>
            </a:r>
            <a:r>
              <a:rPr lang="en-US" sz="1800" dirty="0">
                <a:latin typeface="+mj-lt"/>
              </a:rPr>
              <a:t>: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100000"/>
              <a:buNone/>
            </a:pPr>
            <a:r>
              <a:rPr lang="en-US" sz="1800" dirty="0">
                <a:latin typeface="+mj-lt"/>
              </a:rPr>
              <a:t>5 5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100000"/>
              <a:buNone/>
            </a:pPr>
            <a:r>
              <a:rPr lang="en-US" sz="1800" dirty="0">
                <a:latin typeface="+mj-lt"/>
              </a:rPr>
              <a:t>1 4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100000"/>
              <a:buNone/>
            </a:pPr>
            <a:r>
              <a:rPr lang="en-US" sz="1800" dirty="0">
                <a:latin typeface="+mj-lt"/>
              </a:rPr>
              <a:t>4 5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100000"/>
              <a:buNone/>
            </a:pPr>
            <a:r>
              <a:rPr lang="en-US" sz="1800" dirty="0">
                <a:latin typeface="+mj-lt"/>
              </a:rPr>
              <a:t>4 3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100000"/>
              <a:buNone/>
            </a:pPr>
            <a:r>
              <a:rPr lang="en-US" sz="1800" dirty="0">
                <a:latin typeface="+mj-lt"/>
              </a:rPr>
              <a:t>3 5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2400"/>
              </a:spcAft>
              <a:buClr>
                <a:schemeClr val="tx2"/>
              </a:buClr>
              <a:buSzPct val="100000"/>
              <a:buNone/>
            </a:pPr>
            <a:r>
              <a:rPr lang="en-US" sz="1800" dirty="0">
                <a:latin typeface="+mj-lt"/>
              </a:rPr>
              <a:t>3 2</a:t>
            </a:r>
          </a:p>
          <a:p>
            <a:pPr marL="342900" lvl="1" indent="-3429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The first line is the number of nodes (5) and edges (5), respectively.</a:t>
            </a:r>
          </a:p>
          <a:p>
            <a:pPr marL="342900" lvl="1" indent="-342900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The next 5 lines represents the edges. Each of them contains two integers u &amp; v, meaning that there is an edges between u and v.</a:t>
            </a:r>
          </a:p>
        </p:txBody>
      </p:sp>
      <p:sp>
        <p:nvSpPr>
          <p:cNvPr id="524" name="Oval 523">
            <a:extLst>
              <a:ext uri="{FF2B5EF4-FFF2-40B4-BE49-F238E27FC236}">
                <a16:creationId xmlns:a16="http://schemas.microsoft.com/office/drawing/2014/main" id="{5F95AE96-013B-A77E-55CE-BB392B74DF28}"/>
              </a:ext>
            </a:extLst>
          </p:cNvPr>
          <p:cNvSpPr/>
          <p:nvPr/>
        </p:nvSpPr>
        <p:spPr>
          <a:xfrm>
            <a:off x="5600892" y="1004767"/>
            <a:ext cx="505058" cy="4865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25" name="Oval 524">
            <a:extLst>
              <a:ext uri="{FF2B5EF4-FFF2-40B4-BE49-F238E27FC236}">
                <a16:creationId xmlns:a16="http://schemas.microsoft.com/office/drawing/2014/main" id="{D13E8E84-EDBB-4282-DA28-14945086F8A5}"/>
              </a:ext>
            </a:extLst>
          </p:cNvPr>
          <p:cNvSpPr/>
          <p:nvPr/>
        </p:nvSpPr>
        <p:spPr>
          <a:xfrm>
            <a:off x="4294934" y="1203280"/>
            <a:ext cx="505058" cy="4865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6" name="Oval 525">
            <a:extLst>
              <a:ext uri="{FF2B5EF4-FFF2-40B4-BE49-F238E27FC236}">
                <a16:creationId xmlns:a16="http://schemas.microsoft.com/office/drawing/2014/main" id="{AE278D9C-4C02-4F6D-D3BA-64249DD668B0}"/>
              </a:ext>
            </a:extLst>
          </p:cNvPr>
          <p:cNvSpPr/>
          <p:nvPr/>
        </p:nvSpPr>
        <p:spPr>
          <a:xfrm>
            <a:off x="3749672" y="1989822"/>
            <a:ext cx="505058" cy="4865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E5FDE2FB-C081-EE0A-E95F-15551933A6BF}"/>
              </a:ext>
            </a:extLst>
          </p:cNvPr>
          <p:cNvSpPr/>
          <p:nvPr/>
        </p:nvSpPr>
        <p:spPr>
          <a:xfrm>
            <a:off x="5215067" y="1850689"/>
            <a:ext cx="505058" cy="4865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28" name="Oval 527">
            <a:extLst>
              <a:ext uri="{FF2B5EF4-FFF2-40B4-BE49-F238E27FC236}">
                <a16:creationId xmlns:a16="http://schemas.microsoft.com/office/drawing/2014/main" id="{57125DB6-6DB2-885B-87C2-A54C09EB6DB9}"/>
              </a:ext>
            </a:extLst>
          </p:cNvPr>
          <p:cNvSpPr/>
          <p:nvPr/>
        </p:nvSpPr>
        <p:spPr>
          <a:xfrm>
            <a:off x="4799992" y="2571750"/>
            <a:ext cx="505058" cy="4865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2</a:t>
            </a:r>
            <a:endParaRPr lang="en-US" dirty="0"/>
          </a:p>
        </p:txBody>
      </p: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0591F1BC-455B-59DA-8341-A53577B6CB71}"/>
              </a:ext>
            </a:extLst>
          </p:cNvPr>
          <p:cNvCxnSpPr>
            <a:cxnSpLocks/>
            <a:stCxn id="525" idx="3"/>
            <a:endCxn id="526" idx="0"/>
          </p:cNvCxnSpPr>
          <p:nvPr/>
        </p:nvCxnSpPr>
        <p:spPr>
          <a:xfrm flipH="1">
            <a:off x="4002201" y="1618609"/>
            <a:ext cx="366697" cy="37121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AEB272D7-9559-278F-4469-2C04EE69F092}"/>
              </a:ext>
            </a:extLst>
          </p:cNvPr>
          <p:cNvCxnSpPr>
            <a:cxnSpLocks/>
            <a:stCxn id="525" idx="5"/>
            <a:endCxn id="527" idx="1"/>
          </p:cNvCxnSpPr>
          <p:nvPr/>
        </p:nvCxnSpPr>
        <p:spPr>
          <a:xfrm>
            <a:off x="4726028" y="1618609"/>
            <a:ext cx="563003" cy="30333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438CB927-60D8-F9BB-F13F-1074A8050FB8}"/>
              </a:ext>
            </a:extLst>
          </p:cNvPr>
          <p:cNvCxnSpPr>
            <a:cxnSpLocks/>
            <a:stCxn id="525" idx="6"/>
            <a:endCxn id="524" idx="2"/>
          </p:cNvCxnSpPr>
          <p:nvPr/>
        </p:nvCxnSpPr>
        <p:spPr>
          <a:xfrm flipV="1">
            <a:off x="4799992" y="1248061"/>
            <a:ext cx="800900" cy="19851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8FDD33B0-B655-79D2-7175-F4B2C7A4F0DD}"/>
              </a:ext>
            </a:extLst>
          </p:cNvPr>
          <p:cNvCxnSpPr>
            <a:cxnSpLocks/>
            <a:stCxn id="526" idx="6"/>
            <a:endCxn id="527" idx="2"/>
          </p:cNvCxnSpPr>
          <p:nvPr/>
        </p:nvCxnSpPr>
        <p:spPr>
          <a:xfrm flipV="1">
            <a:off x="4254730" y="2093983"/>
            <a:ext cx="960337" cy="13913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90728BA5-8D06-659F-03DA-5230C719062A}"/>
              </a:ext>
            </a:extLst>
          </p:cNvPr>
          <p:cNvCxnSpPr>
            <a:cxnSpLocks/>
            <a:stCxn id="526" idx="4"/>
            <a:endCxn id="528" idx="2"/>
          </p:cNvCxnSpPr>
          <p:nvPr/>
        </p:nvCxnSpPr>
        <p:spPr>
          <a:xfrm>
            <a:off x="4002201" y="2476410"/>
            <a:ext cx="797791" cy="33863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c32ebe5cb4_0_255"/>
          <p:cNvSpPr txBox="1">
            <a:spLocks noGrp="1"/>
          </p:cNvSpPr>
          <p:nvPr>
            <p:ph type="ctrTitle"/>
          </p:nvPr>
        </p:nvSpPr>
        <p:spPr>
          <a:xfrm>
            <a:off x="748350" y="307725"/>
            <a:ext cx="45567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Example</a:t>
            </a:r>
            <a:endParaRPr dirty="0"/>
          </a:p>
        </p:txBody>
      </p:sp>
      <p:sp>
        <p:nvSpPr>
          <p:cNvPr id="554" name="Google Shape;554;g2c32ebe5cb4_0_255"/>
          <p:cNvSpPr txBox="1">
            <a:spLocks noGrp="1"/>
          </p:cNvSpPr>
          <p:nvPr>
            <p:ph type="body" idx="1"/>
          </p:nvPr>
        </p:nvSpPr>
        <p:spPr>
          <a:xfrm>
            <a:off x="748350" y="1063525"/>
            <a:ext cx="7647300" cy="366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Output</a:t>
            </a:r>
            <a:r>
              <a:rPr lang="en-US" sz="1800" dirty="0">
                <a:latin typeface="+mj-lt"/>
              </a:rPr>
              <a:t>:</a:t>
            </a:r>
          </a:p>
        </p:txBody>
      </p:sp>
      <p:sp>
        <p:nvSpPr>
          <p:cNvPr id="556" name="Google Shape;556;g2c32ebe5cb4_0_255"/>
          <p:cNvSpPr/>
          <p:nvPr/>
        </p:nvSpPr>
        <p:spPr>
          <a:xfrm>
            <a:off x="1069580" y="1760796"/>
            <a:ext cx="1858460" cy="8663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648ACCC-32D3-DF35-6F47-4D89C53B2AEA}"/>
              </a:ext>
            </a:extLst>
          </p:cNvPr>
          <p:cNvSpPr/>
          <p:nvPr/>
        </p:nvSpPr>
        <p:spPr>
          <a:xfrm>
            <a:off x="5600892" y="1004767"/>
            <a:ext cx="505058" cy="4865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1457C5-67DB-485F-F0B3-801543E782B5}"/>
              </a:ext>
            </a:extLst>
          </p:cNvPr>
          <p:cNvSpPr/>
          <p:nvPr/>
        </p:nvSpPr>
        <p:spPr>
          <a:xfrm>
            <a:off x="4294934" y="1203280"/>
            <a:ext cx="505058" cy="4865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5B8A48-F605-00E7-524F-FBD1AC621F2D}"/>
              </a:ext>
            </a:extLst>
          </p:cNvPr>
          <p:cNvSpPr/>
          <p:nvPr/>
        </p:nvSpPr>
        <p:spPr>
          <a:xfrm>
            <a:off x="3749672" y="1989822"/>
            <a:ext cx="505058" cy="4865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43FCEE-F012-B09E-A9E9-9A3372AE08B9}"/>
              </a:ext>
            </a:extLst>
          </p:cNvPr>
          <p:cNvSpPr/>
          <p:nvPr/>
        </p:nvSpPr>
        <p:spPr>
          <a:xfrm>
            <a:off x="5215067" y="1850689"/>
            <a:ext cx="505058" cy="4865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8C785B-6212-023C-B11A-D0F4D5081296}"/>
              </a:ext>
            </a:extLst>
          </p:cNvPr>
          <p:cNvSpPr/>
          <p:nvPr/>
        </p:nvSpPr>
        <p:spPr>
          <a:xfrm>
            <a:off x="4799992" y="2571750"/>
            <a:ext cx="505058" cy="4865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2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841D01-BD50-302E-436C-6A85F0EF6179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4002201" y="1618609"/>
            <a:ext cx="366697" cy="37121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700BFC-4288-6E99-5AAD-95C0FC88767D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726028" y="1618609"/>
            <a:ext cx="563003" cy="30333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790B60-8D72-C046-CBD3-312AB6D992A2}"/>
              </a:ext>
            </a:extLst>
          </p:cNvPr>
          <p:cNvCxnSpPr>
            <a:cxnSpLocks/>
            <a:stCxn id="3" idx="6"/>
            <a:endCxn id="2" idx="2"/>
          </p:cNvCxnSpPr>
          <p:nvPr/>
        </p:nvCxnSpPr>
        <p:spPr>
          <a:xfrm flipV="1">
            <a:off x="4799992" y="1248061"/>
            <a:ext cx="800900" cy="19851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B8EB5C-6C42-0E3C-1CB8-1F1E9AFF82D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254730" y="2093983"/>
            <a:ext cx="960337" cy="13913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0BFB2A-9FEA-399F-81AA-4AC1A772D427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4002201" y="2476410"/>
            <a:ext cx="797791" cy="33863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744132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c32ebe5cb4_0_255"/>
          <p:cNvSpPr txBox="1">
            <a:spLocks noGrp="1"/>
          </p:cNvSpPr>
          <p:nvPr>
            <p:ph type="ctrTitle"/>
          </p:nvPr>
        </p:nvSpPr>
        <p:spPr>
          <a:xfrm>
            <a:off x="748350" y="307725"/>
            <a:ext cx="45567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Example</a:t>
            </a:r>
            <a:endParaRPr dirty="0"/>
          </a:p>
        </p:txBody>
      </p:sp>
      <p:sp>
        <p:nvSpPr>
          <p:cNvPr id="554" name="Google Shape;554;g2c32ebe5cb4_0_255"/>
          <p:cNvSpPr txBox="1">
            <a:spLocks noGrp="1"/>
          </p:cNvSpPr>
          <p:nvPr>
            <p:ph type="body" idx="1"/>
          </p:nvPr>
        </p:nvSpPr>
        <p:spPr>
          <a:xfrm>
            <a:off x="748350" y="1063525"/>
            <a:ext cx="7647300" cy="366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Output</a:t>
            </a:r>
            <a:r>
              <a:rPr lang="en-US" sz="1800" dirty="0">
                <a:latin typeface="+mj-lt"/>
              </a:rPr>
              <a:t>:</a:t>
            </a:r>
          </a:p>
        </p:txBody>
      </p:sp>
      <p:sp>
        <p:nvSpPr>
          <p:cNvPr id="556" name="Google Shape;556;g2c32ebe5cb4_0_255"/>
          <p:cNvSpPr/>
          <p:nvPr/>
        </p:nvSpPr>
        <p:spPr>
          <a:xfrm>
            <a:off x="1069580" y="1760796"/>
            <a:ext cx="1858460" cy="8663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648ACCC-32D3-DF35-6F47-4D89C53B2AEA}"/>
              </a:ext>
            </a:extLst>
          </p:cNvPr>
          <p:cNvSpPr/>
          <p:nvPr/>
        </p:nvSpPr>
        <p:spPr>
          <a:xfrm>
            <a:off x="5600892" y="1004767"/>
            <a:ext cx="505058" cy="48658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1457C5-67DB-485F-F0B3-801543E782B5}"/>
              </a:ext>
            </a:extLst>
          </p:cNvPr>
          <p:cNvSpPr/>
          <p:nvPr/>
        </p:nvSpPr>
        <p:spPr>
          <a:xfrm>
            <a:off x="4294934" y="1203280"/>
            <a:ext cx="505058" cy="4865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5B8A48-F605-00E7-524F-FBD1AC621F2D}"/>
              </a:ext>
            </a:extLst>
          </p:cNvPr>
          <p:cNvSpPr/>
          <p:nvPr/>
        </p:nvSpPr>
        <p:spPr>
          <a:xfrm>
            <a:off x="3749672" y="1989822"/>
            <a:ext cx="505058" cy="4865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43FCEE-F012-B09E-A9E9-9A3372AE08B9}"/>
              </a:ext>
            </a:extLst>
          </p:cNvPr>
          <p:cNvSpPr/>
          <p:nvPr/>
        </p:nvSpPr>
        <p:spPr>
          <a:xfrm>
            <a:off x="5215067" y="1850689"/>
            <a:ext cx="505058" cy="4865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8C785B-6212-023C-B11A-D0F4D5081296}"/>
              </a:ext>
            </a:extLst>
          </p:cNvPr>
          <p:cNvSpPr/>
          <p:nvPr/>
        </p:nvSpPr>
        <p:spPr>
          <a:xfrm>
            <a:off x="4799992" y="2571750"/>
            <a:ext cx="505058" cy="4865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2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841D01-BD50-302E-436C-6A85F0EF6179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4002201" y="1618609"/>
            <a:ext cx="366697" cy="37121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700BFC-4288-6E99-5AAD-95C0FC88767D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726028" y="1618609"/>
            <a:ext cx="563003" cy="30333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790B60-8D72-C046-CBD3-312AB6D992A2}"/>
              </a:ext>
            </a:extLst>
          </p:cNvPr>
          <p:cNvCxnSpPr>
            <a:cxnSpLocks/>
            <a:stCxn id="3" idx="6"/>
            <a:endCxn id="2" idx="2"/>
          </p:cNvCxnSpPr>
          <p:nvPr/>
        </p:nvCxnSpPr>
        <p:spPr>
          <a:xfrm flipV="1">
            <a:off x="4799992" y="1248061"/>
            <a:ext cx="800900" cy="19851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B8EB5C-6C42-0E3C-1CB8-1F1E9AFF82D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254730" y="2093983"/>
            <a:ext cx="960337" cy="13913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0BFB2A-9FEA-399F-81AA-4AC1A772D427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4002201" y="2476410"/>
            <a:ext cx="797791" cy="33863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71072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c32ebe5cb4_0_255"/>
          <p:cNvSpPr txBox="1">
            <a:spLocks noGrp="1"/>
          </p:cNvSpPr>
          <p:nvPr>
            <p:ph type="ctrTitle"/>
          </p:nvPr>
        </p:nvSpPr>
        <p:spPr>
          <a:xfrm>
            <a:off x="748350" y="307725"/>
            <a:ext cx="45567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Example</a:t>
            </a:r>
            <a:endParaRPr dirty="0"/>
          </a:p>
        </p:txBody>
      </p:sp>
      <p:sp>
        <p:nvSpPr>
          <p:cNvPr id="554" name="Google Shape;554;g2c32ebe5cb4_0_255"/>
          <p:cNvSpPr txBox="1">
            <a:spLocks noGrp="1"/>
          </p:cNvSpPr>
          <p:nvPr>
            <p:ph type="body" idx="1"/>
          </p:nvPr>
        </p:nvSpPr>
        <p:spPr>
          <a:xfrm>
            <a:off x="748350" y="1063525"/>
            <a:ext cx="7647300" cy="366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Output</a:t>
            </a:r>
            <a:r>
              <a:rPr lang="en-US" sz="1800" dirty="0">
                <a:latin typeface="+mj-lt"/>
              </a:rPr>
              <a:t>:</a:t>
            </a:r>
          </a:p>
        </p:txBody>
      </p:sp>
      <p:sp>
        <p:nvSpPr>
          <p:cNvPr id="556" name="Google Shape;556;g2c32ebe5cb4_0_255"/>
          <p:cNvSpPr/>
          <p:nvPr/>
        </p:nvSpPr>
        <p:spPr>
          <a:xfrm>
            <a:off x="1069580" y="1760796"/>
            <a:ext cx="1858460" cy="8663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1 4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648ACCC-32D3-DF35-6F47-4D89C53B2AEA}"/>
              </a:ext>
            </a:extLst>
          </p:cNvPr>
          <p:cNvSpPr/>
          <p:nvPr/>
        </p:nvSpPr>
        <p:spPr>
          <a:xfrm>
            <a:off x="5600892" y="1004767"/>
            <a:ext cx="505058" cy="48658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1457C5-67DB-485F-F0B3-801543E782B5}"/>
              </a:ext>
            </a:extLst>
          </p:cNvPr>
          <p:cNvSpPr/>
          <p:nvPr/>
        </p:nvSpPr>
        <p:spPr>
          <a:xfrm>
            <a:off x="4294934" y="1203280"/>
            <a:ext cx="505058" cy="48658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5B8A48-F605-00E7-524F-FBD1AC621F2D}"/>
              </a:ext>
            </a:extLst>
          </p:cNvPr>
          <p:cNvSpPr/>
          <p:nvPr/>
        </p:nvSpPr>
        <p:spPr>
          <a:xfrm>
            <a:off x="3749672" y="1989822"/>
            <a:ext cx="505058" cy="4865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43FCEE-F012-B09E-A9E9-9A3372AE08B9}"/>
              </a:ext>
            </a:extLst>
          </p:cNvPr>
          <p:cNvSpPr/>
          <p:nvPr/>
        </p:nvSpPr>
        <p:spPr>
          <a:xfrm>
            <a:off x="5215067" y="1850689"/>
            <a:ext cx="505058" cy="4865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8C785B-6212-023C-B11A-D0F4D5081296}"/>
              </a:ext>
            </a:extLst>
          </p:cNvPr>
          <p:cNvSpPr/>
          <p:nvPr/>
        </p:nvSpPr>
        <p:spPr>
          <a:xfrm>
            <a:off x="4799992" y="2571750"/>
            <a:ext cx="505058" cy="4865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2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841D01-BD50-302E-436C-6A85F0EF6179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4002201" y="1618609"/>
            <a:ext cx="366697" cy="37121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700BFC-4288-6E99-5AAD-95C0FC88767D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726028" y="1618609"/>
            <a:ext cx="563003" cy="30333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790B60-8D72-C046-CBD3-312AB6D992A2}"/>
              </a:ext>
            </a:extLst>
          </p:cNvPr>
          <p:cNvCxnSpPr>
            <a:cxnSpLocks/>
            <a:stCxn id="3" idx="6"/>
            <a:endCxn id="2" idx="2"/>
          </p:cNvCxnSpPr>
          <p:nvPr/>
        </p:nvCxnSpPr>
        <p:spPr>
          <a:xfrm flipV="1">
            <a:off x="4799992" y="1248061"/>
            <a:ext cx="800900" cy="19851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B8EB5C-6C42-0E3C-1CB8-1F1E9AFF82D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254730" y="2093983"/>
            <a:ext cx="960337" cy="13913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0BFB2A-9FEA-399F-81AA-4AC1A772D427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4002201" y="2476410"/>
            <a:ext cx="797791" cy="33863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29452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c32ebe5cb4_0_255"/>
          <p:cNvSpPr txBox="1">
            <a:spLocks noGrp="1"/>
          </p:cNvSpPr>
          <p:nvPr>
            <p:ph type="ctrTitle"/>
          </p:nvPr>
        </p:nvSpPr>
        <p:spPr>
          <a:xfrm>
            <a:off x="748350" y="307725"/>
            <a:ext cx="45567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Example</a:t>
            </a:r>
            <a:endParaRPr dirty="0"/>
          </a:p>
        </p:txBody>
      </p:sp>
      <p:sp>
        <p:nvSpPr>
          <p:cNvPr id="554" name="Google Shape;554;g2c32ebe5cb4_0_255"/>
          <p:cNvSpPr txBox="1">
            <a:spLocks noGrp="1"/>
          </p:cNvSpPr>
          <p:nvPr>
            <p:ph type="body" idx="1"/>
          </p:nvPr>
        </p:nvSpPr>
        <p:spPr>
          <a:xfrm>
            <a:off x="748350" y="1063525"/>
            <a:ext cx="7647300" cy="366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Output</a:t>
            </a:r>
            <a:r>
              <a:rPr lang="en-US" sz="1800" dirty="0">
                <a:latin typeface="+mj-lt"/>
              </a:rPr>
              <a:t>:</a:t>
            </a:r>
          </a:p>
        </p:txBody>
      </p:sp>
      <p:sp>
        <p:nvSpPr>
          <p:cNvPr id="556" name="Google Shape;556;g2c32ebe5cb4_0_255"/>
          <p:cNvSpPr/>
          <p:nvPr/>
        </p:nvSpPr>
        <p:spPr>
          <a:xfrm>
            <a:off x="1069580" y="1760796"/>
            <a:ext cx="1858460" cy="8663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1 4 5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648ACCC-32D3-DF35-6F47-4D89C53B2AEA}"/>
              </a:ext>
            </a:extLst>
          </p:cNvPr>
          <p:cNvSpPr/>
          <p:nvPr/>
        </p:nvSpPr>
        <p:spPr>
          <a:xfrm>
            <a:off x="5600892" y="1004767"/>
            <a:ext cx="505058" cy="48658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1457C5-67DB-485F-F0B3-801543E782B5}"/>
              </a:ext>
            </a:extLst>
          </p:cNvPr>
          <p:cNvSpPr/>
          <p:nvPr/>
        </p:nvSpPr>
        <p:spPr>
          <a:xfrm>
            <a:off x="4294934" y="1203280"/>
            <a:ext cx="505058" cy="48658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5B8A48-F605-00E7-524F-FBD1AC621F2D}"/>
              </a:ext>
            </a:extLst>
          </p:cNvPr>
          <p:cNvSpPr/>
          <p:nvPr/>
        </p:nvSpPr>
        <p:spPr>
          <a:xfrm>
            <a:off x="3749672" y="1989822"/>
            <a:ext cx="505058" cy="4865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43FCEE-F012-B09E-A9E9-9A3372AE08B9}"/>
              </a:ext>
            </a:extLst>
          </p:cNvPr>
          <p:cNvSpPr/>
          <p:nvPr/>
        </p:nvSpPr>
        <p:spPr>
          <a:xfrm>
            <a:off x="5215067" y="1850689"/>
            <a:ext cx="505058" cy="48658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8C785B-6212-023C-B11A-D0F4D5081296}"/>
              </a:ext>
            </a:extLst>
          </p:cNvPr>
          <p:cNvSpPr/>
          <p:nvPr/>
        </p:nvSpPr>
        <p:spPr>
          <a:xfrm>
            <a:off x="4799992" y="2571750"/>
            <a:ext cx="505058" cy="4865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2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841D01-BD50-302E-436C-6A85F0EF6179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4002201" y="1618609"/>
            <a:ext cx="366697" cy="37121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700BFC-4288-6E99-5AAD-95C0FC88767D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726028" y="1618609"/>
            <a:ext cx="563003" cy="30333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790B60-8D72-C046-CBD3-312AB6D992A2}"/>
              </a:ext>
            </a:extLst>
          </p:cNvPr>
          <p:cNvCxnSpPr>
            <a:cxnSpLocks/>
            <a:stCxn id="3" idx="6"/>
            <a:endCxn id="2" idx="2"/>
          </p:cNvCxnSpPr>
          <p:nvPr/>
        </p:nvCxnSpPr>
        <p:spPr>
          <a:xfrm flipV="1">
            <a:off x="4799992" y="1248061"/>
            <a:ext cx="800900" cy="19851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B8EB5C-6C42-0E3C-1CB8-1F1E9AFF82D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254730" y="2093983"/>
            <a:ext cx="960337" cy="13913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0BFB2A-9FEA-399F-81AA-4AC1A772D427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4002201" y="2476410"/>
            <a:ext cx="797791" cy="33863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79355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c32ebe5cb4_0_255"/>
          <p:cNvSpPr txBox="1">
            <a:spLocks noGrp="1"/>
          </p:cNvSpPr>
          <p:nvPr>
            <p:ph type="ctrTitle"/>
          </p:nvPr>
        </p:nvSpPr>
        <p:spPr>
          <a:xfrm>
            <a:off x="748350" y="307725"/>
            <a:ext cx="45567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Example</a:t>
            </a:r>
            <a:endParaRPr dirty="0"/>
          </a:p>
        </p:txBody>
      </p:sp>
      <p:sp>
        <p:nvSpPr>
          <p:cNvPr id="554" name="Google Shape;554;g2c32ebe5cb4_0_255"/>
          <p:cNvSpPr txBox="1">
            <a:spLocks noGrp="1"/>
          </p:cNvSpPr>
          <p:nvPr>
            <p:ph type="body" idx="1"/>
          </p:nvPr>
        </p:nvSpPr>
        <p:spPr>
          <a:xfrm>
            <a:off x="748350" y="1063525"/>
            <a:ext cx="7647300" cy="366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Output</a:t>
            </a:r>
            <a:r>
              <a:rPr lang="en-US" sz="1800" dirty="0">
                <a:latin typeface="+mj-lt"/>
              </a:rPr>
              <a:t>:</a:t>
            </a:r>
          </a:p>
        </p:txBody>
      </p:sp>
      <p:sp>
        <p:nvSpPr>
          <p:cNvPr id="556" name="Google Shape;556;g2c32ebe5cb4_0_255"/>
          <p:cNvSpPr/>
          <p:nvPr/>
        </p:nvSpPr>
        <p:spPr>
          <a:xfrm>
            <a:off x="1069580" y="1760796"/>
            <a:ext cx="1858460" cy="8663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1 4 5 3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648ACCC-32D3-DF35-6F47-4D89C53B2AEA}"/>
              </a:ext>
            </a:extLst>
          </p:cNvPr>
          <p:cNvSpPr/>
          <p:nvPr/>
        </p:nvSpPr>
        <p:spPr>
          <a:xfrm>
            <a:off x="5600892" y="1004767"/>
            <a:ext cx="505058" cy="48658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1457C5-67DB-485F-F0B3-801543E782B5}"/>
              </a:ext>
            </a:extLst>
          </p:cNvPr>
          <p:cNvSpPr/>
          <p:nvPr/>
        </p:nvSpPr>
        <p:spPr>
          <a:xfrm>
            <a:off x="4294934" y="1203280"/>
            <a:ext cx="505058" cy="48658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5B8A48-F605-00E7-524F-FBD1AC621F2D}"/>
              </a:ext>
            </a:extLst>
          </p:cNvPr>
          <p:cNvSpPr/>
          <p:nvPr/>
        </p:nvSpPr>
        <p:spPr>
          <a:xfrm>
            <a:off x="3749672" y="1989822"/>
            <a:ext cx="505058" cy="48658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43FCEE-F012-B09E-A9E9-9A3372AE08B9}"/>
              </a:ext>
            </a:extLst>
          </p:cNvPr>
          <p:cNvSpPr/>
          <p:nvPr/>
        </p:nvSpPr>
        <p:spPr>
          <a:xfrm>
            <a:off x="5215067" y="1850689"/>
            <a:ext cx="505058" cy="48658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8C785B-6212-023C-B11A-D0F4D5081296}"/>
              </a:ext>
            </a:extLst>
          </p:cNvPr>
          <p:cNvSpPr/>
          <p:nvPr/>
        </p:nvSpPr>
        <p:spPr>
          <a:xfrm>
            <a:off x="4799992" y="2571750"/>
            <a:ext cx="505058" cy="4865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2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841D01-BD50-302E-436C-6A85F0EF6179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4002201" y="1618609"/>
            <a:ext cx="366697" cy="37121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700BFC-4288-6E99-5AAD-95C0FC88767D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726028" y="1618609"/>
            <a:ext cx="563003" cy="30333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790B60-8D72-C046-CBD3-312AB6D992A2}"/>
              </a:ext>
            </a:extLst>
          </p:cNvPr>
          <p:cNvCxnSpPr>
            <a:cxnSpLocks/>
            <a:stCxn id="3" idx="6"/>
            <a:endCxn id="2" idx="2"/>
          </p:cNvCxnSpPr>
          <p:nvPr/>
        </p:nvCxnSpPr>
        <p:spPr>
          <a:xfrm flipV="1">
            <a:off x="4799992" y="1248061"/>
            <a:ext cx="800900" cy="19851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B8EB5C-6C42-0E3C-1CB8-1F1E9AFF82D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254730" y="2093983"/>
            <a:ext cx="960337" cy="13913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0BFB2A-9FEA-399F-81AA-4AC1A772D427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4002201" y="2476410"/>
            <a:ext cx="797791" cy="33863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6746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c32ebe5cb4_0_255"/>
          <p:cNvSpPr txBox="1">
            <a:spLocks noGrp="1"/>
          </p:cNvSpPr>
          <p:nvPr>
            <p:ph type="ctrTitle"/>
          </p:nvPr>
        </p:nvSpPr>
        <p:spPr>
          <a:xfrm>
            <a:off x="748350" y="307725"/>
            <a:ext cx="45567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Example</a:t>
            </a:r>
            <a:endParaRPr dirty="0"/>
          </a:p>
        </p:txBody>
      </p:sp>
      <p:sp>
        <p:nvSpPr>
          <p:cNvPr id="554" name="Google Shape;554;g2c32ebe5cb4_0_255"/>
          <p:cNvSpPr txBox="1">
            <a:spLocks noGrp="1"/>
          </p:cNvSpPr>
          <p:nvPr>
            <p:ph type="body" idx="1"/>
          </p:nvPr>
        </p:nvSpPr>
        <p:spPr>
          <a:xfrm>
            <a:off x="748350" y="1063525"/>
            <a:ext cx="7647300" cy="366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Output</a:t>
            </a:r>
            <a:r>
              <a:rPr lang="en-US" sz="1800" dirty="0">
                <a:latin typeface="+mj-lt"/>
              </a:rPr>
              <a:t>:</a:t>
            </a:r>
          </a:p>
        </p:txBody>
      </p:sp>
      <p:sp>
        <p:nvSpPr>
          <p:cNvPr id="556" name="Google Shape;556;g2c32ebe5cb4_0_255"/>
          <p:cNvSpPr/>
          <p:nvPr/>
        </p:nvSpPr>
        <p:spPr>
          <a:xfrm>
            <a:off x="1069580" y="1760796"/>
            <a:ext cx="1858460" cy="8663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1 4 5 3 2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648ACCC-32D3-DF35-6F47-4D89C53B2AEA}"/>
              </a:ext>
            </a:extLst>
          </p:cNvPr>
          <p:cNvSpPr/>
          <p:nvPr/>
        </p:nvSpPr>
        <p:spPr>
          <a:xfrm>
            <a:off x="5600892" y="1004767"/>
            <a:ext cx="505058" cy="48658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1457C5-67DB-485F-F0B3-801543E782B5}"/>
              </a:ext>
            </a:extLst>
          </p:cNvPr>
          <p:cNvSpPr/>
          <p:nvPr/>
        </p:nvSpPr>
        <p:spPr>
          <a:xfrm>
            <a:off x="4294934" y="1203280"/>
            <a:ext cx="505058" cy="48658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5B8A48-F605-00E7-524F-FBD1AC621F2D}"/>
              </a:ext>
            </a:extLst>
          </p:cNvPr>
          <p:cNvSpPr/>
          <p:nvPr/>
        </p:nvSpPr>
        <p:spPr>
          <a:xfrm>
            <a:off x="3749672" y="1989822"/>
            <a:ext cx="505058" cy="48658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43FCEE-F012-B09E-A9E9-9A3372AE08B9}"/>
              </a:ext>
            </a:extLst>
          </p:cNvPr>
          <p:cNvSpPr/>
          <p:nvPr/>
        </p:nvSpPr>
        <p:spPr>
          <a:xfrm>
            <a:off x="5215067" y="1850689"/>
            <a:ext cx="505058" cy="48658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8C785B-6212-023C-B11A-D0F4D5081296}"/>
              </a:ext>
            </a:extLst>
          </p:cNvPr>
          <p:cNvSpPr/>
          <p:nvPr/>
        </p:nvSpPr>
        <p:spPr>
          <a:xfrm>
            <a:off x="4799992" y="2571750"/>
            <a:ext cx="505058" cy="48658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2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841D01-BD50-302E-436C-6A85F0EF6179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4002201" y="1618609"/>
            <a:ext cx="366697" cy="37121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700BFC-4288-6E99-5AAD-95C0FC88767D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726028" y="1618609"/>
            <a:ext cx="563003" cy="30333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790B60-8D72-C046-CBD3-312AB6D992A2}"/>
              </a:ext>
            </a:extLst>
          </p:cNvPr>
          <p:cNvCxnSpPr>
            <a:cxnSpLocks/>
            <a:stCxn id="3" idx="6"/>
            <a:endCxn id="2" idx="2"/>
          </p:cNvCxnSpPr>
          <p:nvPr/>
        </p:nvCxnSpPr>
        <p:spPr>
          <a:xfrm flipV="1">
            <a:off x="4799992" y="1248061"/>
            <a:ext cx="800900" cy="19851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B8EB5C-6C42-0E3C-1CB8-1F1E9AFF82D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254730" y="2093983"/>
            <a:ext cx="960337" cy="13913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0BFB2A-9FEA-399F-81AA-4AC1A772D427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4002201" y="2476410"/>
            <a:ext cx="797791" cy="33863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08399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7413F-6AC1-406F-B1B8-9A13A248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20" y="599760"/>
            <a:ext cx="4598210" cy="5598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DFS Time Complexity</a:t>
            </a:r>
            <a:endParaRPr lang="en-US" sz="3200" dirty="0">
              <a:solidFill>
                <a:srgbClr val="FF00FF"/>
              </a:solidFill>
              <a:latin typeface="Anton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A84DB-B4BE-4AA9-BFE6-55171559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139A8E-CB57-40F6-87C5-4002D2E2D504}"/>
                  </a:ext>
                </a:extLst>
              </p:cNvPr>
              <p:cNvSpPr/>
              <p:nvPr/>
            </p:nvSpPr>
            <p:spPr>
              <a:xfrm>
                <a:off x="906947" y="1590630"/>
                <a:ext cx="7099134" cy="123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eaLnBrk="0" fontAlgn="base" hangingPunct="0">
                  <a:spcBef>
                    <a:spcPct val="0"/>
                  </a:spcBef>
                  <a:spcAft>
                    <a:spcPts val="240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en-US" sz="1800" b="1" dirty="0">
                    <a:solidFill>
                      <a:srgbClr val="273239"/>
                    </a:solidFill>
                    <a:latin typeface="+mj-lt"/>
                  </a:rPr>
                  <a:t>Every node and edge is visited only once.</a:t>
                </a:r>
              </a:p>
              <a:p>
                <a:pPr marL="342900" indent="-342900" eaLnBrk="0" fontAlgn="base" hangingPunct="0">
                  <a:spcBef>
                    <a:spcPct val="0"/>
                  </a:spcBef>
                  <a:spcAft>
                    <a:spcPts val="240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en-US" sz="1800" b="1" dirty="0">
                    <a:solidFill>
                      <a:srgbClr val="273239"/>
                    </a:solidFill>
                    <a:latin typeface="+mj-lt"/>
                  </a:rPr>
                  <a:t>So, the time complexity is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1800" b="0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b="0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1800" b="0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1800" b="0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1800" b="0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b="1" dirty="0">
                    <a:solidFill>
                      <a:srgbClr val="273239"/>
                    </a:solidFill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1800" b="1" dirty="0">
                    <a:solidFill>
                      <a:srgbClr val="273239"/>
                    </a:solidFill>
                    <a:latin typeface="+mj-lt"/>
                  </a:rPr>
                  <a:t> is the number of vertices and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en-US" sz="1800" b="1" dirty="0">
                    <a:solidFill>
                      <a:srgbClr val="273239"/>
                    </a:solidFill>
                    <a:latin typeface="+mj-lt"/>
                  </a:rPr>
                  <a:t> is the number of edges.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139A8E-CB57-40F6-87C5-4002D2E2D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47" y="1590630"/>
                <a:ext cx="7099134" cy="1231106"/>
              </a:xfrm>
              <a:prstGeom prst="rect">
                <a:avLst/>
              </a:prstGeom>
              <a:blipFill>
                <a:blip r:embed="rId2"/>
                <a:stretch>
                  <a:fillRect l="-601" t="-2970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9F735D1-61A1-49F8-8E3F-FBDB4BEEBFE3}"/>
              </a:ext>
            </a:extLst>
          </p:cNvPr>
          <p:cNvSpPr/>
          <p:nvPr/>
        </p:nvSpPr>
        <p:spPr>
          <a:xfrm>
            <a:off x="591156" y="367098"/>
            <a:ext cx="7949952" cy="44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9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"/>
          <p:cNvSpPr txBox="1">
            <a:spLocks noGrp="1"/>
          </p:cNvSpPr>
          <p:nvPr>
            <p:ph type="ctrTitle"/>
          </p:nvPr>
        </p:nvSpPr>
        <p:spPr>
          <a:xfrm>
            <a:off x="3408218" y="2655975"/>
            <a:ext cx="4851782" cy="14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4400" dirty="0"/>
              <a:t>Intro to Graph Traversal Algorithms</a:t>
            </a:r>
          </a:p>
        </p:txBody>
      </p:sp>
      <p:sp>
        <p:nvSpPr>
          <p:cNvPr id="276" name="Google Shape;276;p3"/>
          <p:cNvSpPr txBox="1">
            <a:spLocks noGrp="1"/>
          </p:cNvSpPr>
          <p:nvPr>
            <p:ph type="title" idx="2"/>
          </p:nvPr>
        </p:nvSpPr>
        <p:spPr>
          <a:xfrm>
            <a:off x="7167700" y="1747649"/>
            <a:ext cx="1092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01</a:t>
            </a:r>
            <a:endParaRPr/>
          </a:p>
        </p:txBody>
      </p:sp>
      <p:grpSp>
        <p:nvGrpSpPr>
          <p:cNvPr id="277" name="Google Shape;277;p3"/>
          <p:cNvGrpSpPr/>
          <p:nvPr/>
        </p:nvGrpSpPr>
        <p:grpSpPr>
          <a:xfrm>
            <a:off x="290945" y="1676400"/>
            <a:ext cx="2182094" cy="3226838"/>
            <a:chOff x="4123300" y="1387973"/>
            <a:chExt cx="2157040" cy="3355915"/>
          </a:xfrm>
        </p:grpSpPr>
        <p:sp>
          <p:nvSpPr>
            <p:cNvPr id="278" name="Google Shape;278;p3"/>
            <p:cNvSpPr/>
            <p:nvPr/>
          </p:nvSpPr>
          <p:spPr>
            <a:xfrm>
              <a:off x="4653188" y="3573373"/>
              <a:ext cx="1107744" cy="1117768"/>
            </a:xfrm>
            <a:custGeom>
              <a:avLst/>
              <a:gdLst/>
              <a:ahLst/>
              <a:cxnLst/>
              <a:rect l="l" t="t" r="r" b="b"/>
              <a:pathLst>
                <a:path w="7183" h="7248" extrusionOk="0">
                  <a:moveTo>
                    <a:pt x="5695" y="1260"/>
                  </a:moveTo>
                  <a:lnTo>
                    <a:pt x="6178" y="3809"/>
                  </a:lnTo>
                  <a:lnTo>
                    <a:pt x="1005" y="3809"/>
                  </a:lnTo>
                  <a:lnTo>
                    <a:pt x="1488" y="1260"/>
                  </a:lnTo>
                  <a:close/>
                  <a:moveTo>
                    <a:pt x="1358" y="1"/>
                  </a:moveTo>
                  <a:lnTo>
                    <a:pt x="0" y="7248"/>
                  </a:lnTo>
                  <a:lnTo>
                    <a:pt x="356" y="7248"/>
                  </a:lnTo>
                  <a:lnTo>
                    <a:pt x="941" y="4155"/>
                  </a:lnTo>
                  <a:lnTo>
                    <a:pt x="6245" y="4155"/>
                  </a:lnTo>
                  <a:lnTo>
                    <a:pt x="6831" y="7248"/>
                  </a:lnTo>
                  <a:lnTo>
                    <a:pt x="7183" y="7248"/>
                  </a:lnTo>
                  <a:lnTo>
                    <a:pt x="5829" y="1"/>
                  </a:lnTo>
                  <a:lnTo>
                    <a:pt x="5472" y="82"/>
                  </a:lnTo>
                  <a:lnTo>
                    <a:pt x="5631" y="918"/>
                  </a:lnTo>
                  <a:lnTo>
                    <a:pt x="1555" y="918"/>
                  </a:lnTo>
                  <a:lnTo>
                    <a:pt x="1714" y="82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4684648" y="3402193"/>
              <a:ext cx="1051455" cy="267722"/>
            </a:xfrm>
            <a:custGeom>
              <a:avLst/>
              <a:gdLst/>
              <a:ahLst/>
              <a:cxnLst/>
              <a:rect l="l" t="t" r="r" b="b"/>
              <a:pathLst>
                <a:path w="6818" h="1736" extrusionOk="0">
                  <a:moveTo>
                    <a:pt x="783" y="0"/>
                  </a:moveTo>
                  <a:cubicBezTo>
                    <a:pt x="353" y="0"/>
                    <a:pt x="0" y="388"/>
                    <a:pt x="0" y="868"/>
                  </a:cubicBezTo>
                  <a:cubicBezTo>
                    <a:pt x="0" y="1343"/>
                    <a:pt x="353" y="1735"/>
                    <a:pt x="783" y="1735"/>
                  </a:cubicBezTo>
                  <a:lnTo>
                    <a:pt x="6034" y="1735"/>
                  </a:lnTo>
                  <a:cubicBezTo>
                    <a:pt x="6464" y="1735"/>
                    <a:pt x="6817" y="1343"/>
                    <a:pt x="6817" y="868"/>
                  </a:cubicBezTo>
                  <a:cubicBezTo>
                    <a:pt x="6817" y="388"/>
                    <a:pt x="6464" y="0"/>
                    <a:pt x="60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4549708" y="2128366"/>
              <a:ext cx="493342" cy="578470"/>
            </a:xfrm>
            <a:custGeom>
              <a:avLst/>
              <a:gdLst/>
              <a:ahLst/>
              <a:cxnLst/>
              <a:rect l="l" t="t" r="r" b="b"/>
              <a:pathLst>
                <a:path w="3199" h="3751" extrusionOk="0">
                  <a:moveTo>
                    <a:pt x="2972" y="0"/>
                  </a:moveTo>
                  <a:cubicBezTo>
                    <a:pt x="2691" y="0"/>
                    <a:pt x="2196" y="120"/>
                    <a:pt x="1753" y="837"/>
                  </a:cubicBezTo>
                  <a:cubicBezTo>
                    <a:pt x="1440" y="1345"/>
                    <a:pt x="1108" y="1843"/>
                    <a:pt x="731" y="2300"/>
                  </a:cubicBezTo>
                  <a:lnTo>
                    <a:pt x="248" y="2896"/>
                  </a:lnTo>
                  <a:cubicBezTo>
                    <a:pt x="1" y="3200"/>
                    <a:pt x="152" y="3662"/>
                    <a:pt x="523" y="3750"/>
                  </a:cubicBezTo>
                  <a:lnTo>
                    <a:pt x="2878" y="1835"/>
                  </a:lnTo>
                  <a:lnTo>
                    <a:pt x="3199" y="30"/>
                  </a:lnTo>
                  <a:cubicBezTo>
                    <a:pt x="3199" y="30"/>
                    <a:pt x="3112" y="0"/>
                    <a:pt x="2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406843" y="2113561"/>
              <a:ext cx="493342" cy="578932"/>
            </a:xfrm>
            <a:custGeom>
              <a:avLst/>
              <a:gdLst/>
              <a:ahLst/>
              <a:cxnLst/>
              <a:rect l="l" t="t" r="r" b="b"/>
              <a:pathLst>
                <a:path w="3199" h="3754" extrusionOk="0">
                  <a:moveTo>
                    <a:pt x="226" y="1"/>
                  </a:moveTo>
                  <a:cubicBezTo>
                    <a:pt x="87" y="1"/>
                    <a:pt x="1" y="30"/>
                    <a:pt x="1" y="30"/>
                  </a:cubicBezTo>
                  <a:lnTo>
                    <a:pt x="321" y="1836"/>
                  </a:lnTo>
                  <a:lnTo>
                    <a:pt x="2677" y="3754"/>
                  </a:lnTo>
                  <a:cubicBezTo>
                    <a:pt x="3047" y="3663"/>
                    <a:pt x="3199" y="3200"/>
                    <a:pt x="2952" y="2901"/>
                  </a:cubicBezTo>
                  <a:lnTo>
                    <a:pt x="2468" y="2305"/>
                  </a:lnTo>
                  <a:cubicBezTo>
                    <a:pt x="2092" y="1843"/>
                    <a:pt x="1760" y="1346"/>
                    <a:pt x="1446" y="838"/>
                  </a:cubicBezTo>
                  <a:cubicBezTo>
                    <a:pt x="1003" y="120"/>
                    <a:pt x="507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4871250" y="2110014"/>
              <a:ext cx="671617" cy="1210453"/>
            </a:xfrm>
            <a:custGeom>
              <a:avLst/>
              <a:gdLst/>
              <a:ahLst/>
              <a:cxnLst/>
              <a:rect l="l" t="t" r="r" b="b"/>
              <a:pathLst>
                <a:path w="4355" h="7849" extrusionOk="0">
                  <a:moveTo>
                    <a:pt x="3373" y="0"/>
                  </a:moveTo>
                  <a:cubicBezTo>
                    <a:pt x="3316" y="0"/>
                    <a:pt x="3258" y="3"/>
                    <a:pt x="3198" y="7"/>
                  </a:cubicBezTo>
                  <a:lnTo>
                    <a:pt x="3061" y="11"/>
                  </a:lnTo>
                  <a:lnTo>
                    <a:pt x="2471" y="25"/>
                  </a:lnTo>
                  <a:lnTo>
                    <a:pt x="1855" y="40"/>
                  </a:lnTo>
                  <a:lnTo>
                    <a:pt x="1693" y="43"/>
                  </a:lnTo>
                  <a:lnTo>
                    <a:pt x="1545" y="64"/>
                  </a:lnTo>
                  <a:cubicBezTo>
                    <a:pt x="1280" y="68"/>
                    <a:pt x="1033" y="82"/>
                    <a:pt x="853" y="142"/>
                  </a:cubicBezTo>
                  <a:lnTo>
                    <a:pt x="910" y="734"/>
                  </a:lnTo>
                  <a:cubicBezTo>
                    <a:pt x="938" y="1044"/>
                    <a:pt x="902" y="1355"/>
                    <a:pt x="804" y="1648"/>
                  </a:cubicBezTo>
                  <a:cubicBezTo>
                    <a:pt x="741" y="1841"/>
                    <a:pt x="709" y="2042"/>
                    <a:pt x="709" y="2243"/>
                  </a:cubicBezTo>
                  <a:cubicBezTo>
                    <a:pt x="709" y="2480"/>
                    <a:pt x="754" y="2716"/>
                    <a:pt x="842" y="2938"/>
                  </a:cubicBezTo>
                  <a:lnTo>
                    <a:pt x="1117" y="3622"/>
                  </a:lnTo>
                  <a:lnTo>
                    <a:pt x="1160" y="3728"/>
                  </a:lnTo>
                  <a:cubicBezTo>
                    <a:pt x="1213" y="3866"/>
                    <a:pt x="1249" y="4010"/>
                    <a:pt x="1255" y="4154"/>
                  </a:cubicBezTo>
                  <a:cubicBezTo>
                    <a:pt x="1265" y="4363"/>
                    <a:pt x="1231" y="4567"/>
                    <a:pt x="1150" y="4758"/>
                  </a:cubicBezTo>
                  <a:lnTo>
                    <a:pt x="0" y="7128"/>
                  </a:lnTo>
                  <a:cubicBezTo>
                    <a:pt x="497" y="7484"/>
                    <a:pt x="977" y="7702"/>
                    <a:pt x="1442" y="7797"/>
                  </a:cubicBezTo>
                  <a:cubicBezTo>
                    <a:pt x="1617" y="7832"/>
                    <a:pt x="1788" y="7849"/>
                    <a:pt x="1958" y="7849"/>
                  </a:cubicBezTo>
                  <a:cubicBezTo>
                    <a:pt x="2507" y="7849"/>
                    <a:pt x="3027" y="7669"/>
                    <a:pt x="3512" y="7331"/>
                  </a:cubicBezTo>
                  <a:cubicBezTo>
                    <a:pt x="3783" y="7145"/>
                    <a:pt x="4041" y="6908"/>
                    <a:pt x="4288" y="6630"/>
                  </a:cubicBezTo>
                  <a:lnTo>
                    <a:pt x="3498" y="4976"/>
                  </a:lnTo>
                  <a:cubicBezTo>
                    <a:pt x="3449" y="4895"/>
                    <a:pt x="3420" y="4804"/>
                    <a:pt x="3413" y="4708"/>
                  </a:cubicBezTo>
                  <a:cubicBezTo>
                    <a:pt x="3410" y="4655"/>
                    <a:pt x="3407" y="4599"/>
                    <a:pt x="3407" y="4546"/>
                  </a:cubicBezTo>
                  <a:cubicBezTo>
                    <a:pt x="3407" y="4433"/>
                    <a:pt x="3417" y="4327"/>
                    <a:pt x="3449" y="4239"/>
                  </a:cubicBezTo>
                  <a:lnTo>
                    <a:pt x="3671" y="3795"/>
                  </a:lnTo>
                  <a:lnTo>
                    <a:pt x="3936" y="3259"/>
                  </a:lnTo>
                  <a:cubicBezTo>
                    <a:pt x="4190" y="2744"/>
                    <a:pt x="4355" y="2084"/>
                    <a:pt x="4115" y="1581"/>
                  </a:cubicBezTo>
                  <a:cubicBezTo>
                    <a:pt x="3882" y="1090"/>
                    <a:pt x="3981" y="354"/>
                    <a:pt x="3801" y="57"/>
                  </a:cubicBezTo>
                  <a:cubicBezTo>
                    <a:pt x="3672" y="18"/>
                    <a:pt x="3528" y="0"/>
                    <a:pt x="3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4871250" y="2116029"/>
              <a:ext cx="329717" cy="1196419"/>
            </a:xfrm>
            <a:custGeom>
              <a:avLst/>
              <a:gdLst/>
              <a:ahLst/>
              <a:cxnLst/>
              <a:rect l="l" t="t" r="r" b="b"/>
              <a:pathLst>
                <a:path w="2138" h="7758" extrusionOk="0">
                  <a:moveTo>
                    <a:pt x="1855" y="1"/>
                  </a:moveTo>
                  <a:lnTo>
                    <a:pt x="1693" y="4"/>
                  </a:lnTo>
                  <a:lnTo>
                    <a:pt x="1545" y="25"/>
                  </a:lnTo>
                  <a:lnTo>
                    <a:pt x="1470" y="25"/>
                  </a:lnTo>
                  <a:cubicBezTo>
                    <a:pt x="1358" y="29"/>
                    <a:pt x="1249" y="35"/>
                    <a:pt x="1146" y="46"/>
                  </a:cubicBezTo>
                  <a:cubicBezTo>
                    <a:pt x="1037" y="56"/>
                    <a:pt x="938" y="78"/>
                    <a:pt x="853" y="103"/>
                  </a:cubicBezTo>
                  <a:lnTo>
                    <a:pt x="910" y="695"/>
                  </a:lnTo>
                  <a:cubicBezTo>
                    <a:pt x="938" y="1005"/>
                    <a:pt x="902" y="1316"/>
                    <a:pt x="804" y="1609"/>
                  </a:cubicBezTo>
                  <a:cubicBezTo>
                    <a:pt x="741" y="1802"/>
                    <a:pt x="709" y="2003"/>
                    <a:pt x="709" y="2204"/>
                  </a:cubicBezTo>
                  <a:cubicBezTo>
                    <a:pt x="709" y="2441"/>
                    <a:pt x="754" y="2677"/>
                    <a:pt x="842" y="2899"/>
                  </a:cubicBezTo>
                  <a:lnTo>
                    <a:pt x="1117" y="3583"/>
                  </a:lnTo>
                  <a:lnTo>
                    <a:pt x="1160" y="3689"/>
                  </a:lnTo>
                  <a:cubicBezTo>
                    <a:pt x="1213" y="3827"/>
                    <a:pt x="1249" y="3971"/>
                    <a:pt x="1255" y="4115"/>
                  </a:cubicBezTo>
                  <a:cubicBezTo>
                    <a:pt x="1259" y="4197"/>
                    <a:pt x="1255" y="4275"/>
                    <a:pt x="1244" y="4356"/>
                  </a:cubicBezTo>
                  <a:cubicBezTo>
                    <a:pt x="1234" y="4457"/>
                    <a:pt x="1210" y="4560"/>
                    <a:pt x="1174" y="4659"/>
                  </a:cubicBezTo>
                  <a:cubicBezTo>
                    <a:pt x="1167" y="4680"/>
                    <a:pt x="1160" y="4701"/>
                    <a:pt x="1150" y="4719"/>
                  </a:cubicBezTo>
                  <a:lnTo>
                    <a:pt x="995" y="5036"/>
                  </a:lnTo>
                  <a:lnTo>
                    <a:pt x="853" y="5329"/>
                  </a:lnTo>
                  <a:lnTo>
                    <a:pt x="0" y="7089"/>
                  </a:lnTo>
                  <a:cubicBezTo>
                    <a:pt x="497" y="7445"/>
                    <a:pt x="977" y="7663"/>
                    <a:pt x="1442" y="7758"/>
                  </a:cubicBezTo>
                  <a:cubicBezTo>
                    <a:pt x="1435" y="7102"/>
                    <a:pt x="1407" y="6446"/>
                    <a:pt x="1464" y="5787"/>
                  </a:cubicBezTo>
                  <a:cubicBezTo>
                    <a:pt x="1470" y="5689"/>
                    <a:pt x="1485" y="5586"/>
                    <a:pt x="1498" y="5487"/>
                  </a:cubicBezTo>
                  <a:cubicBezTo>
                    <a:pt x="1513" y="5378"/>
                    <a:pt x="1534" y="5272"/>
                    <a:pt x="1555" y="5167"/>
                  </a:cubicBezTo>
                  <a:cubicBezTo>
                    <a:pt x="1579" y="5033"/>
                    <a:pt x="1612" y="4906"/>
                    <a:pt x="1643" y="4775"/>
                  </a:cubicBezTo>
                  <a:cubicBezTo>
                    <a:pt x="1667" y="4673"/>
                    <a:pt x="1693" y="4574"/>
                    <a:pt x="1717" y="4472"/>
                  </a:cubicBezTo>
                  <a:cubicBezTo>
                    <a:pt x="1918" y="3696"/>
                    <a:pt x="2137" y="2927"/>
                    <a:pt x="2024" y="2109"/>
                  </a:cubicBezTo>
                  <a:cubicBezTo>
                    <a:pt x="1964" y="1686"/>
                    <a:pt x="1833" y="1277"/>
                    <a:pt x="1812" y="844"/>
                  </a:cubicBezTo>
                  <a:cubicBezTo>
                    <a:pt x="1799" y="554"/>
                    <a:pt x="1823" y="276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5286709" y="2110014"/>
              <a:ext cx="255693" cy="1130723"/>
            </a:xfrm>
            <a:custGeom>
              <a:avLst/>
              <a:gdLst/>
              <a:ahLst/>
              <a:cxnLst/>
              <a:rect l="l" t="t" r="r" b="b"/>
              <a:pathLst>
                <a:path w="1658" h="7332" extrusionOk="0">
                  <a:moveTo>
                    <a:pt x="674" y="1"/>
                  </a:moveTo>
                  <a:cubicBezTo>
                    <a:pt x="617" y="1"/>
                    <a:pt x="560" y="4"/>
                    <a:pt x="501" y="7"/>
                  </a:cubicBezTo>
                  <a:lnTo>
                    <a:pt x="360" y="11"/>
                  </a:lnTo>
                  <a:cubicBezTo>
                    <a:pt x="374" y="163"/>
                    <a:pt x="374" y="315"/>
                    <a:pt x="367" y="473"/>
                  </a:cubicBezTo>
                  <a:cubicBezTo>
                    <a:pt x="342" y="981"/>
                    <a:pt x="187" y="1457"/>
                    <a:pt x="116" y="1954"/>
                  </a:cubicBezTo>
                  <a:cubicBezTo>
                    <a:pt x="0" y="2800"/>
                    <a:pt x="190" y="3604"/>
                    <a:pt x="395" y="4412"/>
                  </a:cubicBezTo>
                  <a:cubicBezTo>
                    <a:pt x="430" y="4539"/>
                    <a:pt x="462" y="4666"/>
                    <a:pt x="493" y="4793"/>
                  </a:cubicBezTo>
                  <a:cubicBezTo>
                    <a:pt x="522" y="4906"/>
                    <a:pt x="550" y="5018"/>
                    <a:pt x="578" y="5131"/>
                  </a:cubicBezTo>
                  <a:cubicBezTo>
                    <a:pt x="603" y="5237"/>
                    <a:pt x="628" y="5343"/>
                    <a:pt x="649" y="5448"/>
                  </a:cubicBezTo>
                  <a:cubicBezTo>
                    <a:pt x="705" y="5717"/>
                    <a:pt x="751" y="5985"/>
                    <a:pt x="772" y="6260"/>
                  </a:cubicBezTo>
                  <a:cubicBezTo>
                    <a:pt x="804" y="6616"/>
                    <a:pt x="814" y="6976"/>
                    <a:pt x="814" y="7331"/>
                  </a:cubicBezTo>
                  <a:cubicBezTo>
                    <a:pt x="1083" y="7145"/>
                    <a:pt x="1343" y="6908"/>
                    <a:pt x="1590" y="6630"/>
                  </a:cubicBezTo>
                  <a:lnTo>
                    <a:pt x="991" y="5371"/>
                  </a:lnTo>
                  <a:lnTo>
                    <a:pt x="850" y="5075"/>
                  </a:lnTo>
                  <a:lnTo>
                    <a:pt x="801" y="4976"/>
                  </a:lnTo>
                  <a:cubicBezTo>
                    <a:pt x="758" y="4909"/>
                    <a:pt x="734" y="4835"/>
                    <a:pt x="719" y="4758"/>
                  </a:cubicBezTo>
                  <a:cubicBezTo>
                    <a:pt x="716" y="4740"/>
                    <a:pt x="716" y="4726"/>
                    <a:pt x="713" y="4708"/>
                  </a:cubicBezTo>
                  <a:cubicBezTo>
                    <a:pt x="708" y="4655"/>
                    <a:pt x="708" y="4599"/>
                    <a:pt x="708" y="4546"/>
                  </a:cubicBezTo>
                  <a:cubicBezTo>
                    <a:pt x="708" y="4493"/>
                    <a:pt x="713" y="4440"/>
                    <a:pt x="719" y="4391"/>
                  </a:cubicBezTo>
                  <a:cubicBezTo>
                    <a:pt x="723" y="4335"/>
                    <a:pt x="734" y="4285"/>
                    <a:pt x="751" y="4239"/>
                  </a:cubicBezTo>
                  <a:lnTo>
                    <a:pt x="970" y="3795"/>
                  </a:lnTo>
                  <a:lnTo>
                    <a:pt x="1237" y="3259"/>
                  </a:lnTo>
                  <a:cubicBezTo>
                    <a:pt x="1491" y="2744"/>
                    <a:pt x="1657" y="2084"/>
                    <a:pt x="1418" y="1581"/>
                  </a:cubicBezTo>
                  <a:cubicBezTo>
                    <a:pt x="1182" y="1090"/>
                    <a:pt x="1284" y="354"/>
                    <a:pt x="1104" y="57"/>
                  </a:cubicBezTo>
                  <a:cubicBezTo>
                    <a:pt x="1072" y="46"/>
                    <a:pt x="1040" y="40"/>
                    <a:pt x="1009" y="32"/>
                  </a:cubicBezTo>
                  <a:cubicBezTo>
                    <a:pt x="906" y="11"/>
                    <a:pt x="793" y="1"/>
                    <a:pt x="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002796" y="2892662"/>
              <a:ext cx="108261" cy="69706"/>
            </a:xfrm>
            <a:custGeom>
              <a:avLst/>
              <a:gdLst/>
              <a:ahLst/>
              <a:cxnLst/>
              <a:rect l="l" t="t" r="r" b="b"/>
              <a:pathLst>
                <a:path w="702" h="452" extrusionOk="0">
                  <a:moveTo>
                    <a:pt x="142" y="0"/>
                  </a:moveTo>
                  <a:lnTo>
                    <a:pt x="0" y="293"/>
                  </a:lnTo>
                  <a:cubicBezTo>
                    <a:pt x="215" y="367"/>
                    <a:pt x="430" y="420"/>
                    <a:pt x="645" y="451"/>
                  </a:cubicBezTo>
                  <a:cubicBezTo>
                    <a:pt x="660" y="342"/>
                    <a:pt x="681" y="236"/>
                    <a:pt x="702" y="131"/>
                  </a:cubicBezTo>
                  <a:cubicBezTo>
                    <a:pt x="515" y="106"/>
                    <a:pt x="328" y="64"/>
                    <a:pt x="142" y="0"/>
                  </a:cubicBezTo>
                  <a:close/>
                </a:path>
              </a:pathLst>
            </a:custGeom>
            <a:solidFill>
              <a:srgbClr val="FFB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5375846" y="2892662"/>
              <a:ext cx="63846" cy="57677"/>
            </a:xfrm>
            <a:custGeom>
              <a:avLst/>
              <a:gdLst/>
              <a:ahLst/>
              <a:cxnLst/>
              <a:rect l="l" t="t" r="r" b="b"/>
              <a:pathLst>
                <a:path w="414" h="374" extrusionOk="0">
                  <a:moveTo>
                    <a:pt x="272" y="0"/>
                  </a:moveTo>
                  <a:cubicBezTo>
                    <a:pt x="180" y="21"/>
                    <a:pt x="88" y="39"/>
                    <a:pt x="0" y="56"/>
                  </a:cubicBezTo>
                  <a:cubicBezTo>
                    <a:pt x="25" y="162"/>
                    <a:pt x="50" y="268"/>
                    <a:pt x="71" y="373"/>
                  </a:cubicBezTo>
                  <a:cubicBezTo>
                    <a:pt x="184" y="349"/>
                    <a:pt x="300" y="324"/>
                    <a:pt x="413" y="296"/>
                  </a:cubicBezTo>
                  <a:lnTo>
                    <a:pt x="272" y="0"/>
                  </a:lnTo>
                  <a:close/>
                </a:path>
              </a:pathLst>
            </a:custGeom>
            <a:solidFill>
              <a:srgbClr val="FFB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5033177" y="2119884"/>
              <a:ext cx="132935" cy="732533"/>
            </a:xfrm>
            <a:custGeom>
              <a:avLst/>
              <a:gdLst/>
              <a:ahLst/>
              <a:cxnLst/>
              <a:rect l="l" t="t" r="r" b="b"/>
              <a:pathLst>
                <a:path w="862" h="4750" extrusionOk="0">
                  <a:moveTo>
                    <a:pt x="420" y="0"/>
                  </a:moveTo>
                  <a:lnTo>
                    <a:pt x="420" y="0"/>
                  </a:lnTo>
                  <a:cubicBezTo>
                    <a:pt x="308" y="4"/>
                    <a:pt x="199" y="10"/>
                    <a:pt x="96" y="21"/>
                  </a:cubicBezTo>
                  <a:cubicBezTo>
                    <a:pt x="1" y="1470"/>
                    <a:pt x="544" y="2895"/>
                    <a:pt x="241" y="4344"/>
                  </a:cubicBezTo>
                  <a:cubicBezTo>
                    <a:pt x="226" y="4341"/>
                    <a:pt x="209" y="4334"/>
                    <a:pt x="194" y="4331"/>
                  </a:cubicBezTo>
                  <a:cubicBezTo>
                    <a:pt x="184" y="4432"/>
                    <a:pt x="160" y="4535"/>
                    <a:pt x="124" y="4634"/>
                  </a:cubicBezTo>
                  <a:cubicBezTo>
                    <a:pt x="272" y="4683"/>
                    <a:pt x="431" y="4722"/>
                    <a:pt x="593" y="4750"/>
                  </a:cubicBezTo>
                  <a:cubicBezTo>
                    <a:pt x="617" y="4648"/>
                    <a:pt x="643" y="4549"/>
                    <a:pt x="667" y="4447"/>
                  </a:cubicBezTo>
                  <a:cubicBezTo>
                    <a:pt x="628" y="4443"/>
                    <a:pt x="590" y="4437"/>
                    <a:pt x="551" y="4429"/>
                  </a:cubicBezTo>
                  <a:cubicBezTo>
                    <a:pt x="861" y="2945"/>
                    <a:pt x="311" y="1478"/>
                    <a:pt x="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5311692" y="2110014"/>
              <a:ext cx="169793" cy="739164"/>
            </a:xfrm>
            <a:custGeom>
              <a:avLst/>
              <a:gdLst/>
              <a:ahLst/>
              <a:cxnLst/>
              <a:rect l="l" t="t" r="r" b="b"/>
              <a:pathLst>
                <a:path w="1101" h="4793" extrusionOk="0">
                  <a:moveTo>
                    <a:pt x="512" y="1"/>
                  </a:moveTo>
                  <a:cubicBezTo>
                    <a:pt x="818" y="1439"/>
                    <a:pt x="1" y="2927"/>
                    <a:pt x="233" y="4412"/>
                  </a:cubicBezTo>
                  <a:cubicBezTo>
                    <a:pt x="268" y="4539"/>
                    <a:pt x="300" y="4666"/>
                    <a:pt x="331" y="4793"/>
                  </a:cubicBezTo>
                  <a:cubicBezTo>
                    <a:pt x="409" y="4779"/>
                    <a:pt x="483" y="4768"/>
                    <a:pt x="557" y="4758"/>
                  </a:cubicBezTo>
                  <a:cubicBezTo>
                    <a:pt x="554" y="4740"/>
                    <a:pt x="554" y="4726"/>
                    <a:pt x="551" y="4708"/>
                  </a:cubicBezTo>
                  <a:cubicBezTo>
                    <a:pt x="546" y="4655"/>
                    <a:pt x="546" y="4599"/>
                    <a:pt x="546" y="4546"/>
                  </a:cubicBezTo>
                  <a:cubicBezTo>
                    <a:pt x="546" y="4493"/>
                    <a:pt x="551" y="4440"/>
                    <a:pt x="557" y="4391"/>
                  </a:cubicBezTo>
                  <a:cubicBezTo>
                    <a:pt x="293" y="2914"/>
                    <a:pt x="1101" y="1478"/>
                    <a:pt x="847" y="32"/>
                  </a:cubicBezTo>
                  <a:cubicBezTo>
                    <a:pt x="744" y="11"/>
                    <a:pt x="631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5177986" y="1959499"/>
              <a:ext cx="136482" cy="222073"/>
            </a:xfrm>
            <a:custGeom>
              <a:avLst/>
              <a:gdLst/>
              <a:ahLst/>
              <a:cxnLst/>
              <a:rect l="l" t="t" r="r" b="b"/>
              <a:pathLst>
                <a:path w="885" h="1440" extrusionOk="0">
                  <a:moveTo>
                    <a:pt x="842" y="0"/>
                  </a:moveTo>
                  <a:lnTo>
                    <a:pt x="0" y="204"/>
                  </a:lnTo>
                  <a:cubicBezTo>
                    <a:pt x="49" y="293"/>
                    <a:pt x="67" y="1065"/>
                    <a:pt x="64" y="1203"/>
                  </a:cubicBezTo>
                  <a:cubicBezTo>
                    <a:pt x="156" y="1360"/>
                    <a:pt x="313" y="1439"/>
                    <a:pt x="471" y="1439"/>
                  </a:cubicBezTo>
                  <a:cubicBezTo>
                    <a:pt x="621" y="1439"/>
                    <a:pt x="771" y="1368"/>
                    <a:pt x="868" y="1224"/>
                  </a:cubicBezTo>
                  <a:lnTo>
                    <a:pt x="884" y="1195"/>
                  </a:lnTo>
                  <a:cubicBezTo>
                    <a:pt x="881" y="1135"/>
                    <a:pt x="878" y="412"/>
                    <a:pt x="871" y="352"/>
                  </a:cubicBezTo>
                  <a:lnTo>
                    <a:pt x="842" y="0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993543" y="1503173"/>
              <a:ext cx="517862" cy="523260"/>
            </a:xfrm>
            <a:custGeom>
              <a:avLst/>
              <a:gdLst/>
              <a:ahLst/>
              <a:cxnLst/>
              <a:rect l="l" t="t" r="r" b="b"/>
              <a:pathLst>
                <a:path w="3358" h="3393" extrusionOk="0">
                  <a:moveTo>
                    <a:pt x="1678" y="0"/>
                  </a:moveTo>
                  <a:cubicBezTo>
                    <a:pt x="1629" y="0"/>
                    <a:pt x="1584" y="0"/>
                    <a:pt x="1535" y="7"/>
                  </a:cubicBezTo>
                  <a:cubicBezTo>
                    <a:pt x="1464" y="10"/>
                    <a:pt x="1390" y="36"/>
                    <a:pt x="1323" y="71"/>
                  </a:cubicBezTo>
                  <a:cubicBezTo>
                    <a:pt x="1192" y="127"/>
                    <a:pt x="1073" y="222"/>
                    <a:pt x="967" y="363"/>
                  </a:cubicBezTo>
                  <a:cubicBezTo>
                    <a:pt x="720" y="653"/>
                    <a:pt x="519" y="1073"/>
                    <a:pt x="434" y="1464"/>
                  </a:cubicBezTo>
                  <a:cubicBezTo>
                    <a:pt x="382" y="1430"/>
                    <a:pt x="326" y="1410"/>
                    <a:pt x="274" y="1410"/>
                  </a:cubicBezTo>
                  <a:cubicBezTo>
                    <a:pt x="266" y="1410"/>
                    <a:pt x="258" y="1410"/>
                    <a:pt x="251" y="1411"/>
                  </a:cubicBezTo>
                  <a:cubicBezTo>
                    <a:pt x="60" y="1425"/>
                    <a:pt x="0" y="1739"/>
                    <a:pt x="54" y="1971"/>
                  </a:cubicBezTo>
                  <a:cubicBezTo>
                    <a:pt x="117" y="2271"/>
                    <a:pt x="335" y="2363"/>
                    <a:pt x="540" y="2422"/>
                  </a:cubicBezTo>
                  <a:cubicBezTo>
                    <a:pt x="632" y="2621"/>
                    <a:pt x="765" y="2814"/>
                    <a:pt x="913" y="2977"/>
                  </a:cubicBezTo>
                  <a:cubicBezTo>
                    <a:pt x="1073" y="3171"/>
                    <a:pt x="1276" y="3311"/>
                    <a:pt x="1513" y="3371"/>
                  </a:cubicBezTo>
                  <a:cubicBezTo>
                    <a:pt x="1517" y="3371"/>
                    <a:pt x="1527" y="3375"/>
                    <a:pt x="1530" y="3375"/>
                  </a:cubicBezTo>
                  <a:cubicBezTo>
                    <a:pt x="1545" y="3379"/>
                    <a:pt x="1559" y="3382"/>
                    <a:pt x="1573" y="3386"/>
                  </a:cubicBezTo>
                  <a:cubicBezTo>
                    <a:pt x="1580" y="3389"/>
                    <a:pt x="1590" y="3389"/>
                    <a:pt x="1601" y="3389"/>
                  </a:cubicBezTo>
                  <a:cubicBezTo>
                    <a:pt x="1608" y="3389"/>
                    <a:pt x="1615" y="3389"/>
                    <a:pt x="1626" y="3392"/>
                  </a:cubicBezTo>
                  <a:lnTo>
                    <a:pt x="1732" y="3392"/>
                  </a:lnTo>
                  <a:cubicBezTo>
                    <a:pt x="1739" y="3389"/>
                    <a:pt x="1750" y="3389"/>
                    <a:pt x="1756" y="3389"/>
                  </a:cubicBezTo>
                  <a:cubicBezTo>
                    <a:pt x="1767" y="3389"/>
                    <a:pt x="1774" y="3389"/>
                    <a:pt x="1784" y="3386"/>
                  </a:cubicBezTo>
                  <a:cubicBezTo>
                    <a:pt x="1799" y="3382"/>
                    <a:pt x="1810" y="3379"/>
                    <a:pt x="1823" y="3375"/>
                  </a:cubicBezTo>
                  <a:cubicBezTo>
                    <a:pt x="1834" y="3375"/>
                    <a:pt x="1838" y="3371"/>
                    <a:pt x="1844" y="3371"/>
                  </a:cubicBezTo>
                  <a:cubicBezTo>
                    <a:pt x="2080" y="3311"/>
                    <a:pt x="2285" y="3171"/>
                    <a:pt x="2444" y="2977"/>
                  </a:cubicBezTo>
                  <a:cubicBezTo>
                    <a:pt x="2479" y="2938"/>
                    <a:pt x="2515" y="2899"/>
                    <a:pt x="2546" y="2857"/>
                  </a:cubicBezTo>
                  <a:cubicBezTo>
                    <a:pt x="2656" y="2723"/>
                    <a:pt x="2747" y="2575"/>
                    <a:pt x="2818" y="2422"/>
                  </a:cubicBezTo>
                  <a:cubicBezTo>
                    <a:pt x="3022" y="2363"/>
                    <a:pt x="3237" y="2271"/>
                    <a:pt x="3304" y="1971"/>
                  </a:cubicBezTo>
                  <a:cubicBezTo>
                    <a:pt x="3358" y="1739"/>
                    <a:pt x="3297" y="1425"/>
                    <a:pt x="3107" y="1411"/>
                  </a:cubicBezTo>
                  <a:cubicBezTo>
                    <a:pt x="3099" y="1410"/>
                    <a:pt x="3091" y="1410"/>
                    <a:pt x="3082" y="1410"/>
                  </a:cubicBezTo>
                  <a:cubicBezTo>
                    <a:pt x="3030" y="1410"/>
                    <a:pt x="2975" y="1430"/>
                    <a:pt x="2920" y="1464"/>
                  </a:cubicBezTo>
                  <a:cubicBezTo>
                    <a:pt x="2857" y="1167"/>
                    <a:pt x="2730" y="857"/>
                    <a:pt x="2564" y="600"/>
                  </a:cubicBezTo>
                  <a:cubicBezTo>
                    <a:pt x="2511" y="515"/>
                    <a:pt x="2451" y="434"/>
                    <a:pt x="2391" y="363"/>
                  </a:cubicBezTo>
                  <a:cubicBezTo>
                    <a:pt x="2285" y="222"/>
                    <a:pt x="2165" y="127"/>
                    <a:pt x="2035" y="71"/>
                  </a:cubicBezTo>
                  <a:cubicBezTo>
                    <a:pt x="1965" y="36"/>
                    <a:pt x="1894" y="10"/>
                    <a:pt x="1823" y="7"/>
                  </a:cubicBezTo>
                  <a:cubicBezTo>
                    <a:pt x="1774" y="0"/>
                    <a:pt x="1728" y="0"/>
                    <a:pt x="1678" y="0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4845650" y="3108565"/>
              <a:ext cx="770625" cy="305813"/>
            </a:xfrm>
            <a:custGeom>
              <a:avLst/>
              <a:gdLst/>
              <a:ahLst/>
              <a:cxnLst/>
              <a:rect l="l" t="t" r="r" b="b"/>
              <a:pathLst>
                <a:path w="4997" h="1983" extrusionOk="0">
                  <a:moveTo>
                    <a:pt x="959" y="0"/>
                  </a:moveTo>
                  <a:cubicBezTo>
                    <a:pt x="430" y="0"/>
                    <a:pt x="0" y="448"/>
                    <a:pt x="0" y="991"/>
                  </a:cubicBezTo>
                  <a:cubicBezTo>
                    <a:pt x="0" y="1538"/>
                    <a:pt x="430" y="1982"/>
                    <a:pt x="959" y="1982"/>
                  </a:cubicBezTo>
                  <a:lnTo>
                    <a:pt x="4038" y="1982"/>
                  </a:lnTo>
                  <a:cubicBezTo>
                    <a:pt x="4567" y="1982"/>
                    <a:pt x="4997" y="1538"/>
                    <a:pt x="4997" y="991"/>
                  </a:cubicBezTo>
                  <a:cubicBezTo>
                    <a:pt x="4997" y="448"/>
                    <a:pt x="4567" y="0"/>
                    <a:pt x="4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4868936" y="3313981"/>
              <a:ext cx="429187" cy="1041585"/>
            </a:xfrm>
            <a:custGeom>
              <a:avLst/>
              <a:gdLst/>
              <a:ahLst/>
              <a:cxnLst/>
              <a:rect l="l" t="t" r="r" b="b"/>
              <a:pathLst>
                <a:path w="2783" h="6754" extrusionOk="0">
                  <a:moveTo>
                    <a:pt x="503" y="0"/>
                  </a:moveTo>
                  <a:cubicBezTo>
                    <a:pt x="207" y="0"/>
                    <a:pt x="1" y="19"/>
                    <a:pt x="1" y="19"/>
                  </a:cubicBezTo>
                  <a:cubicBezTo>
                    <a:pt x="96" y="544"/>
                    <a:pt x="509" y="872"/>
                    <a:pt x="1122" y="1073"/>
                  </a:cubicBezTo>
                  <a:cubicBezTo>
                    <a:pt x="1154" y="1083"/>
                    <a:pt x="1433" y="1182"/>
                    <a:pt x="1464" y="1193"/>
                  </a:cubicBezTo>
                  <a:cubicBezTo>
                    <a:pt x="1048" y="1270"/>
                    <a:pt x="953" y="2734"/>
                    <a:pt x="974" y="4486"/>
                  </a:cubicBezTo>
                  <a:cubicBezTo>
                    <a:pt x="984" y="5220"/>
                    <a:pt x="1013" y="6003"/>
                    <a:pt x="1048" y="6754"/>
                  </a:cubicBezTo>
                  <a:cubicBezTo>
                    <a:pt x="1048" y="6754"/>
                    <a:pt x="1281" y="6746"/>
                    <a:pt x="1437" y="6746"/>
                  </a:cubicBezTo>
                  <a:cubicBezTo>
                    <a:pt x="1515" y="6746"/>
                    <a:pt x="1573" y="6748"/>
                    <a:pt x="1573" y="6754"/>
                  </a:cubicBezTo>
                  <a:cubicBezTo>
                    <a:pt x="1573" y="6736"/>
                    <a:pt x="1881" y="5837"/>
                    <a:pt x="2173" y="4691"/>
                  </a:cubicBezTo>
                  <a:cubicBezTo>
                    <a:pt x="2486" y="3450"/>
                    <a:pt x="2783" y="1920"/>
                    <a:pt x="2642" y="900"/>
                  </a:cubicBezTo>
                  <a:cubicBezTo>
                    <a:pt x="2534" y="113"/>
                    <a:pt x="1239" y="0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5051683" y="3129693"/>
              <a:ext cx="586952" cy="977431"/>
            </a:xfrm>
            <a:custGeom>
              <a:avLst/>
              <a:gdLst/>
              <a:ahLst/>
              <a:cxnLst/>
              <a:rect l="l" t="t" r="r" b="b"/>
              <a:pathLst>
                <a:path w="3806" h="6338" extrusionOk="0">
                  <a:moveTo>
                    <a:pt x="730" y="0"/>
                  </a:moveTo>
                  <a:cubicBezTo>
                    <a:pt x="540" y="0"/>
                    <a:pt x="371" y="75"/>
                    <a:pt x="244" y="202"/>
                  </a:cubicBezTo>
                  <a:cubicBezTo>
                    <a:pt x="117" y="328"/>
                    <a:pt x="36" y="501"/>
                    <a:pt x="29" y="698"/>
                  </a:cubicBezTo>
                  <a:cubicBezTo>
                    <a:pt x="1" y="1795"/>
                    <a:pt x="977" y="3185"/>
                    <a:pt x="2071" y="4609"/>
                  </a:cubicBezTo>
                  <a:cubicBezTo>
                    <a:pt x="2515" y="5184"/>
                    <a:pt x="2981" y="5766"/>
                    <a:pt x="3404" y="6337"/>
                  </a:cubicBezTo>
                  <a:lnTo>
                    <a:pt x="3806" y="6009"/>
                  </a:lnTo>
                  <a:lnTo>
                    <a:pt x="2970" y="3914"/>
                  </a:lnTo>
                  <a:lnTo>
                    <a:pt x="1665" y="642"/>
                  </a:lnTo>
                  <a:cubicBezTo>
                    <a:pt x="1510" y="254"/>
                    <a:pt x="1140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186468" y="2553386"/>
              <a:ext cx="712022" cy="251529"/>
            </a:xfrm>
            <a:custGeom>
              <a:avLst/>
              <a:gdLst/>
              <a:ahLst/>
              <a:cxnLst/>
              <a:rect l="l" t="t" r="r" b="b"/>
              <a:pathLst>
                <a:path w="4617" h="1631" extrusionOk="0">
                  <a:moveTo>
                    <a:pt x="4096" y="1"/>
                  </a:moveTo>
                  <a:cubicBezTo>
                    <a:pt x="3423" y="1"/>
                    <a:pt x="2177" y="1004"/>
                    <a:pt x="2177" y="1004"/>
                  </a:cubicBezTo>
                  <a:lnTo>
                    <a:pt x="1856" y="1181"/>
                  </a:lnTo>
                  <a:lnTo>
                    <a:pt x="1835" y="1195"/>
                  </a:lnTo>
                  <a:cubicBezTo>
                    <a:pt x="1805" y="1211"/>
                    <a:pt x="1773" y="1220"/>
                    <a:pt x="1741" y="1220"/>
                  </a:cubicBezTo>
                  <a:cubicBezTo>
                    <a:pt x="1697" y="1220"/>
                    <a:pt x="1655" y="1204"/>
                    <a:pt x="1620" y="1174"/>
                  </a:cubicBezTo>
                  <a:lnTo>
                    <a:pt x="1239" y="849"/>
                  </a:lnTo>
                  <a:cubicBezTo>
                    <a:pt x="1175" y="794"/>
                    <a:pt x="1094" y="765"/>
                    <a:pt x="1011" y="765"/>
                  </a:cubicBezTo>
                  <a:cubicBezTo>
                    <a:pt x="962" y="765"/>
                    <a:pt x="912" y="775"/>
                    <a:pt x="865" y="796"/>
                  </a:cubicBezTo>
                  <a:lnTo>
                    <a:pt x="752" y="846"/>
                  </a:lnTo>
                  <a:cubicBezTo>
                    <a:pt x="653" y="888"/>
                    <a:pt x="1" y="1428"/>
                    <a:pt x="1" y="1428"/>
                  </a:cubicBezTo>
                  <a:cubicBezTo>
                    <a:pt x="29" y="1572"/>
                    <a:pt x="225" y="1630"/>
                    <a:pt x="437" y="1630"/>
                  </a:cubicBezTo>
                  <a:cubicBezTo>
                    <a:pt x="710" y="1630"/>
                    <a:pt x="1009" y="1534"/>
                    <a:pt x="1003" y="1403"/>
                  </a:cubicBezTo>
                  <a:lnTo>
                    <a:pt x="1003" y="1403"/>
                  </a:lnTo>
                  <a:lnTo>
                    <a:pt x="1560" y="1597"/>
                  </a:lnTo>
                  <a:cubicBezTo>
                    <a:pt x="1591" y="1607"/>
                    <a:pt x="1624" y="1613"/>
                    <a:pt x="1658" y="1613"/>
                  </a:cubicBezTo>
                  <a:cubicBezTo>
                    <a:pt x="1682" y="1613"/>
                    <a:pt x="1706" y="1610"/>
                    <a:pt x="1729" y="1604"/>
                  </a:cubicBezTo>
                  <a:lnTo>
                    <a:pt x="2008" y="1541"/>
                  </a:lnTo>
                  <a:lnTo>
                    <a:pt x="2431" y="1439"/>
                  </a:lnTo>
                  <a:lnTo>
                    <a:pt x="4003" y="1061"/>
                  </a:lnTo>
                  <a:cubicBezTo>
                    <a:pt x="4413" y="965"/>
                    <a:pt x="4617" y="483"/>
                    <a:pt x="4402" y="119"/>
                  </a:cubicBezTo>
                  <a:cubicBezTo>
                    <a:pt x="4328" y="36"/>
                    <a:pt x="4222" y="1"/>
                    <a:pt x="4096" y="1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542152" y="2580991"/>
              <a:ext cx="696755" cy="299799"/>
            </a:xfrm>
            <a:custGeom>
              <a:avLst/>
              <a:gdLst/>
              <a:ahLst/>
              <a:cxnLst/>
              <a:rect l="l" t="t" r="r" b="b"/>
              <a:pathLst>
                <a:path w="4518" h="1944" extrusionOk="0">
                  <a:moveTo>
                    <a:pt x="513" y="0"/>
                  </a:moveTo>
                  <a:cubicBezTo>
                    <a:pt x="410" y="0"/>
                    <a:pt x="320" y="29"/>
                    <a:pt x="251" y="96"/>
                  </a:cubicBezTo>
                  <a:cubicBezTo>
                    <a:pt x="1" y="438"/>
                    <a:pt x="162" y="935"/>
                    <a:pt x="564" y="1069"/>
                  </a:cubicBezTo>
                  <a:lnTo>
                    <a:pt x="2099" y="1577"/>
                  </a:lnTo>
                  <a:lnTo>
                    <a:pt x="2511" y="1714"/>
                  </a:lnTo>
                  <a:lnTo>
                    <a:pt x="2783" y="1806"/>
                  </a:lnTo>
                  <a:cubicBezTo>
                    <a:pt x="2812" y="1815"/>
                    <a:pt x="2843" y="1819"/>
                    <a:pt x="2874" y="1819"/>
                  </a:cubicBezTo>
                  <a:cubicBezTo>
                    <a:pt x="2901" y="1819"/>
                    <a:pt x="2927" y="1816"/>
                    <a:pt x="2952" y="1810"/>
                  </a:cubicBezTo>
                  <a:lnTo>
                    <a:pt x="3526" y="1665"/>
                  </a:lnTo>
                  <a:lnTo>
                    <a:pt x="3526" y="1665"/>
                  </a:lnTo>
                  <a:cubicBezTo>
                    <a:pt x="3507" y="1810"/>
                    <a:pt x="3865" y="1943"/>
                    <a:pt x="4157" y="1943"/>
                  </a:cubicBezTo>
                  <a:cubicBezTo>
                    <a:pt x="4333" y="1943"/>
                    <a:pt x="4484" y="1896"/>
                    <a:pt x="4517" y="1774"/>
                  </a:cubicBezTo>
                  <a:cubicBezTo>
                    <a:pt x="4517" y="1774"/>
                    <a:pt x="3918" y="1182"/>
                    <a:pt x="3823" y="1129"/>
                  </a:cubicBezTo>
                  <a:lnTo>
                    <a:pt x="3713" y="1069"/>
                  </a:lnTo>
                  <a:cubicBezTo>
                    <a:pt x="3658" y="1041"/>
                    <a:pt x="3599" y="1026"/>
                    <a:pt x="3541" y="1026"/>
                  </a:cubicBezTo>
                  <a:cubicBezTo>
                    <a:pt x="3468" y="1026"/>
                    <a:pt x="3397" y="1049"/>
                    <a:pt x="3336" y="1094"/>
                  </a:cubicBezTo>
                  <a:lnTo>
                    <a:pt x="2927" y="1383"/>
                  </a:lnTo>
                  <a:cubicBezTo>
                    <a:pt x="2894" y="1407"/>
                    <a:pt x="2856" y="1419"/>
                    <a:pt x="2817" y="1419"/>
                  </a:cubicBezTo>
                  <a:cubicBezTo>
                    <a:pt x="2781" y="1419"/>
                    <a:pt x="2744" y="1408"/>
                    <a:pt x="2712" y="1386"/>
                  </a:cubicBezTo>
                  <a:lnTo>
                    <a:pt x="2691" y="1372"/>
                  </a:lnTo>
                  <a:lnTo>
                    <a:pt x="2388" y="1164"/>
                  </a:lnTo>
                  <a:cubicBezTo>
                    <a:pt x="2388" y="1164"/>
                    <a:pt x="1172" y="0"/>
                    <a:pt x="513" y="0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969023" y="4354170"/>
              <a:ext cx="233177" cy="337274"/>
            </a:xfrm>
            <a:custGeom>
              <a:avLst/>
              <a:gdLst/>
              <a:ahLst/>
              <a:cxnLst/>
              <a:rect l="l" t="t" r="r" b="b"/>
              <a:pathLst>
                <a:path w="1512" h="2187" extrusionOk="0">
                  <a:moveTo>
                    <a:pt x="788" y="1"/>
                  </a:moveTo>
                  <a:cubicBezTo>
                    <a:pt x="632" y="1"/>
                    <a:pt x="399" y="9"/>
                    <a:pt x="399" y="9"/>
                  </a:cubicBezTo>
                  <a:cubicBezTo>
                    <a:pt x="1" y="375"/>
                    <a:pt x="410" y="982"/>
                    <a:pt x="410" y="982"/>
                  </a:cubicBezTo>
                  <a:cubicBezTo>
                    <a:pt x="410" y="982"/>
                    <a:pt x="237" y="1998"/>
                    <a:pt x="530" y="2131"/>
                  </a:cubicBezTo>
                  <a:cubicBezTo>
                    <a:pt x="612" y="2169"/>
                    <a:pt x="732" y="2187"/>
                    <a:pt x="857" y="2187"/>
                  </a:cubicBezTo>
                  <a:cubicBezTo>
                    <a:pt x="1170" y="2187"/>
                    <a:pt x="1512" y="2072"/>
                    <a:pt x="1347" y="1860"/>
                  </a:cubicBezTo>
                  <a:cubicBezTo>
                    <a:pt x="1094" y="1522"/>
                    <a:pt x="1214" y="798"/>
                    <a:pt x="924" y="9"/>
                  </a:cubicBezTo>
                  <a:cubicBezTo>
                    <a:pt x="924" y="3"/>
                    <a:pt x="866" y="1"/>
                    <a:pt x="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5576481" y="4056224"/>
              <a:ext cx="233331" cy="300878"/>
            </a:xfrm>
            <a:custGeom>
              <a:avLst/>
              <a:gdLst/>
              <a:ahLst/>
              <a:cxnLst/>
              <a:rect l="l" t="t" r="r" b="b"/>
              <a:pathLst>
                <a:path w="1513" h="1951" extrusionOk="0">
                  <a:moveTo>
                    <a:pt x="403" y="1"/>
                  </a:moveTo>
                  <a:lnTo>
                    <a:pt x="1" y="329"/>
                  </a:lnTo>
                  <a:cubicBezTo>
                    <a:pt x="209" y="1116"/>
                    <a:pt x="590" y="1514"/>
                    <a:pt x="872" y="1814"/>
                  </a:cubicBezTo>
                  <a:cubicBezTo>
                    <a:pt x="960" y="1909"/>
                    <a:pt x="1061" y="1951"/>
                    <a:pt x="1155" y="1951"/>
                  </a:cubicBezTo>
                  <a:cubicBezTo>
                    <a:pt x="1351" y="1951"/>
                    <a:pt x="1512" y="1768"/>
                    <a:pt x="1443" y="1503"/>
                  </a:cubicBezTo>
                  <a:cubicBezTo>
                    <a:pt x="1263" y="823"/>
                    <a:pt x="1030" y="541"/>
                    <a:pt x="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5026700" y="1445033"/>
              <a:ext cx="463424" cy="377062"/>
            </a:xfrm>
            <a:custGeom>
              <a:avLst/>
              <a:gdLst/>
              <a:ahLst/>
              <a:cxnLst/>
              <a:rect l="l" t="t" r="r" b="b"/>
              <a:pathLst>
                <a:path w="3005" h="2445" extrusionOk="0">
                  <a:moveTo>
                    <a:pt x="1507" y="0"/>
                  </a:moveTo>
                  <a:cubicBezTo>
                    <a:pt x="1085" y="0"/>
                    <a:pt x="690" y="196"/>
                    <a:pt x="434" y="519"/>
                  </a:cubicBezTo>
                  <a:cubicBezTo>
                    <a:pt x="254" y="744"/>
                    <a:pt x="78" y="1234"/>
                    <a:pt x="29" y="1527"/>
                  </a:cubicBezTo>
                  <a:cubicBezTo>
                    <a:pt x="0" y="1677"/>
                    <a:pt x="21" y="2444"/>
                    <a:pt x="236" y="2444"/>
                  </a:cubicBezTo>
                  <a:cubicBezTo>
                    <a:pt x="238" y="2444"/>
                    <a:pt x="239" y="2444"/>
                    <a:pt x="241" y="2444"/>
                  </a:cubicBezTo>
                  <a:lnTo>
                    <a:pt x="522" y="1922"/>
                  </a:lnTo>
                  <a:cubicBezTo>
                    <a:pt x="522" y="1922"/>
                    <a:pt x="1133" y="1305"/>
                    <a:pt x="1683" y="1107"/>
                  </a:cubicBezTo>
                  <a:cubicBezTo>
                    <a:pt x="1762" y="1079"/>
                    <a:pt x="1810" y="1057"/>
                    <a:pt x="1852" y="1057"/>
                  </a:cubicBezTo>
                  <a:cubicBezTo>
                    <a:pt x="1890" y="1057"/>
                    <a:pt x="1923" y="1076"/>
                    <a:pt x="1968" y="1128"/>
                  </a:cubicBezTo>
                  <a:cubicBezTo>
                    <a:pt x="2074" y="1245"/>
                    <a:pt x="2162" y="1424"/>
                    <a:pt x="2251" y="1555"/>
                  </a:cubicBezTo>
                  <a:cubicBezTo>
                    <a:pt x="2357" y="1713"/>
                    <a:pt x="2560" y="1856"/>
                    <a:pt x="2725" y="1856"/>
                  </a:cubicBezTo>
                  <a:cubicBezTo>
                    <a:pt x="2847" y="1856"/>
                    <a:pt x="2949" y="1776"/>
                    <a:pt x="2973" y="1562"/>
                  </a:cubicBezTo>
                  <a:cubicBezTo>
                    <a:pt x="3005" y="1312"/>
                    <a:pt x="2698" y="377"/>
                    <a:pt x="2046" y="109"/>
                  </a:cubicBezTo>
                  <a:cubicBezTo>
                    <a:pt x="1867" y="35"/>
                    <a:pt x="1685" y="0"/>
                    <a:pt x="1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4765149" y="2413512"/>
              <a:ext cx="814731" cy="485785"/>
            </a:xfrm>
            <a:custGeom>
              <a:avLst/>
              <a:gdLst/>
              <a:ahLst/>
              <a:cxnLst/>
              <a:rect l="l" t="t" r="r" b="b"/>
              <a:pathLst>
                <a:path w="5283" h="3150" extrusionOk="0">
                  <a:moveTo>
                    <a:pt x="272" y="0"/>
                  </a:moveTo>
                  <a:cubicBezTo>
                    <a:pt x="117" y="0"/>
                    <a:pt x="0" y="134"/>
                    <a:pt x="25" y="286"/>
                  </a:cubicBezTo>
                  <a:lnTo>
                    <a:pt x="388" y="2740"/>
                  </a:lnTo>
                  <a:cubicBezTo>
                    <a:pt x="300" y="2761"/>
                    <a:pt x="230" y="2842"/>
                    <a:pt x="230" y="2941"/>
                  </a:cubicBezTo>
                  <a:cubicBezTo>
                    <a:pt x="230" y="3054"/>
                    <a:pt x="324" y="3150"/>
                    <a:pt x="438" y="3150"/>
                  </a:cubicBezTo>
                  <a:lnTo>
                    <a:pt x="4810" y="3150"/>
                  </a:lnTo>
                  <a:cubicBezTo>
                    <a:pt x="4927" y="3150"/>
                    <a:pt x="5018" y="3054"/>
                    <a:pt x="5018" y="2941"/>
                  </a:cubicBezTo>
                  <a:cubicBezTo>
                    <a:pt x="5018" y="2829"/>
                    <a:pt x="4930" y="2740"/>
                    <a:pt x="4821" y="2733"/>
                  </a:cubicBezTo>
                  <a:lnTo>
                    <a:pt x="5254" y="293"/>
                  </a:lnTo>
                  <a:cubicBezTo>
                    <a:pt x="5283" y="137"/>
                    <a:pt x="5163" y="0"/>
                    <a:pt x="5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5134805" y="2607208"/>
              <a:ext cx="101321" cy="91759"/>
            </a:xfrm>
            <a:custGeom>
              <a:avLst/>
              <a:gdLst/>
              <a:ahLst/>
              <a:cxnLst/>
              <a:rect l="l" t="t" r="r" b="b"/>
              <a:pathLst>
                <a:path w="657" h="595" extrusionOk="0">
                  <a:moveTo>
                    <a:pt x="329" y="1"/>
                  </a:moveTo>
                  <a:cubicBezTo>
                    <a:pt x="252" y="1"/>
                    <a:pt x="176" y="30"/>
                    <a:pt x="118" y="87"/>
                  </a:cubicBezTo>
                  <a:cubicBezTo>
                    <a:pt x="1" y="204"/>
                    <a:pt x="1" y="391"/>
                    <a:pt x="118" y="507"/>
                  </a:cubicBezTo>
                  <a:cubicBezTo>
                    <a:pt x="176" y="566"/>
                    <a:pt x="252" y="595"/>
                    <a:pt x="329" y="595"/>
                  </a:cubicBezTo>
                  <a:cubicBezTo>
                    <a:pt x="406" y="595"/>
                    <a:pt x="482" y="566"/>
                    <a:pt x="541" y="507"/>
                  </a:cubicBezTo>
                  <a:cubicBezTo>
                    <a:pt x="657" y="391"/>
                    <a:pt x="657" y="204"/>
                    <a:pt x="541" y="87"/>
                  </a:cubicBezTo>
                  <a:cubicBezTo>
                    <a:pt x="482" y="30"/>
                    <a:pt x="406" y="1"/>
                    <a:pt x="3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5045668" y="1601100"/>
              <a:ext cx="423790" cy="118131"/>
            </a:xfrm>
            <a:custGeom>
              <a:avLst/>
              <a:gdLst/>
              <a:ahLst/>
              <a:cxnLst/>
              <a:rect l="l" t="t" r="r" b="b"/>
              <a:pathLst>
                <a:path w="2748" h="766" extrusionOk="0">
                  <a:moveTo>
                    <a:pt x="1" y="0"/>
                  </a:moveTo>
                  <a:cubicBezTo>
                    <a:pt x="1" y="25"/>
                    <a:pt x="1" y="53"/>
                    <a:pt x="4" y="78"/>
                  </a:cubicBezTo>
                  <a:cubicBezTo>
                    <a:pt x="12" y="179"/>
                    <a:pt x="33" y="275"/>
                    <a:pt x="68" y="363"/>
                  </a:cubicBezTo>
                  <a:cubicBezTo>
                    <a:pt x="163" y="603"/>
                    <a:pt x="350" y="765"/>
                    <a:pt x="562" y="765"/>
                  </a:cubicBezTo>
                  <a:lnTo>
                    <a:pt x="2187" y="765"/>
                  </a:lnTo>
                  <a:cubicBezTo>
                    <a:pt x="2343" y="765"/>
                    <a:pt x="2483" y="681"/>
                    <a:pt x="2585" y="539"/>
                  </a:cubicBezTo>
                  <a:cubicBezTo>
                    <a:pt x="2621" y="490"/>
                    <a:pt x="2657" y="430"/>
                    <a:pt x="2681" y="363"/>
                  </a:cubicBezTo>
                  <a:cubicBezTo>
                    <a:pt x="2723" y="257"/>
                    <a:pt x="2748" y="130"/>
                    <a:pt x="2748" y="0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5020068" y="1387973"/>
              <a:ext cx="474527" cy="307818"/>
            </a:xfrm>
            <a:custGeom>
              <a:avLst/>
              <a:gdLst/>
              <a:ahLst/>
              <a:cxnLst/>
              <a:rect l="l" t="t" r="r" b="b"/>
              <a:pathLst>
                <a:path w="3077" h="1996" extrusionOk="0">
                  <a:moveTo>
                    <a:pt x="1545" y="0"/>
                  </a:moveTo>
                  <a:cubicBezTo>
                    <a:pt x="1327" y="0"/>
                    <a:pt x="1126" y="38"/>
                    <a:pt x="943" y="116"/>
                  </a:cubicBezTo>
                  <a:cubicBezTo>
                    <a:pt x="647" y="236"/>
                    <a:pt x="403" y="448"/>
                    <a:pt x="241" y="715"/>
                  </a:cubicBezTo>
                  <a:cubicBezTo>
                    <a:pt x="89" y="962"/>
                    <a:pt x="1" y="1255"/>
                    <a:pt x="1" y="1572"/>
                  </a:cubicBezTo>
                  <a:cubicBezTo>
                    <a:pt x="1" y="1600"/>
                    <a:pt x="19" y="1996"/>
                    <a:pt x="19" y="1996"/>
                  </a:cubicBezTo>
                  <a:cubicBezTo>
                    <a:pt x="561" y="1689"/>
                    <a:pt x="1087" y="1537"/>
                    <a:pt x="1596" y="1537"/>
                  </a:cubicBezTo>
                  <a:cubicBezTo>
                    <a:pt x="2106" y="1537"/>
                    <a:pt x="2600" y="1690"/>
                    <a:pt x="3076" y="1996"/>
                  </a:cubicBezTo>
                  <a:lnTo>
                    <a:pt x="3076" y="1590"/>
                  </a:lnTo>
                  <a:cubicBezTo>
                    <a:pt x="3076" y="1301"/>
                    <a:pt x="3005" y="1029"/>
                    <a:pt x="2882" y="796"/>
                  </a:cubicBezTo>
                  <a:cubicBezTo>
                    <a:pt x="2727" y="504"/>
                    <a:pt x="2487" y="271"/>
                    <a:pt x="2184" y="134"/>
                  </a:cubicBezTo>
                  <a:cubicBezTo>
                    <a:pt x="1993" y="49"/>
                    <a:pt x="1778" y="0"/>
                    <a:pt x="1545" y="0"/>
                  </a:cubicBezTo>
                  <a:close/>
                </a:path>
              </a:pathLst>
            </a:custGeom>
            <a:solidFill>
              <a:srgbClr val="FFB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5057235" y="1405708"/>
              <a:ext cx="126767" cy="194931"/>
            </a:xfrm>
            <a:custGeom>
              <a:avLst/>
              <a:gdLst/>
              <a:ahLst/>
              <a:cxnLst/>
              <a:rect l="l" t="t" r="r" b="b"/>
              <a:pathLst>
                <a:path w="822" h="1264" extrusionOk="0">
                  <a:moveTo>
                    <a:pt x="702" y="1"/>
                  </a:moveTo>
                  <a:cubicBezTo>
                    <a:pt x="406" y="121"/>
                    <a:pt x="162" y="333"/>
                    <a:pt x="0" y="600"/>
                  </a:cubicBezTo>
                  <a:cubicBezTo>
                    <a:pt x="21" y="780"/>
                    <a:pt x="77" y="943"/>
                    <a:pt x="165" y="1112"/>
                  </a:cubicBezTo>
                  <a:cubicBezTo>
                    <a:pt x="222" y="1218"/>
                    <a:pt x="296" y="1264"/>
                    <a:pt x="370" y="1264"/>
                  </a:cubicBezTo>
                  <a:cubicBezTo>
                    <a:pt x="469" y="1264"/>
                    <a:pt x="567" y="1186"/>
                    <a:pt x="635" y="1055"/>
                  </a:cubicBezTo>
                  <a:cubicBezTo>
                    <a:pt x="769" y="787"/>
                    <a:pt x="821" y="417"/>
                    <a:pt x="744" y="125"/>
                  </a:cubicBezTo>
                  <a:cubicBezTo>
                    <a:pt x="733" y="79"/>
                    <a:pt x="720" y="40"/>
                    <a:pt x="702" y="1"/>
                  </a:cubicBezTo>
                  <a:close/>
                </a:path>
              </a:pathLst>
            </a:custGeom>
            <a:solidFill>
              <a:srgbClr val="FFA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5339296" y="1408484"/>
              <a:ext cx="125225" cy="192155"/>
            </a:xfrm>
            <a:custGeom>
              <a:avLst/>
              <a:gdLst/>
              <a:ahLst/>
              <a:cxnLst/>
              <a:rect l="l" t="t" r="r" b="b"/>
              <a:pathLst>
                <a:path w="812" h="1246" extrusionOk="0">
                  <a:moveTo>
                    <a:pt x="114" y="1"/>
                  </a:moveTo>
                  <a:cubicBezTo>
                    <a:pt x="100" y="36"/>
                    <a:pt x="89" y="71"/>
                    <a:pt x="79" y="107"/>
                  </a:cubicBezTo>
                  <a:cubicBezTo>
                    <a:pt x="1" y="399"/>
                    <a:pt x="54" y="769"/>
                    <a:pt x="188" y="1037"/>
                  </a:cubicBezTo>
                  <a:cubicBezTo>
                    <a:pt x="255" y="1168"/>
                    <a:pt x="354" y="1246"/>
                    <a:pt x="452" y="1246"/>
                  </a:cubicBezTo>
                  <a:cubicBezTo>
                    <a:pt x="527" y="1246"/>
                    <a:pt x="600" y="1200"/>
                    <a:pt x="660" y="1094"/>
                  </a:cubicBezTo>
                  <a:cubicBezTo>
                    <a:pt x="735" y="949"/>
                    <a:pt x="784" y="812"/>
                    <a:pt x="812" y="663"/>
                  </a:cubicBezTo>
                  <a:cubicBezTo>
                    <a:pt x="657" y="371"/>
                    <a:pt x="417" y="138"/>
                    <a:pt x="114" y="1"/>
                  </a:cubicBezTo>
                  <a:close/>
                </a:path>
              </a:pathLst>
            </a:custGeom>
            <a:solidFill>
              <a:srgbClr val="FFA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4233719" y="2977481"/>
              <a:ext cx="58448" cy="1766407"/>
            </a:xfrm>
            <a:custGeom>
              <a:avLst/>
              <a:gdLst/>
              <a:ahLst/>
              <a:cxnLst/>
              <a:rect l="l" t="t" r="r" b="b"/>
              <a:pathLst>
                <a:path w="379" h="11454" extrusionOk="0">
                  <a:moveTo>
                    <a:pt x="1" y="0"/>
                  </a:moveTo>
                  <a:lnTo>
                    <a:pt x="1" y="11453"/>
                  </a:lnTo>
                  <a:lnTo>
                    <a:pt x="378" y="11453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6079535" y="2977481"/>
              <a:ext cx="68164" cy="1766407"/>
            </a:xfrm>
            <a:custGeom>
              <a:avLst/>
              <a:gdLst/>
              <a:ahLst/>
              <a:cxnLst/>
              <a:rect l="l" t="t" r="r" b="b"/>
              <a:pathLst>
                <a:path w="442" h="11454" extrusionOk="0">
                  <a:moveTo>
                    <a:pt x="0" y="0"/>
                  </a:moveTo>
                  <a:lnTo>
                    <a:pt x="0" y="11453"/>
                  </a:lnTo>
                  <a:lnTo>
                    <a:pt x="441" y="11453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4123300" y="2892662"/>
              <a:ext cx="2157040" cy="158844"/>
            </a:xfrm>
            <a:custGeom>
              <a:avLst/>
              <a:gdLst/>
              <a:ahLst/>
              <a:cxnLst/>
              <a:rect l="l" t="t" r="r" b="b"/>
              <a:pathLst>
                <a:path w="13987" h="1030" extrusionOk="0">
                  <a:moveTo>
                    <a:pt x="1" y="0"/>
                  </a:moveTo>
                  <a:lnTo>
                    <a:pt x="1" y="1029"/>
                  </a:lnTo>
                  <a:lnTo>
                    <a:pt x="13986" y="1029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bece23cc5c_0_490"/>
          <p:cNvSpPr txBox="1">
            <a:spLocks noGrp="1"/>
          </p:cNvSpPr>
          <p:nvPr>
            <p:ph type="ctrTitle"/>
          </p:nvPr>
        </p:nvSpPr>
        <p:spPr>
          <a:xfrm>
            <a:off x="3055575" y="2655975"/>
            <a:ext cx="5204425" cy="87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DFS Applications</a:t>
            </a:r>
            <a:endParaRPr dirty="0"/>
          </a:p>
        </p:txBody>
      </p:sp>
      <p:sp>
        <p:nvSpPr>
          <p:cNvPr id="562" name="Google Shape;562;g2bece23cc5c_0_490"/>
          <p:cNvSpPr txBox="1">
            <a:spLocks noGrp="1"/>
          </p:cNvSpPr>
          <p:nvPr>
            <p:ph type="title" idx="2"/>
          </p:nvPr>
        </p:nvSpPr>
        <p:spPr>
          <a:xfrm>
            <a:off x="7167700" y="1747649"/>
            <a:ext cx="1092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04</a:t>
            </a:r>
            <a:endParaRPr/>
          </a:p>
        </p:txBody>
      </p:sp>
      <p:grpSp>
        <p:nvGrpSpPr>
          <p:cNvPr id="563" name="Google Shape;563;g2bece23cc5c_0_490"/>
          <p:cNvGrpSpPr/>
          <p:nvPr/>
        </p:nvGrpSpPr>
        <p:grpSpPr>
          <a:xfrm>
            <a:off x="290883" y="1676348"/>
            <a:ext cx="2182062" cy="3226713"/>
            <a:chOff x="4123300" y="1387973"/>
            <a:chExt cx="2157040" cy="3355915"/>
          </a:xfrm>
        </p:grpSpPr>
        <p:sp>
          <p:nvSpPr>
            <p:cNvPr id="564" name="Google Shape;564;g2bece23cc5c_0_490"/>
            <p:cNvSpPr/>
            <p:nvPr/>
          </p:nvSpPr>
          <p:spPr>
            <a:xfrm>
              <a:off x="4653188" y="3573373"/>
              <a:ext cx="1107744" cy="1117768"/>
            </a:xfrm>
            <a:custGeom>
              <a:avLst/>
              <a:gdLst/>
              <a:ahLst/>
              <a:cxnLst/>
              <a:rect l="l" t="t" r="r" b="b"/>
              <a:pathLst>
                <a:path w="7183" h="7248" extrusionOk="0">
                  <a:moveTo>
                    <a:pt x="5695" y="1260"/>
                  </a:moveTo>
                  <a:lnTo>
                    <a:pt x="6178" y="3809"/>
                  </a:lnTo>
                  <a:lnTo>
                    <a:pt x="1005" y="3809"/>
                  </a:lnTo>
                  <a:lnTo>
                    <a:pt x="1488" y="1260"/>
                  </a:lnTo>
                  <a:close/>
                  <a:moveTo>
                    <a:pt x="1358" y="1"/>
                  </a:moveTo>
                  <a:lnTo>
                    <a:pt x="0" y="7248"/>
                  </a:lnTo>
                  <a:lnTo>
                    <a:pt x="356" y="7248"/>
                  </a:lnTo>
                  <a:lnTo>
                    <a:pt x="941" y="4155"/>
                  </a:lnTo>
                  <a:lnTo>
                    <a:pt x="6245" y="4155"/>
                  </a:lnTo>
                  <a:lnTo>
                    <a:pt x="6831" y="7248"/>
                  </a:lnTo>
                  <a:lnTo>
                    <a:pt x="7183" y="7248"/>
                  </a:lnTo>
                  <a:lnTo>
                    <a:pt x="5829" y="1"/>
                  </a:lnTo>
                  <a:lnTo>
                    <a:pt x="5472" y="82"/>
                  </a:lnTo>
                  <a:lnTo>
                    <a:pt x="5631" y="918"/>
                  </a:lnTo>
                  <a:lnTo>
                    <a:pt x="1555" y="918"/>
                  </a:lnTo>
                  <a:lnTo>
                    <a:pt x="1714" y="82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g2bece23cc5c_0_490"/>
            <p:cNvSpPr/>
            <p:nvPr/>
          </p:nvSpPr>
          <p:spPr>
            <a:xfrm>
              <a:off x="4684648" y="3402193"/>
              <a:ext cx="1051455" cy="267722"/>
            </a:xfrm>
            <a:custGeom>
              <a:avLst/>
              <a:gdLst/>
              <a:ahLst/>
              <a:cxnLst/>
              <a:rect l="l" t="t" r="r" b="b"/>
              <a:pathLst>
                <a:path w="6818" h="1736" extrusionOk="0">
                  <a:moveTo>
                    <a:pt x="783" y="0"/>
                  </a:moveTo>
                  <a:cubicBezTo>
                    <a:pt x="353" y="0"/>
                    <a:pt x="0" y="388"/>
                    <a:pt x="0" y="868"/>
                  </a:cubicBezTo>
                  <a:cubicBezTo>
                    <a:pt x="0" y="1343"/>
                    <a:pt x="353" y="1735"/>
                    <a:pt x="783" y="1735"/>
                  </a:cubicBezTo>
                  <a:lnTo>
                    <a:pt x="6034" y="1735"/>
                  </a:lnTo>
                  <a:cubicBezTo>
                    <a:pt x="6464" y="1735"/>
                    <a:pt x="6817" y="1343"/>
                    <a:pt x="6817" y="868"/>
                  </a:cubicBezTo>
                  <a:cubicBezTo>
                    <a:pt x="6817" y="388"/>
                    <a:pt x="6464" y="0"/>
                    <a:pt x="60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g2bece23cc5c_0_490"/>
            <p:cNvSpPr/>
            <p:nvPr/>
          </p:nvSpPr>
          <p:spPr>
            <a:xfrm>
              <a:off x="4549708" y="2128366"/>
              <a:ext cx="493342" cy="578470"/>
            </a:xfrm>
            <a:custGeom>
              <a:avLst/>
              <a:gdLst/>
              <a:ahLst/>
              <a:cxnLst/>
              <a:rect l="l" t="t" r="r" b="b"/>
              <a:pathLst>
                <a:path w="3199" h="3751" extrusionOk="0">
                  <a:moveTo>
                    <a:pt x="2972" y="0"/>
                  </a:moveTo>
                  <a:cubicBezTo>
                    <a:pt x="2691" y="0"/>
                    <a:pt x="2196" y="120"/>
                    <a:pt x="1753" y="837"/>
                  </a:cubicBezTo>
                  <a:cubicBezTo>
                    <a:pt x="1440" y="1345"/>
                    <a:pt x="1108" y="1843"/>
                    <a:pt x="731" y="2300"/>
                  </a:cubicBezTo>
                  <a:lnTo>
                    <a:pt x="248" y="2896"/>
                  </a:lnTo>
                  <a:cubicBezTo>
                    <a:pt x="1" y="3200"/>
                    <a:pt x="152" y="3662"/>
                    <a:pt x="523" y="3750"/>
                  </a:cubicBezTo>
                  <a:lnTo>
                    <a:pt x="2878" y="1835"/>
                  </a:lnTo>
                  <a:lnTo>
                    <a:pt x="3199" y="30"/>
                  </a:lnTo>
                  <a:cubicBezTo>
                    <a:pt x="3199" y="30"/>
                    <a:pt x="3112" y="0"/>
                    <a:pt x="2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g2bece23cc5c_0_490"/>
            <p:cNvSpPr/>
            <p:nvPr/>
          </p:nvSpPr>
          <p:spPr>
            <a:xfrm>
              <a:off x="5406843" y="2113561"/>
              <a:ext cx="493342" cy="578932"/>
            </a:xfrm>
            <a:custGeom>
              <a:avLst/>
              <a:gdLst/>
              <a:ahLst/>
              <a:cxnLst/>
              <a:rect l="l" t="t" r="r" b="b"/>
              <a:pathLst>
                <a:path w="3199" h="3754" extrusionOk="0">
                  <a:moveTo>
                    <a:pt x="226" y="1"/>
                  </a:moveTo>
                  <a:cubicBezTo>
                    <a:pt x="87" y="1"/>
                    <a:pt x="1" y="30"/>
                    <a:pt x="1" y="30"/>
                  </a:cubicBezTo>
                  <a:lnTo>
                    <a:pt x="321" y="1836"/>
                  </a:lnTo>
                  <a:lnTo>
                    <a:pt x="2677" y="3754"/>
                  </a:lnTo>
                  <a:cubicBezTo>
                    <a:pt x="3047" y="3663"/>
                    <a:pt x="3199" y="3200"/>
                    <a:pt x="2952" y="2901"/>
                  </a:cubicBezTo>
                  <a:lnTo>
                    <a:pt x="2468" y="2305"/>
                  </a:lnTo>
                  <a:cubicBezTo>
                    <a:pt x="2092" y="1843"/>
                    <a:pt x="1760" y="1346"/>
                    <a:pt x="1446" y="838"/>
                  </a:cubicBezTo>
                  <a:cubicBezTo>
                    <a:pt x="1003" y="120"/>
                    <a:pt x="507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g2bece23cc5c_0_490"/>
            <p:cNvSpPr/>
            <p:nvPr/>
          </p:nvSpPr>
          <p:spPr>
            <a:xfrm>
              <a:off x="4871250" y="2110014"/>
              <a:ext cx="671617" cy="1210453"/>
            </a:xfrm>
            <a:custGeom>
              <a:avLst/>
              <a:gdLst/>
              <a:ahLst/>
              <a:cxnLst/>
              <a:rect l="l" t="t" r="r" b="b"/>
              <a:pathLst>
                <a:path w="4355" h="7849" extrusionOk="0">
                  <a:moveTo>
                    <a:pt x="3373" y="0"/>
                  </a:moveTo>
                  <a:cubicBezTo>
                    <a:pt x="3316" y="0"/>
                    <a:pt x="3258" y="3"/>
                    <a:pt x="3198" y="7"/>
                  </a:cubicBezTo>
                  <a:lnTo>
                    <a:pt x="3061" y="11"/>
                  </a:lnTo>
                  <a:lnTo>
                    <a:pt x="2471" y="25"/>
                  </a:lnTo>
                  <a:lnTo>
                    <a:pt x="1855" y="40"/>
                  </a:lnTo>
                  <a:lnTo>
                    <a:pt x="1693" y="43"/>
                  </a:lnTo>
                  <a:lnTo>
                    <a:pt x="1545" y="64"/>
                  </a:lnTo>
                  <a:cubicBezTo>
                    <a:pt x="1280" y="68"/>
                    <a:pt x="1033" y="82"/>
                    <a:pt x="853" y="142"/>
                  </a:cubicBezTo>
                  <a:lnTo>
                    <a:pt x="910" y="734"/>
                  </a:lnTo>
                  <a:cubicBezTo>
                    <a:pt x="938" y="1044"/>
                    <a:pt x="902" y="1355"/>
                    <a:pt x="804" y="1648"/>
                  </a:cubicBezTo>
                  <a:cubicBezTo>
                    <a:pt x="741" y="1841"/>
                    <a:pt x="709" y="2042"/>
                    <a:pt x="709" y="2243"/>
                  </a:cubicBezTo>
                  <a:cubicBezTo>
                    <a:pt x="709" y="2480"/>
                    <a:pt x="754" y="2716"/>
                    <a:pt x="842" y="2938"/>
                  </a:cubicBezTo>
                  <a:lnTo>
                    <a:pt x="1117" y="3622"/>
                  </a:lnTo>
                  <a:lnTo>
                    <a:pt x="1160" y="3728"/>
                  </a:lnTo>
                  <a:cubicBezTo>
                    <a:pt x="1213" y="3866"/>
                    <a:pt x="1249" y="4010"/>
                    <a:pt x="1255" y="4154"/>
                  </a:cubicBezTo>
                  <a:cubicBezTo>
                    <a:pt x="1265" y="4363"/>
                    <a:pt x="1231" y="4567"/>
                    <a:pt x="1150" y="4758"/>
                  </a:cubicBezTo>
                  <a:lnTo>
                    <a:pt x="0" y="7128"/>
                  </a:lnTo>
                  <a:cubicBezTo>
                    <a:pt x="497" y="7484"/>
                    <a:pt x="977" y="7702"/>
                    <a:pt x="1442" y="7797"/>
                  </a:cubicBezTo>
                  <a:cubicBezTo>
                    <a:pt x="1617" y="7832"/>
                    <a:pt x="1788" y="7849"/>
                    <a:pt x="1958" y="7849"/>
                  </a:cubicBezTo>
                  <a:cubicBezTo>
                    <a:pt x="2507" y="7849"/>
                    <a:pt x="3027" y="7669"/>
                    <a:pt x="3512" y="7331"/>
                  </a:cubicBezTo>
                  <a:cubicBezTo>
                    <a:pt x="3783" y="7145"/>
                    <a:pt x="4041" y="6908"/>
                    <a:pt x="4288" y="6630"/>
                  </a:cubicBezTo>
                  <a:lnTo>
                    <a:pt x="3498" y="4976"/>
                  </a:lnTo>
                  <a:cubicBezTo>
                    <a:pt x="3449" y="4895"/>
                    <a:pt x="3420" y="4804"/>
                    <a:pt x="3413" y="4708"/>
                  </a:cubicBezTo>
                  <a:cubicBezTo>
                    <a:pt x="3410" y="4655"/>
                    <a:pt x="3407" y="4599"/>
                    <a:pt x="3407" y="4546"/>
                  </a:cubicBezTo>
                  <a:cubicBezTo>
                    <a:pt x="3407" y="4433"/>
                    <a:pt x="3417" y="4327"/>
                    <a:pt x="3449" y="4239"/>
                  </a:cubicBezTo>
                  <a:lnTo>
                    <a:pt x="3671" y="3795"/>
                  </a:lnTo>
                  <a:lnTo>
                    <a:pt x="3936" y="3259"/>
                  </a:lnTo>
                  <a:cubicBezTo>
                    <a:pt x="4190" y="2744"/>
                    <a:pt x="4355" y="2084"/>
                    <a:pt x="4115" y="1581"/>
                  </a:cubicBezTo>
                  <a:cubicBezTo>
                    <a:pt x="3882" y="1090"/>
                    <a:pt x="3981" y="354"/>
                    <a:pt x="3801" y="57"/>
                  </a:cubicBezTo>
                  <a:cubicBezTo>
                    <a:pt x="3672" y="18"/>
                    <a:pt x="3528" y="0"/>
                    <a:pt x="3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g2bece23cc5c_0_490"/>
            <p:cNvSpPr/>
            <p:nvPr/>
          </p:nvSpPr>
          <p:spPr>
            <a:xfrm>
              <a:off x="4871250" y="2116029"/>
              <a:ext cx="329717" cy="1196419"/>
            </a:xfrm>
            <a:custGeom>
              <a:avLst/>
              <a:gdLst/>
              <a:ahLst/>
              <a:cxnLst/>
              <a:rect l="l" t="t" r="r" b="b"/>
              <a:pathLst>
                <a:path w="2138" h="7758" extrusionOk="0">
                  <a:moveTo>
                    <a:pt x="1855" y="1"/>
                  </a:moveTo>
                  <a:lnTo>
                    <a:pt x="1693" y="4"/>
                  </a:lnTo>
                  <a:lnTo>
                    <a:pt x="1545" y="25"/>
                  </a:lnTo>
                  <a:lnTo>
                    <a:pt x="1470" y="25"/>
                  </a:lnTo>
                  <a:cubicBezTo>
                    <a:pt x="1358" y="29"/>
                    <a:pt x="1249" y="35"/>
                    <a:pt x="1146" y="46"/>
                  </a:cubicBezTo>
                  <a:cubicBezTo>
                    <a:pt x="1037" y="56"/>
                    <a:pt x="938" y="78"/>
                    <a:pt x="853" y="103"/>
                  </a:cubicBezTo>
                  <a:lnTo>
                    <a:pt x="910" y="695"/>
                  </a:lnTo>
                  <a:cubicBezTo>
                    <a:pt x="938" y="1005"/>
                    <a:pt x="902" y="1316"/>
                    <a:pt x="804" y="1609"/>
                  </a:cubicBezTo>
                  <a:cubicBezTo>
                    <a:pt x="741" y="1802"/>
                    <a:pt x="709" y="2003"/>
                    <a:pt x="709" y="2204"/>
                  </a:cubicBezTo>
                  <a:cubicBezTo>
                    <a:pt x="709" y="2441"/>
                    <a:pt x="754" y="2677"/>
                    <a:pt x="842" y="2899"/>
                  </a:cubicBezTo>
                  <a:lnTo>
                    <a:pt x="1117" y="3583"/>
                  </a:lnTo>
                  <a:lnTo>
                    <a:pt x="1160" y="3689"/>
                  </a:lnTo>
                  <a:cubicBezTo>
                    <a:pt x="1213" y="3827"/>
                    <a:pt x="1249" y="3971"/>
                    <a:pt x="1255" y="4115"/>
                  </a:cubicBezTo>
                  <a:cubicBezTo>
                    <a:pt x="1259" y="4197"/>
                    <a:pt x="1255" y="4275"/>
                    <a:pt x="1244" y="4356"/>
                  </a:cubicBezTo>
                  <a:cubicBezTo>
                    <a:pt x="1234" y="4457"/>
                    <a:pt x="1210" y="4560"/>
                    <a:pt x="1174" y="4659"/>
                  </a:cubicBezTo>
                  <a:cubicBezTo>
                    <a:pt x="1167" y="4680"/>
                    <a:pt x="1160" y="4701"/>
                    <a:pt x="1150" y="4719"/>
                  </a:cubicBezTo>
                  <a:lnTo>
                    <a:pt x="995" y="5036"/>
                  </a:lnTo>
                  <a:lnTo>
                    <a:pt x="853" y="5329"/>
                  </a:lnTo>
                  <a:lnTo>
                    <a:pt x="0" y="7089"/>
                  </a:lnTo>
                  <a:cubicBezTo>
                    <a:pt x="497" y="7445"/>
                    <a:pt x="977" y="7663"/>
                    <a:pt x="1442" y="7758"/>
                  </a:cubicBezTo>
                  <a:cubicBezTo>
                    <a:pt x="1435" y="7102"/>
                    <a:pt x="1407" y="6446"/>
                    <a:pt x="1464" y="5787"/>
                  </a:cubicBezTo>
                  <a:cubicBezTo>
                    <a:pt x="1470" y="5689"/>
                    <a:pt x="1485" y="5586"/>
                    <a:pt x="1498" y="5487"/>
                  </a:cubicBezTo>
                  <a:cubicBezTo>
                    <a:pt x="1513" y="5378"/>
                    <a:pt x="1534" y="5272"/>
                    <a:pt x="1555" y="5167"/>
                  </a:cubicBezTo>
                  <a:cubicBezTo>
                    <a:pt x="1579" y="5033"/>
                    <a:pt x="1612" y="4906"/>
                    <a:pt x="1643" y="4775"/>
                  </a:cubicBezTo>
                  <a:cubicBezTo>
                    <a:pt x="1667" y="4673"/>
                    <a:pt x="1693" y="4574"/>
                    <a:pt x="1717" y="4472"/>
                  </a:cubicBezTo>
                  <a:cubicBezTo>
                    <a:pt x="1918" y="3696"/>
                    <a:pt x="2137" y="2927"/>
                    <a:pt x="2024" y="2109"/>
                  </a:cubicBezTo>
                  <a:cubicBezTo>
                    <a:pt x="1964" y="1686"/>
                    <a:pt x="1833" y="1277"/>
                    <a:pt x="1812" y="844"/>
                  </a:cubicBezTo>
                  <a:cubicBezTo>
                    <a:pt x="1799" y="554"/>
                    <a:pt x="1823" y="276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g2bece23cc5c_0_490"/>
            <p:cNvSpPr/>
            <p:nvPr/>
          </p:nvSpPr>
          <p:spPr>
            <a:xfrm>
              <a:off x="5286709" y="2110014"/>
              <a:ext cx="255693" cy="1130723"/>
            </a:xfrm>
            <a:custGeom>
              <a:avLst/>
              <a:gdLst/>
              <a:ahLst/>
              <a:cxnLst/>
              <a:rect l="l" t="t" r="r" b="b"/>
              <a:pathLst>
                <a:path w="1658" h="7332" extrusionOk="0">
                  <a:moveTo>
                    <a:pt x="674" y="1"/>
                  </a:moveTo>
                  <a:cubicBezTo>
                    <a:pt x="617" y="1"/>
                    <a:pt x="560" y="4"/>
                    <a:pt x="501" y="7"/>
                  </a:cubicBezTo>
                  <a:lnTo>
                    <a:pt x="360" y="11"/>
                  </a:lnTo>
                  <a:cubicBezTo>
                    <a:pt x="374" y="163"/>
                    <a:pt x="374" y="315"/>
                    <a:pt x="367" y="473"/>
                  </a:cubicBezTo>
                  <a:cubicBezTo>
                    <a:pt x="342" y="981"/>
                    <a:pt x="187" y="1457"/>
                    <a:pt x="116" y="1954"/>
                  </a:cubicBezTo>
                  <a:cubicBezTo>
                    <a:pt x="0" y="2800"/>
                    <a:pt x="190" y="3604"/>
                    <a:pt x="395" y="4412"/>
                  </a:cubicBezTo>
                  <a:cubicBezTo>
                    <a:pt x="430" y="4539"/>
                    <a:pt x="462" y="4666"/>
                    <a:pt x="493" y="4793"/>
                  </a:cubicBezTo>
                  <a:cubicBezTo>
                    <a:pt x="522" y="4906"/>
                    <a:pt x="550" y="5018"/>
                    <a:pt x="578" y="5131"/>
                  </a:cubicBezTo>
                  <a:cubicBezTo>
                    <a:pt x="603" y="5237"/>
                    <a:pt x="628" y="5343"/>
                    <a:pt x="649" y="5448"/>
                  </a:cubicBezTo>
                  <a:cubicBezTo>
                    <a:pt x="705" y="5717"/>
                    <a:pt x="751" y="5985"/>
                    <a:pt x="772" y="6260"/>
                  </a:cubicBezTo>
                  <a:cubicBezTo>
                    <a:pt x="804" y="6616"/>
                    <a:pt x="814" y="6976"/>
                    <a:pt x="814" y="7331"/>
                  </a:cubicBezTo>
                  <a:cubicBezTo>
                    <a:pt x="1083" y="7145"/>
                    <a:pt x="1343" y="6908"/>
                    <a:pt x="1590" y="6630"/>
                  </a:cubicBezTo>
                  <a:lnTo>
                    <a:pt x="991" y="5371"/>
                  </a:lnTo>
                  <a:lnTo>
                    <a:pt x="850" y="5075"/>
                  </a:lnTo>
                  <a:lnTo>
                    <a:pt x="801" y="4976"/>
                  </a:lnTo>
                  <a:cubicBezTo>
                    <a:pt x="758" y="4909"/>
                    <a:pt x="734" y="4835"/>
                    <a:pt x="719" y="4758"/>
                  </a:cubicBezTo>
                  <a:cubicBezTo>
                    <a:pt x="716" y="4740"/>
                    <a:pt x="716" y="4726"/>
                    <a:pt x="713" y="4708"/>
                  </a:cubicBezTo>
                  <a:cubicBezTo>
                    <a:pt x="708" y="4655"/>
                    <a:pt x="708" y="4599"/>
                    <a:pt x="708" y="4546"/>
                  </a:cubicBezTo>
                  <a:cubicBezTo>
                    <a:pt x="708" y="4493"/>
                    <a:pt x="713" y="4440"/>
                    <a:pt x="719" y="4391"/>
                  </a:cubicBezTo>
                  <a:cubicBezTo>
                    <a:pt x="723" y="4335"/>
                    <a:pt x="734" y="4285"/>
                    <a:pt x="751" y="4239"/>
                  </a:cubicBezTo>
                  <a:lnTo>
                    <a:pt x="970" y="3795"/>
                  </a:lnTo>
                  <a:lnTo>
                    <a:pt x="1237" y="3259"/>
                  </a:lnTo>
                  <a:cubicBezTo>
                    <a:pt x="1491" y="2744"/>
                    <a:pt x="1657" y="2084"/>
                    <a:pt x="1418" y="1581"/>
                  </a:cubicBezTo>
                  <a:cubicBezTo>
                    <a:pt x="1182" y="1090"/>
                    <a:pt x="1284" y="354"/>
                    <a:pt x="1104" y="57"/>
                  </a:cubicBezTo>
                  <a:cubicBezTo>
                    <a:pt x="1072" y="46"/>
                    <a:pt x="1040" y="40"/>
                    <a:pt x="1009" y="32"/>
                  </a:cubicBezTo>
                  <a:cubicBezTo>
                    <a:pt x="906" y="11"/>
                    <a:pt x="793" y="1"/>
                    <a:pt x="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g2bece23cc5c_0_490"/>
            <p:cNvSpPr/>
            <p:nvPr/>
          </p:nvSpPr>
          <p:spPr>
            <a:xfrm>
              <a:off x="5002796" y="2892662"/>
              <a:ext cx="108261" cy="69706"/>
            </a:xfrm>
            <a:custGeom>
              <a:avLst/>
              <a:gdLst/>
              <a:ahLst/>
              <a:cxnLst/>
              <a:rect l="l" t="t" r="r" b="b"/>
              <a:pathLst>
                <a:path w="702" h="452" extrusionOk="0">
                  <a:moveTo>
                    <a:pt x="142" y="0"/>
                  </a:moveTo>
                  <a:lnTo>
                    <a:pt x="0" y="293"/>
                  </a:lnTo>
                  <a:cubicBezTo>
                    <a:pt x="215" y="367"/>
                    <a:pt x="430" y="420"/>
                    <a:pt x="645" y="451"/>
                  </a:cubicBezTo>
                  <a:cubicBezTo>
                    <a:pt x="660" y="342"/>
                    <a:pt x="681" y="236"/>
                    <a:pt x="702" y="131"/>
                  </a:cubicBezTo>
                  <a:cubicBezTo>
                    <a:pt x="515" y="106"/>
                    <a:pt x="328" y="64"/>
                    <a:pt x="142" y="0"/>
                  </a:cubicBezTo>
                  <a:close/>
                </a:path>
              </a:pathLst>
            </a:custGeom>
            <a:solidFill>
              <a:srgbClr val="FFB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g2bece23cc5c_0_490"/>
            <p:cNvSpPr/>
            <p:nvPr/>
          </p:nvSpPr>
          <p:spPr>
            <a:xfrm>
              <a:off x="5375846" y="2892662"/>
              <a:ext cx="63846" cy="57677"/>
            </a:xfrm>
            <a:custGeom>
              <a:avLst/>
              <a:gdLst/>
              <a:ahLst/>
              <a:cxnLst/>
              <a:rect l="l" t="t" r="r" b="b"/>
              <a:pathLst>
                <a:path w="414" h="374" extrusionOk="0">
                  <a:moveTo>
                    <a:pt x="272" y="0"/>
                  </a:moveTo>
                  <a:cubicBezTo>
                    <a:pt x="180" y="21"/>
                    <a:pt x="88" y="39"/>
                    <a:pt x="0" y="56"/>
                  </a:cubicBezTo>
                  <a:cubicBezTo>
                    <a:pt x="25" y="162"/>
                    <a:pt x="50" y="268"/>
                    <a:pt x="71" y="373"/>
                  </a:cubicBezTo>
                  <a:cubicBezTo>
                    <a:pt x="184" y="349"/>
                    <a:pt x="300" y="324"/>
                    <a:pt x="413" y="296"/>
                  </a:cubicBezTo>
                  <a:lnTo>
                    <a:pt x="272" y="0"/>
                  </a:lnTo>
                  <a:close/>
                </a:path>
              </a:pathLst>
            </a:custGeom>
            <a:solidFill>
              <a:srgbClr val="FFB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g2bece23cc5c_0_490"/>
            <p:cNvSpPr/>
            <p:nvPr/>
          </p:nvSpPr>
          <p:spPr>
            <a:xfrm>
              <a:off x="5033177" y="2119884"/>
              <a:ext cx="132935" cy="732533"/>
            </a:xfrm>
            <a:custGeom>
              <a:avLst/>
              <a:gdLst/>
              <a:ahLst/>
              <a:cxnLst/>
              <a:rect l="l" t="t" r="r" b="b"/>
              <a:pathLst>
                <a:path w="862" h="4750" extrusionOk="0">
                  <a:moveTo>
                    <a:pt x="420" y="0"/>
                  </a:moveTo>
                  <a:lnTo>
                    <a:pt x="420" y="0"/>
                  </a:lnTo>
                  <a:cubicBezTo>
                    <a:pt x="308" y="4"/>
                    <a:pt x="199" y="10"/>
                    <a:pt x="96" y="21"/>
                  </a:cubicBezTo>
                  <a:cubicBezTo>
                    <a:pt x="1" y="1470"/>
                    <a:pt x="544" y="2895"/>
                    <a:pt x="241" y="4344"/>
                  </a:cubicBezTo>
                  <a:cubicBezTo>
                    <a:pt x="226" y="4341"/>
                    <a:pt x="209" y="4334"/>
                    <a:pt x="194" y="4331"/>
                  </a:cubicBezTo>
                  <a:cubicBezTo>
                    <a:pt x="184" y="4432"/>
                    <a:pt x="160" y="4535"/>
                    <a:pt x="124" y="4634"/>
                  </a:cubicBezTo>
                  <a:cubicBezTo>
                    <a:pt x="272" y="4683"/>
                    <a:pt x="431" y="4722"/>
                    <a:pt x="593" y="4750"/>
                  </a:cubicBezTo>
                  <a:cubicBezTo>
                    <a:pt x="617" y="4648"/>
                    <a:pt x="643" y="4549"/>
                    <a:pt x="667" y="4447"/>
                  </a:cubicBezTo>
                  <a:cubicBezTo>
                    <a:pt x="628" y="4443"/>
                    <a:pt x="590" y="4437"/>
                    <a:pt x="551" y="4429"/>
                  </a:cubicBezTo>
                  <a:cubicBezTo>
                    <a:pt x="861" y="2945"/>
                    <a:pt x="311" y="1478"/>
                    <a:pt x="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g2bece23cc5c_0_490"/>
            <p:cNvSpPr/>
            <p:nvPr/>
          </p:nvSpPr>
          <p:spPr>
            <a:xfrm>
              <a:off x="5311692" y="2110014"/>
              <a:ext cx="169793" cy="739164"/>
            </a:xfrm>
            <a:custGeom>
              <a:avLst/>
              <a:gdLst/>
              <a:ahLst/>
              <a:cxnLst/>
              <a:rect l="l" t="t" r="r" b="b"/>
              <a:pathLst>
                <a:path w="1101" h="4793" extrusionOk="0">
                  <a:moveTo>
                    <a:pt x="512" y="1"/>
                  </a:moveTo>
                  <a:cubicBezTo>
                    <a:pt x="818" y="1439"/>
                    <a:pt x="1" y="2927"/>
                    <a:pt x="233" y="4412"/>
                  </a:cubicBezTo>
                  <a:cubicBezTo>
                    <a:pt x="268" y="4539"/>
                    <a:pt x="300" y="4666"/>
                    <a:pt x="331" y="4793"/>
                  </a:cubicBezTo>
                  <a:cubicBezTo>
                    <a:pt x="409" y="4779"/>
                    <a:pt x="483" y="4768"/>
                    <a:pt x="557" y="4758"/>
                  </a:cubicBezTo>
                  <a:cubicBezTo>
                    <a:pt x="554" y="4740"/>
                    <a:pt x="554" y="4726"/>
                    <a:pt x="551" y="4708"/>
                  </a:cubicBezTo>
                  <a:cubicBezTo>
                    <a:pt x="546" y="4655"/>
                    <a:pt x="546" y="4599"/>
                    <a:pt x="546" y="4546"/>
                  </a:cubicBezTo>
                  <a:cubicBezTo>
                    <a:pt x="546" y="4493"/>
                    <a:pt x="551" y="4440"/>
                    <a:pt x="557" y="4391"/>
                  </a:cubicBezTo>
                  <a:cubicBezTo>
                    <a:pt x="293" y="2914"/>
                    <a:pt x="1101" y="1478"/>
                    <a:pt x="847" y="32"/>
                  </a:cubicBezTo>
                  <a:cubicBezTo>
                    <a:pt x="744" y="11"/>
                    <a:pt x="631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g2bece23cc5c_0_490"/>
            <p:cNvSpPr/>
            <p:nvPr/>
          </p:nvSpPr>
          <p:spPr>
            <a:xfrm>
              <a:off x="5177986" y="1959499"/>
              <a:ext cx="136482" cy="222073"/>
            </a:xfrm>
            <a:custGeom>
              <a:avLst/>
              <a:gdLst/>
              <a:ahLst/>
              <a:cxnLst/>
              <a:rect l="l" t="t" r="r" b="b"/>
              <a:pathLst>
                <a:path w="885" h="1440" extrusionOk="0">
                  <a:moveTo>
                    <a:pt x="842" y="0"/>
                  </a:moveTo>
                  <a:lnTo>
                    <a:pt x="0" y="204"/>
                  </a:lnTo>
                  <a:cubicBezTo>
                    <a:pt x="49" y="293"/>
                    <a:pt x="67" y="1065"/>
                    <a:pt x="64" y="1203"/>
                  </a:cubicBezTo>
                  <a:cubicBezTo>
                    <a:pt x="156" y="1360"/>
                    <a:pt x="313" y="1439"/>
                    <a:pt x="471" y="1439"/>
                  </a:cubicBezTo>
                  <a:cubicBezTo>
                    <a:pt x="621" y="1439"/>
                    <a:pt x="771" y="1368"/>
                    <a:pt x="868" y="1224"/>
                  </a:cubicBezTo>
                  <a:lnTo>
                    <a:pt x="884" y="1195"/>
                  </a:lnTo>
                  <a:cubicBezTo>
                    <a:pt x="881" y="1135"/>
                    <a:pt x="878" y="412"/>
                    <a:pt x="871" y="352"/>
                  </a:cubicBezTo>
                  <a:lnTo>
                    <a:pt x="842" y="0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g2bece23cc5c_0_490"/>
            <p:cNvSpPr/>
            <p:nvPr/>
          </p:nvSpPr>
          <p:spPr>
            <a:xfrm>
              <a:off x="4993543" y="1503173"/>
              <a:ext cx="517862" cy="523260"/>
            </a:xfrm>
            <a:custGeom>
              <a:avLst/>
              <a:gdLst/>
              <a:ahLst/>
              <a:cxnLst/>
              <a:rect l="l" t="t" r="r" b="b"/>
              <a:pathLst>
                <a:path w="3358" h="3393" extrusionOk="0">
                  <a:moveTo>
                    <a:pt x="1678" y="0"/>
                  </a:moveTo>
                  <a:cubicBezTo>
                    <a:pt x="1629" y="0"/>
                    <a:pt x="1584" y="0"/>
                    <a:pt x="1535" y="7"/>
                  </a:cubicBezTo>
                  <a:cubicBezTo>
                    <a:pt x="1464" y="10"/>
                    <a:pt x="1390" y="36"/>
                    <a:pt x="1323" y="71"/>
                  </a:cubicBezTo>
                  <a:cubicBezTo>
                    <a:pt x="1192" y="127"/>
                    <a:pt x="1073" y="222"/>
                    <a:pt x="967" y="363"/>
                  </a:cubicBezTo>
                  <a:cubicBezTo>
                    <a:pt x="720" y="653"/>
                    <a:pt x="519" y="1073"/>
                    <a:pt x="434" y="1464"/>
                  </a:cubicBezTo>
                  <a:cubicBezTo>
                    <a:pt x="382" y="1430"/>
                    <a:pt x="326" y="1410"/>
                    <a:pt x="274" y="1410"/>
                  </a:cubicBezTo>
                  <a:cubicBezTo>
                    <a:pt x="266" y="1410"/>
                    <a:pt x="258" y="1410"/>
                    <a:pt x="251" y="1411"/>
                  </a:cubicBezTo>
                  <a:cubicBezTo>
                    <a:pt x="60" y="1425"/>
                    <a:pt x="0" y="1739"/>
                    <a:pt x="54" y="1971"/>
                  </a:cubicBezTo>
                  <a:cubicBezTo>
                    <a:pt x="117" y="2271"/>
                    <a:pt x="335" y="2363"/>
                    <a:pt x="540" y="2422"/>
                  </a:cubicBezTo>
                  <a:cubicBezTo>
                    <a:pt x="632" y="2621"/>
                    <a:pt x="765" y="2814"/>
                    <a:pt x="913" y="2977"/>
                  </a:cubicBezTo>
                  <a:cubicBezTo>
                    <a:pt x="1073" y="3171"/>
                    <a:pt x="1276" y="3311"/>
                    <a:pt x="1513" y="3371"/>
                  </a:cubicBezTo>
                  <a:cubicBezTo>
                    <a:pt x="1517" y="3371"/>
                    <a:pt x="1527" y="3375"/>
                    <a:pt x="1530" y="3375"/>
                  </a:cubicBezTo>
                  <a:cubicBezTo>
                    <a:pt x="1545" y="3379"/>
                    <a:pt x="1559" y="3382"/>
                    <a:pt x="1573" y="3386"/>
                  </a:cubicBezTo>
                  <a:cubicBezTo>
                    <a:pt x="1580" y="3389"/>
                    <a:pt x="1590" y="3389"/>
                    <a:pt x="1601" y="3389"/>
                  </a:cubicBezTo>
                  <a:cubicBezTo>
                    <a:pt x="1608" y="3389"/>
                    <a:pt x="1615" y="3389"/>
                    <a:pt x="1626" y="3392"/>
                  </a:cubicBezTo>
                  <a:lnTo>
                    <a:pt x="1732" y="3392"/>
                  </a:lnTo>
                  <a:cubicBezTo>
                    <a:pt x="1739" y="3389"/>
                    <a:pt x="1750" y="3389"/>
                    <a:pt x="1756" y="3389"/>
                  </a:cubicBezTo>
                  <a:cubicBezTo>
                    <a:pt x="1767" y="3389"/>
                    <a:pt x="1774" y="3389"/>
                    <a:pt x="1784" y="3386"/>
                  </a:cubicBezTo>
                  <a:cubicBezTo>
                    <a:pt x="1799" y="3382"/>
                    <a:pt x="1810" y="3379"/>
                    <a:pt x="1823" y="3375"/>
                  </a:cubicBezTo>
                  <a:cubicBezTo>
                    <a:pt x="1834" y="3375"/>
                    <a:pt x="1838" y="3371"/>
                    <a:pt x="1844" y="3371"/>
                  </a:cubicBezTo>
                  <a:cubicBezTo>
                    <a:pt x="2080" y="3311"/>
                    <a:pt x="2285" y="3171"/>
                    <a:pt x="2444" y="2977"/>
                  </a:cubicBezTo>
                  <a:cubicBezTo>
                    <a:pt x="2479" y="2938"/>
                    <a:pt x="2515" y="2899"/>
                    <a:pt x="2546" y="2857"/>
                  </a:cubicBezTo>
                  <a:cubicBezTo>
                    <a:pt x="2656" y="2723"/>
                    <a:pt x="2747" y="2575"/>
                    <a:pt x="2818" y="2422"/>
                  </a:cubicBezTo>
                  <a:cubicBezTo>
                    <a:pt x="3022" y="2363"/>
                    <a:pt x="3237" y="2271"/>
                    <a:pt x="3304" y="1971"/>
                  </a:cubicBezTo>
                  <a:cubicBezTo>
                    <a:pt x="3358" y="1739"/>
                    <a:pt x="3297" y="1425"/>
                    <a:pt x="3107" y="1411"/>
                  </a:cubicBezTo>
                  <a:cubicBezTo>
                    <a:pt x="3099" y="1410"/>
                    <a:pt x="3091" y="1410"/>
                    <a:pt x="3082" y="1410"/>
                  </a:cubicBezTo>
                  <a:cubicBezTo>
                    <a:pt x="3030" y="1410"/>
                    <a:pt x="2975" y="1430"/>
                    <a:pt x="2920" y="1464"/>
                  </a:cubicBezTo>
                  <a:cubicBezTo>
                    <a:pt x="2857" y="1167"/>
                    <a:pt x="2730" y="857"/>
                    <a:pt x="2564" y="600"/>
                  </a:cubicBezTo>
                  <a:cubicBezTo>
                    <a:pt x="2511" y="515"/>
                    <a:pt x="2451" y="434"/>
                    <a:pt x="2391" y="363"/>
                  </a:cubicBezTo>
                  <a:cubicBezTo>
                    <a:pt x="2285" y="222"/>
                    <a:pt x="2165" y="127"/>
                    <a:pt x="2035" y="71"/>
                  </a:cubicBezTo>
                  <a:cubicBezTo>
                    <a:pt x="1965" y="36"/>
                    <a:pt x="1894" y="10"/>
                    <a:pt x="1823" y="7"/>
                  </a:cubicBezTo>
                  <a:cubicBezTo>
                    <a:pt x="1774" y="0"/>
                    <a:pt x="1728" y="0"/>
                    <a:pt x="1678" y="0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g2bece23cc5c_0_490"/>
            <p:cNvSpPr/>
            <p:nvPr/>
          </p:nvSpPr>
          <p:spPr>
            <a:xfrm>
              <a:off x="4845650" y="3108565"/>
              <a:ext cx="770625" cy="305813"/>
            </a:xfrm>
            <a:custGeom>
              <a:avLst/>
              <a:gdLst/>
              <a:ahLst/>
              <a:cxnLst/>
              <a:rect l="l" t="t" r="r" b="b"/>
              <a:pathLst>
                <a:path w="4997" h="1983" extrusionOk="0">
                  <a:moveTo>
                    <a:pt x="959" y="0"/>
                  </a:moveTo>
                  <a:cubicBezTo>
                    <a:pt x="430" y="0"/>
                    <a:pt x="0" y="448"/>
                    <a:pt x="0" y="991"/>
                  </a:cubicBezTo>
                  <a:cubicBezTo>
                    <a:pt x="0" y="1538"/>
                    <a:pt x="430" y="1982"/>
                    <a:pt x="959" y="1982"/>
                  </a:cubicBezTo>
                  <a:lnTo>
                    <a:pt x="4038" y="1982"/>
                  </a:lnTo>
                  <a:cubicBezTo>
                    <a:pt x="4567" y="1982"/>
                    <a:pt x="4997" y="1538"/>
                    <a:pt x="4997" y="991"/>
                  </a:cubicBezTo>
                  <a:cubicBezTo>
                    <a:pt x="4997" y="448"/>
                    <a:pt x="4567" y="0"/>
                    <a:pt x="4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g2bece23cc5c_0_490"/>
            <p:cNvSpPr/>
            <p:nvPr/>
          </p:nvSpPr>
          <p:spPr>
            <a:xfrm>
              <a:off x="4868936" y="3313981"/>
              <a:ext cx="429187" cy="1041585"/>
            </a:xfrm>
            <a:custGeom>
              <a:avLst/>
              <a:gdLst/>
              <a:ahLst/>
              <a:cxnLst/>
              <a:rect l="l" t="t" r="r" b="b"/>
              <a:pathLst>
                <a:path w="2783" h="6754" extrusionOk="0">
                  <a:moveTo>
                    <a:pt x="503" y="0"/>
                  </a:moveTo>
                  <a:cubicBezTo>
                    <a:pt x="207" y="0"/>
                    <a:pt x="1" y="19"/>
                    <a:pt x="1" y="19"/>
                  </a:cubicBezTo>
                  <a:cubicBezTo>
                    <a:pt x="96" y="544"/>
                    <a:pt x="509" y="872"/>
                    <a:pt x="1122" y="1073"/>
                  </a:cubicBezTo>
                  <a:cubicBezTo>
                    <a:pt x="1154" y="1083"/>
                    <a:pt x="1433" y="1182"/>
                    <a:pt x="1464" y="1193"/>
                  </a:cubicBezTo>
                  <a:cubicBezTo>
                    <a:pt x="1048" y="1270"/>
                    <a:pt x="953" y="2734"/>
                    <a:pt x="974" y="4486"/>
                  </a:cubicBezTo>
                  <a:cubicBezTo>
                    <a:pt x="984" y="5220"/>
                    <a:pt x="1013" y="6003"/>
                    <a:pt x="1048" y="6754"/>
                  </a:cubicBezTo>
                  <a:cubicBezTo>
                    <a:pt x="1048" y="6754"/>
                    <a:pt x="1281" y="6746"/>
                    <a:pt x="1437" y="6746"/>
                  </a:cubicBezTo>
                  <a:cubicBezTo>
                    <a:pt x="1515" y="6746"/>
                    <a:pt x="1573" y="6748"/>
                    <a:pt x="1573" y="6754"/>
                  </a:cubicBezTo>
                  <a:cubicBezTo>
                    <a:pt x="1573" y="6736"/>
                    <a:pt x="1881" y="5837"/>
                    <a:pt x="2173" y="4691"/>
                  </a:cubicBezTo>
                  <a:cubicBezTo>
                    <a:pt x="2486" y="3450"/>
                    <a:pt x="2783" y="1920"/>
                    <a:pt x="2642" y="900"/>
                  </a:cubicBezTo>
                  <a:cubicBezTo>
                    <a:pt x="2534" y="113"/>
                    <a:pt x="1239" y="0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g2bece23cc5c_0_490"/>
            <p:cNvSpPr/>
            <p:nvPr/>
          </p:nvSpPr>
          <p:spPr>
            <a:xfrm>
              <a:off x="5051683" y="3129693"/>
              <a:ext cx="586952" cy="977431"/>
            </a:xfrm>
            <a:custGeom>
              <a:avLst/>
              <a:gdLst/>
              <a:ahLst/>
              <a:cxnLst/>
              <a:rect l="l" t="t" r="r" b="b"/>
              <a:pathLst>
                <a:path w="3806" h="6338" extrusionOk="0">
                  <a:moveTo>
                    <a:pt x="730" y="0"/>
                  </a:moveTo>
                  <a:cubicBezTo>
                    <a:pt x="540" y="0"/>
                    <a:pt x="371" y="75"/>
                    <a:pt x="244" y="202"/>
                  </a:cubicBezTo>
                  <a:cubicBezTo>
                    <a:pt x="117" y="328"/>
                    <a:pt x="36" y="501"/>
                    <a:pt x="29" y="698"/>
                  </a:cubicBezTo>
                  <a:cubicBezTo>
                    <a:pt x="1" y="1795"/>
                    <a:pt x="977" y="3185"/>
                    <a:pt x="2071" y="4609"/>
                  </a:cubicBezTo>
                  <a:cubicBezTo>
                    <a:pt x="2515" y="5184"/>
                    <a:pt x="2981" y="5766"/>
                    <a:pt x="3404" y="6337"/>
                  </a:cubicBezTo>
                  <a:lnTo>
                    <a:pt x="3806" y="6009"/>
                  </a:lnTo>
                  <a:lnTo>
                    <a:pt x="2970" y="3914"/>
                  </a:lnTo>
                  <a:lnTo>
                    <a:pt x="1665" y="642"/>
                  </a:lnTo>
                  <a:cubicBezTo>
                    <a:pt x="1510" y="254"/>
                    <a:pt x="1140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g2bece23cc5c_0_490"/>
            <p:cNvSpPr/>
            <p:nvPr/>
          </p:nvSpPr>
          <p:spPr>
            <a:xfrm>
              <a:off x="5186468" y="2553386"/>
              <a:ext cx="712022" cy="251529"/>
            </a:xfrm>
            <a:custGeom>
              <a:avLst/>
              <a:gdLst/>
              <a:ahLst/>
              <a:cxnLst/>
              <a:rect l="l" t="t" r="r" b="b"/>
              <a:pathLst>
                <a:path w="4617" h="1631" extrusionOk="0">
                  <a:moveTo>
                    <a:pt x="4096" y="1"/>
                  </a:moveTo>
                  <a:cubicBezTo>
                    <a:pt x="3423" y="1"/>
                    <a:pt x="2177" y="1004"/>
                    <a:pt x="2177" y="1004"/>
                  </a:cubicBezTo>
                  <a:lnTo>
                    <a:pt x="1856" y="1181"/>
                  </a:lnTo>
                  <a:lnTo>
                    <a:pt x="1835" y="1195"/>
                  </a:lnTo>
                  <a:cubicBezTo>
                    <a:pt x="1805" y="1211"/>
                    <a:pt x="1773" y="1220"/>
                    <a:pt x="1741" y="1220"/>
                  </a:cubicBezTo>
                  <a:cubicBezTo>
                    <a:pt x="1697" y="1220"/>
                    <a:pt x="1655" y="1204"/>
                    <a:pt x="1620" y="1174"/>
                  </a:cubicBezTo>
                  <a:lnTo>
                    <a:pt x="1239" y="849"/>
                  </a:lnTo>
                  <a:cubicBezTo>
                    <a:pt x="1175" y="794"/>
                    <a:pt x="1094" y="765"/>
                    <a:pt x="1011" y="765"/>
                  </a:cubicBezTo>
                  <a:cubicBezTo>
                    <a:pt x="962" y="765"/>
                    <a:pt x="912" y="775"/>
                    <a:pt x="865" y="796"/>
                  </a:cubicBezTo>
                  <a:lnTo>
                    <a:pt x="752" y="846"/>
                  </a:lnTo>
                  <a:cubicBezTo>
                    <a:pt x="653" y="888"/>
                    <a:pt x="1" y="1428"/>
                    <a:pt x="1" y="1428"/>
                  </a:cubicBezTo>
                  <a:cubicBezTo>
                    <a:pt x="29" y="1572"/>
                    <a:pt x="225" y="1630"/>
                    <a:pt x="437" y="1630"/>
                  </a:cubicBezTo>
                  <a:cubicBezTo>
                    <a:pt x="710" y="1630"/>
                    <a:pt x="1009" y="1534"/>
                    <a:pt x="1003" y="1403"/>
                  </a:cubicBezTo>
                  <a:lnTo>
                    <a:pt x="1003" y="1403"/>
                  </a:lnTo>
                  <a:lnTo>
                    <a:pt x="1560" y="1597"/>
                  </a:lnTo>
                  <a:cubicBezTo>
                    <a:pt x="1591" y="1607"/>
                    <a:pt x="1624" y="1613"/>
                    <a:pt x="1658" y="1613"/>
                  </a:cubicBezTo>
                  <a:cubicBezTo>
                    <a:pt x="1682" y="1613"/>
                    <a:pt x="1706" y="1610"/>
                    <a:pt x="1729" y="1604"/>
                  </a:cubicBezTo>
                  <a:lnTo>
                    <a:pt x="2008" y="1541"/>
                  </a:lnTo>
                  <a:lnTo>
                    <a:pt x="2431" y="1439"/>
                  </a:lnTo>
                  <a:lnTo>
                    <a:pt x="4003" y="1061"/>
                  </a:lnTo>
                  <a:cubicBezTo>
                    <a:pt x="4413" y="965"/>
                    <a:pt x="4617" y="483"/>
                    <a:pt x="4402" y="119"/>
                  </a:cubicBezTo>
                  <a:cubicBezTo>
                    <a:pt x="4328" y="36"/>
                    <a:pt x="4222" y="1"/>
                    <a:pt x="4096" y="1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g2bece23cc5c_0_490"/>
            <p:cNvSpPr/>
            <p:nvPr/>
          </p:nvSpPr>
          <p:spPr>
            <a:xfrm>
              <a:off x="4542152" y="2580991"/>
              <a:ext cx="696755" cy="299799"/>
            </a:xfrm>
            <a:custGeom>
              <a:avLst/>
              <a:gdLst/>
              <a:ahLst/>
              <a:cxnLst/>
              <a:rect l="l" t="t" r="r" b="b"/>
              <a:pathLst>
                <a:path w="4518" h="1944" extrusionOk="0">
                  <a:moveTo>
                    <a:pt x="513" y="0"/>
                  </a:moveTo>
                  <a:cubicBezTo>
                    <a:pt x="410" y="0"/>
                    <a:pt x="320" y="29"/>
                    <a:pt x="251" y="96"/>
                  </a:cubicBezTo>
                  <a:cubicBezTo>
                    <a:pt x="1" y="438"/>
                    <a:pt x="162" y="935"/>
                    <a:pt x="564" y="1069"/>
                  </a:cubicBezTo>
                  <a:lnTo>
                    <a:pt x="2099" y="1577"/>
                  </a:lnTo>
                  <a:lnTo>
                    <a:pt x="2511" y="1714"/>
                  </a:lnTo>
                  <a:lnTo>
                    <a:pt x="2783" y="1806"/>
                  </a:lnTo>
                  <a:cubicBezTo>
                    <a:pt x="2812" y="1815"/>
                    <a:pt x="2843" y="1819"/>
                    <a:pt x="2874" y="1819"/>
                  </a:cubicBezTo>
                  <a:cubicBezTo>
                    <a:pt x="2901" y="1819"/>
                    <a:pt x="2927" y="1816"/>
                    <a:pt x="2952" y="1810"/>
                  </a:cubicBezTo>
                  <a:lnTo>
                    <a:pt x="3526" y="1665"/>
                  </a:lnTo>
                  <a:lnTo>
                    <a:pt x="3526" y="1665"/>
                  </a:lnTo>
                  <a:cubicBezTo>
                    <a:pt x="3507" y="1810"/>
                    <a:pt x="3865" y="1943"/>
                    <a:pt x="4157" y="1943"/>
                  </a:cubicBezTo>
                  <a:cubicBezTo>
                    <a:pt x="4333" y="1943"/>
                    <a:pt x="4484" y="1896"/>
                    <a:pt x="4517" y="1774"/>
                  </a:cubicBezTo>
                  <a:cubicBezTo>
                    <a:pt x="4517" y="1774"/>
                    <a:pt x="3918" y="1182"/>
                    <a:pt x="3823" y="1129"/>
                  </a:cubicBezTo>
                  <a:lnTo>
                    <a:pt x="3713" y="1069"/>
                  </a:lnTo>
                  <a:cubicBezTo>
                    <a:pt x="3658" y="1041"/>
                    <a:pt x="3599" y="1026"/>
                    <a:pt x="3541" y="1026"/>
                  </a:cubicBezTo>
                  <a:cubicBezTo>
                    <a:pt x="3468" y="1026"/>
                    <a:pt x="3397" y="1049"/>
                    <a:pt x="3336" y="1094"/>
                  </a:cubicBezTo>
                  <a:lnTo>
                    <a:pt x="2927" y="1383"/>
                  </a:lnTo>
                  <a:cubicBezTo>
                    <a:pt x="2894" y="1407"/>
                    <a:pt x="2856" y="1419"/>
                    <a:pt x="2817" y="1419"/>
                  </a:cubicBezTo>
                  <a:cubicBezTo>
                    <a:pt x="2781" y="1419"/>
                    <a:pt x="2744" y="1408"/>
                    <a:pt x="2712" y="1386"/>
                  </a:cubicBezTo>
                  <a:lnTo>
                    <a:pt x="2691" y="1372"/>
                  </a:lnTo>
                  <a:lnTo>
                    <a:pt x="2388" y="1164"/>
                  </a:lnTo>
                  <a:cubicBezTo>
                    <a:pt x="2388" y="1164"/>
                    <a:pt x="1172" y="0"/>
                    <a:pt x="513" y="0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g2bece23cc5c_0_490"/>
            <p:cNvSpPr/>
            <p:nvPr/>
          </p:nvSpPr>
          <p:spPr>
            <a:xfrm>
              <a:off x="4969023" y="4354170"/>
              <a:ext cx="233177" cy="337274"/>
            </a:xfrm>
            <a:custGeom>
              <a:avLst/>
              <a:gdLst/>
              <a:ahLst/>
              <a:cxnLst/>
              <a:rect l="l" t="t" r="r" b="b"/>
              <a:pathLst>
                <a:path w="1512" h="2187" extrusionOk="0">
                  <a:moveTo>
                    <a:pt x="788" y="1"/>
                  </a:moveTo>
                  <a:cubicBezTo>
                    <a:pt x="632" y="1"/>
                    <a:pt x="399" y="9"/>
                    <a:pt x="399" y="9"/>
                  </a:cubicBezTo>
                  <a:cubicBezTo>
                    <a:pt x="1" y="375"/>
                    <a:pt x="410" y="982"/>
                    <a:pt x="410" y="982"/>
                  </a:cubicBezTo>
                  <a:cubicBezTo>
                    <a:pt x="410" y="982"/>
                    <a:pt x="237" y="1998"/>
                    <a:pt x="530" y="2131"/>
                  </a:cubicBezTo>
                  <a:cubicBezTo>
                    <a:pt x="612" y="2169"/>
                    <a:pt x="732" y="2187"/>
                    <a:pt x="857" y="2187"/>
                  </a:cubicBezTo>
                  <a:cubicBezTo>
                    <a:pt x="1170" y="2187"/>
                    <a:pt x="1512" y="2072"/>
                    <a:pt x="1347" y="1860"/>
                  </a:cubicBezTo>
                  <a:cubicBezTo>
                    <a:pt x="1094" y="1522"/>
                    <a:pt x="1214" y="798"/>
                    <a:pt x="924" y="9"/>
                  </a:cubicBezTo>
                  <a:cubicBezTo>
                    <a:pt x="924" y="3"/>
                    <a:pt x="866" y="1"/>
                    <a:pt x="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g2bece23cc5c_0_490"/>
            <p:cNvSpPr/>
            <p:nvPr/>
          </p:nvSpPr>
          <p:spPr>
            <a:xfrm>
              <a:off x="5576481" y="4056224"/>
              <a:ext cx="233331" cy="300878"/>
            </a:xfrm>
            <a:custGeom>
              <a:avLst/>
              <a:gdLst/>
              <a:ahLst/>
              <a:cxnLst/>
              <a:rect l="l" t="t" r="r" b="b"/>
              <a:pathLst>
                <a:path w="1513" h="1951" extrusionOk="0">
                  <a:moveTo>
                    <a:pt x="403" y="1"/>
                  </a:moveTo>
                  <a:lnTo>
                    <a:pt x="1" y="329"/>
                  </a:lnTo>
                  <a:cubicBezTo>
                    <a:pt x="209" y="1116"/>
                    <a:pt x="590" y="1514"/>
                    <a:pt x="872" y="1814"/>
                  </a:cubicBezTo>
                  <a:cubicBezTo>
                    <a:pt x="960" y="1909"/>
                    <a:pt x="1061" y="1951"/>
                    <a:pt x="1155" y="1951"/>
                  </a:cubicBezTo>
                  <a:cubicBezTo>
                    <a:pt x="1351" y="1951"/>
                    <a:pt x="1512" y="1768"/>
                    <a:pt x="1443" y="1503"/>
                  </a:cubicBezTo>
                  <a:cubicBezTo>
                    <a:pt x="1263" y="823"/>
                    <a:pt x="1030" y="541"/>
                    <a:pt x="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g2bece23cc5c_0_490"/>
            <p:cNvSpPr/>
            <p:nvPr/>
          </p:nvSpPr>
          <p:spPr>
            <a:xfrm>
              <a:off x="5026700" y="1445033"/>
              <a:ext cx="463424" cy="377062"/>
            </a:xfrm>
            <a:custGeom>
              <a:avLst/>
              <a:gdLst/>
              <a:ahLst/>
              <a:cxnLst/>
              <a:rect l="l" t="t" r="r" b="b"/>
              <a:pathLst>
                <a:path w="3005" h="2445" extrusionOk="0">
                  <a:moveTo>
                    <a:pt x="1507" y="0"/>
                  </a:moveTo>
                  <a:cubicBezTo>
                    <a:pt x="1085" y="0"/>
                    <a:pt x="690" y="196"/>
                    <a:pt x="434" y="519"/>
                  </a:cubicBezTo>
                  <a:cubicBezTo>
                    <a:pt x="254" y="744"/>
                    <a:pt x="78" y="1234"/>
                    <a:pt x="29" y="1527"/>
                  </a:cubicBezTo>
                  <a:cubicBezTo>
                    <a:pt x="0" y="1677"/>
                    <a:pt x="21" y="2444"/>
                    <a:pt x="236" y="2444"/>
                  </a:cubicBezTo>
                  <a:cubicBezTo>
                    <a:pt x="238" y="2444"/>
                    <a:pt x="239" y="2444"/>
                    <a:pt x="241" y="2444"/>
                  </a:cubicBezTo>
                  <a:lnTo>
                    <a:pt x="522" y="1922"/>
                  </a:lnTo>
                  <a:cubicBezTo>
                    <a:pt x="522" y="1922"/>
                    <a:pt x="1133" y="1305"/>
                    <a:pt x="1683" y="1107"/>
                  </a:cubicBezTo>
                  <a:cubicBezTo>
                    <a:pt x="1762" y="1079"/>
                    <a:pt x="1810" y="1057"/>
                    <a:pt x="1852" y="1057"/>
                  </a:cubicBezTo>
                  <a:cubicBezTo>
                    <a:pt x="1890" y="1057"/>
                    <a:pt x="1923" y="1076"/>
                    <a:pt x="1968" y="1128"/>
                  </a:cubicBezTo>
                  <a:cubicBezTo>
                    <a:pt x="2074" y="1245"/>
                    <a:pt x="2162" y="1424"/>
                    <a:pt x="2251" y="1555"/>
                  </a:cubicBezTo>
                  <a:cubicBezTo>
                    <a:pt x="2357" y="1713"/>
                    <a:pt x="2560" y="1856"/>
                    <a:pt x="2725" y="1856"/>
                  </a:cubicBezTo>
                  <a:cubicBezTo>
                    <a:pt x="2847" y="1856"/>
                    <a:pt x="2949" y="1776"/>
                    <a:pt x="2973" y="1562"/>
                  </a:cubicBezTo>
                  <a:cubicBezTo>
                    <a:pt x="3005" y="1312"/>
                    <a:pt x="2698" y="377"/>
                    <a:pt x="2046" y="109"/>
                  </a:cubicBezTo>
                  <a:cubicBezTo>
                    <a:pt x="1867" y="35"/>
                    <a:pt x="1685" y="0"/>
                    <a:pt x="1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g2bece23cc5c_0_490"/>
            <p:cNvSpPr/>
            <p:nvPr/>
          </p:nvSpPr>
          <p:spPr>
            <a:xfrm>
              <a:off x="4765149" y="2413512"/>
              <a:ext cx="814731" cy="485785"/>
            </a:xfrm>
            <a:custGeom>
              <a:avLst/>
              <a:gdLst/>
              <a:ahLst/>
              <a:cxnLst/>
              <a:rect l="l" t="t" r="r" b="b"/>
              <a:pathLst>
                <a:path w="5283" h="3150" extrusionOk="0">
                  <a:moveTo>
                    <a:pt x="272" y="0"/>
                  </a:moveTo>
                  <a:cubicBezTo>
                    <a:pt x="117" y="0"/>
                    <a:pt x="0" y="134"/>
                    <a:pt x="25" y="286"/>
                  </a:cubicBezTo>
                  <a:lnTo>
                    <a:pt x="388" y="2740"/>
                  </a:lnTo>
                  <a:cubicBezTo>
                    <a:pt x="300" y="2761"/>
                    <a:pt x="230" y="2842"/>
                    <a:pt x="230" y="2941"/>
                  </a:cubicBezTo>
                  <a:cubicBezTo>
                    <a:pt x="230" y="3054"/>
                    <a:pt x="324" y="3150"/>
                    <a:pt x="438" y="3150"/>
                  </a:cubicBezTo>
                  <a:lnTo>
                    <a:pt x="4810" y="3150"/>
                  </a:lnTo>
                  <a:cubicBezTo>
                    <a:pt x="4927" y="3150"/>
                    <a:pt x="5018" y="3054"/>
                    <a:pt x="5018" y="2941"/>
                  </a:cubicBezTo>
                  <a:cubicBezTo>
                    <a:pt x="5018" y="2829"/>
                    <a:pt x="4930" y="2740"/>
                    <a:pt x="4821" y="2733"/>
                  </a:cubicBezTo>
                  <a:lnTo>
                    <a:pt x="5254" y="293"/>
                  </a:lnTo>
                  <a:cubicBezTo>
                    <a:pt x="5283" y="137"/>
                    <a:pt x="5163" y="0"/>
                    <a:pt x="5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2bece23cc5c_0_490"/>
            <p:cNvSpPr/>
            <p:nvPr/>
          </p:nvSpPr>
          <p:spPr>
            <a:xfrm>
              <a:off x="5134805" y="2607208"/>
              <a:ext cx="101321" cy="91759"/>
            </a:xfrm>
            <a:custGeom>
              <a:avLst/>
              <a:gdLst/>
              <a:ahLst/>
              <a:cxnLst/>
              <a:rect l="l" t="t" r="r" b="b"/>
              <a:pathLst>
                <a:path w="657" h="595" extrusionOk="0">
                  <a:moveTo>
                    <a:pt x="329" y="1"/>
                  </a:moveTo>
                  <a:cubicBezTo>
                    <a:pt x="252" y="1"/>
                    <a:pt x="176" y="30"/>
                    <a:pt x="118" y="87"/>
                  </a:cubicBezTo>
                  <a:cubicBezTo>
                    <a:pt x="1" y="204"/>
                    <a:pt x="1" y="391"/>
                    <a:pt x="118" y="507"/>
                  </a:cubicBezTo>
                  <a:cubicBezTo>
                    <a:pt x="176" y="566"/>
                    <a:pt x="252" y="595"/>
                    <a:pt x="329" y="595"/>
                  </a:cubicBezTo>
                  <a:cubicBezTo>
                    <a:pt x="406" y="595"/>
                    <a:pt x="482" y="566"/>
                    <a:pt x="541" y="507"/>
                  </a:cubicBezTo>
                  <a:cubicBezTo>
                    <a:pt x="657" y="391"/>
                    <a:pt x="657" y="204"/>
                    <a:pt x="541" y="87"/>
                  </a:cubicBezTo>
                  <a:cubicBezTo>
                    <a:pt x="482" y="30"/>
                    <a:pt x="406" y="1"/>
                    <a:pt x="3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g2bece23cc5c_0_490"/>
            <p:cNvSpPr/>
            <p:nvPr/>
          </p:nvSpPr>
          <p:spPr>
            <a:xfrm>
              <a:off x="5045668" y="1601100"/>
              <a:ext cx="423790" cy="118131"/>
            </a:xfrm>
            <a:custGeom>
              <a:avLst/>
              <a:gdLst/>
              <a:ahLst/>
              <a:cxnLst/>
              <a:rect l="l" t="t" r="r" b="b"/>
              <a:pathLst>
                <a:path w="2748" h="766" extrusionOk="0">
                  <a:moveTo>
                    <a:pt x="1" y="0"/>
                  </a:moveTo>
                  <a:cubicBezTo>
                    <a:pt x="1" y="25"/>
                    <a:pt x="1" y="53"/>
                    <a:pt x="4" y="78"/>
                  </a:cubicBezTo>
                  <a:cubicBezTo>
                    <a:pt x="12" y="179"/>
                    <a:pt x="33" y="275"/>
                    <a:pt x="68" y="363"/>
                  </a:cubicBezTo>
                  <a:cubicBezTo>
                    <a:pt x="163" y="603"/>
                    <a:pt x="350" y="765"/>
                    <a:pt x="562" y="765"/>
                  </a:cubicBezTo>
                  <a:lnTo>
                    <a:pt x="2187" y="765"/>
                  </a:lnTo>
                  <a:cubicBezTo>
                    <a:pt x="2343" y="765"/>
                    <a:pt x="2483" y="681"/>
                    <a:pt x="2585" y="539"/>
                  </a:cubicBezTo>
                  <a:cubicBezTo>
                    <a:pt x="2621" y="490"/>
                    <a:pt x="2657" y="430"/>
                    <a:pt x="2681" y="363"/>
                  </a:cubicBezTo>
                  <a:cubicBezTo>
                    <a:pt x="2723" y="257"/>
                    <a:pt x="2748" y="130"/>
                    <a:pt x="2748" y="0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g2bece23cc5c_0_490"/>
            <p:cNvSpPr/>
            <p:nvPr/>
          </p:nvSpPr>
          <p:spPr>
            <a:xfrm>
              <a:off x="5020068" y="1387973"/>
              <a:ext cx="474527" cy="307818"/>
            </a:xfrm>
            <a:custGeom>
              <a:avLst/>
              <a:gdLst/>
              <a:ahLst/>
              <a:cxnLst/>
              <a:rect l="l" t="t" r="r" b="b"/>
              <a:pathLst>
                <a:path w="3077" h="1996" extrusionOk="0">
                  <a:moveTo>
                    <a:pt x="1545" y="0"/>
                  </a:moveTo>
                  <a:cubicBezTo>
                    <a:pt x="1327" y="0"/>
                    <a:pt x="1126" y="38"/>
                    <a:pt x="943" y="116"/>
                  </a:cubicBezTo>
                  <a:cubicBezTo>
                    <a:pt x="647" y="236"/>
                    <a:pt x="403" y="448"/>
                    <a:pt x="241" y="715"/>
                  </a:cubicBezTo>
                  <a:cubicBezTo>
                    <a:pt x="89" y="962"/>
                    <a:pt x="1" y="1255"/>
                    <a:pt x="1" y="1572"/>
                  </a:cubicBezTo>
                  <a:cubicBezTo>
                    <a:pt x="1" y="1600"/>
                    <a:pt x="19" y="1996"/>
                    <a:pt x="19" y="1996"/>
                  </a:cubicBezTo>
                  <a:cubicBezTo>
                    <a:pt x="561" y="1689"/>
                    <a:pt x="1087" y="1537"/>
                    <a:pt x="1596" y="1537"/>
                  </a:cubicBezTo>
                  <a:cubicBezTo>
                    <a:pt x="2106" y="1537"/>
                    <a:pt x="2600" y="1690"/>
                    <a:pt x="3076" y="1996"/>
                  </a:cubicBezTo>
                  <a:lnTo>
                    <a:pt x="3076" y="1590"/>
                  </a:lnTo>
                  <a:cubicBezTo>
                    <a:pt x="3076" y="1301"/>
                    <a:pt x="3005" y="1029"/>
                    <a:pt x="2882" y="796"/>
                  </a:cubicBezTo>
                  <a:cubicBezTo>
                    <a:pt x="2727" y="504"/>
                    <a:pt x="2487" y="271"/>
                    <a:pt x="2184" y="134"/>
                  </a:cubicBezTo>
                  <a:cubicBezTo>
                    <a:pt x="1993" y="49"/>
                    <a:pt x="1778" y="0"/>
                    <a:pt x="1545" y="0"/>
                  </a:cubicBezTo>
                  <a:close/>
                </a:path>
              </a:pathLst>
            </a:custGeom>
            <a:solidFill>
              <a:srgbClr val="FFB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2bece23cc5c_0_490"/>
            <p:cNvSpPr/>
            <p:nvPr/>
          </p:nvSpPr>
          <p:spPr>
            <a:xfrm>
              <a:off x="5057235" y="1405708"/>
              <a:ext cx="126767" cy="194931"/>
            </a:xfrm>
            <a:custGeom>
              <a:avLst/>
              <a:gdLst/>
              <a:ahLst/>
              <a:cxnLst/>
              <a:rect l="l" t="t" r="r" b="b"/>
              <a:pathLst>
                <a:path w="822" h="1264" extrusionOk="0">
                  <a:moveTo>
                    <a:pt x="702" y="1"/>
                  </a:moveTo>
                  <a:cubicBezTo>
                    <a:pt x="406" y="121"/>
                    <a:pt x="162" y="333"/>
                    <a:pt x="0" y="600"/>
                  </a:cubicBezTo>
                  <a:cubicBezTo>
                    <a:pt x="21" y="780"/>
                    <a:pt x="77" y="943"/>
                    <a:pt x="165" y="1112"/>
                  </a:cubicBezTo>
                  <a:cubicBezTo>
                    <a:pt x="222" y="1218"/>
                    <a:pt x="296" y="1264"/>
                    <a:pt x="370" y="1264"/>
                  </a:cubicBezTo>
                  <a:cubicBezTo>
                    <a:pt x="469" y="1264"/>
                    <a:pt x="567" y="1186"/>
                    <a:pt x="635" y="1055"/>
                  </a:cubicBezTo>
                  <a:cubicBezTo>
                    <a:pt x="769" y="787"/>
                    <a:pt x="821" y="417"/>
                    <a:pt x="744" y="125"/>
                  </a:cubicBezTo>
                  <a:cubicBezTo>
                    <a:pt x="733" y="79"/>
                    <a:pt x="720" y="40"/>
                    <a:pt x="702" y="1"/>
                  </a:cubicBezTo>
                  <a:close/>
                </a:path>
              </a:pathLst>
            </a:custGeom>
            <a:solidFill>
              <a:srgbClr val="FFA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g2bece23cc5c_0_490"/>
            <p:cNvSpPr/>
            <p:nvPr/>
          </p:nvSpPr>
          <p:spPr>
            <a:xfrm>
              <a:off x="5339296" y="1408484"/>
              <a:ext cx="125225" cy="192155"/>
            </a:xfrm>
            <a:custGeom>
              <a:avLst/>
              <a:gdLst/>
              <a:ahLst/>
              <a:cxnLst/>
              <a:rect l="l" t="t" r="r" b="b"/>
              <a:pathLst>
                <a:path w="812" h="1246" extrusionOk="0">
                  <a:moveTo>
                    <a:pt x="114" y="1"/>
                  </a:moveTo>
                  <a:cubicBezTo>
                    <a:pt x="100" y="36"/>
                    <a:pt x="89" y="71"/>
                    <a:pt x="79" y="107"/>
                  </a:cubicBezTo>
                  <a:cubicBezTo>
                    <a:pt x="1" y="399"/>
                    <a:pt x="54" y="769"/>
                    <a:pt x="188" y="1037"/>
                  </a:cubicBezTo>
                  <a:cubicBezTo>
                    <a:pt x="255" y="1168"/>
                    <a:pt x="354" y="1246"/>
                    <a:pt x="452" y="1246"/>
                  </a:cubicBezTo>
                  <a:cubicBezTo>
                    <a:pt x="527" y="1246"/>
                    <a:pt x="600" y="1200"/>
                    <a:pt x="660" y="1094"/>
                  </a:cubicBezTo>
                  <a:cubicBezTo>
                    <a:pt x="735" y="949"/>
                    <a:pt x="784" y="812"/>
                    <a:pt x="812" y="663"/>
                  </a:cubicBezTo>
                  <a:cubicBezTo>
                    <a:pt x="657" y="371"/>
                    <a:pt x="417" y="138"/>
                    <a:pt x="114" y="1"/>
                  </a:cubicBezTo>
                  <a:close/>
                </a:path>
              </a:pathLst>
            </a:custGeom>
            <a:solidFill>
              <a:srgbClr val="FFA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g2bece23cc5c_0_490"/>
            <p:cNvSpPr/>
            <p:nvPr/>
          </p:nvSpPr>
          <p:spPr>
            <a:xfrm>
              <a:off x="4233719" y="2977481"/>
              <a:ext cx="58448" cy="1766407"/>
            </a:xfrm>
            <a:custGeom>
              <a:avLst/>
              <a:gdLst/>
              <a:ahLst/>
              <a:cxnLst/>
              <a:rect l="l" t="t" r="r" b="b"/>
              <a:pathLst>
                <a:path w="379" h="11454" extrusionOk="0">
                  <a:moveTo>
                    <a:pt x="1" y="0"/>
                  </a:moveTo>
                  <a:lnTo>
                    <a:pt x="1" y="11453"/>
                  </a:lnTo>
                  <a:lnTo>
                    <a:pt x="378" y="11453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g2bece23cc5c_0_490"/>
            <p:cNvSpPr/>
            <p:nvPr/>
          </p:nvSpPr>
          <p:spPr>
            <a:xfrm>
              <a:off x="6079535" y="2977481"/>
              <a:ext cx="68164" cy="1766407"/>
            </a:xfrm>
            <a:custGeom>
              <a:avLst/>
              <a:gdLst/>
              <a:ahLst/>
              <a:cxnLst/>
              <a:rect l="l" t="t" r="r" b="b"/>
              <a:pathLst>
                <a:path w="442" h="11454" extrusionOk="0">
                  <a:moveTo>
                    <a:pt x="0" y="0"/>
                  </a:moveTo>
                  <a:lnTo>
                    <a:pt x="0" y="11453"/>
                  </a:lnTo>
                  <a:lnTo>
                    <a:pt x="441" y="11453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g2bece23cc5c_0_490"/>
            <p:cNvSpPr/>
            <p:nvPr/>
          </p:nvSpPr>
          <p:spPr>
            <a:xfrm>
              <a:off x="4123300" y="2892662"/>
              <a:ext cx="2157040" cy="158844"/>
            </a:xfrm>
            <a:custGeom>
              <a:avLst/>
              <a:gdLst/>
              <a:ahLst/>
              <a:cxnLst/>
              <a:rect l="l" t="t" r="r" b="b"/>
              <a:pathLst>
                <a:path w="13987" h="1030" extrusionOk="0">
                  <a:moveTo>
                    <a:pt x="1" y="0"/>
                  </a:moveTo>
                  <a:lnTo>
                    <a:pt x="1" y="1029"/>
                  </a:lnTo>
                  <a:lnTo>
                    <a:pt x="13986" y="1029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bece23cc5c_0_353"/>
          <p:cNvSpPr txBox="1">
            <a:spLocks noGrp="1"/>
          </p:cNvSpPr>
          <p:nvPr>
            <p:ph type="body" idx="1"/>
          </p:nvPr>
        </p:nvSpPr>
        <p:spPr>
          <a:xfrm>
            <a:off x="509666" y="1518248"/>
            <a:ext cx="8177134" cy="280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65150" indent="-457200">
              <a:spcBef>
                <a:spcPts val="0"/>
              </a:spcBef>
              <a:spcAft>
                <a:spcPts val="2400"/>
              </a:spcAft>
              <a:buClr>
                <a:schemeClr val="accent1"/>
              </a:buClr>
              <a:buSzPts val="1900"/>
            </a:pPr>
            <a:r>
              <a:rPr lang="en-US" sz="1900" dirty="0">
                <a:latin typeface="+mj-lt"/>
              </a:rPr>
              <a:t>Count the number of Connected Components in an undirected graph.</a:t>
            </a:r>
            <a:endParaRPr sz="1900" dirty="0">
              <a:latin typeface="+mj-lt"/>
            </a:endParaRPr>
          </a:p>
          <a:p>
            <a:pPr marL="565150" indent="-457200">
              <a:spcBef>
                <a:spcPts val="0"/>
              </a:spcBef>
              <a:spcAft>
                <a:spcPts val="2400"/>
              </a:spcAft>
              <a:buClr>
                <a:schemeClr val="accent1"/>
              </a:buClr>
              <a:buSzPts val="1900"/>
            </a:pPr>
            <a:r>
              <a:rPr lang="en-US" sz="1900" dirty="0">
                <a:latin typeface="+mj-lt"/>
              </a:rPr>
              <a:t>Cycle Detection in undirected/directed graphs.</a:t>
            </a:r>
          </a:p>
          <a:p>
            <a:pPr marL="565150" indent="-457200">
              <a:spcBef>
                <a:spcPts val="0"/>
              </a:spcBef>
              <a:spcAft>
                <a:spcPts val="2400"/>
              </a:spcAft>
              <a:buClr>
                <a:schemeClr val="accent1"/>
              </a:buClr>
              <a:buSzPts val="1900"/>
            </a:pPr>
            <a:r>
              <a:rPr lang="en-US" sz="1900" dirty="0">
                <a:latin typeface="+mj-lt"/>
              </a:rPr>
              <a:t>Topological Sorting.</a:t>
            </a:r>
            <a:endParaRPr sz="1900" dirty="0">
              <a:latin typeface="+mj-lt"/>
            </a:endParaRPr>
          </a:p>
        </p:txBody>
      </p:sp>
      <p:sp>
        <p:nvSpPr>
          <p:cNvPr id="600" name="Google Shape;600;g2bece23cc5c_0_353"/>
          <p:cNvSpPr txBox="1">
            <a:spLocks noGrp="1"/>
          </p:cNvSpPr>
          <p:nvPr>
            <p:ph type="ctrTitle"/>
          </p:nvPr>
        </p:nvSpPr>
        <p:spPr>
          <a:xfrm>
            <a:off x="1056866" y="392272"/>
            <a:ext cx="55827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 dirty="0"/>
              <a:t>DFS Applications</a:t>
            </a:r>
            <a:endParaRPr sz="3200" dirty="0"/>
          </a:p>
        </p:txBody>
      </p:sp>
      <p:sp>
        <p:nvSpPr>
          <p:cNvPr id="601" name="Google Shape;601;g2bece23cc5c_0_353"/>
          <p:cNvSpPr txBox="1">
            <a:spLocks noGrp="1"/>
          </p:cNvSpPr>
          <p:nvPr>
            <p:ph type="title" idx="4294967295"/>
          </p:nvPr>
        </p:nvSpPr>
        <p:spPr>
          <a:xfrm>
            <a:off x="509666" y="392272"/>
            <a:ext cx="5472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rgbClr val="15345B"/>
                </a:solidFill>
              </a:rPr>
              <a:t>04</a:t>
            </a:r>
            <a:endParaRPr>
              <a:solidFill>
                <a:srgbClr val="15345B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c32ebe5cb4_0_312"/>
          <p:cNvSpPr txBox="1">
            <a:spLocks noGrp="1"/>
          </p:cNvSpPr>
          <p:nvPr>
            <p:ph type="body" idx="1"/>
          </p:nvPr>
        </p:nvSpPr>
        <p:spPr>
          <a:xfrm>
            <a:off x="748350" y="2658650"/>
            <a:ext cx="7647300" cy="15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➢"/>
            </a:pPr>
            <a:r>
              <a:rPr lang="en-US" sz="2400" dirty="0"/>
              <a:t>You are given an undirected graph.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➢"/>
            </a:pPr>
            <a:r>
              <a:rPr lang="en-US" sz="2400" dirty="0"/>
              <a:t>Count the number of connected components and print it.</a:t>
            </a:r>
            <a:endParaRPr sz="2400" dirty="0"/>
          </a:p>
        </p:txBody>
      </p:sp>
      <p:sp>
        <p:nvSpPr>
          <p:cNvPr id="644" name="Google Shape;644;g2c32ebe5cb4_0_312"/>
          <p:cNvSpPr/>
          <p:nvPr/>
        </p:nvSpPr>
        <p:spPr>
          <a:xfrm>
            <a:off x="1548596" y="562187"/>
            <a:ext cx="6308700" cy="1707000"/>
          </a:xfrm>
          <a:prstGeom prst="rect">
            <a:avLst/>
          </a:prstGeom>
          <a:noFill/>
          <a:ln w="25400" cap="flat" cmpd="sng">
            <a:solidFill>
              <a:srgbClr val="B58E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b="1" dirty="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rPr>
              <a:t>Problem 1</a:t>
            </a:r>
            <a:endParaRPr sz="4700" b="1" i="0" u="none" strike="noStrike" cap="none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c32ebe5cb4_0_307"/>
          <p:cNvSpPr/>
          <p:nvPr/>
        </p:nvSpPr>
        <p:spPr>
          <a:xfrm>
            <a:off x="1548596" y="562187"/>
            <a:ext cx="6308700" cy="1707000"/>
          </a:xfrm>
          <a:prstGeom prst="rect">
            <a:avLst/>
          </a:prstGeom>
          <a:noFill/>
          <a:ln w="25400" cap="flat" cmpd="sng">
            <a:solidFill>
              <a:srgbClr val="B58E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b="1" dirty="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rPr>
              <a:t>Problem 2</a:t>
            </a:r>
            <a:endParaRPr sz="4700" b="1" i="0" u="none" strike="noStrike" cap="none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" name="Google Shape;637;g2c32ebe5cb4_0_307">
            <a:extLst>
              <a:ext uri="{FF2B5EF4-FFF2-40B4-BE49-F238E27FC236}">
                <a16:creationId xmlns:a16="http://schemas.microsoft.com/office/drawing/2014/main" id="{975B5556-A3BA-7B63-25CA-7D616DF30E95}"/>
              </a:ext>
            </a:extLst>
          </p:cNvPr>
          <p:cNvSpPr txBox="1">
            <a:spLocks/>
          </p:cNvSpPr>
          <p:nvPr/>
        </p:nvSpPr>
        <p:spPr>
          <a:xfrm>
            <a:off x="748350" y="2658649"/>
            <a:ext cx="7647300" cy="192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355600">
              <a:spcAft>
                <a:spcPts val="1800"/>
              </a:spcAft>
              <a:buClr>
                <a:schemeClr val="accent1"/>
              </a:buClr>
              <a:buSzPts val="2000"/>
              <a:buFont typeface="Arial"/>
              <a:buChar char="➢"/>
            </a:pPr>
            <a:r>
              <a:rPr lang="en-US" sz="2000" dirty="0"/>
              <a:t>You are given an undirected graph. You need to check if the graph contains any cycles.</a:t>
            </a:r>
          </a:p>
          <a:p>
            <a:pPr indent="-355600">
              <a:spcAft>
                <a:spcPts val="1800"/>
              </a:spcAft>
              <a:buClr>
                <a:schemeClr val="accent1"/>
              </a:buClr>
              <a:buSzPts val="2000"/>
              <a:buFont typeface="Arial"/>
              <a:buChar char="➢"/>
            </a:pPr>
            <a:r>
              <a:rPr lang="en-US" sz="2000" dirty="0"/>
              <a:t>Print “Cyclic” If any cycles were detected, otherwise print “Acyclic”.</a:t>
            </a:r>
          </a:p>
        </p:txBody>
      </p:sp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c32ebe5cb4_0_307"/>
          <p:cNvSpPr txBox="1">
            <a:spLocks noGrp="1"/>
          </p:cNvSpPr>
          <p:nvPr>
            <p:ph type="body" idx="1"/>
          </p:nvPr>
        </p:nvSpPr>
        <p:spPr>
          <a:xfrm>
            <a:off x="748350" y="2658649"/>
            <a:ext cx="7647300" cy="1922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55600" algn="l">
              <a:spcBef>
                <a:spcPts val="1000"/>
              </a:spcBef>
              <a:spcAft>
                <a:spcPts val="1800"/>
              </a:spcAft>
              <a:buClr>
                <a:schemeClr val="accent1"/>
              </a:buClr>
              <a:buSzPts val="2000"/>
              <a:buChar char="➢"/>
            </a:pPr>
            <a:r>
              <a:rPr lang="en-US" sz="2000" dirty="0"/>
              <a:t>You are given a directed graph. You need to check if the graph contains any cycles.</a:t>
            </a:r>
          </a:p>
          <a:p>
            <a:pPr marL="457200" lvl="0" indent="-355600" algn="l">
              <a:spcBef>
                <a:spcPts val="1000"/>
              </a:spcBef>
              <a:spcAft>
                <a:spcPts val="1800"/>
              </a:spcAft>
              <a:buClr>
                <a:schemeClr val="accent1"/>
              </a:buClr>
              <a:buSzPts val="2000"/>
              <a:buChar char="➢"/>
            </a:pPr>
            <a:r>
              <a:rPr lang="en-US" sz="2000" dirty="0"/>
              <a:t>Print “Cyclic” If any cycles were detected, otherwise print “Acyclic”.</a:t>
            </a:r>
            <a:endParaRPr sz="2000" dirty="0"/>
          </a:p>
        </p:txBody>
      </p:sp>
      <p:sp>
        <p:nvSpPr>
          <p:cNvPr id="638" name="Google Shape;638;g2c32ebe5cb4_0_307"/>
          <p:cNvSpPr/>
          <p:nvPr/>
        </p:nvSpPr>
        <p:spPr>
          <a:xfrm>
            <a:off x="1548596" y="562187"/>
            <a:ext cx="6308700" cy="1707000"/>
          </a:xfrm>
          <a:prstGeom prst="rect">
            <a:avLst/>
          </a:prstGeom>
          <a:noFill/>
          <a:ln w="25400" cap="flat" cmpd="sng">
            <a:solidFill>
              <a:srgbClr val="B58E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b="1" dirty="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rPr>
              <a:t>Problem 3</a:t>
            </a:r>
            <a:endParaRPr sz="4700" b="1" i="0" u="none" strike="noStrike" cap="none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2891833707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7" name="Google Shape;637;g2c32ebe5cb4_0_30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48350" y="2442990"/>
                <a:ext cx="7647300" cy="24848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70000" lnSpcReduction="20000"/>
              </a:bodyPr>
              <a:lstStyle/>
              <a:p>
                <a:pPr marL="457200" lvl="0" indent="-355600" algn="l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accent1"/>
                  </a:buClr>
                  <a:buSzPts val="2000"/>
                  <a:buChar char="➢"/>
                </a:pPr>
                <a:r>
                  <a:rPr lang="en-US" sz="2400" dirty="0"/>
                  <a:t>You are given a Directed Acyclic Graph (DAG) representing tasks dependency, each edges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represents that task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must be executed before task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lvl="0" indent="-355600" algn="l">
                  <a:lnSpc>
                    <a:spcPct val="120000"/>
                  </a:lnSpc>
                  <a:spcBef>
                    <a:spcPts val="1000"/>
                  </a:spcBef>
                  <a:spcAft>
                    <a:spcPts val="1800"/>
                  </a:spcAft>
                  <a:buClr>
                    <a:schemeClr val="accent1"/>
                  </a:buClr>
                  <a:buSzPts val="2000"/>
                  <a:buChar char="➢"/>
                </a:pPr>
                <a:r>
                  <a:rPr lang="en-US" sz="2400" dirty="0"/>
                  <a:t>Find the topological ordering in which the tasks can be executed.</a:t>
                </a:r>
              </a:p>
              <a:p>
                <a:pPr marL="457200" lvl="0" indent="-355600" algn="l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ts val="2000"/>
                  <a:buChar char="➢"/>
                </a:pPr>
                <a:r>
                  <a:rPr lang="en-US" sz="2400" dirty="0"/>
                  <a:t>An ordering is valid if for each edge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comes before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in the ordering.</a:t>
                </a:r>
                <a:endParaRPr sz="2400" dirty="0"/>
              </a:p>
            </p:txBody>
          </p:sp>
        </mc:Choice>
        <mc:Fallback xmlns="">
          <p:sp>
            <p:nvSpPr>
              <p:cNvPr id="637" name="Google Shape;637;g2c32ebe5cb4_0_30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8350" y="2442990"/>
                <a:ext cx="7647300" cy="2484850"/>
              </a:xfrm>
              <a:prstGeom prst="rect">
                <a:avLst/>
              </a:prstGeom>
              <a:blipFill>
                <a:blip r:embed="rId3"/>
                <a:stretch>
                  <a:fillRect t="-2703" r="-638" b="-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8" name="Google Shape;638;g2c32ebe5cb4_0_307"/>
          <p:cNvSpPr/>
          <p:nvPr/>
        </p:nvSpPr>
        <p:spPr>
          <a:xfrm>
            <a:off x="1548596" y="562187"/>
            <a:ext cx="6308700" cy="1707000"/>
          </a:xfrm>
          <a:prstGeom prst="rect">
            <a:avLst/>
          </a:prstGeom>
          <a:noFill/>
          <a:ln w="25400" cap="flat" cmpd="sng">
            <a:solidFill>
              <a:srgbClr val="B58E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700" b="1" dirty="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rPr>
              <a:t>Problem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rPr>
              <a:t>Problem Link: </a:t>
            </a:r>
            <a:r>
              <a:rPr lang="en-US" sz="2800" b="1" dirty="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Ordering Tasks</a:t>
            </a:r>
            <a:endParaRPr sz="4700" b="1" i="0" u="none" strike="noStrike" cap="none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2495646285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23"/>
          <p:cNvSpPr/>
          <p:nvPr/>
        </p:nvSpPr>
        <p:spPr>
          <a:xfrm>
            <a:off x="5006176" y="0"/>
            <a:ext cx="4137823" cy="5143500"/>
          </a:xfrm>
          <a:prstGeom prst="rect">
            <a:avLst/>
          </a:prstGeom>
          <a:solidFill>
            <a:srgbClr val="1534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23"/>
          <p:cNvSpPr txBox="1"/>
          <p:nvPr/>
        </p:nvSpPr>
        <p:spPr>
          <a:xfrm>
            <a:off x="5676329" y="1639156"/>
            <a:ext cx="3046652" cy="186518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</a:pPr>
            <a:r>
              <a:rPr lang="en-US" sz="5400" b="0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THANK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</a:pPr>
            <a:r>
              <a:rPr lang="en-US" sz="5400" b="0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YOU!</a:t>
            </a:r>
            <a:endParaRPr sz="5400" b="0" i="0" u="none" strike="noStrike" cap="none"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2;g2bece23cc5c_0_163">
            <a:extLst>
              <a:ext uri="{FF2B5EF4-FFF2-40B4-BE49-F238E27FC236}">
                <a16:creationId xmlns:a16="http://schemas.microsoft.com/office/drawing/2014/main" id="{646F0883-CDCE-A10C-85E1-16F155D48892}"/>
              </a:ext>
            </a:extLst>
          </p:cNvPr>
          <p:cNvSpPr txBox="1">
            <a:spLocks/>
          </p:cNvSpPr>
          <p:nvPr/>
        </p:nvSpPr>
        <p:spPr>
          <a:xfrm>
            <a:off x="714024" y="1250831"/>
            <a:ext cx="75845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+mj-lt"/>
              </a:rPr>
              <a:t>Having discussed the essential </a:t>
            </a:r>
            <a:r>
              <a:rPr lang="en-US" sz="1600" b="1" i="1">
                <a:solidFill>
                  <a:schemeClr val="tx1"/>
                </a:solidFill>
                <a:latin typeface="+mj-lt"/>
              </a:rPr>
              <a:t>terminology</a:t>
            </a:r>
            <a:r>
              <a:rPr lang="en-US" sz="1600">
                <a:solidFill>
                  <a:schemeClr val="tx1"/>
                </a:solidFill>
                <a:latin typeface="+mj-lt"/>
              </a:rPr>
              <a:t> and various </a:t>
            </a:r>
            <a:r>
              <a:rPr lang="en-US" sz="1600" b="1" i="1">
                <a:solidFill>
                  <a:schemeClr val="tx1"/>
                </a:solidFill>
                <a:latin typeface="+mj-lt"/>
              </a:rPr>
              <a:t>representations of graphs</a:t>
            </a:r>
            <a:r>
              <a:rPr lang="en-US" sz="1600">
                <a:solidFill>
                  <a:schemeClr val="tx1"/>
                </a:solidFill>
                <a:latin typeface="+mj-lt"/>
              </a:rPr>
              <a:t>, let’s delve into </a:t>
            </a:r>
            <a:r>
              <a:rPr lang="en-US" sz="1600" b="1" i="1">
                <a:solidFill>
                  <a:schemeClr val="tx1"/>
                </a:solidFill>
                <a:latin typeface="+mj-lt"/>
              </a:rPr>
              <a:t>Graph Traversal</a:t>
            </a:r>
            <a:r>
              <a:rPr lang="en-US" sz="1600" b="1">
                <a:solidFill>
                  <a:schemeClr val="tx1"/>
                </a:solidFill>
                <a:latin typeface="+mj-lt"/>
              </a:rPr>
              <a:t>.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Google Shape;365;g2bece23cc5c_0_245">
            <a:extLst>
              <a:ext uri="{FF2B5EF4-FFF2-40B4-BE49-F238E27FC236}">
                <a16:creationId xmlns:a16="http://schemas.microsoft.com/office/drawing/2014/main" id="{19911D07-65B6-AA71-670D-8B88918CF11C}"/>
              </a:ext>
            </a:extLst>
          </p:cNvPr>
          <p:cNvSpPr txBox="1">
            <a:spLocks/>
          </p:cNvSpPr>
          <p:nvPr/>
        </p:nvSpPr>
        <p:spPr>
          <a:xfrm>
            <a:off x="201328" y="434275"/>
            <a:ext cx="5472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>
              <a:buSzPts val="4800"/>
            </a:pPr>
            <a:r>
              <a:rPr lang="en-US" dirty="0">
                <a:solidFill>
                  <a:srgbClr val="15345B"/>
                </a:solidFill>
              </a:rPr>
              <a:t>01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E3EB7528-9C74-AF99-5FBD-0745692E1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528" y="409525"/>
            <a:ext cx="4686112" cy="6093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Intro to Graph Traversal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0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2;g2bece23cc5c_0_163">
            <a:extLst>
              <a:ext uri="{FF2B5EF4-FFF2-40B4-BE49-F238E27FC236}">
                <a16:creationId xmlns:a16="http://schemas.microsoft.com/office/drawing/2014/main" id="{646F0883-CDCE-A10C-85E1-16F155D48892}"/>
              </a:ext>
            </a:extLst>
          </p:cNvPr>
          <p:cNvSpPr txBox="1">
            <a:spLocks/>
          </p:cNvSpPr>
          <p:nvPr/>
        </p:nvSpPr>
        <p:spPr>
          <a:xfrm>
            <a:off x="714024" y="1250831"/>
            <a:ext cx="7584587" cy="862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Having discussed the essential </a:t>
            </a:r>
            <a:r>
              <a:rPr lang="en-US" sz="1600" b="1" i="1" dirty="0">
                <a:solidFill>
                  <a:schemeClr val="tx1"/>
                </a:solidFill>
                <a:latin typeface="+mj-lt"/>
              </a:rPr>
              <a:t>terminology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and various </a:t>
            </a:r>
            <a:r>
              <a:rPr lang="en-US" sz="1600" b="1" i="1" dirty="0">
                <a:solidFill>
                  <a:schemeClr val="tx1"/>
                </a:solidFill>
                <a:latin typeface="+mj-lt"/>
              </a:rPr>
              <a:t>representations of graphs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let’s delve into </a:t>
            </a:r>
            <a:r>
              <a:rPr lang="en-US" sz="1600" b="1" i="1" dirty="0">
                <a:solidFill>
                  <a:schemeClr val="tx1"/>
                </a:solidFill>
                <a:latin typeface="+mj-lt"/>
              </a:rPr>
              <a:t>Graph Traversal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6" name="Google Shape;312;g2bece23cc5c_0_163">
            <a:extLst>
              <a:ext uri="{FF2B5EF4-FFF2-40B4-BE49-F238E27FC236}">
                <a16:creationId xmlns:a16="http://schemas.microsoft.com/office/drawing/2014/main" id="{6D1C295A-A928-00BE-4B98-5833704D5B40}"/>
              </a:ext>
            </a:extLst>
          </p:cNvPr>
          <p:cNvSpPr txBox="1">
            <a:spLocks/>
          </p:cNvSpPr>
          <p:nvPr/>
        </p:nvSpPr>
        <p:spPr>
          <a:xfrm>
            <a:off x="714023" y="2167386"/>
            <a:ext cx="7584587" cy="862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Graph Traversal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is a systematic technique for visiting or examining each vertex and edge in the graph, helping us solve problems like:</a:t>
            </a:r>
          </a:p>
        </p:txBody>
      </p:sp>
      <p:sp>
        <p:nvSpPr>
          <p:cNvPr id="7" name="Google Shape;365;g2bece23cc5c_0_245">
            <a:extLst>
              <a:ext uri="{FF2B5EF4-FFF2-40B4-BE49-F238E27FC236}">
                <a16:creationId xmlns:a16="http://schemas.microsoft.com/office/drawing/2014/main" id="{5CFDB25C-BBCA-E3F2-3960-6763B6EDC135}"/>
              </a:ext>
            </a:extLst>
          </p:cNvPr>
          <p:cNvSpPr txBox="1">
            <a:spLocks/>
          </p:cNvSpPr>
          <p:nvPr/>
        </p:nvSpPr>
        <p:spPr>
          <a:xfrm>
            <a:off x="201328" y="434275"/>
            <a:ext cx="5472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>
              <a:buSzPts val="4800"/>
            </a:pPr>
            <a:r>
              <a:rPr lang="en-US" dirty="0">
                <a:solidFill>
                  <a:srgbClr val="15345B"/>
                </a:solidFill>
              </a:rPr>
              <a:t>01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337B48C-DB47-CB66-BE34-32D801E30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528" y="409525"/>
            <a:ext cx="4686112" cy="6093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Intro to Graph Traversal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1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2;g2bece23cc5c_0_163">
            <a:extLst>
              <a:ext uri="{FF2B5EF4-FFF2-40B4-BE49-F238E27FC236}">
                <a16:creationId xmlns:a16="http://schemas.microsoft.com/office/drawing/2014/main" id="{646F0883-CDCE-A10C-85E1-16F155D48892}"/>
              </a:ext>
            </a:extLst>
          </p:cNvPr>
          <p:cNvSpPr txBox="1">
            <a:spLocks/>
          </p:cNvSpPr>
          <p:nvPr/>
        </p:nvSpPr>
        <p:spPr>
          <a:xfrm>
            <a:off x="714024" y="1250831"/>
            <a:ext cx="7584587" cy="862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Having discussed the essential </a:t>
            </a:r>
            <a:r>
              <a:rPr lang="en-US" sz="1600" b="1" i="1" dirty="0">
                <a:solidFill>
                  <a:schemeClr val="tx1"/>
                </a:solidFill>
                <a:latin typeface="+mj-lt"/>
              </a:rPr>
              <a:t>terminology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and various </a:t>
            </a:r>
            <a:r>
              <a:rPr lang="en-US" sz="1600" b="1" i="1" dirty="0">
                <a:solidFill>
                  <a:schemeClr val="tx1"/>
                </a:solidFill>
                <a:latin typeface="+mj-lt"/>
              </a:rPr>
              <a:t>representations of graphs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let’s delve into </a:t>
            </a:r>
            <a:r>
              <a:rPr lang="en-US" sz="1600" b="1" i="1" dirty="0">
                <a:solidFill>
                  <a:schemeClr val="tx1"/>
                </a:solidFill>
                <a:latin typeface="+mj-lt"/>
              </a:rPr>
              <a:t>Graph Traversal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6" name="Google Shape;312;g2bece23cc5c_0_163">
            <a:extLst>
              <a:ext uri="{FF2B5EF4-FFF2-40B4-BE49-F238E27FC236}">
                <a16:creationId xmlns:a16="http://schemas.microsoft.com/office/drawing/2014/main" id="{6D1C295A-A928-00BE-4B98-5833704D5B40}"/>
              </a:ext>
            </a:extLst>
          </p:cNvPr>
          <p:cNvSpPr txBox="1">
            <a:spLocks/>
          </p:cNvSpPr>
          <p:nvPr/>
        </p:nvSpPr>
        <p:spPr>
          <a:xfrm>
            <a:off x="714023" y="2167386"/>
            <a:ext cx="7584587" cy="862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Graph Traversal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is a systematic technique for visiting or examining each vertex and edge in the graph, helping us solve problems like:</a:t>
            </a:r>
          </a:p>
        </p:txBody>
      </p:sp>
      <p:sp>
        <p:nvSpPr>
          <p:cNvPr id="2" name="Google Shape;312;g2bece23cc5c_0_163">
            <a:extLst>
              <a:ext uri="{FF2B5EF4-FFF2-40B4-BE49-F238E27FC236}">
                <a16:creationId xmlns:a16="http://schemas.microsoft.com/office/drawing/2014/main" id="{8BF014A6-127C-7309-AF5F-3B603C09F113}"/>
              </a:ext>
            </a:extLst>
          </p:cNvPr>
          <p:cNvSpPr txBox="1">
            <a:spLocks/>
          </p:cNvSpPr>
          <p:nvPr/>
        </p:nvSpPr>
        <p:spPr>
          <a:xfrm>
            <a:off x="714022" y="3083941"/>
            <a:ext cx="7584587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742950" lvl="1" indent="-28575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Checking if a path exists between two nodes.</a:t>
            </a:r>
          </a:p>
        </p:txBody>
      </p:sp>
      <p:sp>
        <p:nvSpPr>
          <p:cNvPr id="10" name="Google Shape;365;g2bece23cc5c_0_245">
            <a:extLst>
              <a:ext uri="{FF2B5EF4-FFF2-40B4-BE49-F238E27FC236}">
                <a16:creationId xmlns:a16="http://schemas.microsoft.com/office/drawing/2014/main" id="{3F0B987E-B575-2F88-CD0E-972A846AB8D2}"/>
              </a:ext>
            </a:extLst>
          </p:cNvPr>
          <p:cNvSpPr txBox="1">
            <a:spLocks/>
          </p:cNvSpPr>
          <p:nvPr/>
        </p:nvSpPr>
        <p:spPr>
          <a:xfrm>
            <a:off x="201328" y="434275"/>
            <a:ext cx="5472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>
              <a:buSzPts val="4800"/>
            </a:pPr>
            <a:r>
              <a:rPr lang="en-US" dirty="0">
                <a:solidFill>
                  <a:srgbClr val="15345B"/>
                </a:solidFill>
              </a:rPr>
              <a:t>01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1C5F9296-54CD-9B4D-EDE6-D24F6074F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528" y="409525"/>
            <a:ext cx="4686112" cy="6093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Intro to Graph Traversal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1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2;g2bece23cc5c_0_163">
            <a:extLst>
              <a:ext uri="{FF2B5EF4-FFF2-40B4-BE49-F238E27FC236}">
                <a16:creationId xmlns:a16="http://schemas.microsoft.com/office/drawing/2014/main" id="{646F0883-CDCE-A10C-85E1-16F155D48892}"/>
              </a:ext>
            </a:extLst>
          </p:cNvPr>
          <p:cNvSpPr txBox="1">
            <a:spLocks/>
          </p:cNvSpPr>
          <p:nvPr/>
        </p:nvSpPr>
        <p:spPr>
          <a:xfrm>
            <a:off x="714024" y="1250831"/>
            <a:ext cx="7584587" cy="862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Having discussed the essential </a:t>
            </a:r>
            <a:r>
              <a:rPr lang="en-US" sz="1600" b="1" i="1" dirty="0">
                <a:solidFill>
                  <a:schemeClr val="tx1"/>
                </a:solidFill>
                <a:latin typeface="+mj-lt"/>
              </a:rPr>
              <a:t>terminology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and various </a:t>
            </a:r>
            <a:r>
              <a:rPr lang="en-US" sz="1600" b="1" i="1" dirty="0">
                <a:solidFill>
                  <a:schemeClr val="tx1"/>
                </a:solidFill>
                <a:latin typeface="+mj-lt"/>
              </a:rPr>
              <a:t>representations of graphs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let’s delve into </a:t>
            </a:r>
            <a:r>
              <a:rPr lang="en-US" sz="1600" b="1" i="1" dirty="0">
                <a:solidFill>
                  <a:schemeClr val="tx1"/>
                </a:solidFill>
                <a:latin typeface="+mj-lt"/>
              </a:rPr>
              <a:t>Graph Traversal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6" name="Google Shape;312;g2bece23cc5c_0_163">
            <a:extLst>
              <a:ext uri="{FF2B5EF4-FFF2-40B4-BE49-F238E27FC236}">
                <a16:creationId xmlns:a16="http://schemas.microsoft.com/office/drawing/2014/main" id="{6D1C295A-A928-00BE-4B98-5833704D5B40}"/>
              </a:ext>
            </a:extLst>
          </p:cNvPr>
          <p:cNvSpPr txBox="1">
            <a:spLocks/>
          </p:cNvSpPr>
          <p:nvPr/>
        </p:nvSpPr>
        <p:spPr>
          <a:xfrm>
            <a:off x="714023" y="2167386"/>
            <a:ext cx="7584587" cy="862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Graph Traversal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is a systematic technique for visiting or examining each vertex and edge in the graph, helping us solve problems like:</a:t>
            </a:r>
          </a:p>
        </p:txBody>
      </p:sp>
      <p:sp>
        <p:nvSpPr>
          <p:cNvPr id="2" name="Google Shape;312;g2bece23cc5c_0_163">
            <a:extLst>
              <a:ext uri="{FF2B5EF4-FFF2-40B4-BE49-F238E27FC236}">
                <a16:creationId xmlns:a16="http://schemas.microsoft.com/office/drawing/2014/main" id="{8BF014A6-127C-7309-AF5F-3B603C09F113}"/>
              </a:ext>
            </a:extLst>
          </p:cNvPr>
          <p:cNvSpPr txBox="1">
            <a:spLocks/>
          </p:cNvSpPr>
          <p:nvPr/>
        </p:nvSpPr>
        <p:spPr>
          <a:xfrm>
            <a:off x="714022" y="3083941"/>
            <a:ext cx="7584587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742950" lvl="1" indent="-28575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Checking if a path exists between two nodes.</a:t>
            </a:r>
          </a:p>
        </p:txBody>
      </p:sp>
      <p:sp>
        <p:nvSpPr>
          <p:cNvPr id="3" name="Google Shape;312;g2bece23cc5c_0_163">
            <a:extLst>
              <a:ext uri="{FF2B5EF4-FFF2-40B4-BE49-F238E27FC236}">
                <a16:creationId xmlns:a16="http://schemas.microsoft.com/office/drawing/2014/main" id="{149AB3C8-B6F8-9EA0-98C3-171B2231C74D}"/>
              </a:ext>
            </a:extLst>
          </p:cNvPr>
          <p:cNvSpPr txBox="1">
            <a:spLocks/>
          </p:cNvSpPr>
          <p:nvPr/>
        </p:nvSpPr>
        <p:spPr>
          <a:xfrm>
            <a:off x="714021" y="3693241"/>
            <a:ext cx="7584587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742950" lvl="1" indent="-28575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Finding the shortest path.</a:t>
            </a:r>
          </a:p>
        </p:txBody>
      </p:sp>
      <p:sp>
        <p:nvSpPr>
          <p:cNvPr id="12" name="Google Shape;365;g2bece23cc5c_0_245">
            <a:extLst>
              <a:ext uri="{FF2B5EF4-FFF2-40B4-BE49-F238E27FC236}">
                <a16:creationId xmlns:a16="http://schemas.microsoft.com/office/drawing/2014/main" id="{8F4560B7-6791-D40C-563D-B4663E1B3231}"/>
              </a:ext>
            </a:extLst>
          </p:cNvPr>
          <p:cNvSpPr txBox="1">
            <a:spLocks/>
          </p:cNvSpPr>
          <p:nvPr/>
        </p:nvSpPr>
        <p:spPr>
          <a:xfrm>
            <a:off x="201328" y="434275"/>
            <a:ext cx="5472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>
              <a:buSzPts val="4800"/>
            </a:pPr>
            <a:r>
              <a:rPr lang="en-US" dirty="0">
                <a:solidFill>
                  <a:srgbClr val="15345B"/>
                </a:solidFill>
              </a:rPr>
              <a:t>01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CB68E6BC-ECBC-93E2-678E-58EDD5338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528" y="409525"/>
            <a:ext cx="4686112" cy="6093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Intro to Graph Traversal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9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2;g2bece23cc5c_0_163">
            <a:extLst>
              <a:ext uri="{FF2B5EF4-FFF2-40B4-BE49-F238E27FC236}">
                <a16:creationId xmlns:a16="http://schemas.microsoft.com/office/drawing/2014/main" id="{646F0883-CDCE-A10C-85E1-16F155D48892}"/>
              </a:ext>
            </a:extLst>
          </p:cNvPr>
          <p:cNvSpPr txBox="1">
            <a:spLocks/>
          </p:cNvSpPr>
          <p:nvPr/>
        </p:nvSpPr>
        <p:spPr>
          <a:xfrm>
            <a:off x="714024" y="1250831"/>
            <a:ext cx="7584587" cy="862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Having discussed the essential </a:t>
            </a:r>
            <a:r>
              <a:rPr lang="en-US" sz="1600" b="1" i="1" dirty="0">
                <a:solidFill>
                  <a:schemeClr val="tx1"/>
                </a:solidFill>
                <a:latin typeface="+mj-lt"/>
              </a:rPr>
              <a:t>terminology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and various </a:t>
            </a:r>
            <a:r>
              <a:rPr lang="en-US" sz="1600" b="1" i="1" dirty="0">
                <a:solidFill>
                  <a:schemeClr val="tx1"/>
                </a:solidFill>
                <a:latin typeface="+mj-lt"/>
              </a:rPr>
              <a:t>representations of graphs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let’s delve into </a:t>
            </a:r>
            <a:r>
              <a:rPr lang="en-US" sz="1600" b="1" i="1" dirty="0">
                <a:solidFill>
                  <a:schemeClr val="tx1"/>
                </a:solidFill>
                <a:latin typeface="+mj-lt"/>
              </a:rPr>
              <a:t>Graph Traversal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6" name="Google Shape;312;g2bece23cc5c_0_163">
            <a:extLst>
              <a:ext uri="{FF2B5EF4-FFF2-40B4-BE49-F238E27FC236}">
                <a16:creationId xmlns:a16="http://schemas.microsoft.com/office/drawing/2014/main" id="{6D1C295A-A928-00BE-4B98-5833704D5B40}"/>
              </a:ext>
            </a:extLst>
          </p:cNvPr>
          <p:cNvSpPr txBox="1">
            <a:spLocks/>
          </p:cNvSpPr>
          <p:nvPr/>
        </p:nvSpPr>
        <p:spPr>
          <a:xfrm>
            <a:off x="714023" y="2167386"/>
            <a:ext cx="7584587" cy="862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Graph Traversal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is a systematic technique for visiting or examining each vertex and edge in the graph, helping us solve problems like:</a:t>
            </a:r>
          </a:p>
        </p:txBody>
      </p:sp>
      <p:sp>
        <p:nvSpPr>
          <p:cNvPr id="2" name="Google Shape;312;g2bece23cc5c_0_163">
            <a:extLst>
              <a:ext uri="{FF2B5EF4-FFF2-40B4-BE49-F238E27FC236}">
                <a16:creationId xmlns:a16="http://schemas.microsoft.com/office/drawing/2014/main" id="{8BF014A6-127C-7309-AF5F-3B603C09F113}"/>
              </a:ext>
            </a:extLst>
          </p:cNvPr>
          <p:cNvSpPr txBox="1">
            <a:spLocks/>
          </p:cNvSpPr>
          <p:nvPr/>
        </p:nvSpPr>
        <p:spPr>
          <a:xfrm>
            <a:off x="714022" y="3083941"/>
            <a:ext cx="7584587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742950" lvl="1" indent="-28575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Checking if a path exists between two nodes.</a:t>
            </a:r>
          </a:p>
        </p:txBody>
      </p:sp>
      <p:sp>
        <p:nvSpPr>
          <p:cNvPr id="3" name="Google Shape;312;g2bece23cc5c_0_163">
            <a:extLst>
              <a:ext uri="{FF2B5EF4-FFF2-40B4-BE49-F238E27FC236}">
                <a16:creationId xmlns:a16="http://schemas.microsoft.com/office/drawing/2014/main" id="{149AB3C8-B6F8-9EA0-98C3-171B2231C74D}"/>
              </a:ext>
            </a:extLst>
          </p:cNvPr>
          <p:cNvSpPr txBox="1">
            <a:spLocks/>
          </p:cNvSpPr>
          <p:nvPr/>
        </p:nvSpPr>
        <p:spPr>
          <a:xfrm>
            <a:off x="714021" y="3693241"/>
            <a:ext cx="7584587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742950" lvl="1" indent="-28575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Finding the shortest path.</a:t>
            </a:r>
          </a:p>
        </p:txBody>
      </p:sp>
      <p:sp>
        <p:nvSpPr>
          <p:cNvPr id="7" name="Google Shape;312;g2bece23cc5c_0_163">
            <a:extLst>
              <a:ext uri="{FF2B5EF4-FFF2-40B4-BE49-F238E27FC236}">
                <a16:creationId xmlns:a16="http://schemas.microsoft.com/office/drawing/2014/main" id="{492D2191-154E-7B08-CF1B-47F86A11597D}"/>
              </a:ext>
            </a:extLst>
          </p:cNvPr>
          <p:cNvSpPr txBox="1">
            <a:spLocks/>
          </p:cNvSpPr>
          <p:nvPr/>
        </p:nvSpPr>
        <p:spPr>
          <a:xfrm>
            <a:off x="714021" y="4302541"/>
            <a:ext cx="7584587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742950" lvl="1" indent="-28575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Detecting Cycles.</a:t>
            </a:r>
          </a:p>
        </p:txBody>
      </p:sp>
      <p:sp>
        <p:nvSpPr>
          <p:cNvPr id="10" name="Google Shape;365;g2bece23cc5c_0_245">
            <a:extLst>
              <a:ext uri="{FF2B5EF4-FFF2-40B4-BE49-F238E27FC236}">
                <a16:creationId xmlns:a16="http://schemas.microsoft.com/office/drawing/2014/main" id="{26F1D3A1-7778-EFF9-FFC1-7CC6503A92A0}"/>
              </a:ext>
            </a:extLst>
          </p:cNvPr>
          <p:cNvSpPr txBox="1">
            <a:spLocks/>
          </p:cNvSpPr>
          <p:nvPr/>
        </p:nvSpPr>
        <p:spPr>
          <a:xfrm>
            <a:off x="201328" y="434275"/>
            <a:ext cx="547200" cy="5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>
              <a:buSzPts val="4800"/>
            </a:pPr>
            <a:r>
              <a:rPr lang="en-US" dirty="0">
                <a:solidFill>
                  <a:srgbClr val="15345B"/>
                </a:solidFill>
              </a:rPr>
              <a:t>01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468B4B51-36D3-06D0-581C-6587B8509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528" y="409525"/>
            <a:ext cx="4686112" cy="6093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Intro to Graph Traversal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04949"/>
      </p:ext>
    </p:extLst>
  </p:cSld>
  <p:clrMapOvr>
    <a:masterClrMapping/>
  </p:clrMapOvr>
</p:sld>
</file>

<file path=ppt/theme/theme1.xml><?xml version="1.0" encoding="utf-8"?>
<a:theme xmlns:a="http://schemas.openxmlformats.org/drawingml/2006/main" name="Safety Consulting XL by Slidesgo">
  <a:themeElements>
    <a:clrScheme name="Simple Light">
      <a:dk1>
        <a:srgbClr val="0E2138"/>
      </a:dk1>
      <a:lt1>
        <a:srgbClr val="757F8C"/>
      </a:lt1>
      <a:dk2>
        <a:srgbClr val="C9D4DC"/>
      </a:dk2>
      <a:lt2>
        <a:srgbClr val="F3F3F3"/>
      </a:lt2>
      <a:accent1>
        <a:srgbClr val="F9C358"/>
      </a:accent1>
      <a:accent2>
        <a:srgbClr val="FFD966"/>
      </a:accent2>
      <a:accent3>
        <a:srgbClr val="FFE599"/>
      </a:accent3>
      <a:accent4>
        <a:srgbClr val="FFF2CC"/>
      </a:accent4>
      <a:accent5>
        <a:srgbClr val="0E2138"/>
      </a:accent5>
      <a:accent6>
        <a:srgbClr val="757F8C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2036</Words>
  <Application>Microsoft Office PowerPoint</Application>
  <PresentationFormat>On-screen Show (16:9)</PresentationFormat>
  <Paragraphs>324</Paragraphs>
  <Slides>46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Wingdings</vt:lpstr>
      <vt:lpstr>Roboto Light</vt:lpstr>
      <vt:lpstr>Advent Pro SemiBold</vt:lpstr>
      <vt:lpstr>Consolas</vt:lpstr>
      <vt:lpstr>Fira Sans Extra Condensed Medium</vt:lpstr>
      <vt:lpstr>Roboto Condensed Light</vt:lpstr>
      <vt:lpstr>Cambria Math</vt:lpstr>
      <vt:lpstr>Nunito Light</vt:lpstr>
      <vt:lpstr>Roboto</vt:lpstr>
      <vt:lpstr>Arial</vt:lpstr>
      <vt:lpstr>Anton</vt:lpstr>
      <vt:lpstr>Livvic Light</vt:lpstr>
      <vt:lpstr>Safety Consulting XL by Slidesgo</vt:lpstr>
      <vt:lpstr>Graph Traversal  (DFS)</vt:lpstr>
      <vt:lpstr>PowerPoint Presentation</vt:lpstr>
      <vt:lpstr>02</vt:lpstr>
      <vt:lpstr>Intro to Graph Traversal Algorithms</vt:lpstr>
      <vt:lpstr>Intro to Graph Traversal Algorithms</vt:lpstr>
      <vt:lpstr>Intro to Graph Traversal Algorithms</vt:lpstr>
      <vt:lpstr>Intro to Graph Traversal Algorithms</vt:lpstr>
      <vt:lpstr>Intro to Graph Traversal Algorithms</vt:lpstr>
      <vt:lpstr>Intro to Graph Traversal Algorithms</vt:lpstr>
      <vt:lpstr>Intro to Graph Traversal Algorithms</vt:lpstr>
      <vt:lpstr>Depth - 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DFS Implementation</vt:lpstr>
      <vt:lpstr>DFS Implementation - Steps</vt:lpstr>
      <vt:lpstr>DFS Implementation - Steps</vt:lpstr>
      <vt:lpstr>DFS Implementation - Steps</vt:lpstr>
      <vt:lpstr>DFS Implementation - Steps</vt:lpstr>
      <vt:lpstr>DFS Implementation - Pseudocode</vt:lpstr>
      <vt:lpstr>DFS Implementation - Pseudocode</vt:lpstr>
      <vt:lpstr>Let us now see how we can implement DFS in   C + +</vt:lpstr>
      <vt:lpstr>DFS Implementation – Code</vt:lpstr>
      <vt:lpstr>DFS Implementation – Code</vt:lpstr>
      <vt:lpstr>Example</vt:lpstr>
      <vt:lpstr>Example</vt:lpstr>
      <vt:lpstr>Example</vt:lpstr>
      <vt:lpstr>Example</vt:lpstr>
      <vt:lpstr>Example</vt:lpstr>
      <vt:lpstr>Example</vt:lpstr>
      <vt:lpstr>Example</vt:lpstr>
      <vt:lpstr>DFS Time Complexity</vt:lpstr>
      <vt:lpstr>DFS Applications</vt:lpstr>
      <vt:lpstr>DFS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Traversal  (DFS)</dc:title>
  <dc:creator>Mohamed ElSayed</dc:creator>
  <cp:lastModifiedBy>yara yasser</cp:lastModifiedBy>
  <cp:revision>5</cp:revision>
  <dcterms:modified xsi:type="dcterms:W3CDTF">2024-03-26T10:52:28Z</dcterms:modified>
</cp:coreProperties>
</file>