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340" r:id="rId3"/>
    <p:sldId id="289" r:id="rId4"/>
    <p:sldId id="269" r:id="rId5"/>
    <p:sldId id="267" r:id="rId6"/>
    <p:sldId id="265" r:id="rId7"/>
    <p:sldId id="300" r:id="rId8"/>
    <p:sldId id="327" r:id="rId9"/>
    <p:sldId id="33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950" y="9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ru-RU" dirty="0" smtClean="0"/>
              <a:t>Измените мастер-подпись</a:t>
            </a:r>
            <a:endParaRPr lang="en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Измените мастер-подпись</a:t>
            </a:r>
            <a:endParaRPr lang="en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2654B-E1BF-4EDE-B51E-FF90B86AD82F}" type="datetimeFigureOut">
              <a:rPr lang="en-ID" smtClean="0"/>
              <a:t>27/05/2023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9D27FC-04AB-4DC0-AFD6-C87C1444AAE9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dirty="0" smtClean="0"/>
              <a:t>Измените мастер-подпись</a:t>
            </a:r>
            <a:endParaRPr lang="en-US" dirty="0" smtClean="0"/>
          </a:p>
          <a:p>
            <a:pPr lvl="1"/>
            <a:r>
              <a:rPr lang="ru-RU" dirty="0" smtClean="0"/>
              <a:t>Второй уровень</a:t>
            </a:r>
            <a:endParaRPr lang="en-US" dirty="0" smtClean="0"/>
          </a:p>
          <a:p>
            <a:pPr lvl="2"/>
            <a:r>
              <a:rPr lang="ru-RU" dirty="0" smtClean="0"/>
              <a:t>Третий уровень</a:t>
            </a:r>
            <a:endParaRPr lang="en-US" dirty="0" smtClean="0"/>
          </a:p>
          <a:p>
            <a:pPr lvl="3"/>
            <a:r>
              <a:rPr lang="ru-RU" dirty="0" smtClean="0"/>
              <a:t>Четвертый уровень</a:t>
            </a:r>
            <a:endParaRPr lang="en-US" dirty="0" smtClean="0"/>
          </a:p>
          <a:p>
            <a:pPr lvl="4"/>
            <a:r>
              <a:rPr lang="ru-RU" dirty="0" smtClean="0"/>
              <a:t>Пятый уровень</a:t>
            </a:r>
            <a:endParaRPr lang="en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2654B-E1BF-4EDE-B51E-FF90B86AD82F}" type="datetimeFigureOut">
              <a:rPr lang="en-ID" smtClean="0"/>
              <a:t>27/05/2023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9D27FC-04AB-4DC0-AFD6-C87C1444AAE9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 dirty="0" smtClean="0"/>
              <a:t>Измените мастер-подпись</a:t>
            </a:r>
            <a:endParaRPr lang="en-ID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dirty="0" smtClean="0"/>
              <a:t>Измените мастер-подпись</a:t>
            </a:r>
            <a:endParaRPr lang="en-US" dirty="0" smtClean="0"/>
          </a:p>
          <a:p>
            <a:pPr lvl="1"/>
            <a:r>
              <a:rPr lang="ru-RU" dirty="0" smtClean="0"/>
              <a:t>Второй уровень</a:t>
            </a:r>
            <a:endParaRPr lang="en-US" dirty="0" smtClean="0"/>
          </a:p>
          <a:p>
            <a:pPr lvl="2"/>
            <a:r>
              <a:rPr lang="ru-RU" dirty="0" smtClean="0"/>
              <a:t>Третий уровень</a:t>
            </a:r>
            <a:endParaRPr lang="en-US" dirty="0" smtClean="0"/>
          </a:p>
          <a:p>
            <a:pPr lvl="3"/>
            <a:r>
              <a:rPr lang="ru-RU" dirty="0" smtClean="0"/>
              <a:t>Четвертый уровень</a:t>
            </a:r>
            <a:endParaRPr lang="en-US" dirty="0" smtClean="0"/>
          </a:p>
          <a:p>
            <a:pPr lvl="4"/>
            <a:r>
              <a:rPr lang="ru-RU" dirty="0" smtClean="0"/>
              <a:t>Пятый уровень</a:t>
            </a:r>
            <a:endParaRPr lang="en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2654B-E1BF-4EDE-B51E-FF90B86AD82F}" type="datetimeFigureOut">
              <a:rPr lang="en-ID" smtClean="0"/>
              <a:t>27/05/2023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9D27FC-04AB-4DC0-AFD6-C87C1444AAE9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/>
          <p:nvPr userDrawn="1"/>
        </p:nvSpPr>
        <p:spPr bwMode="auto">
          <a:xfrm flipH="1">
            <a:off x="0" y="723900"/>
            <a:ext cx="6105614" cy="5410199"/>
          </a:xfrm>
          <a:custGeom>
            <a:avLst/>
            <a:gdLst>
              <a:gd name="T0" fmla="*/ 18580 w 19140"/>
              <a:gd name="T1" fmla="*/ 1435 h 16960"/>
              <a:gd name="T2" fmla="*/ 17762 w 19140"/>
              <a:gd name="T3" fmla="*/ 773 h 16960"/>
              <a:gd name="T4" fmla="*/ 16876 w 19140"/>
              <a:gd name="T5" fmla="*/ 316 h 16960"/>
              <a:gd name="T6" fmla="*/ 15936 w 19140"/>
              <a:gd name="T7" fmla="*/ 61 h 16960"/>
              <a:gd name="T8" fmla="*/ 14959 w 19140"/>
              <a:gd name="T9" fmla="*/ 4 h 16960"/>
              <a:gd name="T10" fmla="*/ 13958 w 19140"/>
              <a:gd name="T11" fmla="*/ 148 h 16960"/>
              <a:gd name="T12" fmla="*/ 12951 w 19140"/>
              <a:gd name="T13" fmla="*/ 490 h 16960"/>
              <a:gd name="T14" fmla="*/ 11949 w 19140"/>
              <a:gd name="T15" fmla="*/ 1027 h 16960"/>
              <a:gd name="T16" fmla="*/ 11433 w 19140"/>
              <a:gd name="T17" fmla="*/ 1402 h 16960"/>
              <a:gd name="T18" fmla="*/ 11090 w 19140"/>
              <a:gd name="T19" fmla="*/ 1731 h 16960"/>
              <a:gd name="T20" fmla="*/ 10571 w 19140"/>
              <a:gd name="T21" fmla="*/ 2280 h 16960"/>
              <a:gd name="T22" fmla="*/ 10201 w 19140"/>
              <a:gd name="T23" fmla="*/ 2652 h 16960"/>
              <a:gd name="T24" fmla="*/ 9792 w 19140"/>
              <a:gd name="T25" fmla="*/ 3000 h 16960"/>
              <a:gd name="T26" fmla="*/ 9327 w 19140"/>
              <a:gd name="T27" fmla="*/ 3306 h 16960"/>
              <a:gd name="T28" fmla="*/ 8792 w 19140"/>
              <a:gd name="T29" fmla="*/ 3543 h 16960"/>
              <a:gd name="T30" fmla="*/ 7915 w 19140"/>
              <a:gd name="T31" fmla="*/ 3745 h 16960"/>
              <a:gd name="T32" fmla="*/ 6337 w 19140"/>
              <a:gd name="T33" fmla="*/ 4116 h 16960"/>
              <a:gd name="T34" fmla="*/ 4912 w 19140"/>
              <a:gd name="T35" fmla="*/ 4564 h 16960"/>
              <a:gd name="T36" fmla="*/ 3650 w 19140"/>
              <a:gd name="T37" fmla="*/ 5101 h 16960"/>
              <a:gd name="T38" fmla="*/ 2556 w 19140"/>
              <a:gd name="T39" fmla="*/ 5743 h 16960"/>
              <a:gd name="T40" fmla="*/ 1643 w 19140"/>
              <a:gd name="T41" fmla="*/ 6499 h 16960"/>
              <a:gd name="T42" fmla="*/ 916 w 19140"/>
              <a:gd name="T43" fmla="*/ 7386 h 16960"/>
              <a:gd name="T44" fmla="*/ 384 w 19140"/>
              <a:gd name="T45" fmla="*/ 8414 h 16960"/>
              <a:gd name="T46" fmla="*/ 82 w 19140"/>
              <a:gd name="T47" fmla="*/ 9458 h 16960"/>
              <a:gd name="T48" fmla="*/ 3 w 19140"/>
              <a:gd name="T49" fmla="*/ 10144 h 16960"/>
              <a:gd name="T50" fmla="*/ 32 w 19140"/>
              <a:gd name="T51" fmla="*/ 10816 h 16960"/>
              <a:gd name="T52" fmla="*/ 173 w 19140"/>
              <a:gd name="T53" fmla="*/ 11469 h 16960"/>
              <a:gd name="T54" fmla="*/ 429 w 19140"/>
              <a:gd name="T55" fmla="*/ 12101 h 16960"/>
              <a:gd name="T56" fmla="*/ 807 w 19140"/>
              <a:gd name="T57" fmla="*/ 12707 h 16960"/>
              <a:gd name="T58" fmla="*/ 1310 w 19140"/>
              <a:gd name="T59" fmla="*/ 13285 h 16960"/>
              <a:gd name="T60" fmla="*/ 1941 w 19140"/>
              <a:gd name="T61" fmla="*/ 13833 h 16960"/>
              <a:gd name="T62" fmla="*/ 2611 w 19140"/>
              <a:gd name="T63" fmla="*/ 14289 h 16960"/>
              <a:gd name="T64" fmla="*/ 3082 w 19140"/>
              <a:gd name="T65" fmla="*/ 14525 h 16960"/>
              <a:gd name="T66" fmla="*/ 3587 w 19140"/>
              <a:gd name="T67" fmla="*/ 14707 h 16960"/>
              <a:gd name="T68" fmla="*/ 4125 w 19140"/>
              <a:gd name="T69" fmla="*/ 14839 h 16960"/>
              <a:gd name="T70" fmla="*/ 4693 w 19140"/>
              <a:gd name="T71" fmla="*/ 14926 h 16960"/>
              <a:gd name="T72" fmla="*/ 5287 w 19140"/>
              <a:gd name="T73" fmla="*/ 14973 h 16960"/>
              <a:gd name="T74" fmla="*/ 5904 w 19140"/>
              <a:gd name="T75" fmla="*/ 14983 h 16960"/>
              <a:gd name="T76" fmla="*/ 6545 w 19140"/>
              <a:gd name="T77" fmla="*/ 14961 h 16960"/>
              <a:gd name="T78" fmla="*/ 7228 w 19140"/>
              <a:gd name="T79" fmla="*/ 14904 h 16960"/>
              <a:gd name="T80" fmla="*/ 7990 w 19140"/>
              <a:gd name="T81" fmla="*/ 14831 h 16960"/>
              <a:gd name="T82" fmla="*/ 8746 w 19140"/>
              <a:gd name="T83" fmla="*/ 14802 h 16960"/>
              <a:gd name="T84" fmla="*/ 9493 w 19140"/>
              <a:gd name="T85" fmla="*/ 14822 h 16960"/>
              <a:gd name="T86" fmla="*/ 10229 w 19140"/>
              <a:gd name="T87" fmla="*/ 14900 h 16960"/>
              <a:gd name="T88" fmla="*/ 10950 w 19140"/>
              <a:gd name="T89" fmla="*/ 15043 h 16960"/>
              <a:gd name="T90" fmla="*/ 11655 w 19140"/>
              <a:gd name="T91" fmla="*/ 15257 h 16960"/>
              <a:gd name="T92" fmla="*/ 12342 w 19140"/>
              <a:gd name="T93" fmla="*/ 15553 h 16960"/>
              <a:gd name="T94" fmla="*/ 13019 w 19140"/>
              <a:gd name="T95" fmla="*/ 15935 h 16960"/>
              <a:gd name="T96" fmla="*/ 13737 w 19140"/>
              <a:gd name="T97" fmla="*/ 16298 h 16960"/>
              <a:gd name="T98" fmla="*/ 14479 w 19140"/>
              <a:gd name="T99" fmla="*/ 16575 h 16960"/>
              <a:gd name="T100" fmla="*/ 15243 w 19140"/>
              <a:gd name="T101" fmla="*/ 16774 h 16960"/>
              <a:gd name="T102" fmla="*/ 16027 w 19140"/>
              <a:gd name="T103" fmla="*/ 16898 h 16960"/>
              <a:gd name="T104" fmla="*/ 16833 w 19140"/>
              <a:gd name="T105" fmla="*/ 16954 h 16960"/>
              <a:gd name="T106" fmla="*/ 17656 w 19140"/>
              <a:gd name="T107" fmla="*/ 16951 h 16960"/>
              <a:gd name="T108" fmla="*/ 18497 w 19140"/>
              <a:gd name="T109" fmla="*/ 16890 h 16960"/>
              <a:gd name="T110" fmla="*/ 19140 w 19140"/>
              <a:gd name="T111" fmla="*/ 2066 h 16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9140" h="16960">
                <a:moveTo>
                  <a:pt x="19140" y="2066"/>
                </a:moveTo>
                <a:lnTo>
                  <a:pt x="18960" y="1843"/>
                </a:lnTo>
                <a:lnTo>
                  <a:pt x="18773" y="1632"/>
                </a:lnTo>
                <a:lnTo>
                  <a:pt x="18580" y="1435"/>
                </a:lnTo>
                <a:lnTo>
                  <a:pt x="18382" y="1250"/>
                </a:lnTo>
                <a:lnTo>
                  <a:pt x="18180" y="1079"/>
                </a:lnTo>
                <a:lnTo>
                  <a:pt x="17974" y="920"/>
                </a:lnTo>
                <a:lnTo>
                  <a:pt x="17762" y="773"/>
                </a:lnTo>
                <a:lnTo>
                  <a:pt x="17547" y="640"/>
                </a:lnTo>
                <a:lnTo>
                  <a:pt x="17326" y="519"/>
                </a:lnTo>
                <a:lnTo>
                  <a:pt x="17102" y="412"/>
                </a:lnTo>
                <a:lnTo>
                  <a:pt x="16876" y="316"/>
                </a:lnTo>
                <a:lnTo>
                  <a:pt x="16645" y="233"/>
                </a:lnTo>
                <a:lnTo>
                  <a:pt x="16411" y="162"/>
                </a:lnTo>
                <a:lnTo>
                  <a:pt x="16175" y="105"/>
                </a:lnTo>
                <a:lnTo>
                  <a:pt x="15936" y="61"/>
                </a:lnTo>
                <a:lnTo>
                  <a:pt x="15694" y="27"/>
                </a:lnTo>
                <a:lnTo>
                  <a:pt x="15451" y="8"/>
                </a:lnTo>
                <a:lnTo>
                  <a:pt x="15205" y="0"/>
                </a:lnTo>
                <a:lnTo>
                  <a:pt x="14959" y="4"/>
                </a:lnTo>
                <a:lnTo>
                  <a:pt x="14710" y="22"/>
                </a:lnTo>
                <a:lnTo>
                  <a:pt x="14461" y="52"/>
                </a:lnTo>
                <a:lnTo>
                  <a:pt x="14209" y="94"/>
                </a:lnTo>
                <a:lnTo>
                  <a:pt x="13958" y="148"/>
                </a:lnTo>
                <a:lnTo>
                  <a:pt x="13706" y="215"/>
                </a:lnTo>
                <a:lnTo>
                  <a:pt x="13455" y="294"/>
                </a:lnTo>
                <a:lnTo>
                  <a:pt x="13202" y="386"/>
                </a:lnTo>
                <a:lnTo>
                  <a:pt x="12951" y="490"/>
                </a:lnTo>
                <a:lnTo>
                  <a:pt x="12699" y="606"/>
                </a:lnTo>
                <a:lnTo>
                  <a:pt x="12448" y="734"/>
                </a:lnTo>
                <a:lnTo>
                  <a:pt x="12199" y="874"/>
                </a:lnTo>
                <a:lnTo>
                  <a:pt x="11949" y="1027"/>
                </a:lnTo>
                <a:lnTo>
                  <a:pt x="11703" y="1191"/>
                </a:lnTo>
                <a:lnTo>
                  <a:pt x="11611" y="1259"/>
                </a:lnTo>
                <a:lnTo>
                  <a:pt x="11522" y="1328"/>
                </a:lnTo>
                <a:lnTo>
                  <a:pt x="11433" y="1402"/>
                </a:lnTo>
                <a:lnTo>
                  <a:pt x="11347" y="1480"/>
                </a:lnTo>
                <a:lnTo>
                  <a:pt x="11261" y="1560"/>
                </a:lnTo>
                <a:lnTo>
                  <a:pt x="11175" y="1644"/>
                </a:lnTo>
                <a:lnTo>
                  <a:pt x="11090" y="1731"/>
                </a:lnTo>
                <a:lnTo>
                  <a:pt x="11005" y="1819"/>
                </a:lnTo>
                <a:lnTo>
                  <a:pt x="10833" y="2000"/>
                </a:lnTo>
                <a:lnTo>
                  <a:pt x="10660" y="2187"/>
                </a:lnTo>
                <a:lnTo>
                  <a:pt x="10571" y="2280"/>
                </a:lnTo>
                <a:lnTo>
                  <a:pt x="10481" y="2374"/>
                </a:lnTo>
                <a:lnTo>
                  <a:pt x="10390" y="2467"/>
                </a:lnTo>
                <a:lnTo>
                  <a:pt x="10297" y="2559"/>
                </a:lnTo>
                <a:lnTo>
                  <a:pt x="10201" y="2652"/>
                </a:lnTo>
                <a:lnTo>
                  <a:pt x="10103" y="2742"/>
                </a:lnTo>
                <a:lnTo>
                  <a:pt x="10002" y="2830"/>
                </a:lnTo>
                <a:lnTo>
                  <a:pt x="9898" y="2916"/>
                </a:lnTo>
                <a:lnTo>
                  <a:pt x="9792" y="3000"/>
                </a:lnTo>
                <a:lnTo>
                  <a:pt x="9681" y="3082"/>
                </a:lnTo>
                <a:lnTo>
                  <a:pt x="9566" y="3160"/>
                </a:lnTo>
                <a:lnTo>
                  <a:pt x="9449" y="3235"/>
                </a:lnTo>
                <a:lnTo>
                  <a:pt x="9327" y="3306"/>
                </a:lnTo>
                <a:lnTo>
                  <a:pt x="9200" y="3372"/>
                </a:lnTo>
                <a:lnTo>
                  <a:pt x="9069" y="3434"/>
                </a:lnTo>
                <a:lnTo>
                  <a:pt x="8933" y="3491"/>
                </a:lnTo>
                <a:lnTo>
                  <a:pt x="8792" y="3543"/>
                </a:lnTo>
                <a:lnTo>
                  <a:pt x="8644" y="3588"/>
                </a:lnTo>
                <a:lnTo>
                  <a:pt x="8492" y="3629"/>
                </a:lnTo>
                <a:lnTo>
                  <a:pt x="8333" y="3663"/>
                </a:lnTo>
                <a:lnTo>
                  <a:pt x="7915" y="3745"/>
                </a:lnTo>
                <a:lnTo>
                  <a:pt x="7507" y="3832"/>
                </a:lnTo>
                <a:lnTo>
                  <a:pt x="7108" y="3921"/>
                </a:lnTo>
                <a:lnTo>
                  <a:pt x="6718" y="4016"/>
                </a:lnTo>
                <a:lnTo>
                  <a:pt x="6337" y="4116"/>
                </a:lnTo>
                <a:lnTo>
                  <a:pt x="5966" y="4220"/>
                </a:lnTo>
                <a:lnTo>
                  <a:pt x="5604" y="4330"/>
                </a:lnTo>
                <a:lnTo>
                  <a:pt x="5253" y="4444"/>
                </a:lnTo>
                <a:lnTo>
                  <a:pt x="4912" y="4564"/>
                </a:lnTo>
                <a:lnTo>
                  <a:pt x="4580" y="4689"/>
                </a:lnTo>
                <a:lnTo>
                  <a:pt x="4259" y="4821"/>
                </a:lnTo>
                <a:lnTo>
                  <a:pt x="3949" y="4959"/>
                </a:lnTo>
                <a:lnTo>
                  <a:pt x="3650" y="5101"/>
                </a:lnTo>
                <a:lnTo>
                  <a:pt x="3360" y="5252"/>
                </a:lnTo>
                <a:lnTo>
                  <a:pt x="3081" y="5409"/>
                </a:lnTo>
                <a:lnTo>
                  <a:pt x="2814" y="5572"/>
                </a:lnTo>
                <a:lnTo>
                  <a:pt x="2556" y="5743"/>
                </a:lnTo>
                <a:lnTo>
                  <a:pt x="2311" y="5921"/>
                </a:lnTo>
                <a:lnTo>
                  <a:pt x="2077" y="6106"/>
                </a:lnTo>
                <a:lnTo>
                  <a:pt x="1855" y="6299"/>
                </a:lnTo>
                <a:lnTo>
                  <a:pt x="1643" y="6499"/>
                </a:lnTo>
                <a:lnTo>
                  <a:pt x="1444" y="6709"/>
                </a:lnTo>
                <a:lnTo>
                  <a:pt x="1256" y="6926"/>
                </a:lnTo>
                <a:lnTo>
                  <a:pt x="1080" y="7151"/>
                </a:lnTo>
                <a:lnTo>
                  <a:pt x="916" y="7386"/>
                </a:lnTo>
                <a:lnTo>
                  <a:pt x="765" y="7629"/>
                </a:lnTo>
                <a:lnTo>
                  <a:pt x="626" y="7880"/>
                </a:lnTo>
                <a:lnTo>
                  <a:pt x="499" y="8143"/>
                </a:lnTo>
                <a:lnTo>
                  <a:pt x="384" y="8414"/>
                </a:lnTo>
                <a:lnTo>
                  <a:pt x="283" y="8694"/>
                </a:lnTo>
                <a:lnTo>
                  <a:pt x="194" y="8984"/>
                </a:lnTo>
                <a:lnTo>
                  <a:pt x="118" y="9284"/>
                </a:lnTo>
                <a:lnTo>
                  <a:pt x="82" y="9458"/>
                </a:lnTo>
                <a:lnTo>
                  <a:pt x="52" y="9632"/>
                </a:lnTo>
                <a:lnTo>
                  <a:pt x="30" y="9803"/>
                </a:lnTo>
                <a:lnTo>
                  <a:pt x="13" y="9974"/>
                </a:lnTo>
                <a:lnTo>
                  <a:pt x="3" y="10144"/>
                </a:lnTo>
                <a:lnTo>
                  <a:pt x="0" y="10315"/>
                </a:lnTo>
                <a:lnTo>
                  <a:pt x="3" y="10482"/>
                </a:lnTo>
                <a:lnTo>
                  <a:pt x="14" y="10650"/>
                </a:lnTo>
                <a:lnTo>
                  <a:pt x="32" y="10816"/>
                </a:lnTo>
                <a:lnTo>
                  <a:pt x="56" y="10981"/>
                </a:lnTo>
                <a:lnTo>
                  <a:pt x="88" y="11145"/>
                </a:lnTo>
                <a:lnTo>
                  <a:pt x="127" y="11308"/>
                </a:lnTo>
                <a:lnTo>
                  <a:pt x="173" y="11469"/>
                </a:lnTo>
                <a:lnTo>
                  <a:pt x="226" y="11629"/>
                </a:lnTo>
                <a:lnTo>
                  <a:pt x="287" y="11788"/>
                </a:lnTo>
                <a:lnTo>
                  <a:pt x="354" y="11945"/>
                </a:lnTo>
                <a:lnTo>
                  <a:pt x="429" y="12101"/>
                </a:lnTo>
                <a:lnTo>
                  <a:pt x="512" y="12254"/>
                </a:lnTo>
                <a:lnTo>
                  <a:pt x="603" y="12406"/>
                </a:lnTo>
                <a:lnTo>
                  <a:pt x="701" y="12557"/>
                </a:lnTo>
                <a:lnTo>
                  <a:pt x="807" y="12707"/>
                </a:lnTo>
                <a:lnTo>
                  <a:pt x="920" y="12854"/>
                </a:lnTo>
                <a:lnTo>
                  <a:pt x="1043" y="12999"/>
                </a:lnTo>
                <a:lnTo>
                  <a:pt x="1172" y="13143"/>
                </a:lnTo>
                <a:lnTo>
                  <a:pt x="1310" y="13285"/>
                </a:lnTo>
                <a:lnTo>
                  <a:pt x="1455" y="13425"/>
                </a:lnTo>
                <a:lnTo>
                  <a:pt x="1608" y="13563"/>
                </a:lnTo>
                <a:lnTo>
                  <a:pt x="1771" y="13699"/>
                </a:lnTo>
                <a:lnTo>
                  <a:pt x="1941" y="13833"/>
                </a:lnTo>
                <a:lnTo>
                  <a:pt x="2118" y="13965"/>
                </a:lnTo>
                <a:lnTo>
                  <a:pt x="2305" y="14094"/>
                </a:lnTo>
                <a:lnTo>
                  <a:pt x="2500" y="14221"/>
                </a:lnTo>
                <a:lnTo>
                  <a:pt x="2611" y="14289"/>
                </a:lnTo>
                <a:lnTo>
                  <a:pt x="2726" y="14353"/>
                </a:lnTo>
                <a:lnTo>
                  <a:pt x="2842" y="14414"/>
                </a:lnTo>
                <a:lnTo>
                  <a:pt x="2961" y="14471"/>
                </a:lnTo>
                <a:lnTo>
                  <a:pt x="3082" y="14525"/>
                </a:lnTo>
                <a:lnTo>
                  <a:pt x="3204" y="14575"/>
                </a:lnTo>
                <a:lnTo>
                  <a:pt x="3330" y="14622"/>
                </a:lnTo>
                <a:lnTo>
                  <a:pt x="3457" y="14666"/>
                </a:lnTo>
                <a:lnTo>
                  <a:pt x="3587" y="14707"/>
                </a:lnTo>
                <a:lnTo>
                  <a:pt x="3718" y="14744"/>
                </a:lnTo>
                <a:lnTo>
                  <a:pt x="3852" y="14779"/>
                </a:lnTo>
                <a:lnTo>
                  <a:pt x="3987" y="14810"/>
                </a:lnTo>
                <a:lnTo>
                  <a:pt x="4125" y="14839"/>
                </a:lnTo>
                <a:lnTo>
                  <a:pt x="4264" y="14865"/>
                </a:lnTo>
                <a:lnTo>
                  <a:pt x="4405" y="14888"/>
                </a:lnTo>
                <a:lnTo>
                  <a:pt x="4548" y="14908"/>
                </a:lnTo>
                <a:lnTo>
                  <a:pt x="4693" y="14926"/>
                </a:lnTo>
                <a:lnTo>
                  <a:pt x="4839" y="14942"/>
                </a:lnTo>
                <a:lnTo>
                  <a:pt x="4986" y="14954"/>
                </a:lnTo>
                <a:lnTo>
                  <a:pt x="5136" y="14965"/>
                </a:lnTo>
                <a:lnTo>
                  <a:pt x="5287" y="14973"/>
                </a:lnTo>
                <a:lnTo>
                  <a:pt x="5439" y="14979"/>
                </a:lnTo>
                <a:lnTo>
                  <a:pt x="5593" y="14983"/>
                </a:lnTo>
                <a:lnTo>
                  <a:pt x="5749" y="14984"/>
                </a:lnTo>
                <a:lnTo>
                  <a:pt x="5904" y="14983"/>
                </a:lnTo>
                <a:lnTo>
                  <a:pt x="6063" y="14980"/>
                </a:lnTo>
                <a:lnTo>
                  <a:pt x="6222" y="14977"/>
                </a:lnTo>
                <a:lnTo>
                  <a:pt x="6383" y="14970"/>
                </a:lnTo>
                <a:lnTo>
                  <a:pt x="6545" y="14961"/>
                </a:lnTo>
                <a:lnTo>
                  <a:pt x="6708" y="14952"/>
                </a:lnTo>
                <a:lnTo>
                  <a:pt x="6872" y="14940"/>
                </a:lnTo>
                <a:lnTo>
                  <a:pt x="7036" y="14926"/>
                </a:lnTo>
                <a:lnTo>
                  <a:pt x="7228" y="14904"/>
                </a:lnTo>
                <a:lnTo>
                  <a:pt x="7419" y="14882"/>
                </a:lnTo>
                <a:lnTo>
                  <a:pt x="7610" y="14862"/>
                </a:lnTo>
                <a:lnTo>
                  <a:pt x="7800" y="14845"/>
                </a:lnTo>
                <a:lnTo>
                  <a:pt x="7990" y="14831"/>
                </a:lnTo>
                <a:lnTo>
                  <a:pt x="8180" y="14820"/>
                </a:lnTo>
                <a:lnTo>
                  <a:pt x="8369" y="14810"/>
                </a:lnTo>
                <a:lnTo>
                  <a:pt x="8558" y="14804"/>
                </a:lnTo>
                <a:lnTo>
                  <a:pt x="8746" y="14802"/>
                </a:lnTo>
                <a:lnTo>
                  <a:pt x="8934" y="14802"/>
                </a:lnTo>
                <a:lnTo>
                  <a:pt x="9121" y="14805"/>
                </a:lnTo>
                <a:lnTo>
                  <a:pt x="9308" y="14811"/>
                </a:lnTo>
                <a:lnTo>
                  <a:pt x="9493" y="14822"/>
                </a:lnTo>
                <a:lnTo>
                  <a:pt x="9678" y="14835"/>
                </a:lnTo>
                <a:lnTo>
                  <a:pt x="9862" y="14853"/>
                </a:lnTo>
                <a:lnTo>
                  <a:pt x="10045" y="14875"/>
                </a:lnTo>
                <a:lnTo>
                  <a:pt x="10229" y="14900"/>
                </a:lnTo>
                <a:lnTo>
                  <a:pt x="10409" y="14929"/>
                </a:lnTo>
                <a:lnTo>
                  <a:pt x="10590" y="14962"/>
                </a:lnTo>
                <a:lnTo>
                  <a:pt x="10771" y="15001"/>
                </a:lnTo>
                <a:lnTo>
                  <a:pt x="10950" y="15043"/>
                </a:lnTo>
                <a:lnTo>
                  <a:pt x="11128" y="15089"/>
                </a:lnTo>
                <a:lnTo>
                  <a:pt x="11304" y="15141"/>
                </a:lnTo>
                <a:lnTo>
                  <a:pt x="11480" y="15196"/>
                </a:lnTo>
                <a:lnTo>
                  <a:pt x="11655" y="15257"/>
                </a:lnTo>
                <a:lnTo>
                  <a:pt x="11828" y="15323"/>
                </a:lnTo>
                <a:lnTo>
                  <a:pt x="12001" y="15395"/>
                </a:lnTo>
                <a:lnTo>
                  <a:pt x="12172" y="15471"/>
                </a:lnTo>
                <a:lnTo>
                  <a:pt x="12342" y="15553"/>
                </a:lnTo>
                <a:lnTo>
                  <a:pt x="12510" y="15639"/>
                </a:lnTo>
                <a:lnTo>
                  <a:pt x="12678" y="15733"/>
                </a:lnTo>
                <a:lnTo>
                  <a:pt x="12843" y="15831"/>
                </a:lnTo>
                <a:lnTo>
                  <a:pt x="13019" y="15935"/>
                </a:lnTo>
                <a:lnTo>
                  <a:pt x="13196" y="16034"/>
                </a:lnTo>
                <a:lnTo>
                  <a:pt x="13376" y="16128"/>
                </a:lnTo>
                <a:lnTo>
                  <a:pt x="13555" y="16215"/>
                </a:lnTo>
                <a:lnTo>
                  <a:pt x="13737" y="16298"/>
                </a:lnTo>
                <a:lnTo>
                  <a:pt x="13921" y="16375"/>
                </a:lnTo>
                <a:lnTo>
                  <a:pt x="14105" y="16447"/>
                </a:lnTo>
                <a:lnTo>
                  <a:pt x="14292" y="16514"/>
                </a:lnTo>
                <a:lnTo>
                  <a:pt x="14479" y="16575"/>
                </a:lnTo>
                <a:lnTo>
                  <a:pt x="14668" y="16632"/>
                </a:lnTo>
                <a:lnTo>
                  <a:pt x="14858" y="16684"/>
                </a:lnTo>
                <a:lnTo>
                  <a:pt x="15050" y="16730"/>
                </a:lnTo>
                <a:lnTo>
                  <a:pt x="15243" y="16774"/>
                </a:lnTo>
                <a:lnTo>
                  <a:pt x="15437" y="16811"/>
                </a:lnTo>
                <a:lnTo>
                  <a:pt x="15633" y="16844"/>
                </a:lnTo>
                <a:lnTo>
                  <a:pt x="15829" y="16873"/>
                </a:lnTo>
                <a:lnTo>
                  <a:pt x="16027" y="16898"/>
                </a:lnTo>
                <a:lnTo>
                  <a:pt x="16227" y="16918"/>
                </a:lnTo>
                <a:lnTo>
                  <a:pt x="16427" y="16934"/>
                </a:lnTo>
                <a:lnTo>
                  <a:pt x="16629" y="16947"/>
                </a:lnTo>
                <a:lnTo>
                  <a:pt x="16833" y="16954"/>
                </a:lnTo>
                <a:lnTo>
                  <a:pt x="17036" y="16959"/>
                </a:lnTo>
                <a:lnTo>
                  <a:pt x="17242" y="16960"/>
                </a:lnTo>
                <a:lnTo>
                  <a:pt x="17448" y="16957"/>
                </a:lnTo>
                <a:lnTo>
                  <a:pt x="17656" y="16951"/>
                </a:lnTo>
                <a:lnTo>
                  <a:pt x="17865" y="16940"/>
                </a:lnTo>
                <a:lnTo>
                  <a:pt x="18075" y="16927"/>
                </a:lnTo>
                <a:lnTo>
                  <a:pt x="18285" y="16910"/>
                </a:lnTo>
                <a:lnTo>
                  <a:pt x="18497" y="16890"/>
                </a:lnTo>
                <a:lnTo>
                  <a:pt x="18711" y="16867"/>
                </a:lnTo>
                <a:lnTo>
                  <a:pt x="18925" y="16841"/>
                </a:lnTo>
                <a:lnTo>
                  <a:pt x="19140" y="16811"/>
                </a:lnTo>
                <a:lnTo>
                  <a:pt x="19140" y="2066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876300"/>
            <a:ext cx="6105614" cy="5410199"/>
          </a:xfrm>
          <a:custGeom>
            <a:avLst/>
            <a:gdLst>
              <a:gd name="connsiteX0" fmla="*/ 1255256 w 6105614"/>
              <a:gd name="connsiteY0" fmla="*/ 0 h 5410199"/>
              <a:gd name="connsiteX1" fmla="*/ 1333729 w 6105614"/>
              <a:gd name="connsiteY1" fmla="*/ 1276 h 5410199"/>
              <a:gd name="connsiteX2" fmla="*/ 1413160 w 6105614"/>
              <a:gd name="connsiteY2" fmla="*/ 7018 h 5410199"/>
              <a:gd name="connsiteX3" fmla="*/ 1492590 w 6105614"/>
              <a:gd name="connsiteY3" fmla="*/ 16588 h 5410199"/>
              <a:gd name="connsiteX4" fmla="*/ 1572977 w 6105614"/>
              <a:gd name="connsiteY4" fmla="*/ 29986 h 5410199"/>
              <a:gd name="connsiteX5" fmla="*/ 1653046 w 6105614"/>
              <a:gd name="connsiteY5" fmla="*/ 47212 h 5410199"/>
              <a:gd name="connsiteX6" fmla="*/ 1733433 w 6105614"/>
              <a:gd name="connsiteY6" fmla="*/ 68585 h 5410199"/>
              <a:gd name="connsiteX7" fmla="*/ 1813502 w 6105614"/>
              <a:gd name="connsiteY7" fmla="*/ 93785 h 5410199"/>
              <a:gd name="connsiteX8" fmla="*/ 1894208 w 6105614"/>
              <a:gd name="connsiteY8" fmla="*/ 123133 h 5410199"/>
              <a:gd name="connsiteX9" fmla="*/ 1974276 w 6105614"/>
              <a:gd name="connsiteY9" fmla="*/ 156309 h 5410199"/>
              <a:gd name="connsiteX10" fmla="*/ 2054664 w 6105614"/>
              <a:gd name="connsiteY10" fmla="*/ 193313 h 5410199"/>
              <a:gd name="connsiteX11" fmla="*/ 2134732 w 6105614"/>
              <a:gd name="connsiteY11" fmla="*/ 234144 h 5410199"/>
              <a:gd name="connsiteX12" fmla="*/ 2214163 w 6105614"/>
              <a:gd name="connsiteY12" fmla="*/ 278804 h 5410199"/>
              <a:gd name="connsiteX13" fmla="*/ 2293912 w 6105614"/>
              <a:gd name="connsiteY13" fmla="*/ 327611 h 5410199"/>
              <a:gd name="connsiteX14" fmla="*/ 2372386 w 6105614"/>
              <a:gd name="connsiteY14" fmla="*/ 379926 h 5410199"/>
              <a:gd name="connsiteX15" fmla="*/ 2401733 w 6105614"/>
              <a:gd name="connsiteY15" fmla="*/ 401618 h 5410199"/>
              <a:gd name="connsiteX16" fmla="*/ 2430124 w 6105614"/>
              <a:gd name="connsiteY16" fmla="*/ 423629 h 5410199"/>
              <a:gd name="connsiteX17" fmla="*/ 2458515 w 6105614"/>
              <a:gd name="connsiteY17" fmla="*/ 447235 h 5410199"/>
              <a:gd name="connsiteX18" fmla="*/ 2485949 w 6105614"/>
              <a:gd name="connsiteY18" fmla="*/ 472117 h 5410199"/>
              <a:gd name="connsiteX19" fmla="*/ 2513382 w 6105614"/>
              <a:gd name="connsiteY19" fmla="*/ 497636 h 5410199"/>
              <a:gd name="connsiteX20" fmla="*/ 2540816 w 6105614"/>
              <a:gd name="connsiteY20" fmla="*/ 524432 h 5410199"/>
              <a:gd name="connsiteX21" fmla="*/ 2567931 w 6105614"/>
              <a:gd name="connsiteY21" fmla="*/ 552185 h 5410199"/>
              <a:gd name="connsiteX22" fmla="*/ 2595046 w 6105614"/>
              <a:gd name="connsiteY22" fmla="*/ 580257 h 5410199"/>
              <a:gd name="connsiteX23" fmla="*/ 2649913 w 6105614"/>
              <a:gd name="connsiteY23" fmla="*/ 637995 h 5410199"/>
              <a:gd name="connsiteX24" fmla="*/ 2705100 w 6105614"/>
              <a:gd name="connsiteY24" fmla="*/ 697648 h 5410199"/>
              <a:gd name="connsiteX25" fmla="*/ 2733491 w 6105614"/>
              <a:gd name="connsiteY25" fmla="*/ 727315 h 5410199"/>
              <a:gd name="connsiteX26" fmla="*/ 2762201 w 6105614"/>
              <a:gd name="connsiteY26" fmla="*/ 757300 h 5410199"/>
              <a:gd name="connsiteX27" fmla="*/ 2791229 w 6105614"/>
              <a:gd name="connsiteY27" fmla="*/ 786967 h 5410199"/>
              <a:gd name="connsiteX28" fmla="*/ 2820896 w 6105614"/>
              <a:gd name="connsiteY28" fmla="*/ 816315 h 5410199"/>
              <a:gd name="connsiteX29" fmla="*/ 2851520 w 6105614"/>
              <a:gd name="connsiteY29" fmla="*/ 845982 h 5410199"/>
              <a:gd name="connsiteX30" fmla="*/ 2882782 w 6105614"/>
              <a:gd name="connsiteY30" fmla="*/ 874692 h 5410199"/>
              <a:gd name="connsiteX31" fmla="*/ 2915000 w 6105614"/>
              <a:gd name="connsiteY31" fmla="*/ 902763 h 5410199"/>
              <a:gd name="connsiteX32" fmla="*/ 2948176 w 6105614"/>
              <a:gd name="connsiteY32" fmla="*/ 930197 h 5410199"/>
              <a:gd name="connsiteX33" fmla="*/ 2981990 w 6105614"/>
              <a:gd name="connsiteY33" fmla="*/ 956993 h 5410199"/>
              <a:gd name="connsiteX34" fmla="*/ 3017399 w 6105614"/>
              <a:gd name="connsiteY34" fmla="*/ 983151 h 5410199"/>
              <a:gd name="connsiteX35" fmla="*/ 3054083 w 6105614"/>
              <a:gd name="connsiteY35" fmla="*/ 1008032 h 5410199"/>
              <a:gd name="connsiteX36" fmla="*/ 3091406 w 6105614"/>
              <a:gd name="connsiteY36" fmla="*/ 1031957 h 5410199"/>
              <a:gd name="connsiteX37" fmla="*/ 3130324 w 6105614"/>
              <a:gd name="connsiteY37" fmla="*/ 1054606 h 5410199"/>
              <a:gd name="connsiteX38" fmla="*/ 3170836 w 6105614"/>
              <a:gd name="connsiteY38" fmla="*/ 1075660 h 5410199"/>
              <a:gd name="connsiteX39" fmla="*/ 3212625 w 6105614"/>
              <a:gd name="connsiteY39" fmla="*/ 1095438 h 5410199"/>
              <a:gd name="connsiteX40" fmla="*/ 3256009 w 6105614"/>
              <a:gd name="connsiteY40" fmla="*/ 1113621 h 5410199"/>
              <a:gd name="connsiteX41" fmla="*/ 3300987 w 6105614"/>
              <a:gd name="connsiteY41" fmla="*/ 1130209 h 5410199"/>
              <a:gd name="connsiteX42" fmla="*/ 3348199 w 6105614"/>
              <a:gd name="connsiteY42" fmla="*/ 1144564 h 5410199"/>
              <a:gd name="connsiteX43" fmla="*/ 3396687 w 6105614"/>
              <a:gd name="connsiteY43" fmla="*/ 1157642 h 5410199"/>
              <a:gd name="connsiteX44" fmla="*/ 3447407 w 6105614"/>
              <a:gd name="connsiteY44" fmla="*/ 1168488 h 5410199"/>
              <a:gd name="connsiteX45" fmla="*/ 3580748 w 6105614"/>
              <a:gd name="connsiteY45" fmla="*/ 1194646 h 5410199"/>
              <a:gd name="connsiteX46" fmla="*/ 3710899 w 6105614"/>
              <a:gd name="connsiteY46" fmla="*/ 1222399 h 5410199"/>
              <a:gd name="connsiteX47" fmla="*/ 3838179 w 6105614"/>
              <a:gd name="connsiteY47" fmla="*/ 1250790 h 5410199"/>
              <a:gd name="connsiteX48" fmla="*/ 3962588 w 6105614"/>
              <a:gd name="connsiteY48" fmla="*/ 1281094 h 5410199"/>
              <a:gd name="connsiteX49" fmla="*/ 4084126 w 6105614"/>
              <a:gd name="connsiteY49" fmla="*/ 1312994 h 5410199"/>
              <a:gd name="connsiteX50" fmla="*/ 4202475 w 6105614"/>
              <a:gd name="connsiteY50" fmla="*/ 1346170 h 5410199"/>
              <a:gd name="connsiteX51" fmla="*/ 4317952 w 6105614"/>
              <a:gd name="connsiteY51" fmla="*/ 1381260 h 5410199"/>
              <a:gd name="connsiteX52" fmla="*/ 4429920 w 6105614"/>
              <a:gd name="connsiteY52" fmla="*/ 1417626 h 5410199"/>
              <a:gd name="connsiteX53" fmla="*/ 4538698 w 6105614"/>
              <a:gd name="connsiteY53" fmla="*/ 1455905 h 5410199"/>
              <a:gd name="connsiteX54" fmla="*/ 4644605 w 6105614"/>
              <a:gd name="connsiteY54" fmla="*/ 1495780 h 5410199"/>
              <a:gd name="connsiteX55" fmla="*/ 4747003 w 6105614"/>
              <a:gd name="connsiteY55" fmla="*/ 1537888 h 5410199"/>
              <a:gd name="connsiteX56" fmla="*/ 4845893 w 6105614"/>
              <a:gd name="connsiteY56" fmla="*/ 1581909 h 5410199"/>
              <a:gd name="connsiteX57" fmla="*/ 4941273 w 6105614"/>
              <a:gd name="connsiteY57" fmla="*/ 1627207 h 5410199"/>
              <a:gd name="connsiteX58" fmla="*/ 5033782 w 6105614"/>
              <a:gd name="connsiteY58" fmla="*/ 1675375 h 5410199"/>
              <a:gd name="connsiteX59" fmla="*/ 5122783 w 6105614"/>
              <a:gd name="connsiteY59" fmla="*/ 1725458 h 5410199"/>
              <a:gd name="connsiteX60" fmla="*/ 5207955 w 6105614"/>
              <a:gd name="connsiteY60" fmla="*/ 1777455 h 5410199"/>
              <a:gd name="connsiteX61" fmla="*/ 5290256 w 6105614"/>
              <a:gd name="connsiteY61" fmla="*/ 1832003 h 5410199"/>
              <a:gd name="connsiteX62" fmla="*/ 5368411 w 6105614"/>
              <a:gd name="connsiteY62" fmla="*/ 1888785 h 5410199"/>
              <a:gd name="connsiteX63" fmla="*/ 5443056 w 6105614"/>
              <a:gd name="connsiteY63" fmla="*/ 1947800 h 5410199"/>
              <a:gd name="connsiteX64" fmla="*/ 5513874 w 6105614"/>
              <a:gd name="connsiteY64" fmla="*/ 2009366 h 5410199"/>
              <a:gd name="connsiteX65" fmla="*/ 5581501 w 6105614"/>
              <a:gd name="connsiteY65" fmla="*/ 2073165 h 5410199"/>
              <a:gd name="connsiteX66" fmla="*/ 5644982 w 6105614"/>
              <a:gd name="connsiteY66" fmla="*/ 2140155 h 5410199"/>
              <a:gd name="connsiteX67" fmla="*/ 5704953 w 6105614"/>
              <a:gd name="connsiteY67" fmla="*/ 2209377 h 5410199"/>
              <a:gd name="connsiteX68" fmla="*/ 5761097 w 6105614"/>
              <a:gd name="connsiteY68" fmla="*/ 2281152 h 5410199"/>
              <a:gd name="connsiteX69" fmla="*/ 5813412 w 6105614"/>
              <a:gd name="connsiteY69" fmla="*/ 2356116 h 5410199"/>
              <a:gd name="connsiteX70" fmla="*/ 5861581 w 6105614"/>
              <a:gd name="connsiteY70" fmla="*/ 2433633 h 5410199"/>
              <a:gd name="connsiteX71" fmla="*/ 5905922 w 6105614"/>
              <a:gd name="connsiteY71" fmla="*/ 2513701 h 5410199"/>
              <a:gd name="connsiteX72" fmla="*/ 5946434 w 6105614"/>
              <a:gd name="connsiteY72" fmla="*/ 2597597 h 5410199"/>
              <a:gd name="connsiteX73" fmla="*/ 5983119 w 6105614"/>
              <a:gd name="connsiteY73" fmla="*/ 2684046 h 5410199"/>
              <a:gd name="connsiteX74" fmla="*/ 6015338 w 6105614"/>
              <a:gd name="connsiteY74" fmla="*/ 2773365 h 5410199"/>
              <a:gd name="connsiteX75" fmla="*/ 6043729 w 6105614"/>
              <a:gd name="connsiteY75" fmla="*/ 2865874 h 5410199"/>
              <a:gd name="connsiteX76" fmla="*/ 6067973 w 6105614"/>
              <a:gd name="connsiteY76" fmla="*/ 2961574 h 5410199"/>
              <a:gd name="connsiteX77" fmla="*/ 6079456 w 6105614"/>
              <a:gd name="connsiteY77" fmla="*/ 3017079 h 5410199"/>
              <a:gd name="connsiteX78" fmla="*/ 6089026 w 6105614"/>
              <a:gd name="connsiteY78" fmla="*/ 3072585 h 5410199"/>
              <a:gd name="connsiteX79" fmla="*/ 6096044 w 6105614"/>
              <a:gd name="connsiteY79" fmla="*/ 3127133 h 5410199"/>
              <a:gd name="connsiteX80" fmla="*/ 6101467 w 6105614"/>
              <a:gd name="connsiteY80" fmla="*/ 3181682 h 5410199"/>
              <a:gd name="connsiteX81" fmla="*/ 6104657 w 6105614"/>
              <a:gd name="connsiteY81" fmla="*/ 3235912 h 5410199"/>
              <a:gd name="connsiteX82" fmla="*/ 6105614 w 6105614"/>
              <a:gd name="connsiteY82" fmla="*/ 3290460 h 5410199"/>
              <a:gd name="connsiteX83" fmla="*/ 6104657 w 6105614"/>
              <a:gd name="connsiteY83" fmla="*/ 3343733 h 5410199"/>
              <a:gd name="connsiteX84" fmla="*/ 6101148 w 6105614"/>
              <a:gd name="connsiteY84" fmla="*/ 3397324 h 5410199"/>
              <a:gd name="connsiteX85" fmla="*/ 6095406 w 6105614"/>
              <a:gd name="connsiteY85" fmla="*/ 3450278 h 5410199"/>
              <a:gd name="connsiteX86" fmla="*/ 6087750 w 6105614"/>
              <a:gd name="connsiteY86" fmla="*/ 3502913 h 5410199"/>
              <a:gd name="connsiteX87" fmla="*/ 6077542 w 6105614"/>
              <a:gd name="connsiteY87" fmla="*/ 3555228 h 5410199"/>
              <a:gd name="connsiteX88" fmla="*/ 6065102 w 6105614"/>
              <a:gd name="connsiteY88" fmla="*/ 3607225 h 5410199"/>
              <a:gd name="connsiteX89" fmla="*/ 6050428 w 6105614"/>
              <a:gd name="connsiteY89" fmla="*/ 3658583 h 5410199"/>
              <a:gd name="connsiteX90" fmla="*/ 6033521 w 6105614"/>
              <a:gd name="connsiteY90" fmla="*/ 3709623 h 5410199"/>
              <a:gd name="connsiteX91" fmla="*/ 6014062 w 6105614"/>
              <a:gd name="connsiteY91" fmla="*/ 3760344 h 5410199"/>
              <a:gd name="connsiteX92" fmla="*/ 5992689 w 6105614"/>
              <a:gd name="connsiteY92" fmla="*/ 3810426 h 5410199"/>
              <a:gd name="connsiteX93" fmla="*/ 5968764 w 6105614"/>
              <a:gd name="connsiteY93" fmla="*/ 3860190 h 5410199"/>
              <a:gd name="connsiteX94" fmla="*/ 5942287 w 6105614"/>
              <a:gd name="connsiteY94" fmla="*/ 3908997 h 5410199"/>
              <a:gd name="connsiteX95" fmla="*/ 5913259 w 6105614"/>
              <a:gd name="connsiteY95" fmla="*/ 3957484 h 5410199"/>
              <a:gd name="connsiteX96" fmla="*/ 5881997 w 6105614"/>
              <a:gd name="connsiteY96" fmla="*/ 4005653 h 5410199"/>
              <a:gd name="connsiteX97" fmla="*/ 5848183 w 6105614"/>
              <a:gd name="connsiteY97" fmla="*/ 4053502 h 5410199"/>
              <a:gd name="connsiteX98" fmla="*/ 5812136 w 6105614"/>
              <a:gd name="connsiteY98" fmla="*/ 4100395 h 5410199"/>
              <a:gd name="connsiteX99" fmla="*/ 5772900 w 6105614"/>
              <a:gd name="connsiteY99" fmla="*/ 4146650 h 5410199"/>
              <a:gd name="connsiteX100" fmla="*/ 5731749 w 6105614"/>
              <a:gd name="connsiteY100" fmla="*/ 4192585 h 5410199"/>
              <a:gd name="connsiteX101" fmla="*/ 5687727 w 6105614"/>
              <a:gd name="connsiteY101" fmla="*/ 4237883 h 5410199"/>
              <a:gd name="connsiteX102" fmla="*/ 5641473 w 6105614"/>
              <a:gd name="connsiteY102" fmla="*/ 4282543 h 5410199"/>
              <a:gd name="connsiteX103" fmla="*/ 5592666 w 6105614"/>
              <a:gd name="connsiteY103" fmla="*/ 4326564 h 5410199"/>
              <a:gd name="connsiteX104" fmla="*/ 5540669 w 6105614"/>
              <a:gd name="connsiteY104" fmla="*/ 4369948 h 5410199"/>
              <a:gd name="connsiteX105" fmla="*/ 5486440 w 6105614"/>
              <a:gd name="connsiteY105" fmla="*/ 4412694 h 5410199"/>
              <a:gd name="connsiteX106" fmla="*/ 5429977 w 6105614"/>
              <a:gd name="connsiteY106" fmla="*/ 4454801 h 5410199"/>
              <a:gd name="connsiteX107" fmla="*/ 5370325 w 6105614"/>
              <a:gd name="connsiteY107" fmla="*/ 4495952 h 5410199"/>
              <a:gd name="connsiteX108" fmla="*/ 5308120 w 6105614"/>
              <a:gd name="connsiteY108" fmla="*/ 4536465 h 5410199"/>
              <a:gd name="connsiteX109" fmla="*/ 5272711 w 6105614"/>
              <a:gd name="connsiteY109" fmla="*/ 4558157 h 5410199"/>
              <a:gd name="connsiteX110" fmla="*/ 5236027 w 6105614"/>
              <a:gd name="connsiteY110" fmla="*/ 4578573 h 5410199"/>
              <a:gd name="connsiteX111" fmla="*/ 5199023 w 6105614"/>
              <a:gd name="connsiteY111" fmla="*/ 4598031 h 5410199"/>
              <a:gd name="connsiteX112" fmla="*/ 5161062 w 6105614"/>
              <a:gd name="connsiteY112" fmla="*/ 4616214 h 5410199"/>
              <a:gd name="connsiteX113" fmla="*/ 5122464 w 6105614"/>
              <a:gd name="connsiteY113" fmla="*/ 4633440 h 5410199"/>
              <a:gd name="connsiteX114" fmla="*/ 5083546 w 6105614"/>
              <a:gd name="connsiteY114" fmla="*/ 4649390 h 5410199"/>
              <a:gd name="connsiteX115" fmla="*/ 5043352 w 6105614"/>
              <a:gd name="connsiteY115" fmla="*/ 4664383 h 5410199"/>
              <a:gd name="connsiteX116" fmla="*/ 5002839 w 6105614"/>
              <a:gd name="connsiteY116" fmla="*/ 4678419 h 5410199"/>
              <a:gd name="connsiteX117" fmla="*/ 4961370 w 6105614"/>
              <a:gd name="connsiteY117" fmla="*/ 4691498 h 5410199"/>
              <a:gd name="connsiteX118" fmla="*/ 4919581 w 6105614"/>
              <a:gd name="connsiteY118" fmla="*/ 4703301 h 5410199"/>
              <a:gd name="connsiteX119" fmla="*/ 4876835 w 6105614"/>
              <a:gd name="connsiteY119" fmla="*/ 4714466 h 5410199"/>
              <a:gd name="connsiteX120" fmla="*/ 4833771 w 6105614"/>
              <a:gd name="connsiteY120" fmla="*/ 4724354 h 5410199"/>
              <a:gd name="connsiteX121" fmla="*/ 4789749 w 6105614"/>
              <a:gd name="connsiteY121" fmla="*/ 4733605 h 5410199"/>
              <a:gd name="connsiteX122" fmla="*/ 4745408 w 6105614"/>
              <a:gd name="connsiteY122" fmla="*/ 4741899 h 5410199"/>
              <a:gd name="connsiteX123" fmla="*/ 4700430 w 6105614"/>
              <a:gd name="connsiteY123" fmla="*/ 4749236 h 5410199"/>
              <a:gd name="connsiteX124" fmla="*/ 4654813 w 6105614"/>
              <a:gd name="connsiteY124" fmla="*/ 4755616 h 5410199"/>
              <a:gd name="connsiteX125" fmla="*/ 4608558 w 6105614"/>
              <a:gd name="connsiteY125" fmla="*/ 4761358 h 5410199"/>
              <a:gd name="connsiteX126" fmla="*/ 4561985 w 6105614"/>
              <a:gd name="connsiteY126" fmla="*/ 4766462 h 5410199"/>
              <a:gd name="connsiteX127" fmla="*/ 4515092 w 6105614"/>
              <a:gd name="connsiteY127" fmla="*/ 4770290 h 5410199"/>
              <a:gd name="connsiteX128" fmla="*/ 4467243 w 6105614"/>
              <a:gd name="connsiteY128" fmla="*/ 4773799 h 5410199"/>
              <a:gd name="connsiteX129" fmla="*/ 4419074 w 6105614"/>
              <a:gd name="connsiteY129" fmla="*/ 4776351 h 5410199"/>
              <a:gd name="connsiteX130" fmla="*/ 4370586 w 6105614"/>
              <a:gd name="connsiteY130" fmla="*/ 4778265 h 5410199"/>
              <a:gd name="connsiteX131" fmla="*/ 4321461 w 6105614"/>
              <a:gd name="connsiteY131" fmla="*/ 4779541 h 5410199"/>
              <a:gd name="connsiteX132" fmla="*/ 4271697 w 6105614"/>
              <a:gd name="connsiteY132" fmla="*/ 4779860 h 5410199"/>
              <a:gd name="connsiteX133" fmla="*/ 4222252 w 6105614"/>
              <a:gd name="connsiteY133" fmla="*/ 4779541 h 5410199"/>
              <a:gd name="connsiteX134" fmla="*/ 4171532 w 6105614"/>
              <a:gd name="connsiteY134" fmla="*/ 4778584 h 5410199"/>
              <a:gd name="connsiteX135" fmla="*/ 4120811 w 6105614"/>
              <a:gd name="connsiteY135" fmla="*/ 4777627 h 5410199"/>
              <a:gd name="connsiteX136" fmla="*/ 4069453 w 6105614"/>
              <a:gd name="connsiteY136" fmla="*/ 4775394 h 5410199"/>
              <a:gd name="connsiteX137" fmla="*/ 4017775 w 6105614"/>
              <a:gd name="connsiteY137" fmla="*/ 4772523 h 5410199"/>
              <a:gd name="connsiteX138" fmla="*/ 3965778 w 6105614"/>
              <a:gd name="connsiteY138" fmla="*/ 4769652 h 5410199"/>
              <a:gd name="connsiteX139" fmla="*/ 3913463 w 6105614"/>
              <a:gd name="connsiteY139" fmla="*/ 4765824 h 5410199"/>
              <a:gd name="connsiteX140" fmla="*/ 3861147 w 6105614"/>
              <a:gd name="connsiteY140" fmla="*/ 4761358 h 5410199"/>
              <a:gd name="connsiteX141" fmla="*/ 3799899 w 6105614"/>
              <a:gd name="connsiteY141" fmla="*/ 4754340 h 5410199"/>
              <a:gd name="connsiteX142" fmla="*/ 3738971 w 6105614"/>
              <a:gd name="connsiteY142" fmla="*/ 4747322 h 5410199"/>
              <a:gd name="connsiteX143" fmla="*/ 3678042 w 6105614"/>
              <a:gd name="connsiteY143" fmla="*/ 4740942 h 5410199"/>
              <a:gd name="connsiteX144" fmla="*/ 3617433 w 6105614"/>
              <a:gd name="connsiteY144" fmla="*/ 4735519 h 5410199"/>
              <a:gd name="connsiteX145" fmla="*/ 3556823 w 6105614"/>
              <a:gd name="connsiteY145" fmla="*/ 4731053 h 5410199"/>
              <a:gd name="connsiteX146" fmla="*/ 3496214 w 6105614"/>
              <a:gd name="connsiteY146" fmla="*/ 4727544 h 5410199"/>
              <a:gd name="connsiteX147" fmla="*/ 3435923 w 6105614"/>
              <a:gd name="connsiteY147" fmla="*/ 4724354 h 5410199"/>
              <a:gd name="connsiteX148" fmla="*/ 3375633 w 6105614"/>
              <a:gd name="connsiteY148" fmla="*/ 4722440 h 5410199"/>
              <a:gd name="connsiteX149" fmla="*/ 3315661 w 6105614"/>
              <a:gd name="connsiteY149" fmla="*/ 4721802 h 5410199"/>
              <a:gd name="connsiteX150" fmla="*/ 3255690 w 6105614"/>
              <a:gd name="connsiteY150" fmla="*/ 4721802 h 5410199"/>
              <a:gd name="connsiteX151" fmla="*/ 3196037 w 6105614"/>
              <a:gd name="connsiteY151" fmla="*/ 4722759 h 5410199"/>
              <a:gd name="connsiteX152" fmla="*/ 3136385 w 6105614"/>
              <a:gd name="connsiteY152" fmla="*/ 4724673 h 5410199"/>
              <a:gd name="connsiteX153" fmla="*/ 3077370 w 6105614"/>
              <a:gd name="connsiteY153" fmla="*/ 4728182 h 5410199"/>
              <a:gd name="connsiteX154" fmla="*/ 3018355 w 6105614"/>
              <a:gd name="connsiteY154" fmla="*/ 4732329 h 5410199"/>
              <a:gd name="connsiteX155" fmla="*/ 2959660 w 6105614"/>
              <a:gd name="connsiteY155" fmla="*/ 4738071 h 5410199"/>
              <a:gd name="connsiteX156" fmla="*/ 2901284 w 6105614"/>
              <a:gd name="connsiteY156" fmla="*/ 4745089 h 5410199"/>
              <a:gd name="connsiteX157" fmla="*/ 2842588 w 6105614"/>
              <a:gd name="connsiteY157" fmla="*/ 4753064 h 5410199"/>
              <a:gd name="connsiteX158" fmla="*/ 2785168 w 6105614"/>
              <a:gd name="connsiteY158" fmla="*/ 4762315 h 5410199"/>
              <a:gd name="connsiteX159" fmla="*/ 2727430 w 6105614"/>
              <a:gd name="connsiteY159" fmla="*/ 4772842 h 5410199"/>
              <a:gd name="connsiteX160" fmla="*/ 2669691 w 6105614"/>
              <a:gd name="connsiteY160" fmla="*/ 4785283 h 5410199"/>
              <a:gd name="connsiteX161" fmla="*/ 2612590 w 6105614"/>
              <a:gd name="connsiteY161" fmla="*/ 4798681 h 5410199"/>
              <a:gd name="connsiteX162" fmla="*/ 2555809 w 6105614"/>
              <a:gd name="connsiteY162" fmla="*/ 4813355 h 5410199"/>
              <a:gd name="connsiteX163" fmla="*/ 2499666 w 6105614"/>
              <a:gd name="connsiteY163" fmla="*/ 4829943 h 5410199"/>
              <a:gd name="connsiteX164" fmla="*/ 2443522 w 6105614"/>
              <a:gd name="connsiteY164" fmla="*/ 4847488 h 5410199"/>
              <a:gd name="connsiteX165" fmla="*/ 2387697 w 6105614"/>
              <a:gd name="connsiteY165" fmla="*/ 4866946 h 5410199"/>
              <a:gd name="connsiteX166" fmla="*/ 2332511 w 6105614"/>
              <a:gd name="connsiteY166" fmla="*/ 4888000 h 5410199"/>
              <a:gd name="connsiteX167" fmla="*/ 2277324 w 6105614"/>
              <a:gd name="connsiteY167" fmla="*/ 4910968 h 5410199"/>
              <a:gd name="connsiteX168" fmla="*/ 2222775 w 6105614"/>
              <a:gd name="connsiteY168" fmla="*/ 4935212 h 5410199"/>
              <a:gd name="connsiteX169" fmla="*/ 2168546 w 6105614"/>
              <a:gd name="connsiteY169" fmla="*/ 4961370 h 5410199"/>
              <a:gd name="connsiteX170" fmla="*/ 2114954 w 6105614"/>
              <a:gd name="connsiteY170" fmla="*/ 4988803 h 5410199"/>
              <a:gd name="connsiteX171" fmla="*/ 2061363 w 6105614"/>
              <a:gd name="connsiteY171" fmla="*/ 5018789 h 5410199"/>
              <a:gd name="connsiteX172" fmla="*/ 2008728 w 6105614"/>
              <a:gd name="connsiteY172" fmla="*/ 5050051 h 5410199"/>
              <a:gd name="connsiteX173" fmla="*/ 1952584 w 6105614"/>
              <a:gd name="connsiteY173" fmla="*/ 5083227 h 5410199"/>
              <a:gd name="connsiteX174" fmla="*/ 1896122 w 6105614"/>
              <a:gd name="connsiteY174" fmla="*/ 5114807 h 5410199"/>
              <a:gd name="connsiteX175" fmla="*/ 1838702 w 6105614"/>
              <a:gd name="connsiteY175" fmla="*/ 5144793 h 5410199"/>
              <a:gd name="connsiteX176" fmla="*/ 1781602 w 6105614"/>
              <a:gd name="connsiteY176" fmla="*/ 5172546 h 5410199"/>
              <a:gd name="connsiteX177" fmla="*/ 1723544 w 6105614"/>
              <a:gd name="connsiteY177" fmla="*/ 5199023 h 5410199"/>
              <a:gd name="connsiteX178" fmla="*/ 1664849 w 6105614"/>
              <a:gd name="connsiteY178" fmla="*/ 5223586 h 5410199"/>
              <a:gd name="connsiteX179" fmla="*/ 1606153 w 6105614"/>
              <a:gd name="connsiteY179" fmla="*/ 5246553 h 5410199"/>
              <a:gd name="connsiteX180" fmla="*/ 1546501 w 6105614"/>
              <a:gd name="connsiteY180" fmla="*/ 5267926 h 5410199"/>
              <a:gd name="connsiteX181" fmla="*/ 1486848 w 6105614"/>
              <a:gd name="connsiteY181" fmla="*/ 5287385 h 5410199"/>
              <a:gd name="connsiteX182" fmla="*/ 1426558 w 6105614"/>
              <a:gd name="connsiteY182" fmla="*/ 5305568 h 5410199"/>
              <a:gd name="connsiteX183" fmla="*/ 1365948 w 6105614"/>
              <a:gd name="connsiteY183" fmla="*/ 5322156 h 5410199"/>
              <a:gd name="connsiteX184" fmla="*/ 1304700 w 6105614"/>
              <a:gd name="connsiteY184" fmla="*/ 5336830 h 5410199"/>
              <a:gd name="connsiteX185" fmla="*/ 1243134 w 6105614"/>
              <a:gd name="connsiteY185" fmla="*/ 5350866 h 5410199"/>
              <a:gd name="connsiteX186" fmla="*/ 1181248 w 6105614"/>
              <a:gd name="connsiteY186" fmla="*/ 5362669 h 5410199"/>
              <a:gd name="connsiteX187" fmla="*/ 1118725 w 6105614"/>
              <a:gd name="connsiteY187" fmla="*/ 5373196 h 5410199"/>
              <a:gd name="connsiteX188" fmla="*/ 1056201 w 6105614"/>
              <a:gd name="connsiteY188" fmla="*/ 5382446 h 5410199"/>
              <a:gd name="connsiteX189" fmla="*/ 993040 w 6105614"/>
              <a:gd name="connsiteY189" fmla="*/ 5390421 h 5410199"/>
              <a:gd name="connsiteX190" fmla="*/ 929240 w 6105614"/>
              <a:gd name="connsiteY190" fmla="*/ 5396801 h 5410199"/>
              <a:gd name="connsiteX191" fmla="*/ 865441 w 6105614"/>
              <a:gd name="connsiteY191" fmla="*/ 5401905 h 5410199"/>
              <a:gd name="connsiteX192" fmla="*/ 801003 w 6105614"/>
              <a:gd name="connsiteY192" fmla="*/ 5406052 h 5410199"/>
              <a:gd name="connsiteX193" fmla="*/ 735928 w 6105614"/>
              <a:gd name="connsiteY193" fmla="*/ 5408285 h 5410199"/>
              <a:gd name="connsiteX194" fmla="*/ 671171 w 6105614"/>
              <a:gd name="connsiteY194" fmla="*/ 5409880 h 5410199"/>
              <a:gd name="connsiteX195" fmla="*/ 605458 w 6105614"/>
              <a:gd name="connsiteY195" fmla="*/ 5410199 h 5410199"/>
              <a:gd name="connsiteX196" fmla="*/ 539744 w 6105614"/>
              <a:gd name="connsiteY196" fmla="*/ 5409242 h 5410199"/>
              <a:gd name="connsiteX197" fmla="*/ 473393 w 6105614"/>
              <a:gd name="connsiteY197" fmla="*/ 5407328 h 5410199"/>
              <a:gd name="connsiteX198" fmla="*/ 406722 w 6105614"/>
              <a:gd name="connsiteY198" fmla="*/ 5403819 h 5410199"/>
              <a:gd name="connsiteX199" fmla="*/ 339733 w 6105614"/>
              <a:gd name="connsiteY199" fmla="*/ 5399672 h 5410199"/>
              <a:gd name="connsiteX200" fmla="*/ 272743 w 6105614"/>
              <a:gd name="connsiteY200" fmla="*/ 5394249 h 5410199"/>
              <a:gd name="connsiteX201" fmla="*/ 205116 w 6105614"/>
              <a:gd name="connsiteY201" fmla="*/ 5387869 h 5410199"/>
              <a:gd name="connsiteX202" fmla="*/ 136850 w 6105614"/>
              <a:gd name="connsiteY202" fmla="*/ 5380532 h 5410199"/>
              <a:gd name="connsiteX203" fmla="*/ 68585 w 6105614"/>
              <a:gd name="connsiteY203" fmla="*/ 5372239 h 5410199"/>
              <a:gd name="connsiteX204" fmla="*/ 0 w 6105614"/>
              <a:gd name="connsiteY204" fmla="*/ 5362669 h 5410199"/>
              <a:gd name="connsiteX205" fmla="*/ 0 w 6105614"/>
              <a:gd name="connsiteY205" fmla="*/ 659049 h 5410199"/>
              <a:gd name="connsiteX206" fmla="*/ 57420 w 6105614"/>
              <a:gd name="connsiteY206" fmla="*/ 587913 h 5410199"/>
              <a:gd name="connsiteX207" fmla="*/ 117072 w 6105614"/>
              <a:gd name="connsiteY207" fmla="*/ 520604 h 5410199"/>
              <a:gd name="connsiteX208" fmla="*/ 178639 w 6105614"/>
              <a:gd name="connsiteY208" fmla="*/ 457762 h 5410199"/>
              <a:gd name="connsiteX209" fmla="*/ 241800 w 6105614"/>
              <a:gd name="connsiteY209" fmla="*/ 398747 h 5410199"/>
              <a:gd name="connsiteX210" fmla="*/ 306238 w 6105614"/>
              <a:gd name="connsiteY210" fmla="*/ 344199 h 5410199"/>
              <a:gd name="connsiteX211" fmla="*/ 371951 w 6105614"/>
              <a:gd name="connsiteY211" fmla="*/ 293478 h 5410199"/>
              <a:gd name="connsiteX212" fmla="*/ 439579 w 6105614"/>
              <a:gd name="connsiteY212" fmla="*/ 246585 h 5410199"/>
              <a:gd name="connsiteX213" fmla="*/ 508163 w 6105614"/>
              <a:gd name="connsiteY213" fmla="*/ 204159 h 5410199"/>
              <a:gd name="connsiteX214" fmla="*/ 578662 w 6105614"/>
              <a:gd name="connsiteY214" fmla="*/ 165560 h 5410199"/>
              <a:gd name="connsiteX215" fmla="*/ 650117 w 6105614"/>
              <a:gd name="connsiteY215" fmla="*/ 131427 h 5410199"/>
              <a:gd name="connsiteX216" fmla="*/ 722211 w 6105614"/>
              <a:gd name="connsiteY216" fmla="*/ 100803 h 5410199"/>
              <a:gd name="connsiteX217" fmla="*/ 795899 w 6105614"/>
              <a:gd name="connsiteY217" fmla="*/ 74327 h 5410199"/>
              <a:gd name="connsiteX218" fmla="*/ 870545 w 6105614"/>
              <a:gd name="connsiteY218" fmla="*/ 51678 h 5410199"/>
              <a:gd name="connsiteX219" fmla="*/ 945828 w 6105614"/>
              <a:gd name="connsiteY219" fmla="*/ 33495 h 5410199"/>
              <a:gd name="connsiteX220" fmla="*/ 1022069 w 6105614"/>
              <a:gd name="connsiteY220" fmla="*/ 19459 h 5410199"/>
              <a:gd name="connsiteX221" fmla="*/ 1099266 w 6105614"/>
              <a:gd name="connsiteY221" fmla="*/ 8613 h 5410199"/>
              <a:gd name="connsiteX222" fmla="*/ 1176782 w 6105614"/>
              <a:gd name="connsiteY222" fmla="*/ 2552 h 5410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</a:cxnLst>
            <a:rect l="l" t="t" r="r" b="b"/>
            <a:pathLst>
              <a:path w="6105614" h="5410199">
                <a:moveTo>
                  <a:pt x="1255256" y="0"/>
                </a:moveTo>
                <a:lnTo>
                  <a:pt x="1333729" y="1276"/>
                </a:lnTo>
                <a:lnTo>
                  <a:pt x="1413160" y="7018"/>
                </a:lnTo>
                <a:lnTo>
                  <a:pt x="1492590" y="16588"/>
                </a:lnTo>
                <a:lnTo>
                  <a:pt x="1572977" y="29986"/>
                </a:lnTo>
                <a:lnTo>
                  <a:pt x="1653046" y="47212"/>
                </a:lnTo>
                <a:lnTo>
                  <a:pt x="1733433" y="68585"/>
                </a:lnTo>
                <a:lnTo>
                  <a:pt x="1813502" y="93785"/>
                </a:lnTo>
                <a:lnTo>
                  <a:pt x="1894208" y="123133"/>
                </a:lnTo>
                <a:lnTo>
                  <a:pt x="1974276" y="156309"/>
                </a:lnTo>
                <a:lnTo>
                  <a:pt x="2054664" y="193313"/>
                </a:lnTo>
                <a:lnTo>
                  <a:pt x="2134732" y="234144"/>
                </a:lnTo>
                <a:lnTo>
                  <a:pt x="2214163" y="278804"/>
                </a:lnTo>
                <a:lnTo>
                  <a:pt x="2293912" y="327611"/>
                </a:lnTo>
                <a:lnTo>
                  <a:pt x="2372386" y="379926"/>
                </a:lnTo>
                <a:lnTo>
                  <a:pt x="2401733" y="401618"/>
                </a:lnTo>
                <a:lnTo>
                  <a:pt x="2430124" y="423629"/>
                </a:lnTo>
                <a:lnTo>
                  <a:pt x="2458515" y="447235"/>
                </a:lnTo>
                <a:lnTo>
                  <a:pt x="2485949" y="472117"/>
                </a:lnTo>
                <a:lnTo>
                  <a:pt x="2513382" y="497636"/>
                </a:lnTo>
                <a:lnTo>
                  <a:pt x="2540816" y="524432"/>
                </a:lnTo>
                <a:lnTo>
                  <a:pt x="2567931" y="552185"/>
                </a:lnTo>
                <a:lnTo>
                  <a:pt x="2595046" y="580257"/>
                </a:lnTo>
                <a:lnTo>
                  <a:pt x="2649913" y="637995"/>
                </a:lnTo>
                <a:lnTo>
                  <a:pt x="2705100" y="697648"/>
                </a:lnTo>
                <a:lnTo>
                  <a:pt x="2733491" y="727315"/>
                </a:lnTo>
                <a:lnTo>
                  <a:pt x="2762201" y="757300"/>
                </a:lnTo>
                <a:lnTo>
                  <a:pt x="2791229" y="786967"/>
                </a:lnTo>
                <a:lnTo>
                  <a:pt x="2820896" y="816315"/>
                </a:lnTo>
                <a:lnTo>
                  <a:pt x="2851520" y="845982"/>
                </a:lnTo>
                <a:lnTo>
                  <a:pt x="2882782" y="874692"/>
                </a:lnTo>
                <a:lnTo>
                  <a:pt x="2915000" y="902763"/>
                </a:lnTo>
                <a:lnTo>
                  <a:pt x="2948176" y="930197"/>
                </a:lnTo>
                <a:lnTo>
                  <a:pt x="2981990" y="956993"/>
                </a:lnTo>
                <a:lnTo>
                  <a:pt x="3017399" y="983151"/>
                </a:lnTo>
                <a:lnTo>
                  <a:pt x="3054083" y="1008032"/>
                </a:lnTo>
                <a:lnTo>
                  <a:pt x="3091406" y="1031957"/>
                </a:lnTo>
                <a:lnTo>
                  <a:pt x="3130324" y="1054606"/>
                </a:lnTo>
                <a:lnTo>
                  <a:pt x="3170836" y="1075660"/>
                </a:lnTo>
                <a:lnTo>
                  <a:pt x="3212625" y="1095438"/>
                </a:lnTo>
                <a:lnTo>
                  <a:pt x="3256009" y="1113621"/>
                </a:lnTo>
                <a:lnTo>
                  <a:pt x="3300987" y="1130209"/>
                </a:lnTo>
                <a:lnTo>
                  <a:pt x="3348199" y="1144564"/>
                </a:lnTo>
                <a:lnTo>
                  <a:pt x="3396687" y="1157642"/>
                </a:lnTo>
                <a:lnTo>
                  <a:pt x="3447407" y="1168488"/>
                </a:lnTo>
                <a:lnTo>
                  <a:pt x="3580748" y="1194646"/>
                </a:lnTo>
                <a:lnTo>
                  <a:pt x="3710899" y="1222399"/>
                </a:lnTo>
                <a:lnTo>
                  <a:pt x="3838179" y="1250790"/>
                </a:lnTo>
                <a:lnTo>
                  <a:pt x="3962588" y="1281094"/>
                </a:lnTo>
                <a:lnTo>
                  <a:pt x="4084126" y="1312994"/>
                </a:lnTo>
                <a:lnTo>
                  <a:pt x="4202475" y="1346170"/>
                </a:lnTo>
                <a:lnTo>
                  <a:pt x="4317952" y="1381260"/>
                </a:lnTo>
                <a:lnTo>
                  <a:pt x="4429920" y="1417626"/>
                </a:lnTo>
                <a:lnTo>
                  <a:pt x="4538698" y="1455905"/>
                </a:lnTo>
                <a:lnTo>
                  <a:pt x="4644605" y="1495780"/>
                </a:lnTo>
                <a:lnTo>
                  <a:pt x="4747003" y="1537888"/>
                </a:lnTo>
                <a:lnTo>
                  <a:pt x="4845893" y="1581909"/>
                </a:lnTo>
                <a:lnTo>
                  <a:pt x="4941273" y="1627207"/>
                </a:lnTo>
                <a:lnTo>
                  <a:pt x="5033782" y="1675375"/>
                </a:lnTo>
                <a:lnTo>
                  <a:pt x="5122783" y="1725458"/>
                </a:lnTo>
                <a:lnTo>
                  <a:pt x="5207955" y="1777455"/>
                </a:lnTo>
                <a:lnTo>
                  <a:pt x="5290256" y="1832003"/>
                </a:lnTo>
                <a:lnTo>
                  <a:pt x="5368411" y="1888785"/>
                </a:lnTo>
                <a:lnTo>
                  <a:pt x="5443056" y="1947800"/>
                </a:lnTo>
                <a:lnTo>
                  <a:pt x="5513874" y="2009366"/>
                </a:lnTo>
                <a:lnTo>
                  <a:pt x="5581501" y="2073165"/>
                </a:lnTo>
                <a:lnTo>
                  <a:pt x="5644982" y="2140155"/>
                </a:lnTo>
                <a:lnTo>
                  <a:pt x="5704953" y="2209377"/>
                </a:lnTo>
                <a:lnTo>
                  <a:pt x="5761097" y="2281152"/>
                </a:lnTo>
                <a:lnTo>
                  <a:pt x="5813412" y="2356116"/>
                </a:lnTo>
                <a:lnTo>
                  <a:pt x="5861581" y="2433633"/>
                </a:lnTo>
                <a:lnTo>
                  <a:pt x="5905922" y="2513701"/>
                </a:lnTo>
                <a:lnTo>
                  <a:pt x="5946434" y="2597597"/>
                </a:lnTo>
                <a:lnTo>
                  <a:pt x="5983119" y="2684046"/>
                </a:lnTo>
                <a:lnTo>
                  <a:pt x="6015338" y="2773365"/>
                </a:lnTo>
                <a:lnTo>
                  <a:pt x="6043729" y="2865874"/>
                </a:lnTo>
                <a:lnTo>
                  <a:pt x="6067973" y="2961574"/>
                </a:lnTo>
                <a:lnTo>
                  <a:pt x="6079456" y="3017079"/>
                </a:lnTo>
                <a:lnTo>
                  <a:pt x="6089026" y="3072585"/>
                </a:lnTo>
                <a:lnTo>
                  <a:pt x="6096044" y="3127133"/>
                </a:lnTo>
                <a:lnTo>
                  <a:pt x="6101467" y="3181682"/>
                </a:lnTo>
                <a:lnTo>
                  <a:pt x="6104657" y="3235912"/>
                </a:lnTo>
                <a:lnTo>
                  <a:pt x="6105614" y="3290460"/>
                </a:lnTo>
                <a:lnTo>
                  <a:pt x="6104657" y="3343733"/>
                </a:lnTo>
                <a:lnTo>
                  <a:pt x="6101148" y="3397324"/>
                </a:lnTo>
                <a:lnTo>
                  <a:pt x="6095406" y="3450278"/>
                </a:lnTo>
                <a:lnTo>
                  <a:pt x="6087750" y="3502913"/>
                </a:lnTo>
                <a:lnTo>
                  <a:pt x="6077542" y="3555228"/>
                </a:lnTo>
                <a:lnTo>
                  <a:pt x="6065102" y="3607225"/>
                </a:lnTo>
                <a:lnTo>
                  <a:pt x="6050428" y="3658583"/>
                </a:lnTo>
                <a:lnTo>
                  <a:pt x="6033521" y="3709623"/>
                </a:lnTo>
                <a:lnTo>
                  <a:pt x="6014062" y="3760344"/>
                </a:lnTo>
                <a:lnTo>
                  <a:pt x="5992689" y="3810426"/>
                </a:lnTo>
                <a:lnTo>
                  <a:pt x="5968764" y="3860190"/>
                </a:lnTo>
                <a:lnTo>
                  <a:pt x="5942287" y="3908997"/>
                </a:lnTo>
                <a:lnTo>
                  <a:pt x="5913259" y="3957484"/>
                </a:lnTo>
                <a:lnTo>
                  <a:pt x="5881997" y="4005653"/>
                </a:lnTo>
                <a:lnTo>
                  <a:pt x="5848183" y="4053502"/>
                </a:lnTo>
                <a:lnTo>
                  <a:pt x="5812136" y="4100395"/>
                </a:lnTo>
                <a:lnTo>
                  <a:pt x="5772900" y="4146650"/>
                </a:lnTo>
                <a:lnTo>
                  <a:pt x="5731749" y="4192585"/>
                </a:lnTo>
                <a:lnTo>
                  <a:pt x="5687727" y="4237883"/>
                </a:lnTo>
                <a:lnTo>
                  <a:pt x="5641473" y="4282543"/>
                </a:lnTo>
                <a:lnTo>
                  <a:pt x="5592666" y="4326564"/>
                </a:lnTo>
                <a:lnTo>
                  <a:pt x="5540669" y="4369948"/>
                </a:lnTo>
                <a:lnTo>
                  <a:pt x="5486440" y="4412694"/>
                </a:lnTo>
                <a:lnTo>
                  <a:pt x="5429977" y="4454801"/>
                </a:lnTo>
                <a:lnTo>
                  <a:pt x="5370325" y="4495952"/>
                </a:lnTo>
                <a:lnTo>
                  <a:pt x="5308120" y="4536465"/>
                </a:lnTo>
                <a:lnTo>
                  <a:pt x="5272711" y="4558157"/>
                </a:lnTo>
                <a:lnTo>
                  <a:pt x="5236027" y="4578573"/>
                </a:lnTo>
                <a:lnTo>
                  <a:pt x="5199023" y="4598031"/>
                </a:lnTo>
                <a:lnTo>
                  <a:pt x="5161062" y="4616214"/>
                </a:lnTo>
                <a:lnTo>
                  <a:pt x="5122464" y="4633440"/>
                </a:lnTo>
                <a:lnTo>
                  <a:pt x="5083546" y="4649390"/>
                </a:lnTo>
                <a:lnTo>
                  <a:pt x="5043352" y="4664383"/>
                </a:lnTo>
                <a:lnTo>
                  <a:pt x="5002839" y="4678419"/>
                </a:lnTo>
                <a:lnTo>
                  <a:pt x="4961370" y="4691498"/>
                </a:lnTo>
                <a:lnTo>
                  <a:pt x="4919581" y="4703301"/>
                </a:lnTo>
                <a:lnTo>
                  <a:pt x="4876835" y="4714466"/>
                </a:lnTo>
                <a:lnTo>
                  <a:pt x="4833771" y="4724354"/>
                </a:lnTo>
                <a:lnTo>
                  <a:pt x="4789749" y="4733605"/>
                </a:lnTo>
                <a:lnTo>
                  <a:pt x="4745408" y="4741899"/>
                </a:lnTo>
                <a:lnTo>
                  <a:pt x="4700430" y="4749236"/>
                </a:lnTo>
                <a:lnTo>
                  <a:pt x="4654813" y="4755616"/>
                </a:lnTo>
                <a:lnTo>
                  <a:pt x="4608558" y="4761358"/>
                </a:lnTo>
                <a:lnTo>
                  <a:pt x="4561985" y="4766462"/>
                </a:lnTo>
                <a:lnTo>
                  <a:pt x="4515092" y="4770290"/>
                </a:lnTo>
                <a:lnTo>
                  <a:pt x="4467243" y="4773799"/>
                </a:lnTo>
                <a:lnTo>
                  <a:pt x="4419074" y="4776351"/>
                </a:lnTo>
                <a:lnTo>
                  <a:pt x="4370586" y="4778265"/>
                </a:lnTo>
                <a:lnTo>
                  <a:pt x="4321461" y="4779541"/>
                </a:lnTo>
                <a:lnTo>
                  <a:pt x="4271697" y="4779860"/>
                </a:lnTo>
                <a:lnTo>
                  <a:pt x="4222252" y="4779541"/>
                </a:lnTo>
                <a:lnTo>
                  <a:pt x="4171532" y="4778584"/>
                </a:lnTo>
                <a:lnTo>
                  <a:pt x="4120811" y="4777627"/>
                </a:lnTo>
                <a:lnTo>
                  <a:pt x="4069453" y="4775394"/>
                </a:lnTo>
                <a:lnTo>
                  <a:pt x="4017775" y="4772523"/>
                </a:lnTo>
                <a:lnTo>
                  <a:pt x="3965778" y="4769652"/>
                </a:lnTo>
                <a:lnTo>
                  <a:pt x="3913463" y="4765824"/>
                </a:lnTo>
                <a:lnTo>
                  <a:pt x="3861147" y="4761358"/>
                </a:lnTo>
                <a:lnTo>
                  <a:pt x="3799899" y="4754340"/>
                </a:lnTo>
                <a:lnTo>
                  <a:pt x="3738971" y="4747322"/>
                </a:lnTo>
                <a:lnTo>
                  <a:pt x="3678042" y="4740942"/>
                </a:lnTo>
                <a:lnTo>
                  <a:pt x="3617433" y="4735519"/>
                </a:lnTo>
                <a:lnTo>
                  <a:pt x="3556823" y="4731053"/>
                </a:lnTo>
                <a:lnTo>
                  <a:pt x="3496214" y="4727544"/>
                </a:lnTo>
                <a:lnTo>
                  <a:pt x="3435923" y="4724354"/>
                </a:lnTo>
                <a:lnTo>
                  <a:pt x="3375633" y="4722440"/>
                </a:lnTo>
                <a:lnTo>
                  <a:pt x="3315661" y="4721802"/>
                </a:lnTo>
                <a:lnTo>
                  <a:pt x="3255690" y="4721802"/>
                </a:lnTo>
                <a:lnTo>
                  <a:pt x="3196037" y="4722759"/>
                </a:lnTo>
                <a:lnTo>
                  <a:pt x="3136385" y="4724673"/>
                </a:lnTo>
                <a:lnTo>
                  <a:pt x="3077370" y="4728182"/>
                </a:lnTo>
                <a:lnTo>
                  <a:pt x="3018355" y="4732329"/>
                </a:lnTo>
                <a:lnTo>
                  <a:pt x="2959660" y="4738071"/>
                </a:lnTo>
                <a:lnTo>
                  <a:pt x="2901284" y="4745089"/>
                </a:lnTo>
                <a:lnTo>
                  <a:pt x="2842588" y="4753064"/>
                </a:lnTo>
                <a:lnTo>
                  <a:pt x="2785168" y="4762315"/>
                </a:lnTo>
                <a:lnTo>
                  <a:pt x="2727430" y="4772842"/>
                </a:lnTo>
                <a:lnTo>
                  <a:pt x="2669691" y="4785283"/>
                </a:lnTo>
                <a:lnTo>
                  <a:pt x="2612590" y="4798681"/>
                </a:lnTo>
                <a:lnTo>
                  <a:pt x="2555809" y="4813355"/>
                </a:lnTo>
                <a:lnTo>
                  <a:pt x="2499666" y="4829943"/>
                </a:lnTo>
                <a:lnTo>
                  <a:pt x="2443522" y="4847488"/>
                </a:lnTo>
                <a:lnTo>
                  <a:pt x="2387697" y="4866946"/>
                </a:lnTo>
                <a:lnTo>
                  <a:pt x="2332511" y="4888000"/>
                </a:lnTo>
                <a:lnTo>
                  <a:pt x="2277324" y="4910968"/>
                </a:lnTo>
                <a:lnTo>
                  <a:pt x="2222775" y="4935212"/>
                </a:lnTo>
                <a:lnTo>
                  <a:pt x="2168546" y="4961370"/>
                </a:lnTo>
                <a:lnTo>
                  <a:pt x="2114954" y="4988803"/>
                </a:lnTo>
                <a:lnTo>
                  <a:pt x="2061363" y="5018789"/>
                </a:lnTo>
                <a:lnTo>
                  <a:pt x="2008728" y="5050051"/>
                </a:lnTo>
                <a:lnTo>
                  <a:pt x="1952584" y="5083227"/>
                </a:lnTo>
                <a:lnTo>
                  <a:pt x="1896122" y="5114807"/>
                </a:lnTo>
                <a:lnTo>
                  <a:pt x="1838702" y="5144793"/>
                </a:lnTo>
                <a:lnTo>
                  <a:pt x="1781602" y="5172546"/>
                </a:lnTo>
                <a:lnTo>
                  <a:pt x="1723544" y="5199023"/>
                </a:lnTo>
                <a:lnTo>
                  <a:pt x="1664849" y="5223586"/>
                </a:lnTo>
                <a:lnTo>
                  <a:pt x="1606153" y="5246553"/>
                </a:lnTo>
                <a:lnTo>
                  <a:pt x="1546501" y="5267926"/>
                </a:lnTo>
                <a:lnTo>
                  <a:pt x="1486848" y="5287385"/>
                </a:lnTo>
                <a:lnTo>
                  <a:pt x="1426558" y="5305568"/>
                </a:lnTo>
                <a:lnTo>
                  <a:pt x="1365948" y="5322156"/>
                </a:lnTo>
                <a:lnTo>
                  <a:pt x="1304700" y="5336830"/>
                </a:lnTo>
                <a:lnTo>
                  <a:pt x="1243134" y="5350866"/>
                </a:lnTo>
                <a:lnTo>
                  <a:pt x="1181248" y="5362669"/>
                </a:lnTo>
                <a:lnTo>
                  <a:pt x="1118725" y="5373196"/>
                </a:lnTo>
                <a:lnTo>
                  <a:pt x="1056201" y="5382446"/>
                </a:lnTo>
                <a:lnTo>
                  <a:pt x="993040" y="5390421"/>
                </a:lnTo>
                <a:lnTo>
                  <a:pt x="929240" y="5396801"/>
                </a:lnTo>
                <a:lnTo>
                  <a:pt x="865441" y="5401905"/>
                </a:lnTo>
                <a:lnTo>
                  <a:pt x="801003" y="5406052"/>
                </a:lnTo>
                <a:lnTo>
                  <a:pt x="735928" y="5408285"/>
                </a:lnTo>
                <a:lnTo>
                  <a:pt x="671171" y="5409880"/>
                </a:lnTo>
                <a:lnTo>
                  <a:pt x="605458" y="5410199"/>
                </a:lnTo>
                <a:lnTo>
                  <a:pt x="539744" y="5409242"/>
                </a:lnTo>
                <a:lnTo>
                  <a:pt x="473393" y="5407328"/>
                </a:lnTo>
                <a:lnTo>
                  <a:pt x="406722" y="5403819"/>
                </a:lnTo>
                <a:lnTo>
                  <a:pt x="339733" y="5399672"/>
                </a:lnTo>
                <a:lnTo>
                  <a:pt x="272743" y="5394249"/>
                </a:lnTo>
                <a:lnTo>
                  <a:pt x="205116" y="5387869"/>
                </a:lnTo>
                <a:lnTo>
                  <a:pt x="136850" y="5380532"/>
                </a:lnTo>
                <a:lnTo>
                  <a:pt x="68585" y="5372239"/>
                </a:lnTo>
                <a:lnTo>
                  <a:pt x="0" y="5362669"/>
                </a:lnTo>
                <a:lnTo>
                  <a:pt x="0" y="659049"/>
                </a:lnTo>
                <a:lnTo>
                  <a:pt x="57420" y="587913"/>
                </a:lnTo>
                <a:lnTo>
                  <a:pt x="117072" y="520604"/>
                </a:lnTo>
                <a:lnTo>
                  <a:pt x="178639" y="457762"/>
                </a:lnTo>
                <a:lnTo>
                  <a:pt x="241800" y="398747"/>
                </a:lnTo>
                <a:lnTo>
                  <a:pt x="306238" y="344199"/>
                </a:lnTo>
                <a:lnTo>
                  <a:pt x="371951" y="293478"/>
                </a:lnTo>
                <a:lnTo>
                  <a:pt x="439579" y="246585"/>
                </a:lnTo>
                <a:lnTo>
                  <a:pt x="508163" y="204159"/>
                </a:lnTo>
                <a:lnTo>
                  <a:pt x="578662" y="165560"/>
                </a:lnTo>
                <a:lnTo>
                  <a:pt x="650117" y="131427"/>
                </a:lnTo>
                <a:lnTo>
                  <a:pt x="722211" y="100803"/>
                </a:lnTo>
                <a:lnTo>
                  <a:pt x="795899" y="74327"/>
                </a:lnTo>
                <a:lnTo>
                  <a:pt x="870545" y="51678"/>
                </a:lnTo>
                <a:lnTo>
                  <a:pt x="945828" y="33495"/>
                </a:lnTo>
                <a:lnTo>
                  <a:pt x="1022069" y="19459"/>
                </a:lnTo>
                <a:lnTo>
                  <a:pt x="1099266" y="8613"/>
                </a:lnTo>
                <a:lnTo>
                  <a:pt x="1176782" y="25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8300" y="-666846"/>
            <a:ext cx="6743700" cy="6839047"/>
          </a:xfrm>
          <a:custGeom>
            <a:avLst/>
            <a:gdLst>
              <a:gd name="connsiteX0" fmla="*/ 6743700 w 6743700"/>
              <a:gd name="connsiteY0" fmla="*/ 0 h 6839047"/>
              <a:gd name="connsiteX1" fmla="*/ 6743700 w 6743700"/>
              <a:gd name="connsiteY1" fmla="*/ 6839047 h 6839047"/>
              <a:gd name="connsiteX2" fmla="*/ 0 w 6743700"/>
              <a:gd name="connsiteY2" fmla="*/ 5153122 h 6839047"/>
              <a:gd name="connsiteX3" fmla="*/ 0 w 6743700"/>
              <a:gd name="connsiteY3" fmla="*/ 1685925 h 6839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43700" h="6839047">
                <a:moveTo>
                  <a:pt x="6743700" y="0"/>
                </a:moveTo>
                <a:lnTo>
                  <a:pt x="6743700" y="6839047"/>
                </a:lnTo>
                <a:lnTo>
                  <a:pt x="0" y="5153122"/>
                </a:lnTo>
                <a:lnTo>
                  <a:pt x="0" y="168592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286637"/>
            <a:ext cx="6941035" cy="4284727"/>
          </a:xfrm>
          <a:custGeom>
            <a:avLst/>
            <a:gdLst>
              <a:gd name="connsiteX0" fmla="*/ 0 w 6941035"/>
              <a:gd name="connsiteY0" fmla="*/ 0 h 4284727"/>
              <a:gd name="connsiteX1" fmla="*/ 4733202 w 6941035"/>
              <a:gd name="connsiteY1" fmla="*/ 0 h 4284727"/>
              <a:gd name="connsiteX2" fmla="*/ 6941035 w 6941035"/>
              <a:gd name="connsiteY2" fmla="*/ 4284727 h 4284727"/>
              <a:gd name="connsiteX3" fmla="*/ 0 w 6941035"/>
              <a:gd name="connsiteY3" fmla="*/ 4284727 h 42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1035" h="4284727">
                <a:moveTo>
                  <a:pt x="0" y="0"/>
                </a:moveTo>
                <a:lnTo>
                  <a:pt x="4733202" y="0"/>
                </a:lnTo>
                <a:lnTo>
                  <a:pt x="6941035" y="4284727"/>
                </a:lnTo>
                <a:lnTo>
                  <a:pt x="0" y="428472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2933700"/>
            <a:ext cx="6076950" cy="3924300"/>
          </a:xfrm>
          <a:custGeom>
            <a:avLst/>
            <a:gdLst>
              <a:gd name="connsiteX0" fmla="*/ 0 w 12192000"/>
              <a:gd name="connsiteY0" fmla="*/ 0 h 3924300"/>
              <a:gd name="connsiteX1" fmla="*/ 12192000 w 12192000"/>
              <a:gd name="connsiteY1" fmla="*/ 0 h 3924300"/>
              <a:gd name="connsiteX2" fmla="*/ 12192000 w 12192000"/>
              <a:gd name="connsiteY2" fmla="*/ 3924300 h 3924300"/>
              <a:gd name="connsiteX3" fmla="*/ 0 w 12192000"/>
              <a:gd name="connsiteY3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24300">
                <a:moveTo>
                  <a:pt x="0" y="0"/>
                </a:moveTo>
                <a:lnTo>
                  <a:pt x="12192000" y="0"/>
                </a:lnTo>
                <a:lnTo>
                  <a:pt x="12192000" y="3924300"/>
                </a:lnTo>
                <a:lnTo>
                  <a:pt x="0" y="39243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1008138"/>
            <a:ext cx="12192000" cy="4969289"/>
          </a:xfrm>
          <a:custGeom>
            <a:avLst/>
            <a:gdLst>
              <a:gd name="connsiteX0" fmla="*/ 1 w 12192000"/>
              <a:gd name="connsiteY0" fmla="*/ 0 h 4969289"/>
              <a:gd name="connsiteX1" fmla="*/ 4218173 w 12192000"/>
              <a:gd name="connsiteY1" fmla="*/ 12596 h 4969289"/>
              <a:gd name="connsiteX2" fmla="*/ 4460596 w 12192000"/>
              <a:gd name="connsiteY2" fmla="*/ 255020 h 4969289"/>
              <a:gd name="connsiteX3" fmla="*/ 12192000 w 12192000"/>
              <a:gd name="connsiteY3" fmla="*/ 255020 h 4969289"/>
              <a:gd name="connsiteX4" fmla="*/ 12192000 w 12192000"/>
              <a:gd name="connsiteY4" fmla="*/ 4750819 h 4969289"/>
              <a:gd name="connsiteX5" fmla="*/ 12191999 w 12192000"/>
              <a:gd name="connsiteY5" fmla="*/ 4750819 h 4969289"/>
              <a:gd name="connsiteX6" fmla="*/ 12191999 w 12192000"/>
              <a:gd name="connsiteY6" fmla="*/ 4969289 h 4969289"/>
              <a:gd name="connsiteX7" fmla="*/ 8119280 w 12192000"/>
              <a:gd name="connsiteY7" fmla="*/ 4957128 h 4969289"/>
              <a:gd name="connsiteX8" fmla="*/ 7912971 w 12192000"/>
              <a:gd name="connsiteY8" fmla="*/ 4750819 h 4969289"/>
              <a:gd name="connsiteX9" fmla="*/ 0 w 12192000"/>
              <a:gd name="connsiteY9" fmla="*/ 4750819 h 4969289"/>
              <a:gd name="connsiteX10" fmla="*/ 0 w 12192000"/>
              <a:gd name="connsiteY10" fmla="*/ 255020 h 4969289"/>
              <a:gd name="connsiteX11" fmla="*/ 1 w 12192000"/>
              <a:gd name="connsiteY11" fmla="*/ 255020 h 4969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969289">
                <a:moveTo>
                  <a:pt x="1" y="0"/>
                </a:moveTo>
                <a:lnTo>
                  <a:pt x="4218173" y="12596"/>
                </a:lnTo>
                <a:lnTo>
                  <a:pt x="4460596" y="255020"/>
                </a:lnTo>
                <a:lnTo>
                  <a:pt x="12192000" y="255020"/>
                </a:lnTo>
                <a:lnTo>
                  <a:pt x="12192000" y="4750819"/>
                </a:lnTo>
                <a:lnTo>
                  <a:pt x="12191999" y="4750819"/>
                </a:lnTo>
                <a:lnTo>
                  <a:pt x="12191999" y="4969289"/>
                </a:lnTo>
                <a:lnTo>
                  <a:pt x="8119280" y="4957128"/>
                </a:lnTo>
                <a:lnTo>
                  <a:pt x="7912971" y="4750819"/>
                </a:lnTo>
                <a:lnTo>
                  <a:pt x="0" y="4750819"/>
                </a:lnTo>
                <a:lnTo>
                  <a:pt x="0" y="255020"/>
                </a:lnTo>
                <a:lnTo>
                  <a:pt x="1" y="25502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1577277"/>
            <a:ext cx="6533650" cy="4284727"/>
          </a:xfrm>
          <a:custGeom>
            <a:avLst/>
            <a:gdLst>
              <a:gd name="connsiteX0" fmla="*/ 0 w 6533650"/>
              <a:gd name="connsiteY0" fmla="*/ 0 h 4284727"/>
              <a:gd name="connsiteX1" fmla="*/ 4322767 w 6533650"/>
              <a:gd name="connsiteY1" fmla="*/ 0 h 4284727"/>
              <a:gd name="connsiteX2" fmla="*/ 6533650 w 6533650"/>
              <a:gd name="connsiteY2" fmla="*/ 4284727 h 4284727"/>
              <a:gd name="connsiteX3" fmla="*/ 0 w 6533650"/>
              <a:gd name="connsiteY3" fmla="*/ 4284727 h 42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3650" h="4284727">
                <a:moveTo>
                  <a:pt x="0" y="0"/>
                </a:moveTo>
                <a:lnTo>
                  <a:pt x="4322767" y="0"/>
                </a:lnTo>
                <a:lnTo>
                  <a:pt x="6533650" y="4284727"/>
                </a:lnTo>
                <a:lnTo>
                  <a:pt x="0" y="428472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Измените мастер-подпись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ru-RU" dirty="0" smtClean="0"/>
              <a:t>Измените мастер-подпись</a:t>
            </a:r>
            <a:endParaRPr lang="en-US" dirty="0" smtClean="0"/>
          </a:p>
          <a:p>
            <a:pPr lvl="1"/>
            <a:r>
              <a:rPr lang="ru-RU" dirty="0" smtClean="0"/>
              <a:t>Второй уровень</a:t>
            </a:r>
            <a:endParaRPr lang="en-US" dirty="0" smtClean="0"/>
          </a:p>
          <a:p>
            <a:pPr lvl="2"/>
            <a:r>
              <a:rPr lang="ru-RU" dirty="0" smtClean="0"/>
              <a:t>Третий уровень</a:t>
            </a:r>
            <a:endParaRPr lang="en-US" dirty="0"/>
          </a:p>
          <a:p>
            <a:pPr lvl="3"/>
            <a:r>
              <a:rPr lang="ru-RU" dirty="0" smtClean="0"/>
              <a:t>Четвертый уровень</a:t>
            </a:r>
            <a:endParaRPr lang="en-US" dirty="0"/>
          </a:p>
          <a:p>
            <a:pPr lvl="4"/>
            <a:r>
              <a:rPr lang="ru-RU" dirty="0" smtClean="0"/>
              <a:t>Пятый уровень</a:t>
            </a:r>
            <a:endParaRPr lang="en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2654B-E1BF-4EDE-B51E-FF90B86AD82F}" type="datetimeFigureOut">
              <a:rPr lang="en-ID" smtClean="0"/>
              <a:t>27/05/2023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9D27FC-04AB-4DC0-AFD6-C87C1444AAE9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967455" y="2903970"/>
            <a:ext cx="1578036" cy="1578036"/>
          </a:xfrm>
          <a:custGeom>
            <a:avLst/>
            <a:gdLst>
              <a:gd name="connsiteX0" fmla="*/ 789018 w 1578036"/>
              <a:gd name="connsiteY0" fmla="*/ 0 h 1578036"/>
              <a:gd name="connsiteX1" fmla="*/ 1578036 w 1578036"/>
              <a:gd name="connsiteY1" fmla="*/ 789018 h 1578036"/>
              <a:gd name="connsiteX2" fmla="*/ 789018 w 1578036"/>
              <a:gd name="connsiteY2" fmla="*/ 1578036 h 1578036"/>
              <a:gd name="connsiteX3" fmla="*/ 0 w 1578036"/>
              <a:gd name="connsiteY3" fmla="*/ 789018 h 1578036"/>
              <a:gd name="connsiteX4" fmla="*/ 789018 w 1578036"/>
              <a:gd name="connsiteY4" fmla="*/ 0 h 157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8036" h="1578036">
                <a:moveTo>
                  <a:pt x="789018" y="0"/>
                </a:moveTo>
                <a:cubicBezTo>
                  <a:pt x="1224781" y="0"/>
                  <a:pt x="1578036" y="353255"/>
                  <a:pt x="1578036" y="789018"/>
                </a:cubicBezTo>
                <a:cubicBezTo>
                  <a:pt x="1578036" y="1224781"/>
                  <a:pt x="1224781" y="1578036"/>
                  <a:pt x="789018" y="1578036"/>
                </a:cubicBezTo>
                <a:cubicBezTo>
                  <a:pt x="353255" y="1578036"/>
                  <a:pt x="0" y="1224781"/>
                  <a:pt x="0" y="789018"/>
                </a:cubicBezTo>
                <a:cubicBezTo>
                  <a:pt x="0" y="353255"/>
                  <a:pt x="353255" y="0"/>
                  <a:pt x="78901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614043" y="1982444"/>
            <a:ext cx="1578036" cy="1578036"/>
          </a:xfrm>
          <a:custGeom>
            <a:avLst/>
            <a:gdLst>
              <a:gd name="connsiteX0" fmla="*/ 789018 w 1578036"/>
              <a:gd name="connsiteY0" fmla="*/ 0 h 1578036"/>
              <a:gd name="connsiteX1" fmla="*/ 1578036 w 1578036"/>
              <a:gd name="connsiteY1" fmla="*/ 789018 h 1578036"/>
              <a:gd name="connsiteX2" fmla="*/ 789018 w 1578036"/>
              <a:gd name="connsiteY2" fmla="*/ 1578036 h 1578036"/>
              <a:gd name="connsiteX3" fmla="*/ 0 w 1578036"/>
              <a:gd name="connsiteY3" fmla="*/ 789018 h 1578036"/>
              <a:gd name="connsiteX4" fmla="*/ 789018 w 1578036"/>
              <a:gd name="connsiteY4" fmla="*/ 0 h 157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8036" h="1578036">
                <a:moveTo>
                  <a:pt x="789018" y="0"/>
                </a:moveTo>
                <a:cubicBezTo>
                  <a:pt x="1224781" y="0"/>
                  <a:pt x="1578036" y="353255"/>
                  <a:pt x="1578036" y="789018"/>
                </a:cubicBezTo>
                <a:cubicBezTo>
                  <a:pt x="1578036" y="1224781"/>
                  <a:pt x="1224781" y="1578036"/>
                  <a:pt x="789018" y="1578036"/>
                </a:cubicBezTo>
                <a:cubicBezTo>
                  <a:pt x="353255" y="1578036"/>
                  <a:pt x="0" y="1224781"/>
                  <a:pt x="0" y="789018"/>
                </a:cubicBezTo>
                <a:cubicBezTo>
                  <a:pt x="0" y="353255"/>
                  <a:pt x="353255" y="0"/>
                  <a:pt x="78901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9292050" y="2903970"/>
            <a:ext cx="1578036" cy="1578036"/>
          </a:xfrm>
          <a:custGeom>
            <a:avLst/>
            <a:gdLst>
              <a:gd name="connsiteX0" fmla="*/ 789018 w 1578036"/>
              <a:gd name="connsiteY0" fmla="*/ 0 h 1578036"/>
              <a:gd name="connsiteX1" fmla="*/ 1578036 w 1578036"/>
              <a:gd name="connsiteY1" fmla="*/ 789018 h 1578036"/>
              <a:gd name="connsiteX2" fmla="*/ 789018 w 1578036"/>
              <a:gd name="connsiteY2" fmla="*/ 1578036 h 1578036"/>
              <a:gd name="connsiteX3" fmla="*/ 0 w 1578036"/>
              <a:gd name="connsiteY3" fmla="*/ 789018 h 1578036"/>
              <a:gd name="connsiteX4" fmla="*/ 789018 w 1578036"/>
              <a:gd name="connsiteY4" fmla="*/ 0 h 157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8036" h="1578036">
                <a:moveTo>
                  <a:pt x="789018" y="0"/>
                </a:moveTo>
                <a:cubicBezTo>
                  <a:pt x="1224781" y="0"/>
                  <a:pt x="1578036" y="353255"/>
                  <a:pt x="1578036" y="789018"/>
                </a:cubicBezTo>
                <a:cubicBezTo>
                  <a:pt x="1578036" y="1224781"/>
                  <a:pt x="1224781" y="1578036"/>
                  <a:pt x="789018" y="1578036"/>
                </a:cubicBezTo>
                <a:cubicBezTo>
                  <a:pt x="353255" y="1578036"/>
                  <a:pt x="0" y="1224781"/>
                  <a:pt x="0" y="789018"/>
                </a:cubicBezTo>
                <a:cubicBezTo>
                  <a:pt x="0" y="353255"/>
                  <a:pt x="353255" y="0"/>
                  <a:pt x="78901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289448" y="1982444"/>
            <a:ext cx="1578036" cy="1578036"/>
          </a:xfrm>
          <a:custGeom>
            <a:avLst/>
            <a:gdLst>
              <a:gd name="connsiteX0" fmla="*/ 789018 w 1578036"/>
              <a:gd name="connsiteY0" fmla="*/ 0 h 1578036"/>
              <a:gd name="connsiteX1" fmla="*/ 1578036 w 1578036"/>
              <a:gd name="connsiteY1" fmla="*/ 789018 h 1578036"/>
              <a:gd name="connsiteX2" fmla="*/ 789018 w 1578036"/>
              <a:gd name="connsiteY2" fmla="*/ 1578036 h 1578036"/>
              <a:gd name="connsiteX3" fmla="*/ 0 w 1578036"/>
              <a:gd name="connsiteY3" fmla="*/ 789018 h 1578036"/>
              <a:gd name="connsiteX4" fmla="*/ 789018 w 1578036"/>
              <a:gd name="connsiteY4" fmla="*/ 0 h 157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8036" h="1578036">
                <a:moveTo>
                  <a:pt x="789018" y="0"/>
                </a:moveTo>
                <a:cubicBezTo>
                  <a:pt x="1224781" y="0"/>
                  <a:pt x="1578036" y="353255"/>
                  <a:pt x="1578036" y="789018"/>
                </a:cubicBezTo>
                <a:cubicBezTo>
                  <a:pt x="1578036" y="1224781"/>
                  <a:pt x="1224781" y="1578036"/>
                  <a:pt x="789018" y="1578036"/>
                </a:cubicBezTo>
                <a:cubicBezTo>
                  <a:pt x="353255" y="1578036"/>
                  <a:pt x="0" y="1224781"/>
                  <a:pt x="0" y="789018"/>
                </a:cubicBezTo>
                <a:cubicBezTo>
                  <a:pt x="0" y="353255"/>
                  <a:pt x="353255" y="0"/>
                  <a:pt x="78901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8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2680333"/>
            <a:ext cx="6096000" cy="3062676"/>
          </a:xfrm>
          <a:custGeom>
            <a:avLst/>
            <a:gdLst>
              <a:gd name="connsiteX0" fmla="*/ 0 w 6096000"/>
              <a:gd name="connsiteY0" fmla="*/ 0 h 3062676"/>
              <a:gd name="connsiteX1" fmla="*/ 6096000 w 6096000"/>
              <a:gd name="connsiteY1" fmla="*/ 0 h 3062676"/>
              <a:gd name="connsiteX2" fmla="*/ 6096000 w 6096000"/>
              <a:gd name="connsiteY2" fmla="*/ 3062676 h 3062676"/>
              <a:gd name="connsiteX3" fmla="*/ 0 w 6096000"/>
              <a:gd name="connsiteY3" fmla="*/ 3062676 h 306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062676">
                <a:moveTo>
                  <a:pt x="0" y="0"/>
                </a:moveTo>
                <a:lnTo>
                  <a:pt x="6096000" y="0"/>
                </a:lnTo>
                <a:lnTo>
                  <a:pt x="6096000" y="3062676"/>
                </a:lnTo>
                <a:lnTo>
                  <a:pt x="0" y="306267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936982" y="4010206"/>
            <a:ext cx="363260" cy="363260"/>
          </a:xfrm>
          <a:custGeom>
            <a:avLst/>
            <a:gdLst>
              <a:gd name="connsiteX0" fmla="*/ 181630 w 363260"/>
              <a:gd name="connsiteY0" fmla="*/ 0 h 363260"/>
              <a:gd name="connsiteX1" fmla="*/ 363260 w 363260"/>
              <a:gd name="connsiteY1" fmla="*/ 181630 h 363260"/>
              <a:gd name="connsiteX2" fmla="*/ 181630 w 363260"/>
              <a:gd name="connsiteY2" fmla="*/ 363260 h 363260"/>
              <a:gd name="connsiteX3" fmla="*/ 0 w 363260"/>
              <a:gd name="connsiteY3" fmla="*/ 181630 h 363260"/>
              <a:gd name="connsiteX4" fmla="*/ 181630 w 363260"/>
              <a:gd name="connsiteY4" fmla="*/ 0 h 363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260" h="363260">
                <a:moveTo>
                  <a:pt x="181630" y="0"/>
                </a:moveTo>
                <a:cubicBezTo>
                  <a:pt x="281941" y="0"/>
                  <a:pt x="363260" y="81319"/>
                  <a:pt x="363260" y="181630"/>
                </a:cubicBezTo>
                <a:cubicBezTo>
                  <a:pt x="363260" y="281941"/>
                  <a:pt x="281941" y="363260"/>
                  <a:pt x="181630" y="363260"/>
                </a:cubicBezTo>
                <a:cubicBezTo>
                  <a:pt x="81319" y="363260"/>
                  <a:pt x="0" y="281941"/>
                  <a:pt x="0" y="181630"/>
                </a:cubicBezTo>
                <a:cubicBezTo>
                  <a:pt x="0" y="81319"/>
                  <a:pt x="81319" y="0"/>
                  <a:pt x="18163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900"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1936982" y="4483001"/>
            <a:ext cx="363260" cy="363260"/>
          </a:xfrm>
          <a:custGeom>
            <a:avLst/>
            <a:gdLst>
              <a:gd name="connsiteX0" fmla="*/ 181630 w 363260"/>
              <a:gd name="connsiteY0" fmla="*/ 0 h 363260"/>
              <a:gd name="connsiteX1" fmla="*/ 363260 w 363260"/>
              <a:gd name="connsiteY1" fmla="*/ 181630 h 363260"/>
              <a:gd name="connsiteX2" fmla="*/ 181630 w 363260"/>
              <a:gd name="connsiteY2" fmla="*/ 363260 h 363260"/>
              <a:gd name="connsiteX3" fmla="*/ 0 w 363260"/>
              <a:gd name="connsiteY3" fmla="*/ 181630 h 363260"/>
              <a:gd name="connsiteX4" fmla="*/ 181630 w 363260"/>
              <a:gd name="connsiteY4" fmla="*/ 0 h 363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260" h="363260">
                <a:moveTo>
                  <a:pt x="181630" y="0"/>
                </a:moveTo>
                <a:cubicBezTo>
                  <a:pt x="281941" y="0"/>
                  <a:pt x="363260" y="81319"/>
                  <a:pt x="363260" y="181630"/>
                </a:cubicBezTo>
                <a:cubicBezTo>
                  <a:pt x="363260" y="281941"/>
                  <a:pt x="281941" y="363260"/>
                  <a:pt x="181630" y="363260"/>
                </a:cubicBezTo>
                <a:cubicBezTo>
                  <a:pt x="81319" y="363260"/>
                  <a:pt x="0" y="281941"/>
                  <a:pt x="0" y="181630"/>
                </a:cubicBezTo>
                <a:cubicBezTo>
                  <a:pt x="0" y="81319"/>
                  <a:pt x="81319" y="0"/>
                  <a:pt x="18163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9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936982" y="4955796"/>
            <a:ext cx="363260" cy="363260"/>
          </a:xfrm>
          <a:custGeom>
            <a:avLst/>
            <a:gdLst>
              <a:gd name="connsiteX0" fmla="*/ 181630 w 363260"/>
              <a:gd name="connsiteY0" fmla="*/ 0 h 363260"/>
              <a:gd name="connsiteX1" fmla="*/ 363260 w 363260"/>
              <a:gd name="connsiteY1" fmla="*/ 181630 h 363260"/>
              <a:gd name="connsiteX2" fmla="*/ 181630 w 363260"/>
              <a:gd name="connsiteY2" fmla="*/ 363260 h 363260"/>
              <a:gd name="connsiteX3" fmla="*/ 0 w 363260"/>
              <a:gd name="connsiteY3" fmla="*/ 181630 h 363260"/>
              <a:gd name="connsiteX4" fmla="*/ 181630 w 363260"/>
              <a:gd name="connsiteY4" fmla="*/ 0 h 363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260" h="363260">
                <a:moveTo>
                  <a:pt x="181630" y="0"/>
                </a:moveTo>
                <a:cubicBezTo>
                  <a:pt x="281941" y="0"/>
                  <a:pt x="363260" y="81319"/>
                  <a:pt x="363260" y="181630"/>
                </a:cubicBezTo>
                <a:cubicBezTo>
                  <a:pt x="363260" y="281941"/>
                  <a:pt x="281941" y="363260"/>
                  <a:pt x="181630" y="363260"/>
                </a:cubicBezTo>
                <a:cubicBezTo>
                  <a:pt x="81319" y="363260"/>
                  <a:pt x="0" y="281941"/>
                  <a:pt x="0" y="181630"/>
                </a:cubicBezTo>
                <a:cubicBezTo>
                  <a:pt x="0" y="81319"/>
                  <a:pt x="81319" y="0"/>
                  <a:pt x="18163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900"/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936982" y="5428591"/>
            <a:ext cx="363260" cy="363260"/>
          </a:xfrm>
          <a:custGeom>
            <a:avLst/>
            <a:gdLst>
              <a:gd name="connsiteX0" fmla="*/ 181630 w 363260"/>
              <a:gd name="connsiteY0" fmla="*/ 0 h 363260"/>
              <a:gd name="connsiteX1" fmla="*/ 363260 w 363260"/>
              <a:gd name="connsiteY1" fmla="*/ 181630 h 363260"/>
              <a:gd name="connsiteX2" fmla="*/ 181630 w 363260"/>
              <a:gd name="connsiteY2" fmla="*/ 363260 h 363260"/>
              <a:gd name="connsiteX3" fmla="*/ 0 w 363260"/>
              <a:gd name="connsiteY3" fmla="*/ 181630 h 363260"/>
              <a:gd name="connsiteX4" fmla="*/ 181630 w 363260"/>
              <a:gd name="connsiteY4" fmla="*/ 0 h 363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260" h="363260">
                <a:moveTo>
                  <a:pt x="181630" y="0"/>
                </a:moveTo>
                <a:cubicBezTo>
                  <a:pt x="281941" y="0"/>
                  <a:pt x="363260" y="81319"/>
                  <a:pt x="363260" y="181630"/>
                </a:cubicBezTo>
                <a:cubicBezTo>
                  <a:pt x="363260" y="281941"/>
                  <a:pt x="281941" y="363260"/>
                  <a:pt x="181630" y="363260"/>
                </a:cubicBezTo>
                <a:cubicBezTo>
                  <a:pt x="81319" y="363260"/>
                  <a:pt x="0" y="281941"/>
                  <a:pt x="0" y="181630"/>
                </a:cubicBezTo>
                <a:cubicBezTo>
                  <a:pt x="0" y="81319"/>
                  <a:pt x="81319" y="0"/>
                  <a:pt x="18163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900"/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936982" y="3537411"/>
            <a:ext cx="363260" cy="363260"/>
          </a:xfrm>
          <a:custGeom>
            <a:avLst/>
            <a:gdLst>
              <a:gd name="connsiteX0" fmla="*/ 181630 w 363260"/>
              <a:gd name="connsiteY0" fmla="*/ 0 h 363260"/>
              <a:gd name="connsiteX1" fmla="*/ 363260 w 363260"/>
              <a:gd name="connsiteY1" fmla="*/ 181630 h 363260"/>
              <a:gd name="connsiteX2" fmla="*/ 181630 w 363260"/>
              <a:gd name="connsiteY2" fmla="*/ 363260 h 363260"/>
              <a:gd name="connsiteX3" fmla="*/ 0 w 363260"/>
              <a:gd name="connsiteY3" fmla="*/ 181630 h 363260"/>
              <a:gd name="connsiteX4" fmla="*/ 181630 w 363260"/>
              <a:gd name="connsiteY4" fmla="*/ 0 h 363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260" h="363260">
                <a:moveTo>
                  <a:pt x="181630" y="0"/>
                </a:moveTo>
                <a:cubicBezTo>
                  <a:pt x="281941" y="0"/>
                  <a:pt x="363260" y="81319"/>
                  <a:pt x="363260" y="181630"/>
                </a:cubicBezTo>
                <a:cubicBezTo>
                  <a:pt x="363260" y="281941"/>
                  <a:pt x="281941" y="363260"/>
                  <a:pt x="181630" y="363260"/>
                </a:cubicBezTo>
                <a:cubicBezTo>
                  <a:pt x="81319" y="363260"/>
                  <a:pt x="0" y="281941"/>
                  <a:pt x="0" y="181630"/>
                </a:cubicBezTo>
                <a:cubicBezTo>
                  <a:pt x="0" y="81319"/>
                  <a:pt x="81319" y="0"/>
                  <a:pt x="18163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900"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9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346700" y="1485900"/>
            <a:ext cx="6845300" cy="3071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931039" y="3082414"/>
            <a:ext cx="5260961" cy="2839414"/>
          </a:xfrm>
          <a:custGeom>
            <a:avLst/>
            <a:gdLst>
              <a:gd name="connsiteX0" fmla="*/ 61899 w 5260961"/>
              <a:gd name="connsiteY0" fmla="*/ 0 h 2839414"/>
              <a:gd name="connsiteX1" fmla="*/ 5199062 w 5260961"/>
              <a:gd name="connsiteY1" fmla="*/ 0 h 2839414"/>
              <a:gd name="connsiteX2" fmla="*/ 5260961 w 5260961"/>
              <a:gd name="connsiteY2" fmla="*/ 61899 h 2839414"/>
              <a:gd name="connsiteX3" fmla="*/ 5260961 w 5260961"/>
              <a:gd name="connsiteY3" fmla="*/ 2777515 h 2839414"/>
              <a:gd name="connsiteX4" fmla="*/ 5199062 w 5260961"/>
              <a:gd name="connsiteY4" fmla="*/ 2839414 h 2839414"/>
              <a:gd name="connsiteX5" fmla="*/ 61899 w 5260961"/>
              <a:gd name="connsiteY5" fmla="*/ 2839414 h 2839414"/>
              <a:gd name="connsiteX6" fmla="*/ 0 w 5260961"/>
              <a:gd name="connsiteY6" fmla="*/ 2777515 h 2839414"/>
              <a:gd name="connsiteX7" fmla="*/ 0 w 5260961"/>
              <a:gd name="connsiteY7" fmla="*/ 61899 h 2839414"/>
              <a:gd name="connsiteX8" fmla="*/ 61899 w 5260961"/>
              <a:gd name="connsiteY8" fmla="*/ 0 h 28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0961" h="2839414">
                <a:moveTo>
                  <a:pt x="61899" y="0"/>
                </a:moveTo>
                <a:lnTo>
                  <a:pt x="5199062" y="0"/>
                </a:lnTo>
                <a:cubicBezTo>
                  <a:pt x="5233248" y="0"/>
                  <a:pt x="5260961" y="27713"/>
                  <a:pt x="5260961" y="61899"/>
                </a:cubicBezTo>
                <a:lnTo>
                  <a:pt x="5260961" y="2777515"/>
                </a:lnTo>
                <a:cubicBezTo>
                  <a:pt x="5260961" y="2811701"/>
                  <a:pt x="5233248" y="2839414"/>
                  <a:pt x="5199062" y="2839414"/>
                </a:cubicBezTo>
                <a:lnTo>
                  <a:pt x="61899" y="2839414"/>
                </a:lnTo>
                <a:cubicBezTo>
                  <a:pt x="27713" y="2839414"/>
                  <a:pt x="0" y="2811701"/>
                  <a:pt x="0" y="2777515"/>
                </a:cubicBezTo>
                <a:lnTo>
                  <a:pt x="0" y="61899"/>
                </a:lnTo>
                <a:cubicBezTo>
                  <a:pt x="0" y="27713"/>
                  <a:pt x="27713" y="0"/>
                  <a:pt x="6189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600700" y="-1"/>
            <a:ext cx="6591300" cy="6030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458066" y="914400"/>
            <a:ext cx="7275870" cy="2964426"/>
          </a:xfrm>
          <a:custGeom>
            <a:avLst/>
            <a:gdLst>
              <a:gd name="connsiteX0" fmla="*/ 0 w 7275870"/>
              <a:gd name="connsiteY0" fmla="*/ 0 h 2964426"/>
              <a:gd name="connsiteX1" fmla="*/ 7275870 w 7275870"/>
              <a:gd name="connsiteY1" fmla="*/ 0 h 2964426"/>
              <a:gd name="connsiteX2" fmla="*/ 7275870 w 7275870"/>
              <a:gd name="connsiteY2" fmla="*/ 2964426 h 2964426"/>
              <a:gd name="connsiteX3" fmla="*/ 0 w 7275870"/>
              <a:gd name="connsiteY3" fmla="*/ 2964426 h 296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5870" h="2964426">
                <a:moveTo>
                  <a:pt x="0" y="0"/>
                </a:moveTo>
                <a:lnTo>
                  <a:pt x="7275870" y="0"/>
                </a:lnTo>
                <a:lnTo>
                  <a:pt x="7275870" y="2964426"/>
                </a:lnTo>
                <a:lnTo>
                  <a:pt x="0" y="296442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8172564" y="529707"/>
            <a:ext cx="2689300" cy="5433840"/>
            <a:chOff x="7106980" y="1143000"/>
            <a:chExt cx="2602174" cy="5257800"/>
          </a:xfrm>
        </p:grpSpPr>
        <p:sp>
          <p:nvSpPr>
            <p:cNvPr id="17" name="Rectangle: Rounded Corners 16"/>
            <p:cNvSpPr/>
            <p:nvPr/>
          </p:nvSpPr>
          <p:spPr>
            <a:xfrm>
              <a:off x="7143837" y="1143000"/>
              <a:ext cx="2529317" cy="5257800"/>
            </a:xfrm>
            <a:prstGeom prst="roundRect">
              <a:avLst>
                <a:gd name="adj" fmla="val 13869"/>
              </a:avLst>
            </a:prstGeom>
            <a:gradFill>
              <a:gsLst>
                <a:gs pos="0">
                  <a:schemeClr val="bg1"/>
                </a:gs>
                <a:gs pos="39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787400" sx="89000" sy="89000" algn="c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18" name="Rectangle: Top Corners Rounded 17"/>
            <p:cNvSpPr/>
            <p:nvPr/>
          </p:nvSpPr>
          <p:spPr>
            <a:xfrm rot="5400000">
              <a:off x="7016980" y="1918800"/>
              <a:ext cx="216000" cy="36000"/>
            </a:xfrm>
            <a:prstGeom prst="round2SameRect">
              <a:avLst>
                <a:gd name="adj1" fmla="val 0"/>
                <a:gd name="adj2" fmla="val 32813"/>
              </a:avLst>
            </a:prstGeom>
            <a:solidFill>
              <a:srgbClr val="6D73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: Top Corners Rounded 18"/>
            <p:cNvSpPr/>
            <p:nvPr/>
          </p:nvSpPr>
          <p:spPr>
            <a:xfrm rot="5400000">
              <a:off x="6926980" y="2920125"/>
              <a:ext cx="396000" cy="36000"/>
            </a:xfrm>
            <a:prstGeom prst="round2SameRect">
              <a:avLst>
                <a:gd name="adj1" fmla="val 0"/>
                <a:gd name="adj2" fmla="val 32813"/>
              </a:avLst>
            </a:prstGeom>
            <a:solidFill>
              <a:srgbClr val="6D73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: Top Corners Rounded 19"/>
            <p:cNvSpPr/>
            <p:nvPr/>
          </p:nvSpPr>
          <p:spPr>
            <a:xfrm rot="5400000">
              <a:off x="6926980" y="2439808"/>
              <a:ext cx="396000" cy="36000"/>
            </a:xfrm>
            <a:prstGeom prst="round2SameRect">
              <a:avLst>
                <a:gd name="adj1" fmla="val 0"/>
                <a:gd name="adj2" fmla="val 32813"/>
              </a:avLst>
            </a:prstGeom>
            <a:solidFill>
              <a:srgbClr val="6D73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: Top Corners Rounded 20"/>
            <p:cNvSpPr/>
            <p:nvPr/>
          </p:nvSpPr>
          <p:spPr>
            <a:xfrm rot="16200000" flipH="1">
              <a:off x="9493154" y="2439808"/>
              <a:ext cx="396000" cy="36000"/>
            </a:xfrm>
            <a:prstGeom prst="round2SameRect">
              <a:avLst>
                <a:gd name="adj1" fmla="val 0"/>
                <a:gd name="adj2" fmla="val 32813"/>
              </a:avLst>
            </a:prstGeom>
            <a:solidFill>
              <a:srgbClr val="6D73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8337330" y="672049"/>
            <a:ext cx="2360654" cy="5149155"/>
          </a:xfrm>
          <a:custGeom>
            <a:avLst/>
            <a:gdLst>
              <a:gd name="connsiteX0" fmla="*/ 220981 w 2360654"/>
              <a:gd name="connsiteY0" fmla="*/ 0 h 5149155"/>
              <a:gd name="connsiteX1" fmla="*/ 523594 w 2360654"/>
              <a:gd name="connsiteY1" fmla="*/ 0 h 5149155"/>
              <a:gd name="connsiteX2" fmla="*/ 523594 w 2360654"/>
              <a:gd name="connsiteY2" fmla="*/ 88326 h 5149155"/>
              <a:gd name="connsiteX3" fmla="*/ 624121 w 2360654"/>
              <a:gd name="connsiteY3" fmla="*/ 189264 h 5149155"/>
              <a:gd name="connsiteX4" fmla="*/ 1733542 w 2360654"/>
              <a:gd name="connsiteY4" fmla="*/ 189264 h 5149155"/>
              <a:gd name="connsiteX5" fmla="*/ 1834070 w 2360654"/>
              <a:gd name="connsiteY5" fmla="*/ 88326 h 5149155"/>
              <a:gd name="connsiteX6" fmla="*/ 1834070 w 2360654"/>
              <a:gd name="connsiteY6" fmla="*/ 0 h 5149155"/>
              <a:gd name="connsiteX7" fmla="*/ 2139674 w 2360654"/>
              <a:gd name="connsiteY7" fmla="*/ 0 h 5149155"/>
              <a:gd name="connsiteX8" fmla="*/ 2360654 w 2360654"/>
              <a:gd name="connsiteY8" fmla="*/ 221882 h 5149155"/>
              <a:gd name="connsiteX9" fmla="*/ 2360654 w 2360654"/>
              <a:gd name="connsiteY9" fmla="*/ 4927273 h 5149155"/>
              <a:gd name="connsiteX10" fmla="*/ 2139674 w 2360654"/>
              <a:gd name="connsiteY10" fmla="*/ 5149155 h 5149155"/>
              <a:gd name="connsiteX11" fmla="*/ 220981 w 2360654"/>
              <a:gd name="connsiteY11" fmla="*/ 5149155 h 5149155"/>
              <a:gd name="connsiteX12" fmla="*/ 0 w 2360654"/>
              <a:gd name="connsiteY12" fmla="*/ 4927273 h 5149155"/>
              <a:gd name="connsiteX13" fmla="*/ 0 w 2360654"/>
              <a:gd name="connsiteY13" fmla="*/ 221882 h 5149155"/>
              <a:gd name="connsiteX14" fmla="*/ 220981 w 2360654"/>
              <a:gd name="connsiteY14" fmla="*/ 0 h 514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60654" h="5149155">
                <a:moveTo>
                  <a:pt x="220981" y="0"/>
                </a:moveTo>
                <a:lnTo>
                  <a:pt x="523594" y="0"/>
                </a:lnTo>
                <a:lnTo>
                  <a:pt x="523594" y="88326"/>
                </a:lnTo>
                <a:cubicBezTo>
                  <a:pt x="523594" y="144072"/>
                  <a:pt x="568602" y="189264"/>
                  <a:pt x="624121" y="189264"/>
                </a:cubicBezTo>
                <a:lnTo>
                  <a:pt x="1733542" y="189264"/>
                </a:lnTo>
                <a:cubicBezTo>
                  <a:pt x="1789062" y="189264"/>
                  <a:pt x="1834070" y="144072"/>
                  <a:pt x="1834070" y="88326"/>
                </a:cubicBezTo>
                <a:lnTo>
                  <a:pt x="1834070" y="0"/>
                </a:lnTo>
                <a:lnTo>
                  <a:pt x="2139674" y="0"/>
                </a:lnTo>
                <a:cubicBezTo>
                  <a:pt x="2261718" y="0"/>
                  <a:pt x="2360654" y="99342"/>
                  <a:pt x="2360654" y="221882"/>
                </a:cubicBezTo>
                <a:lnTo>
                  <a:pt x="2360654" y="4927273"/>
                </a:lnTo>
                <a:cubicBezTo>
                  <a:pt x="2360654" y="5049816"/>
                  <a:pt x="2261718" y="5149155"/>
                  <a:pt x="2139674" y="5149155"/>
                </a:cubicBezTo>
                <a:lnTo>
                  <a:pt x="220981" y="5149155"/>
                </a:lnTo>
                <a:cubicBezTo>
                  <a:pt x="98936" y="5149155"/>
                  <a:pt x="0" y="5049816"/>
                  <a:pt x="0" y="4927273"/>
                </a:cubicBezTo>
                <a:lnTo>
                  <a:pt x="0" y="221882"/>
                </a:lnTo>
                <a:cubicBezTo>
                  <a:pt x="0" y="99342"/>
                  <a:pt x="98936" y="0"/>
                  <a:pt x="2209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 rot="5400000">
            <a:off x="-3281684" y="311783"/>
            <a:ext cx="6234434" cy="6234434"/>
            <a:chOff x="-3281684" y="311783"/>
            <a:chExt cx="6234434" cy="6234434"/>
          </a:xfrm>
        </p:grpSpPr>
        <p:sp>
          <p:nvSpPr>
            <p:cNvPr id="4" name="Oval 3"/>
            <p:cNvSpPr/>
            <p:nvPr/>
          </p:nvSpPr>
          <p:spPr>
            <a:xfrm>
              <a:off x="1536600" y="4497904"/>
              <a:ext cx="181369" cy="181369"/>
            </a:xfrm>
            <a:prstGeom prst="ellipse">
              <a:avLst/>
            </a:prstGeom>
            <a:solidFill>
              <a:schemeClr val="accent4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672329" y="2421971"/>
              <a:ext cx="205223" cy="20522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-2889106" y="704361"/>
              <a:ext cx="5449278" cy="54492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-3281684" y="311783"/>
              <a:ext cx="6234434" cy="6234434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-2309097" y="1284370"/>
              <a:ext cx="4289259" cy="428925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-1784708" y="1808759"/>
              <a:ext cx="3240481" cy="3240481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774941" y="1518036"/>
              <a:ext cx="205223" cy="20522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-2970318" y="2972449"/>
              <a:ext cx="205223" cy="20522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-2154023" y="2314614"/>
              <a:ext cx="205223" cy="20522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-2647629" y="4721494"/>
              <a:ext cx="205223" cy="205223"/>
            </a:xfrm>
            <a:prstGeom prst="ellipse">
              <a:avLst/>
            </a:prstGeom>
            <a:ln>
              <a:solidFill>
                <a:schemeClr val="bg1">
                  <a:lumMod val="85000"/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-656338" y="4895578"/>
              <a:ext cx="181369" cy="181369"/>
            </a:xfrm>
            <a:prstGeom prst="ellipse">
              <a:avLst/>
            </a:prstGeom>
            <a:ln>
              <a:solidFill>
                <a:schemeClr val="bg1">
                  <a:lumMod val="85000"/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 smtClean="0"/>
              <a:t>Измените мастер-подпись</a:t>
            </a:r>
            <a:endParaRPr lang="en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Измените мастер-подпись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2654B-E1BF-4EDE-B51E-FF90B86AD82F}" type="datetimeFigureOut">
              <a:rPr lang="en-ID" smtClean="0"/>
              <a:t>27/05/2023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9D27FC-04AB-4DC0-AFD6-C87C1444AAE9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Измените мастер-подпись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 smtClean="0"/>
              <a:t>Измените мастер-подпись</a:t>
            </a:r>
            <a:endParaRPr lang="en-US" dirty="0" smtClean="0"/>
          </a:p>
          <a:p>
            <a:pPr lvl="1"/>
            <a:r>
              <a:rPr lang="ru-RU" dirty="0" smtClean="0"/>
              <a:t>Второй уровень</a:t>
            </a:r>
            <a:endParaRPr lang="en-US" dirty="0" smtClean="0"/>
          </a:p>
          <a:p>
            <a:pPr lvl="2"/>
            <a:r>
              <a:rPr lang="ru-RU" dirty="0" smtClean="0"/>
              <a:t>Третий уровень</a:t>
            </a:r>
            <a:endParaRPr lang="en-US" dirty="0" smtClean="0"/>
          </a:p>
          <a:p>
            <a:pPr lvl="3"/>
            <a:r>
              <a:rPr lang="ru-RU" dirty="0" smtClean="0"/>
              <a:t>Четвертый уровень</a:t>
            </a:r>
            <a:endParaRPr lang="en-US" dirty="0" smtClean="0"/>
          </a:p>
          <a:p>
            <a:pPr lvl="4"/>
            <a:r>
              <a:rPr lang="ru-RU" dirty="0" smtClean="0"/>
              <a:t>Пятый уровень</a:t>
            </a:r>
            <a:endParaRPr lang="en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 smtClean="0"/>
              <a:t>Измените мастер-подпись</a:t>
            </a:r>
            <a:endParaRPr lang="en-US" dirty="0" smtClean="0"/>
          </a:p>
          <a:p>
            <a:pPr lvl="1"/>
            <a:r>
              <a:rPr lang="ru-RU" dirty="0" smtClean="0"/>
              <a:t>Второй уровень</a:t>
            </a:r>
            <a:endParaRPr lang="en-US" dirty="0" smtClean="0"/>
          </a:p>
          <a:p>
            <a:pPr lvl="2"/>
            <a:r>
              <a:rPr lang="ru-RU" dirty="0" smtClean="0"/>
              <a:t>Третий уровень</a:t>
            </a:r>
            <a:endParaRPr lang="en-US" dirty="0" smtClean="0"/>
          </a:p>
          <a:p>
            <a:pPr lvl="3"/>
            <a:r>
              <a:rPr lang="ru-RU" dirty="0" smtClean="0"/>
              <a:t>Четвертый уровень</a:t>
            </a:r>
            <a:endParaRPr lang="en-US" dirty="0" smtClean="0"/>
          </a:p>
          <a:p>
            <a:pPr lvl="4"/>
            <a:r>
              <a:rPr lang="ru-RU" dirty="0" smtClean="0"/>
              <a:t>Пятый уровень</a:t>
            </a:r>
            <a:endParaRPr lang="en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2654B-E1BF-4EDE-B51E-FF90B86AD82F}" type="datetimeFigureOut">
              <a:rPr lang="en-ID" smtClean="0"/>
              <a:t>27/05/2023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9D27FC-04AB-4DC0-AFD6-C87C1444AAE9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Измените мастер-подпись</a:t>
            </a:r>
            <a:endParaRPr lang="en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Измените мастер-подпись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 smtClean="0"/>
              <a:t>Измените мастер-подпись</a:t>
            </a:r>
            <a:endParaRPr lang="en-US" dirty="0" smtClean="0"/>
          </a:p>
          <a:p>
            <a:pPr lvl="1"/>
            <a:r>
              <a:rPr lang="ru-RU" dirty="0" smtClean="0"/>
              <a:t>Второй уровень</a:t>
            </a:r>
            <a:endParaRPr lang="en-US" dirty="0" smtClean="0"/>
          </a:p>
          <a:p>
            <a:pPr lvl="2"/>
            <a:r>
              <a:rPr lang="ru-RU" dirty="0" smtClean="0"/>
              <a:t>Третий уровень</a:t>
            </a:r>
            <a:endParaRPr lang="en-US" dirty="0" smtClean="0"/>
          </a:p>
          <a:p>
            <a:pPr lvl="3"/>
            <a:r>
              <a:rPr lang="ru-RU" dirty="0" smtClean="0"/>
              <a:t>Четвертый уровень</a:t>
            </a:r>
            <a:endParaRPr lang="en-US" dirty="0" smtClean="0"/>
          </a:p>
          <a:p>
            <a:pPr lvl="4"/>
            <a:r>
              <a:rPr lang="ru-RU" dirty="0" smtClean="0"/>
              <a:t>Пятый уровень</a:t>
            </a:r>
            <a:endParaRPr lang="en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Измените мастер-подпись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 smtClean="0"/>
              <a:t>Измените мастер-подпись</a:t>
            </a:r>
            <a:endParaRPr lang="en-US" dirty="0" smtClean="0"/>
          </a:p>
          <a:p>
            <a:pPr lvl="1"/>
            <a:r>
              <a:rPr lang="ru-RU" dirty="0" smtClean="0"/>
              <a:t>Второй уровень</a:t>
            </a:r>
            <a:endParaRPr lang="en-US" dirty="0" smtClean="0"/>
          </a:p>
          <a:p>
            <a:pPr lvl="2"/>
            <a:r>
              <a:rPr lang="ru-RU" dirty="0" smtClean="0"/>
              <a:t>Третий уровень</a:t>
            </a:r>
            <a:endParaRPr lang="en-US" dirty="0" smtClean="0"/>
          </a:p>
          <a:p>
            <a:pPr lvl="3"/>
            <a:r>
              <a:rPr lang="ru-RU" dirty="0" smtClean="0"/>
              <a:t>Четвертый уровень</a:t>
            </a:r>
            <a:endParaRPr lang="en-US" dirty="0" smtClean="0"/>
          </a:p>
          <a:p>
            <a:pPr lvl="4"/>
            <a:r>
              <a:rPr lang="ru-RU" dirty="0" smtClean="0"/>
              <a:t>Пятый уровень</a:t>
            </a:r>
            <a:endParaRPr lang="en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2654B-E1BF-4EDE-B51E-FF90B86AD82F}" type="datetimeFigureOut">
              <a:rPr lang="en-ID" smtClean="0"/>
              <a:t>27/05/2023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9D27FC-04AB-4DC0-AFD6-C87C1444AAE9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Измените мастер-подпись</a:t>
            </a:r>
            <a:endParaRPr lang="en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2654B-E1BF-4EDE-B51E-FF90B86AD82F}" type="datetimeFigureOut">
              <a:rPr lang="en-ID" smtClean="0"/>
              <a:t>27/05/2023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9D27FC-04AB-4DC0-AFD6-C87C1444AAE9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2654B-E1BF-4EDE-B51E-FF90B86AD82F}" type="datetimeFigureOut">
              <a:rPr lang="en-ID" smtClean="0"/>
              <a:t>27/05/2023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9D27FC-04AB-4DC0-AFD6-C87C1444AAE9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 smtClean="0"/>
              <a:t>Измените мастер-подпись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Измените мастер-подпись</a:t>
            </a:r>
            <a:endParaRPr lang="en-US" dirty="0" smtClean="0"/>
          </a:p>
          <a:p>
            <a:pPr lvl="1"/>
            <a:r>
              <a:rPr lang="ru-RU" dirty="0" smtClean="0"/>
              <a:t>Второй уровень</a:t>
            </a:r>
            <a:endParaRPr lang="en-US" dirty="0" smtClean="0"/>
          </a:p>
          <a:p>
            <a:pPr lvl="2"/>
            <a:r>
              <a:rPr lang="ru-RU" dirty="0" smtClean="0"/>
              <a:t>Третий уровень</a:t>
            </a:r>
            <a:endParaRPr lang="en-US" dirty="0" smtClean="0"/>
          </a:p>
          <a:p>
            <a:pPr lvl="3"/>
            <a:r>
              <a:rPr lang="ru-RU" dirty="0" smtClean="0"/>
              <a:t>Четвертый уровень</a:t>
            </a:r>
            <a:endParaRPr lang="en-US" dirty="0" smtClean="0"/>
          </a:p>
          <a:p>
            <a:pPr lvl="4"/>
            <a:r>
              <a:rPr lang="ru-RU" dirty="0" smtClean="0"/>
              <a:t>Пятый уровень</a:t>
            </a:r>
            <a:endParaRPr lang="en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 smtClean="0"/>
              <a:t>Измените мастер-подпись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2654B-E1BF-4EDE-B51E-FF90B86AD82F}" type="datetimeFigureOut">
              <a:rPr lang="en-ID" smtClean="0"/>
              <a:t>27/05/2023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9D27FC-04AB-4DC0-AFD6-C87C1444AAE9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 smtClean="0"/>
              <a:t>Измените мастер-подпись</a:t>
            </a:r>
            <a:endParaRPr lang="en-ID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 smtClean="0"/>
              <a:t>Измените мастер-подпись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2654B-E1BF-4EDE-B51E-FF90B86AD82F}" type="datetimeFigureOut">
              <a:rPr lang="en-ID" smtClean="0"/>
              <a:t>27/05/2023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9D27FC-04AB-4DC0-AFD6-C87C1444AAE9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10800000" flipV="1">
            <a:off x="9442630" y="178589"/>
            <a:ext cx="243850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260E2A6B-A809-4840-BF14-8648BC0BDF87}" type="slidenum">
              <a:rPr lang="id-ID" sz="6000" b="1" i="0" smtClean="0">
                <a:solidFill>
                  <a:schemeClr val="tx1">
                    <a:lumMod val="75000"/>
                    <a:lumOff val="25000"/>
                    <a:alpha val="18000"/>
                  </a:schemeClr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id-ID" sz="28700" b="1" i="0" dirty="0">
              <a:solidFill>
                <a:schemeClr val="tx1">
                  <a:lumMod val="75000"/>
                  <a:lumOff val="25000"/>
                  <a:alpha val="18000"/>
                </a:schemeClr>
              </a:solidFill>
              <a:latin typeface="Lato" panose="020F05020202040302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485312" y="902936"/>
            <a:ext cx="2479344" cy="2831313"/>
            <a:chOff x="452738" y="374929"/>
            <a:chExt cx="197682" cy="225745"/>
          </a:xfrm>
        </p:grpSpPr>
        <p:grpSp>
          <p:nvGrpSpPr>
            <p:cNvPr id="27" name="Group 26"/>
            <p:cNvGrpSpPr/>
            <p:nvPr userDrawn="1"/>
          </p:nvGrpSpPr>
          <p:grpSpPr>
            <a:xfrm>
              <a:off x="509925" y="422428"/>
              <a:ext cx="83308" cy="130747"/>
              <a:chOff x="195263" y="88900"/>
              <a:chExt cx="114300" cy="179388"/>
            </a:xfrm>
          </p:grpSpPr>
          <p:sp>
            <p:nvSpPr>
              <p:cNvPr id="33" name="AutoShape 3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195263" y="88900"/>
                <a:ext cx="114300" cy="179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5" name="Oval 6"/>
              <p:cNvSpPr>
                <a:spLocks noChangeArrowheads="1"/>
              </p:cNvSpPr>
              <p:nvPr userDrawn="1"/>
            </p:nvSpPr>
            <p:spPr bwMode="auto">
              <a:xfrm>
                <a:off x="235744" y="125413"/>
                <a:ext cx="33338" cy="317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52738" y="374929"/>
              <a:ext cx="197682" cy="225745"/>
              <a:chOff x="-4187825" y="2076450"/>
              <a:chExt cx="3522662" cy="4022725"/>
            </a:xfrm>
            <a:solidFill>
              <a:schemeClr val="accent1"/>
            </a:solidFill>
          </p:grpSpPr>
          <p:sp>
            <p:nvSpPr>
              <p:cNvPr id="29" name="Freeform 5"/>
              <p:cNvSpPr/>
              <p:nvPr/>
            </p:nvSpPr>
            <p:spPr bwMode="auto">
              <a:xfrm>
                <a:off x="-4187825" y="2076450"/>
                <a:ext cx="1671637" cy="1920875"/>
              </a:xfrm>
              <a:custGeom>
                <a:avLst/>
                <a:gdLst>
                  <a:gd name="T0" fmla="*/ 0 w 7373"/>
                  <a:gd name="T1" fmla="*/ 8467 h 8467"/>
                  <a:gd name="T2" fmla="*/ 1275 w 7373"/>
                  <a:gd name="T3" fmla="*/ 8467 h 8467"/>
                  <a:gd name="T4" fmla="*/ 1275 w 7373"/>
                  <a:gd name="T5" fmla="*/ 5156 h 8467"/>
                  <a:gd name="T6" fmla="*/ 7337 w 7373"/>
                  <a:gd name="T7" fmla="*/ 1656 h 8467"/>
                  <a:gd name="T8" fmla="*/ 7373 w 7373"/>
                  <a:gd name="T9" fmla="*/ 0 h 8467"/>
                  <a:gd name="T10" fmla="*/ 0 w 7373"/>
                  <a:gd name="T11" fmla="*/ 4256 h 8467"/>
                  <a:gd name="T12" fmla="*/ 0 w 7373"/>
                  <a:gd name="T13" fmla="*/ 8467 h 8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73" h="8467">
                    <a:moveTo>
                      <a:pt x="0" y="8467"/>
                    </a:moveTo>
                    <a:lnTo>
                      <a:pt x="1275" y="8467"/>
                    </a:lnTo>
                    <a:lnTo>
                      <a:pt x="1275" y="5156"/>
                    </a:lnTo>
                    <a:lnTo>
                      <a:pt x="7337" y="1656"/>
                    </a:lnTo>
                    <a:lnTo>
                      <a:pt x="7373" y="0"/>
                    </a:lnTo>
                    <a:lnTo>
                      <a:pt x="0" y="4256"/>
                    </a:lnTo>
                    <a:lnTo>
                      <a:pt x="0" y="84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0" name="Freeform 6"/>
              <p:cNvSpPr/>
              <p:nvPr/>
            </p:nvSpPr>
            <p:spPr bwMode="auto">
              <a:xfrm>
                <a:off x="-2336800" y="2076450"/>
                <a:ext cx="1671637" cy="1920875"/>
              </a:xfrm>
              <a:custGeom>
                <a:avLst/>
                <a:gdLst>
                  <a:gd name="T0" fmla="*/ 7373 w 7373"/>
                  <a:gd name="T1" fmla="*/ 8467 h 8467"/>
                  <a:gd name="T2" fmla="*/ 6098 w 7373"/>
                  <a:gd name="T3" fmla="*/ 8467 h 8467"/>
                  <a:gd name="T4" fmla="*/ 6098 w 7373"/>
                  <a:gd name="T5" fmla="*/ 5156 h 8467"/>
                  <a:gd name="T6" fmla="*/ 36 w 7373"/>
                  <a:gd name="T7" fmla="*/ 1656 h 8467"/>
                  <a:gd name="T8" fmla="*/ 0 w 7373"/>
                  <a:gd name="T9" fmla="*/ 0 h 8467"/>
                  <a:gd name="T10" fmla="*/ 7373 w 7373"/>
                  <a:gd name="T11" fmla="*/ 4256 h 8467"/>
                  <a:gd name="T12" fmla="*/ 7373 w 7373"/>
                  <a:gd name="T13" fmla="*/ 8467 h 8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73" h="8467">
                    <a:moveTo>
                      <a:pt x="7373" y="8467"/>
                    </a:moveTo>
                    <a:lnTo>
                      <a:pt x="6098" y="8467"/>
                    </a:lnTo>
                    <a:lnTo>
                      <a:pt x="6098" y="5156"/>
                    </a:lnTo>
                    <a:lnTo>
                      <a:pt x="36" y="1656"/>
                    </a:lnTo>
                    <a:lnTo>
                      <a:pt x="0" y="0"/>
                    </a:lnTo>
                    <a:lnTo>
                      <a:pt x="7373" y="4256"/>
                    </a:lnTo>
                    <a:lnTo>
                      <a:pt x="7373" y="84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1" name="Freeform 7"/>
              <p:cNvSpPr/>
              <p:nvPr/>
            </p:nvSpPr>
            <p:spPr bwMode="auto">
              <a:xfrm>
                <a:off x="-4187825" y="4178300"/>
                <a:ext cx="1671637" cy="1920875"/>
              </a:xfrm>
              <a:custGeom>
                <a:avLst/>
                <a:gdLst>
                  <a:gd name="T0" fmla="*/ 0 w 7373"/>
                  <a:gd name="T1" fmla="*/ 0 h 8467"/>
                  <a:gd name="T2" fmla="*/ 1275 w 7373"/>
                  <a:gd name="T3" fmla="*/ 0 h 8467"/>
                  <a:gd name="T4" fmla="*/ 1275 w 7373"/>
                  <a:gd name="T5" fmla="*/ 3311 h 8467"/>
                  <a:gd name="T6" fmla="*/ 7337 w 7373"/>
                  <a:gd name="T7" fmla="*/ 6811 h 8467"/>
                  <a:gd name="T8" fmla="*/ 7373 w 7373"/>
                  <a:gd name="T9" fmla="*/ 8467 h 8467"/>
                  <a:gd name="T10" fmla="*/ 0 w 7373"/>
                  <a:gd name="T11" fmla="*/ 4211 h 8467"/>
                  <a:gd name="T12" fmla="*/ 0 w 7373"/>
                  <a:gd name="T13" fmla="*/ 0 h 8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73" h="8467">
                    <a:moveTo>
                      <a:pt x="0" y="0"/>
                    </a:moveTo>
                    <a:lnTo>
                      <a:pt x="1275" y="0"/>
                    </a:lnTo>
                    <a:lnTo>
                      <a:pt x="1275" y="3311"/>
                    </a:lnTo>
                    <a:lnTo>
                      <a:pt x="7337" y="6811"/>
                    </a:lnTo>
                    <a:lnTo>
                      <a:pt x="7373" y="8467"/>
                    </a:lnTo>
                    <a:lnTo>
                      <a:pt x="0" y="42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2" name="Freeform 8"/>
              <p:cNvSpPr/>
              <p:nvPr/>
            </p:nvSpPr>
            <p:spPr bwMode="auto">
              <a:xfrm>
                <a:off x="-2336800" y="4178300"/>
                <a:ext cx="1671637" cy="1920875"/>
              </a:xfrm>
              <a:custGeom>
                <a:avLst/>
                <a:gdLst>
                  <a:gd name="T0" fmla="*/ 7373 w 7373"/>
                  <a:gd name="T1" fmla="*/ 0 h 8467"/>
                  <a:gd name="T2" fmla="*/ 6098 w 7373"/>
                  <a:gd name="T3" fmla="*/ 0 h 8467"/>
                  <a:gd name="T4" fmla="*/ 6098 w 7373"/>
                  <a:gd name="T5" fmla="*/ 3311 h 8467"/>
                  <a:gd name="T6" fmla="*/ 36 w 7373"/>
                  <a:gd name="T7" fmla="*/ 6811 h 8467"/>
                  <a:gd name="T8" fmla="*/ 0 w 7373"/>
                  <a:gd name="T9" fmla="*/ 8467 h 8467"/>
                  <a:gd name="T10" fmla="*/ 7373 w 7373"/>
                  <a:gd name="T11" fmla="*/ 4211 h 8467"/>
                  <a:gd name="T12" fmla="*/ 7373 w 7373"/>
                  <a:gd name="T13" fmla="*/ 0 h 8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73" h="8467">
                    <a:moveTo>
                      <a:pt x="7373" y="0"/>
                    </a:moveTo>
                    <a:lnTo>
                      <a:pt x="6098" y="0"/>
                    </a:lnTo>
                    <a:lnTo>
                      <a:pt x="6098" y="3311"/>
                    </a:lnTo>
                    <a:lnTo>
                      <a:pt x="36" y="6811"/>
                    </a:lnTo>
                    <a:lnTo>
                      <a:pt x="0" y="8467"/>
                    </a:lnTo>
                    <a:lnTo>
                      <a:pt x="7373" y="4211"/>
                    </a:lnTo>
                    <a:lnTo>
                      <a:pt x="737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" y="1301839"/>
            <a:ext cx="12192000" cy="4514850"/>
            <a:chOff x="1" y="1258659"/>
            <a:chExt cx="12192000" cy="4514850"/>
          </a:xfrm>
        </p:grpSpPr>
        <p:grpSp>
          <p:nvGrpSpPr>
            <p:cNvPr id="16" name="Group 15"/>
            <p:cNvGrpSpPr/>
            <p:nvPr/>
          </p:nvGrpSpPr>
          <p:grpSpPr>
            <a:xfrm>
              <a:off x="1" y="1258659"/>
              <a:ext cx="12192000" cy="4514850"/>
              <a:chOff x="1" y="1258659"/>
              <a:chExt cx="12192000" cy="4514850"/>
            </a:xfr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</p:grpSpPr>
          <p:sp>
            <p:nvSpPr>
              <p:cNvPr id="3" name="Rectangle 2"/>
              <p:cNvSpPr/>
              <p:nvPr/>
            </p:nvSpPr>
            <p:spPr>
              <a:xfrm>
                <a:off x="1" y="4087583"/>
                <a:ext cx="12192000" cy="168592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" name="Freeform: Shape 3"/>
              <p:cNvSpPr/>
              <p:nvPr/>
            </p:nvSpPr>
            <p:spPr>
              <a:xfrm>
                <a:off x="4218241" y="1258659"/>
                <a:ext cx="7973759" cy="4514850"/>
              </a:xfrm>
              <a:custGeom>
                <a:avLst/>
                <a:gdLst>
                  <a:gd name="connsiteX0" fmla="*/ 1171577 w 4432057"/>
                  <a:gd name="connsiteY0" fmla="*/ 0 h 2343150"/>
                  <a:gd name="connsiteX1" fmla="*/ 4432057 w 4432057"/>
                  <a:gd name="connsiteY1" fmla="*/ 0 h 2343150"/>
                  <a:gd name="connsiteX2" fmla="*/ 4432057 w 4432057"/>
                  <a:gd name="connsiteY2" fmla="*/ 2343150 h 2343150"/>
                  <a:gd name="connsiteX3" fmla="*/ 0 w 4432057"/>
                  <a:gd name="connsiteY3" fmla="*/ 2343150 h 2343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32057" h="2343150">
                    <a:moveTo>
                      <a:pt x="1171577" y="0"/>
                    </a:moveTo>
                    <a:lnTo>
                      <a:pt x="4432057" y="0"/>
                    </a:lnTo>
                    <a:lnTo>
                      <a:pt x="4432057" y="2343150"/>
                    </a:lnTo>
                    <a:lnTo>
                      <a:pt x="0" y="234315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6411678" y="1333283"/>
              <a:ext cx="56173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dirty="0" smtClean="0">
                  <a:solidFill>
                    <a:schemeClr val="bg1"/>
                  </a:solidFill>
                </a:rPr>
                <a:t>Мобильное приложение </a:t>
              </a:r>
              <a:r>
                <a:rPr lang="ru-RU" sz="3200" dirty="0">
                  <a:solidFill>
                    <a:schemeClr val="bg1"/>
                  </a:solidFill>
                </a:rPr>
                <a:t>для изучения неправильных глаголов английского </a:t>
              </a:r>
              <a:r>
                <a:rPr lang="ru-RU" sz="3200" dirty="0" smtClean="0">
                  <a:solidFill>
                    <a:schemeClr val="bg1"/>
                  </a:solidFill>
                </a:rPr>
                <a:t>языка</a:t>
              </a:r>
              <a:endParaRPr lang="en-US" sz="3200" b="1" spc="300" dirty="0">
                <a:solidFill>
                  <a:schemeClr val="bg1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616702" y="3096153"/>
            <a:ext cx="5054598" cy="1384995"/>
            <a:chOff x="6616702" y="3312149"/>
            <a:chExt cx="5054598" cy="1384995"/>
          </a:xfrm>
        </p:grpSpPr>
        <p:sp>
          <p:nvSpPr>
            <p:cNvPr id="43" name="TextBox 42"/>
            <p:cNvSpPr txBox="1"/>
            <p:nvPr/>
          </p:nvSpPr>
          <p:spPr>
            <a:xfrm>
              <a:off x="6616702" y="3312409"/>
              <a:ext cx="5054598" cy="312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ru-RU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997067" y="3312149"/>
              <a:ext cx="429450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ru-RU" sz="2000" dirty="0" smtClean="0">
                  <a:solidFill>
                    <a:schemeClr val="bg1"/>
                  </a:solidFill>
                  <a:sym typeface="+mn-ea"/>
                </a:rPr>
                <a:t>Город</a:t>
              </a:r>
              <a:r>
                <a:rPr lang="ru-RU" sz="2000" dirty="0" smtClean="0">
                  <a:solidFill>
                    <a:schemeClr val="bg1"/>
                  </a:solidFill>
                  <a:sym typeface="+mn-ea"/>
                </a:rPr>
                <a:t>: </a:t>
              </a:r>
              <a:r>
                <a:rPr lang="ru-RU" sz="2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sym typeface="+mn-ea"/>
                </a:rPr>
                <a:t>Арзамас</a:t>
              </a:r>
              <a:r>
                <a:rPr lang="ru-RU" sz="2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sym typeface="+mn-ea"/>
                </a:rPr>
                <a:t>, </a:t>
              </a:r>
              <a:r>
                <a:rPr lang="ru-RU" sz="2000" dirty="0" smtClean="0">
                  <a:solidFill>
                    <a:schemeClr val="bg1"/>
                  </a:solidFill>
                  <a:sym typeface="+mn-ea"/>
                </a:rPr>
                <a:t>ГБПОУ А</a:t>
              </a:r>
              <a:r>
                <a:rPr lang="ru-RU" sz="2000" dirty="0">
                  <a:solidFill>
                    <a:schemeClr val="bg1"/>
                  </a:solidFill>
                  <a:sym typeface="+mn-ea"/>
                </a:rPr>
                <a:t>Т</a:t>
              </a:r>
              <a:r>
                <a:rPr lang="ru-RU" sz="2000" dirty="0" smtClean="0">
                  <a:solidFill>
                    <a:schemeClr val="bg1"/>
                  </a:solidFill>
                  <a:sym typeface="+mn-ea"/>
                </a:rPr>
                <a:t>СП ЦЦОД «</a:t>
              </a:r>
              <a:r>
                <a:rPr lang="en-US" sz="2000" dirty="0" smtClean="0">
                  <a:solidFill>
                    <a:schemeClr val="bg1"/>
                  </a:solidFill>
                  <a:sym typeface="+mn-ea"/>
                </a:rPr>
                <a:t>IT-</a:t>
              </a:r>
              <a:r>
                <a:rPr lang="ru-RU" sz="2000" dirty="0" smtClean="0">
                  <a:solidFill>
                    <a:schemeClr val="bg1"/>
                  </a:solidFill>
                  <a:sym typeface="+mn-ea"/>
                </a:rPr>
                <a:t>куб» Обучающийся: </a:t>
              </a:r>
              <a:r>
                <a:rPr lang="ru-RU" sz="2000" dirty="0">
                  <a:solidFill>
                    <a:schemeClr val="bg1"/>
                  </a:solidFill>
                  <a:sym typeface="+mn-ea"/>
                </a:rPr>
                <a:t> </a:t>
              </a:r>
              <a:r>
                <a:rPr lang="ru-RU" sz="2000" dirty="0" smtClean="0">
                  <a:solidFill>
                    <a:schemeClr val="bg1"/>
                  </a:solidFill>
                  <a:sym typeface="+mn-ea"/>
                </a:rPr>
                <a:t>      </a:t>
              </a:r>
              <a:r>
                <a:rPr lang="ru-RU" sz="2000" dirty="0" err="1" smtClean="0">
                  <a:solidFill>
                    <a:schemeClr val="bg1"/>
                  </a:solidFill>
                  <a:sym typeface="+mn-ea"/>
                </a:rPr>
                <a:t>Каракулов</a:t>
              </a:r>
              <a:r>
                <a:rPr lang="ru-RU" sz="2000" dirty="0" smtClean="0">
                  <a:solidFill>
                    <a:schemeClr val="bg1"/>
                  </a:solidFill>
                  <a:sym typeface="+mn-ea"/>
                </a:rPr>
                <a:t> </a:t>
              </a:r>
              <a:r>
                <a:rPr lang="ru-RU" sz="2000" dirty="0" err="1" smtClean="0">
                  <a:solidFill>
                    <a:schemeClr val="bg1"/>
                  </a:solidFill>
                  <a:sym typeface="+mn-ea"/>
                </a:rPr>
                <a:t>Радомир</a:t>
              </a:r>
              <a:r>
                <a:rPr lang="ru-RU" sz="2000" dirty="0">
                  <a:solidFill>
                    <a:schemeClr val="bg1"/>
                  </a:solidFill>
                  <a:sym typeface="+mn-ea"/>
                </a:rPr>
                <a:t> </a:t>
              </a:r>
              <a:r>
                <a:rPr lang="ru-RU" sz="2000" dirty="0" smtClean="0">
                  <a:solidFill>
                    <a:schemeClr val="bg1"/>
                  </a:solidFill>
                  <a:sym typeface="+mn-ea"/>
                </a:rPr>
                <a:t>Дмитриевич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ru-RU" altLang="en-US" sz="2000" dirty="0" smtClean="0">
                  <a:solidFill>
                    <a:schemeClr val="bg1"/>
                  </a:solidFill>
                </a:rPr>
                <a:t>Педагог: </a:t>
              </a:r>
              <a:r>
                <a:rPr lang="ru-RU" sz="2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sym typeface="+mn-ea"/>
                </a:rPr>
                <a:t>Дятлов А.С.</a:t>
              </a:r>
              <a:endPara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768710" y="2313407"/>
            <a:ext cx="5376821" cy="6419465"/>
            <a:chOff x="1768710" y="2313407"/>
            <a:chExt cx="5376821" cy="6419465"/>
          </a:xfrm>
        </p:grpSpPr>
        <p:sp>
          <p:nvSpPr>
            <p:cNvPr id="11" name="Parallelogram 10"/>
            <p:cNvSpPr/>
            <p:nvPr/>
          </p:nvSpPr>
          <p:spPr>
            <a:xfrm rot="2700000">
              <a:off x="1480192" y="3067533"/>
              <a:ext cx="6419465" cy="4911213"/>
            </a:xfrm>
            <a:prstGeom prst="parallelogram">
              <a:avLst>
                <a:gd name="adj" fmla="val 10059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 flipH="1">
              <a:off x="1768710" y="5178100"/>
              <a:ext cx="2957404" cy="706755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ru-RU" altLang="en-US" sz="4000" dirty="0" smtClean="0">
                  <a:solidFill>
                    <a:schemeClr val="bg1"/>
                  </a:solidFill>
                  <a:ea typeface="Liberation Sans" panose="020B0604020202020204" pitchFamily="34" charset="0"/>
                  <a:cs typeface="Segoe UI" panose="020B0502040204020203" pitchFamily="34" charset="0"/>
                </a:rPr>
                <a:t>31 </a:t>
              </a:r>
              <a:r>
                <a:rPr lang="ru-RU" altLang="en-US" sz="4000" dirty="0" smtClean="0">
                  <a:solidFill>
                    <a:schemeClr val="bg1"/>
                  </a:solidFill>
                  <a:ea typeface="Liberation Sans" panose="020B0604020202020204" pitchFamily="34" charset="0"/>
                  <a:cs typeface="Segoe UI" panose="020B0502040204020203" pitchFamily="34" charset="0"/>
                </a:rPr>
                <a:t>мая</a:t>
              </a:r>
              <a:endParaRPr lang="ru-RU" altLang="en-US" sz="4000" dirty="0">
                <a:solidFill>
                  <a:schemeClr val="bg1"/>
                </a:solidFill>
                <a:ea typeface="Liberation Sans" panose="020B0604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10867" y="5237305"/>
              <a:ext cx="1868623" cy="647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4400" dirty="0" smtClean="0">
                  <a:solidFill>
                    <a:schemeClr val="bg1"/>
                  </a:solidFill>
                </a:rPr>
                <a:t>202</a:t>
              </a:r>
              <a:r>
                <a:rPr lang="ru-RU" sz="4400" dirty="0">
                  <a:solidFill>
                    <a:schemeClr val="bg1"/>
                  </a:solidFill>
                </a:rPr>
                <a:t>3</a:t>
              </a:r>
              <a:endParaRPr lang="ru-RU" sz="4400" dirty="0" smtClean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680" y="1376463"/>
            <a:ext cx="1732608" cy="1894768"/>
          </a:xfrm>
          <a:prstGeom prst="rect">
            <a:avLst/>
          </a:prstGeom>
        </p:spPr>
      </p:pic>
      <p:pic>
        <p:nvPicPr>
          <p:cNvPr id="2" name="Замещающая рамка рисунка 1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5448300" y="102235"/>
            <a:ext cx="6743700" cy="11995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6374765" y="1851025"/>
            <a:ext cx="5344795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altLang="en-US" sz="3600" dirty="0">
                <a:sym typeface="+mn-ea"/>
              </a:rPr>
              <a:t>Разработать </a:t>
            </a:r>
            <a:r>
              <a:rPr lang="ru-RU" altLang="en-US" sz="3600" dirty="0" err="1" smtClean="0">
                <a:sym typeface="+mn-ea"/>
              </a:rPr>
              <a:t>android</a:t>
            </a:r>
            <a:r>
              <a:rPr lang="ru-RU" altLang="en-US" sz="3600" dirty="0" smtClean="0">
                <a:sym typeface="+mn-ea"/>
              </a:rPr>
              <a:t> </a:t>
            </a:r>
            <a:r>
              <a:rPr lang="en-US" altLang="ru-RU" sz="3600" dirty="0" smtClean="0">
                <a:sym typeface="+mn-ea"/>
              </a:rPr>
              <a:t>-</a:t>
            </a:r>
            <a:r>
              <a:rPr lang="ru-RU" altLang="en-US" sz="3600" dirty="0" smtClean="0">
                <a:sym typeface="+mn-ea"/>
              </a:rPr>
              <a:t>приложение, которое поможет </a:t>
            </a:r>
            <a:r>
              <a:rPr lang="ru-RU" altLang="en-US" sz="3600" dirty="0" smtClean="0">
                <a:sym typeface="+mn-ea"/>
              </a:rPr>
              <a:t>в </a:t>
            </a:r>
            <a:r>
              <a:rPr lang="ru-RU" altLang="en-US" sz="3600" dirty="0" smtClean="0">
                <a:sym typeface="+mn-ea"/>
              </a:rPr>
              <a:t>изучении </a:t>
            </a:r>
            <a:r>
              <a:rPr lang="ru-RU" altLang="en-US" sz="3600" dirty="0" smtClean="0">
                <a:sym typeface="+mn-ea"/>
              </a:rPr>
              <a:t>неправильных глаголов английского языка.</a:t>
            </a:r>
            <a:endParaRPr lang="ru-RU" altLang="en-US" sz="3600" dirty="0"/>
          </a:p>
          <a:p>
            <a:pPr>
              <a:lnSpc>
                <a:spcPct val="130000"/>
              </a:lnSpc>
            </a:pPr>
            <a:endParaRPr lang="ru-RU" altLang="en-US" sz="36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ea typeface="Open Sans" panose="020B0606030504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6570" y="876300"/>
            <a:ext cx="5815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ym typeface="+mn-ea"/>
              </a:rPr>
              <a:t>Концепция, основная идея:</a:t>
            </a:r>
            <a:endParaRPr lang="ru-RU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Рисунок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915" y="4728210"/>
            <a:ext cx="1731645" cy="1895475"/>
          </a:xfrm>
          <a:prstGeom prst="rect">
            <a:avLst/>
          </a:prstGeom>
        </p:spPr>
      </p:pic>
      <p:pic>
        <p:nvPicPr>
          <p:cNvPr id="2" name="Замещающая рамка рисунка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475" y="5712460"/>
            <a:ext cx="6441440" cy="1145540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/>
          <p:cNvSpPr/>
          <p:nvPr/>
        </p:nvSpPr>
        <p:spPr>
          <a:xfrm rot="16200000">
            <a:off x="3639820" y="-375920"/>
            <a:ext cx="8176260" cy="8928100"/>
          </a:xfrm>
          <a:custGeom>
            <a:avLst/>
            <a:gdLst>
              <a:gd name="connsiteX0" fmla="*/ 5905501 w 5905501"/>
              <a:gd name="connsiteY0" fmla="*/ 1253703 h 7318140"/>
              <a:gd name="connsiteX1" fmla="*/ 5905500 w 5905501"/>
              <a:gd name="connsiteY1" fmla="*/ 7318140 h 7318140"/>
              <a:gd name="connsiteX2" fmla="*/ 0 w 5905501"/>
              <a:gd name="connsiteY2" fmla="*/ 7318139 h 7318140"/>
              <a:gd name="connsiteX3" fmla="*/ 1829536 w 5905501"/>
              <a:gd name="connsiteY3" fmla="*/ 0 h 7318140"/>
              <a:gd name="connsiteX4" fmla="*/ 5592075 w 5905501"/>
              <a:gd name="connsiteY4" fmla="*/ 0 h 7318140"/>
              <a:gd name="connsiteX5" fmla="*/ 5905501 w 5905501"/>
              <a:gd name="connsiteY5" fmla="*/ 1253703 h 731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5501" h="7318140">
                <a:moveTo>
                  <a:pt x="5905501" y="1253703"/>
                </a:moveTo>
                <a:lnTo>
                  <a:pt x="5905500" y="7318140"/>
                </a:lnTo>
                <a:lnTo>
                  <a:pt x="0" y="7318139"/>
                </a:lnTo>
                <a:lnTo>
                  <a:pt x="1829536" y="0"/>
                </a:lnTo>
                <a:lnTo>
                  <a:pt x="5592075" y="0"/>
                </a:lnTo>
                <a:lnTo>
                  <a:pt x="5905501" y="125370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63899" y="362481"/>
            <a:ext cx="8670925" cy="4973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400" b="1" dirty="0" smtClean="0">
                <a:solidFill>
                  <a:schemeClr val="bg1"/>
                </a:solidFill>
                <a:sym typeface="+mn-ea"/>
              </a:rPr>
              <a:t>Цель</a:t>
            </a:r>
            <a:r>
              <a:rPr lang="en-US" sz="2400" b="1" dirty="0" smtClean="0">
                <a:solidFill>
                  <a:schemeClr val="bg1"/>
                </a:solidFill>
                <a:sym typeface="+mn-ea"/>
              </a:rPr>
              <a:t>:</a:t>
            </a:r>
            <a:r>
              <a:rPr lang="ru-RU" altLang="en-US" sz="2400" b="1" dirty="0" smtClean="0">
                <a:solidFill>
                  <a:schemeClr val="bg1"/>
                </a:solidFill>
                <a:sym typeface="+mn-ea"/>
              </a:rPr>
              <a:t> </a:t>
            </a:r>
            <a:r>
              <a:rPr lang="ru-RU" altLang="en-US" sz="2400" dirty="0" smtClean="0">
                <a:solidFill>
                  <a:schemeClr val="bg1"/>
                </a:solidFill>
                <a:sym typeface="+mn-ea"/>
              </a:rPr>
              <a:t>Разработать мобильное приложение с интуитивно понятным интерфейсом, которое поможет в изучении неправильных глаголов английского языка. </a:t>
            </a:r>
            <a:r>
              <a:rPr lang="en-US" sz="2400" dirty="0" smtClean="0">
                <a:solidFill>
                  <a:schemeClr val="bg1"/>
                </a:solidFill>
                <a:sym typeface="+mn-ea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ru-RU" sz="2400" b="1" dirty="0" smtClean="0">
                <a:solidFill>
                  <a:schemeClr val="bg1"/>
                </a:solidFill>
                <a:sym typeface="+mn-ea"/>
              </a:rPr>
              <a:t>Задачи</a:t>
            </a:r>
            <a:r>
              <a:rPr lang="en-US" sz="2400" b="1" dirty="0" smtClean="0">
                <a:solidFill>
                  <a:schemeClr val="bg1"/>
                </a:solidFill>
                <a:sym typeface="+mn-ea"/>
              </a:rPr>
              <a:t>:</a:t>
            </a:r>
            <a:r>
              <a:rPr lang="ru-RU" altLang="en-US" sz="2400" b="1" dirty="0" smtClean="0">
                <a:solidFill>
                  <a:schemeClr val="bg1"/>
                </a:solidFill>
                <a:sym typeface="+mn-ea"/>
              </a:rPr>
              <a:t>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altLang="en-US" sz="2400" b="1" dirty="0" smtClean="0">
                <a:solidFill>
                  <a:schemeClr val="bg1"/>
                </a:solidFill>
                <a:sym typeface="+mn-ea"/>
              </a:rPr>
              <a:t>Создать привлекательный и интуитивно – понятный пользовательский интерфейс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altLang="en-US" sz="2400" b="1" dirty="0" smtClean="0">
                <a:solidFill>
                  <a:schemeClr val="bg1"/>
                </a:solidFill>
                <a:sym typeface="+mn-ea"/>
              </a:rPr>
              <a:t>Создать базу данных с неправильными глаголами и их формами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altLang="en-US" sz="2400" b="1" dirty="0" smtClean="0">
                <a:solidFill>
                  <a:schemeClr val="bg1"/>
                </a:solidFill>
              </a:rPr>
              <a:t>Создать мобильное приложение</a:t>
            </a:r>
          </a:p>
          <a:p>
            <a:pPr>
              <a:lnSpc>
                <a:spcPct val="130000"/>
              </a:lnSpc>
            </a:pPr>
            <a:endParaRPr lang="ru-RU" sz="1400" dirty="0"/>
          </a:p>
          <a:p>
            <a:pPr>
              <a:lnSpc>
                <a:spcPct val="130000"/>
              </a:lnSpc>
            </a:pPr>
            <a:endParaRPr lang="ru-RU" sz="14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ea typeface="Open Sans" panose="020B0606030504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7175" y="490855"/>
            <a:ext cx="42094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</a:gra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Цель </a:t>
            </a:r>
            <a:r>
              <a:rPr lang="ru-RU" sz="3600" b="1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</a:gra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 задачи проекта: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22" y="4765747"/>
            <a:ext cx="1732608" cy="1894768"/>
          </a:xfrm>
          <a:prstGeom prst="rect">
            <a:avLst/>
          </a:prstGeom>
        </p:spPr>
      </p:pic>
      <p:pic>
        <p:nvPicPr>
          <p:cNvPr id="2" name="Замещающая рамка рисунка 1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2183130" y="5514975"/>
            <a:ext cx="6441440" cy="1145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Замещающая рамка рисунка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3706495" y="5712460"/>
            <a:ext cx="6441440" cy="11455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4000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3045" y="363855"/>
            <a:ext cx="11150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solidFill>
                  <a:schemeClr val="bg1"/>
                </a:solidFill>
                <a:sym typeface="+mn-ea"/>
              </a:rPr>
              <a:t>Функционал мобильного приложения:</a:t>
            </a:r>
            <a:endParaRPr lang="ru-RU" sz="4800" b="1" dirty="0" smtClean="0">
              <a:solidFill>
                <a:schemeClr val="bg1"/>
              </a:solidFill>
              <a:latin typeface="Lato" panose="020F0502020204030203" pitchFamily="34" charset="0"/>
              <a:ea typeface="Open Sans" panose="020B0606030504020204" pitchFamily="34" charset="0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3722" y="1219200"/>
            <a:ext cx="1104455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buAutoNum type="arabicPeriod"/>
            </a:pPr>
            <a:r>
              <a:rPr lang="ru-RU" altLang="en-US" sz="4400" dirty="0" smtClean="0">
                <a:solidFill>
                  <a:schemeClr val="bg1"/>
                </a:solidFill>
                <a:sym typeface="+mn-ea"/>
              </a:rPr>
              <a:t>Просмотр словаря неправильных глаголов</a:t>
            </a:r>
            <a:endParaRPr lang="ru-RU" altLang="en-US" sz="4400" dirty="0" smtClean="0">
              <a:solidFill>
                <a:schemeClr val="bg1"/>
              </a:solidFill>
            </a:endParaRPr>
          </a:p>
          <a:p>
            <a:pPr marL="742950" indent="-742950" algn="l">
              <a:buAutoNum type="arabicPeriod"/>
            </a:pPr>
            <a:r>
              <a:rPr lang="ru-RU" altLang="en-US" sz="4400" dirty="0" smtClean="0">
                <a:solidFill>
                  <a:schemeClr val="bg1"/>
                </a:solidFill>
                <a:sym typeface="+mn-ea"/>
              </a:rPr>
              <a:t>Возможность прохождения 2-х режимов каждого теста</a:t>
            </a:r>
          </a:p>
          <a:p>
            <a:pPr marL="742950" indent="-742950" algn="l">
              <a:buAutoNum type="arabicPeriod"/>
            </a:pPr>
            <a:r>
              <a:rPr lang="ru-RU" altLang="en-US" sz="5400" dirty="0" smtClean="0"/>
              <a:t>Прохождений тестов для проверки знаний</a:t>
            </a:r>
            <a:endParaRPr lang="ru-RU" altLang="en-US" sz="5400" dirty="0" smtClean="0"/>
          </a:p>
          <a:p>
            <a:pPr algn="l"/>
            <a:endParaRPr lang="ru-RU" altLang="en-US" sz="4400" dirty="0" smtClean="0"/>
          </a:p>
        </p:txBody>
      </p:sp>
      <p:sp>
        <p:nvSpPr>
          <p:cNvPr id="26" name="TextBox 25"/>
          <p:cNvSpPr txBox="1"/>
          <p:nvPr/>
        </p:nvSpPr>
        <p:spPr>
          <a:xfrm rot="10800000" flipV="1">
            <a:off x="9442630" y="178589"/>
            <a:ext cx="243850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260E2A6B-A809-4840-BF14-8648BC0BDF87}" type="slidenum">
              <a:rPr lang="id-ID" sz="6000" b="1" i="0" smtClean="0">
                <a:solidFill>
                  <a:schemeClr val="bg1">
                    <a:alpha val="18000"/>
                  </a:schemeClr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fld>
            <a:endParaRPr lang="id-ID" sz="28700" b="1" i="0" dirty="0">
              <a:solidFill>
                <a:schemeClr val="bg1">
                  <a:alpha val="18000"/>
                </a:schemeClr>
              </a:solidFill>
              <a:latin typeface="Lato" panose="020F05020202040302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257" y="4536566"/>
            <a:ext cx="1732608" cy="189476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0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Замещающая рамка рисунка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4803412" y="215298"/>
            <a:ext cx="6441440" cy="1145540"/>
          </a:xfrm>
          <a:prstGeom prst="rect">
            <a:avLst/>
          </a:prstGeom>
        </p:spPr>
      </p:pic>
      <p:sp>
        <p:nvSpPr>
          <p:cNvPr id="17" name="Freeform: Shape 16"/>
          <p:cNvSpPr/>
          <p:nvPr/>
        </p:nvSpPr>
        <p:spPr>
          <a:xfrm flipH="1">
            <a:off x="-3" y="1504315"/>
            <a:ext cx="12192002" cy="5353685"/>
          </a:xfrm>
          <a:custGeom>
            <a:avLst/>
            <a:gdLst>
              <a:gd name="connsiteX0" fmla="*/ 6626535 w 6626535"/>
              <a:gd name="connsiteY0" fmla="*/ 0 h 4284727"/>
              <a:gd name="connsiteX1" fmla="*/ 2107796 w 6626535"/>
              <a:gd name="connsiteY1" fmla="*/ 0 h 4284727"/>
              <a:gd name="connsiteX2" fmla="*/ 0 w 6626535"/>
              <a:gd name="connsiteY2" fmla="*/ 4284727 h 4284727"/>
              <a:gd name="connsiteX3" fmla="*/ 6626535 w 6626535"/>
              <a:gd name="connsiteY3" fmla="*/ 4284727 h 4284727"/>
              <a:gd name="connsiteX4" fmla="*/ 6626535 w 6626535"/>
              <a:gd name="connsiteY4" fmla="*/ 0 h 42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6535" h="4284727">
                <a:moveTo>
                  <a:pt x="6626535" y="0"/>
                </a:moveTo>
                <a:lnTo>
                  <a:pt x="2107796" y="0"/>
                </a:lnTo>
                <a:lnTo>
                  <a:pt x="0" y="4284727"/>
                </a:lnTo>
                <a:lnTo>
                  <a:pt x="6626535" y="4284727"/>
                </a:lnTo>
                <a:lnTo>
                  <a:pt x="662653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b="1" dirty="0" smtClean="0">
                <a:sym typeface="+mn-ea"/>
              </a:rPr>
              <a:t>Интерфейс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b="1" dirty="0" smtClean="0">
                <a:sym typeface="+mn-ea"/>
              </a:rPr>
              <a:t>Просмотр словаря из самых популярных    неправильных глаголов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b="1" dirty="0" smtClean="0">
                <a:sym typeface="+mn-ea"/>
              </a:rPr>
              <a:t>3 типа тестов для проверки знаний пользователя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8721" y="295340"/>
            <a:ext cx="657134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ru-RU" sz="5400" b="1" dirty="0" smtClean="0">
                <a:sym typeface="+mn-ea"/>
              </a:rPr>
              <a:t>Реализовано:</a:t>
            </a:r>
            <a:endParaRPr lang="ru-RU" sz="5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  <a:ea typeface="Open Sans" panose="020B0606030504020204" pitchFamily="34" charset="0"/>
              <a:cs typeface="Open Sans" panose="020B0606030504020204" pitchFamily="34" charset="0"/>
              <a:sym typeface="+mn-ea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266" y="1647793"/>
            <a:ext cx="1732608" cy="189476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0000">
              <a:schemeClr val="accent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55650" y="178435"/>
            <a:ext cx="7164070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  <a:sym typeface="+mn-ea"/>
              </a:rPr>
              <a:t>Дизайн интерфейса прототипа мобильного приложения</a:t>
            </a:r>
            <a:endParaRPr lang="en-US" sz="4000" b="1" dirty="0" smtClean="0">
              <a:solidFill>
                <a:schemeClr val="bg1"/>
              </a:solidFill>
            </a:endParaRPr>
          </a:p>
          <a:p>
            <a:r>
              <a:rPr lang="ru-RU" sz="3600" dirty="0" smtClean="0">
                <a:solidFill>
                  <a:schemeClr val="bg1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76363" y="953789"/>
            <a:ext cx="480926" cy="480926"/>
            <a:chOff x="1242228" y="1496312"/>
            <a:chExt cx="480926" cy="480926"/>
          </a:xfrm>
        </p:grpSpPr>
        <p:sp>
          <p:nvSpPr>
            <p:cNvPr id="54" name="Oval 53"/>
            <p:cNvSpPr/>
            <p:nvPr/>
          </p:nvSpPr>
          <p:spPr>
            <a:xfrm>
              <a:off x="1242228" y="1496312"/>
              <a:ext cx="480926" cy="4809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09600" sx="102000" sy="102000" algn="ctr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Freeform 48"/>
            <p:cNvSpPr>
              <a:spLocks noChangeArrowheads="1"/>
            </p:cNvSpPr>
            <p:nvPr/>
          </p:nvSpPr>
          <p:spPr bwMode="auto">
            <a:xfrm>
              <a:off x="1396399" y="1588161"/>
              <a:ext cx="172584" cy="297228"/>
            </a:xfrm>
            <a:custGeom>
              <a:avLst/>
              <a:gdLst>
                <a:gd name="T0" fmla="*/ 37231344 w 319"/>
                <a:gd name="T1" fmla="*/ 70970385 h 545"/>
                <a:gd name="T2" fmla="*/ 37231344 w 319"/>
                <a:gd name="T3" fmla="*/ 70970385 h 545"/>
                <a:gd name="T4" fmla="*/ 3723170 w 319"/>
                <a:gd name="T5" fmla="*/ 70970385 h 545"/>
                <a:gd name="T6" fmla="*/ 0 w 319"/>
                <a:gd name="T7" fmla="*/ 67186892 h 545"/>
                <a:gd name="T8" fmla="*/ 0 w 319"/>
                <a:gd name="T9" fmla="*/ 3652741 h 545"/>
                <a:gd name="T10" fmla="*/ 3723170 w 319"/>
                <a:gd name="T11" fmla="*/ 0 h 545"/>
                <a:gd name="T12" fmla="*/ 37231344 w 319"/>
                <a:gd name="T13" fmla="*/ 0 h 545"/>
                <a:gd name="T14" fmla="*/ 40826240 w 319"/>
                <a:gd name="T15" fmla="*/ 3652741 h 545"/>
                <a:gd name="T16" fmla="*/ 40826240 w 319"/>
                <a:gd name="T17" fmla="*/ 67186892 h 545"/>
                <a:gd name="T18" fmla="*/ 37231344 w 319"/>
                <a:gd name="T19" fmla="*/ 70970385 h 545"/>
                <a:gd name="T20" fmla="*/ 20926574 w 319"/>
                <a:gd name="T21" fmla="*/ 67186892 h 545"/>
                <a:gd name="T22" fmla="*/ 20926574 w 319"/>
                <a:gd name="T23" fmla="*/ 67186892 h 545"/>
                <a:gd name="T24" fmla="*/ 22723843 w 319"/>
                <a:gd name="T25" fmla="*/ 64447245 h 545"/>
                <a:gd name="T26" fmla="*/ 20926574 w 319"/>
                <a:gd name="T27" fmla="*/ 62620694 h 545"/>
                <a:gd name="T28" fmla="*/ 18230671 w 319"/>
                <a:gd name="T29" fmla="*/ 64447245 h 545"/>
                <a:gd name="T30" fmla="*/ 20926574 w 319"/>
                <a:gd name="T31" fmla="*/ 67186892 h 545"/>
                <a:gd name="T32" fmla="*/ 37231344 w 319"/>
                <a:gd name="T33" fmla="*/ 7305844 h 545"/>
                <a:gd name="T34" fmla="*/ 37231344 w 319"/>
                <a:gd name="T35" fmla="*/ 7305844 h 545"/>
                <a:gd name="T36" fmla="*/ 36332709 w 319"/>
                <a:gd name="T37" fmla="*/ 7305844 h 545"/>
                <a:gd name="T38" fmla="*/ 4621805 w 319"/>
                <a:gd name="T39" fmla="*/ 7305844 h 545"/>
                <a:gd name="T40" fmla="*/ 3723170 w 319"/>
                <a:gd name="T41" fmla="*/ 7305844 h 545"/>
                <a:gd name="T42" fmla="*/ 3723170 w 319"/>
                <a:gd name="T43" fmla="*/ 58967953 h 545"/>
                <a:gd name="T44" fmla="*/ 4621805 w 319"/>
                <a:gd name="T45" fmla="*/ 58967953 h 545"/>
                <a:gd name="T46" fmla="*/ 36332709 w 319"/>
                <a:gd name="T47" fmla="*/ 58967953 h 545"/>
                <a:gd name="T48" fmla="*/ 37231344 w 319"/>
                <a:gd name="T49" fmla="*/ 58967953 h 545"/>
                <a:gd name="T50" fmla="*/ 37231344 w 319"/>
                <a:gd name="T51" fmla="*/ 7305844 h 54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19" h="545">
                  <a:moveTo>
                    <a:pt x="290" y="544"/>
                  </a:moveTo>
                  <a:lnTo>
                    <a:pt x="290" y="544"/>
                  </a:lnTo>
                  <a:cubicBezTo>
                    <a:pt x="29" y="544"/>
                    <a:pt x="29" y="544"/>
                    <a:pt x="29" y="544"/>
                  </a:cubicBezTo>
                  <a:cubicBezTo>
                    <a:pt x="15" y="544"/>
                    <a:pt x="0" y="530"/>
                    <a:pt x="0" y="51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7"/>
                    <a:pt x="15" y="0"/>
                    <a:pt x="29" y="0"/>
                  </a:cubicBezTo>
                  <a:cubicBezTo>
                    <a:pt x="290" y="0"/>
                    <a:pt x="290" y="0"/>
                    <a:pt x="290" y="0"/>
                  </a:cubicBezTo>
                  <a:cubicBezTo>
                    <a:pt x="311" y="0"/>
                    <a:pt x="318" y="7"/>
                    <a:pt x="318" y="28"/>
                  </a:cubicBezTo>
                  <a:cubicBezTo>
                    <a:pt x="318" y="515"/>
                    <a:pt x="318" y="515"/>
                    <a:pt x="318" y="515"/>
                  </a:cubicBezTo>
                  <a:cubicBezTo>
                    <a:pt x="318" y="530"/>
                    <a:pt x="311" y="544"/>
                    <a:pt x="290" y="544"/>
                  </a:cubicBezTo>
                  <a:close/>
                  <a:moveTo>
                    <a:pt x="163" y="515"/>
                  </a:moveTo>
                  <a:lnTo>
                    <a:pt x="163" y="515"/>
                  </a:lnTo>
                  <a:cubicBezTo>
                    <a:pt x="170" y="515"/>
                    <a:pt x="177" y="508"/>
                    <a:pt x="177" y="494"/>
                  </a:cubicBezTo>
                  <a:cubicBezTo>
                    <a:pt x="177" y="487"/>
                    <a:pt x="170" y="480"/>
                    <a:pt x="163" y="480"/>
                  </a:cubicBezTo>
                  <a:cubicBezTo>
                    <a:pt x="149" y="480"/>
                    <a:pt x="142" y="487"/>
                    <a:pt x="142" y="494"/>
                  </a:cubicBezTo>
                  <a:cubicBezTo>
                    <a:pt x="142" y="508"/>
                    <a:pt x="149" y="515"/>
                    <a:pt x="163" y="515"/>
                  </a:cubicBezTo>
                  <a:close/>
                  <a:moveTo>
                    <a:pt x="290" y="56"/>
                  </a:moveTo>
                  <a:lnTo>
                    <a:pt x="290" y="56"/>
                  </a:lnTo>
                  <a:cubicBezTo>
                    <a:pt x="283" y="56"/>
                    <a:pt x="283" y="56"/>
                    <a:pt x="283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452"/>
                    <a:pt x="29" y="452"/>
                    <a:pt x="29" y="452"/>
                  </a:cubicBezTo>
                  <a:cubicBezTo>
                    <a:pt x="36" y="452"/>
                    <a:pt x="36" y="452"/>
                    <a:pt x="36" y="452"/>
                  </a:cubicBezTo>
                  <a:cubicBezTo>
                    <a:pt x="283" y="452"/>
                    <a:pt x="283" y="452"/>
                    <a:pt x="283" y="452"/>
                  </a:cubicBezTo>
                  <a:cubicBezTo>
                    <a:pt x="290" y="452"/>
                    <a:pt x="290" y="452"/>
                    <a:pt x="290" y="452"/>
                  </a:cubicBezTo>
                  <a:lnTo>
                    <a:pt x="290" y="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3" name="TextBox 42"/>
          <p:cNvSpPr txBox="1"/>
          <p:nvPr/>
        </p:nvSpPr>
        <p:spPr>
          <a:xfrm rot="10800000" flipV="1">
            <a:off x="9442630" y="178589"/>
            <a:ext cx="243850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260E2A6B-A809-4840-BF14-8648BC0BDF87}" type="slidenum">
              <a:rPr lang="id-ID" sz="6000" b="1" i="0" smtClean="0">
                <a:solidFill>
                  <a:schemeClr val="bg1">
                    <a:alpha val="18000"/>
                  </a:schemeClr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fld>
            <a:endParaRPr lang="id-ID" sz="28700" b="1" i="0" dirty="0">
              <a:solidFill>
                <a:schemeClr val="bg1">
                  <a:alpha val="18000"/>
                </a:schemeClr>
              </a:solidFill>
              <a:latin typeface="Lato" panose="020F05020202040302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Замещающая рамка рисунка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1918970" y="5640705"/>
            <a:ext cx="6845300" cy="121729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635" y="5102640"/>
            <a:ext cx="1463500" cy="160047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33" y="1690310"/>
            <a:ext cx="1546414" cy="312934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6009" y="1690308"/>
            <a:ext cx="1549604" cy="312934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2975" y="1690307"/>
            <a:ext cx="1552792" cy="312934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7317" y="1690308"/>
            <a:ext cx="1544209" cy="312934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4896" y="1690308"/>
            <a:ext cx="1542150" cy="3129339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0416" y="1690309"/>
            <a:ext cx="1535832" cy="312933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49617" y="1690306"/>
            <a:ext cx="1548472" cy="31293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335" y="0"/>
            <a:ext cx="121793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260E2A6B-A809-4840-BF14-8648BC0BDF87}" type="slidenum">
              <a:rPr lang="id-ID" b="1" i="0" smtClean="0">
                <a:solidFill>
                  <a:schemeClr val="bg1">
                    <a:alpha val="18000"/>
                  </a:schemeClr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203682" y="330658"/>
            <a:ext cx="6986021" cy="4964459"/>
            <a:chOff x="5203682" y="330658"/>
            <a:chExt cx="6986021" cy="4964459"/>
          </a:xfrm>
        </p:grpSpPr>
        <p:sp>
          <p:nvSpPr>
            <p:cNvPr id="41" name="Freeform 23"/>
            <p:cNvSpPr/>
            <p:nvPr/>
          </p:nvSpPr>
          <p:spPr bwMode="auto">
            <a:xfrm>
              <a:off x="8150764" y="3861530"/>
              <a:ext cx="1553939" cy="1433587"/>
            </a:xfrm>
            <a:custGeom>
              <a:avLst/>
              <a:gdLst>
                <a:gd name="T0" fmla="*/ 0 w 2633"/>
                <a:gd name="T1" fmla="*/ 0 h 2430"/>
                <a:gd name="T2" fmla="*/ 20 w 2633"/>
                <a:gd name="T3" fmla="*/ 106 h 2430"/>
                <a:gd name="T4" fmla="*/ 48 w 2633"/>
                <a:gd name="T5" fmla="*/ 210 h 2430"/>
                <a:gd name="T6" fmla="*/ 79 w 2633"/>
                <a:gd name="T7" fmla="*/ 314 h 2430"/>
                <a:gd name="T8" fmla="*/ 115 w 2633"/>
                <a:gd name="T9" fmla="*/ 417 h 2430"/>
                <a:gd name="T10" fmla="*/ 156 w 2633"/>
                <a:gd name="T11" fmla="*/ 519 h 2430"/>
                <a:gd name="T12" fmla="*/ 201 w 2633"/>
                <a:gd name="T13" fmla="*/ 618 h 2430"/>
                <a:gd name="T14" fmla="*/ 251 w 2633"/>
                <a:gd name="T15" fmla="*/ 716 h 2430"/>
                <a:gd name="T16" fmla="*/ 305 w 2633"/>
                <a:gd name="T17" fmla="*/ 814 h 2430"/>
                <a:gd name="T18" fmla="*/ 364 w 2633"/>
                <a:gd name="T19" fmla="*/ 909 h 2430"/>
                <a:gd name="T20" fmla="*/ 426 w 2633"/>
                <a:gd name="T21" fmla="*/ 1003 h 2430"/>
                <a:gd name="T22" fmla="*/ 494 w 2633"/>
                <a:gd name="T23" fmla="*/ 1095 h 2430"/>
                <a:gd name="T24" fmla="*/ 564 w 2633"/>
                <a:gd name="T25" fmla="*/ 1185 h 2430"/>
                <a:gd name="T26" fmla="*/ 638 w 2633"/>
                <a:gd name="T27" fmla="*/ 1274 h 2430"/>
                <a:gd name="T28" fmla="*/ 717 w 2633"/>
                <a:gd name="T29" fmla="*/ 1360 h 2430"/>
                <a:gd name="T30" fmla="*/ 799 w 2633"/>
                <a:gd name="T31" fmla="*/ 1444 h 2430"/>
                <a:gd name="T32" fmla="*/ 884 w 2633"/>
                <a:gd name="T33" fmla="*/ 1525 h 2430"/>
                <a:gd name="T34" fmla="*/ 973 w 2633"/>
                <a:gd name="T35" fmla="*/ 1604 h 2430"/>
                <a:gd name="T36" fmla="*/ 1064 w 2633"/>
                <a:gd name="T37" fmla="*/ 1681 h 2430"/>
                <a:gd name="T38" fmla="*/ 1159 w 2633"/>
                <a:gd name="T39" fmla="*/ 1754 h 2430"/>
                <a:gd name="T40" fmla="*/ 1258 w 2633"/>
                <a:gd name="T41" fmla="*/ 1826 h 2430"/>
                <a:gd name="T42" fmla="*/ 1358 w 2633"/>
                <a:gd name="T43" fmla="*/ 1895 h 2430"/>
                <a:gd name="T44" fmla="*/ 1462 w 2633"/>
                <a:gd name="T45" fmla="*/ 1960 h 2430"/>
                <a:gd name="T46" fmla="*/ 1569 w 2633"/>
                <a:gd name="T47" fmla="*/ 2022 h 2430"/>
                <a:gd name="T48" fmla="*/ 1678 w 2633"/>
                <a:gd name="T49" fmla="*/ 2081 h 2430"/>
                <a:gd name="T50" fmla="*/ 1790 w 2633"/>
                <a:gd name="T51" fmla="*/ 2137 h 2430"/>
                <a:gd name="T52" fmla="*/ 1905 w 2633"/>
                <a:gd name="T53" fmla="*/ 2190 h 2430"/>
                <a:gd name="T54" fmla="*/ 2021 w 2633"/>
                <a:gd name="T55" fmla="*/ 2238 h 2430"/>
                <a:gd name="T56" fmla="*/ 2139 w 2633"/>
                <a:gd name="T57" fmla="*/ 2284 h 2430"/>
                <a:gd name="T58" fmla="*/ 2260 w 2633"/>
                <a:gd name="T59" fmla="*/ 2327 h 2430"/>
                <a:gd name="T60" fmla="*/ 2382 w 2633"/>
                <a:gd name="T61" fmla="*/ 2364 h 2430"/>
                <a:gd name="T62" fmla="*/ 2507 w 2633"/>
                <a:gd name="T63" fmla="*/ 2398 h 2430"/>
                <a:gd name="T64" fmla="*/ 2633 w 2633"/>
                <a:gd name="T65" fmla="*/ 2430 h 2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33" h="2430">
                  <a:moveTo>
                    <a:pt x="0" y="0"/>
                  </a:moveTo>
                  <a:lnTo>
                    <a:pt x="0" y="0"/>
                  </a:lnTo>
                  <a:lnTo>
                    <a:pt x="10" y="54"/>
                  </a:lnTo>
                  <a:lnTo>
                    <a:pt x="20" y="106"/>
                  </a:lnTo>
                  <a:lnTo>
                    <a:pt x="33" y="158"/>
                  </a:lnTo>
                  <a:lnTo>
                    <a:pt x="48" y="210"/>
                  </a:lnTo>
                  <a:lnTo>
                    <a:pt x="62" y="262"/>
                  </a:lnTo>
                  <a:lnTo>
                    <a:pt x="79" y="314"/>
                  </a:lnTo>
                  <a:lnTo>
                    <a:pt x="96" y="365"/>
                  </a:lnTo>
                  <a:lnTo>
                    <a:pt x="115" y="417"/>
                  </a:lnTo>
                  <a:lnTo>
                    <a:pt x="135" y="468"/>
                  </a:lnTo>
                  <a:lnTo>
                    <a:pt x="156" y="519"/>
                  </a:lnTo>
                  <a:lnTo>
                    <a:pt x="178" y="568"/>
                  </a:lnTo>
                  <a:lnTo>
                    <a:pt x="201" y="618"/>
                  </a:lnTo>
                  <a:lnTo>
                    <a:pt x="226" y="667"/>
                  </a:lnTo>
                  <a:lnTo>
                    <a:pt x="251" y="716"/>
                  </a:lnTo>
                  <a:lnTo>
                    <a:pt x="278" y="766"/>
                  </a:lnTo>
                  <a:lnTo>
                    <a:pt x="305" y="814"/>
                  </a:lnTo>
                  <a:lnTo>
                    <a:pt x="334" y="862"/>
                  </a:lnTo>
                  <a:lnTo>
                    <a:pt x="364" y="909"/>
                  </a:lnTo>
                  <a:lnTo>
                    <a:pt x="395" y="956"/>
                  </a:lnTo>
                  <a:lnTo>
                    <a:pt x="426" y="1003"/>
                  </a:lnTo>
                  <a:lnTo>
                    <a:pt x="460" y="1050"/>
                  </a:lnTo>
                  <a:lnTo>
                    <a:pt x="494" y="1095"/>
                  </a:lnTo>
                  <a:lnTo>
                    <a:pt x="528" y="1141"/>
                  </a:lnTo>
                  <a:lnTo>
                    <a:pt x="564" y="1185"/>
                  </a:lnTo>
                  <a:lnTo>
                    <a:pt x="601" y="1229"/>
                  </a:lnTo>
                  <a:lnTo>
                    <a:pt x="638" y="1274"/>
                  </a:lnTo>
                  <a:lnTo>
                    <a:pt x="678" y="1317"/>
                  </a:lnTo>
                  <a:lnTo>
                    <a:pt x="717" y="1360"/>
                  </a:lnTo>
                  <a:lnTo>
                    <a:pt x="757" y="1402"/>
                  </a:lnTo>
                  <a:lnTo>
                    <a:pt x="799" y="1444"/>
                  </a:lnTo>
                  <a:lnTo>
                    <a:pt x="840" y="1484"/>
                  </a:lnTo>
                  <a:lnTo>
                    <a:pt x="884" y="1525"/>
                  </a:lnTo>
                  <a:lnTo>
                    <a:pt x="927" y="1565"/>
                  </a:lnTo>
                  <a:lnTo>
                    <a:pt x="973" y="1604"/>
                  </a:lnTo>
                  <a:lnTo>
                    <a:pt x="1018" y="1643"/>
                  </a:lnTo>
                  <a:lnTo>
                    <a:pt x="1064" y="1681"/>
                  </a:lnTo>
                  <a:lnTo>
                    <a:pt x="1112" y="1717"/>
                  </a:lnTo>
                  <a:lnTo>
                    <a:pt x="1159" y="1754"/>
                  </a:lnTo>
                  <a:lnTo>
                    <a:pt x="1208" y="1790"/>
                  </a:lnTo>
                  <a:lnTo>
                    <a:pt x="1258" y="1826"/>
                  </a:lnTo>
                  <a:lnTo>
                    <a:pt x="1307" y="1861"/>
                  </a:lnTo>
                  <a:lnTo>
                    <a:pt x="1358" y="1895"/>
                  </a:lnTo>
                  <a:lnTo>
                    <a:pt x="1410" y="1927"/>
                  </a:lnTo>
                  <a:lnTo>
                    <a:pt x="1462" y="1960"/>
                  </a:lnTo>
                  <a:lnTo>
                    <a:pt x="1516" y="1991"/>
                  </a:lnTo>
                  <a:lnTo>
                    <a:pt x="1569" y="2022"/>
                  </a:lnTo>
                  <a:lnTo>
                    <a:pt x="1624" y="2052"/>
                  </a:lnTo>
                  <a:lnTo>
                    <a:pt x="1678" y="2081"/>
                  </a:lnTo>
                  <a:lnTo>
                    <a:pt x="1734" y="2109"/>
                  </a:lnTo>
                  <a:lnTo>
                    <a:pt x="1790" y="2137"/>
                  </a:lnTo>
                  <a:lnTo>
                    <a:pt x="1847" y="2164"/>
                  </a:lnTo>
                  <a:lnTo>
                    <a:pt x="1905" y="2190"/>
                  </a:lnTo>
                  <a:lnTo>
                    <a:pt x="1962" y="2215"/>
                  </a:lnTo>
                  <a:lnTo>
                    <a:pt x="2021" y="2238"/>
                  </a:lnTo>
                  <a:lnTo>
                    <a:pt x="2080" y="2262"/>
                  </a:lnTo>
                  <a:lnTo>
                    <a:pt x="2139" y="2284"/>
                  </a:lnTo>
                  <a:lnTo>
                    <a:pt x="2200" y="2306"/>
                  </a:lnTo>
                  <a:lnTo>
                    <a:pt x="2260" y="2327"/>
                  </a:lnTo>
                  <a:lnTo>
                    <a:pt x="2321" y="2346"/>
                  </a:lnTo>
                  <a:lnTo>
                    <a:pt x="2382" y="2364"/>
                  </a:lnTo>
                  <a:lnTo>
                    <a:pt x="2445" y="2381"/>
                  </a:lnTo>
                  <a:lnTo>
                    <a:pt x="2507" y="2398"/>
                  </a:lnTo>
                  <a:lnTo>
                    <a:pt x="2570" y="2414"/>
                  </a:lnTo>
                  <a:lnTo>
                    <a:pt x="2633" y="2430"/>
                  </a:lnTo>
                </a:path>
              </a:pathLst>
            </a:custGeom>
            <a:noFill/>
            <a:ln w="39688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41"/>
            <p:cNvSpPr/>
            <p:nvPr/>
          </p:nvSpPr>
          <p:spPr bwMode="auto">
            <a:xfrm>
              <a:off x="8803844" y="4689824"/>
              <a:ext cx="83184" cy="97343"/>
            </a:xfrm>
            <a:custGeom>
              <a:avLst/>
              <a:gdLst>
                <a:gd name="T0" fmla="*/ 0 w 140"/>
                <a:gd name="T1" fmla="*/ 0 h 166"/>
                <a:gd name="T2" fmla="*/ 0 w 140"/>
                <a:gd name="T3" fmla="*/ 0 h 166"/>
                <a:gd name="T4" fmla="*/ 34 w 140"/>
                <a:gd name="T5" fmla="*/ 41 h 166"/>
                <a:gd name="T6" fmla="*/ 69 w 140"/>
                <a:gd name="T7" fmla="*/ 83 h 166"/>
                <a:gd name="T8" fmla="*/ 104 w 140"/>
                <a:gd name="T9" fmla="*/ 125 h 166"/>
                <a:gd name="T10" fmla="*/ 140 w 140"/>
                <a:gd name="T11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166">
                  <a:moveTo>
                    <a:pt x="0" y="0"/>
                  </a:moveTo>
                  <a:lnTo>
                    <a:pt x="0" y="0"/>
                  </a:lnTo>
                  <a:lnTo>
                    <a:pt x="34" y="41"/>
                  </a:lnTo>
                  <a:lnTo>
                    <a:pt x="69" y="83"/>
                  </a:lnTo>
                  <a:lnTo>
                    <a:pt x="104" y="125"/>
                  </a:lnTo>
                  <a:lnTo>
                    <a:pt x="140" y="166"/>
                  </a:lnTo>
                </a:path>
              </a:pathLst>
            </a:custGeom>
            <a:noFill/>
            <a:ln w="39688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42"/>
            <p:cNvSpPr/>
            <p:nvPr/>
          </p:nvSpPr>
          <p:spPr bwMode="auto">
            <a:xfrm>
              <a:off x="8925964" y="4829644"/>
              <a:ext cx="28318" cy="30088"/>
            </a:xfrm>
            <a:custGeom>
              <a:avLst/>
              <a:gdLst>
                <a:gd name="T0" fmla="*/ 0 w 48"/>
                <a:gd name="T1" fmla="*/ 0 h 49"/>
                <a:gd name="T2" fmla="*/ 0 w 48"/>
                <a:gd name="T3" fmla="*/ 0 h 49"/>
                <a:gd name="T4" fmla="*/ 48 w 48"/>
                <a:gd name="T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49">
                  <a:moveTo>
                    <a:pt x="0" y="0"/>
                  </a:moveTo>
                  <a:lnTo>
                    <a:pt x="0" y="0"/>
                  </a:lnTo>
                  <a:lnTo>
                    <a:pt x="48" y="49"/>
                  </a:lnTo>
                </a:path>
              </a:pathLst>
            </a:custGeom>
            <a:noFill/>
            <a:ln w="39688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203682" y="330658"/>
              <a:ext cx="6986021" cy="4964459"/>
              <a:chOff x="5203682" y="330658"/>
              <a:chExt cx="6986021" cy="4964459"/>
            </a:xfrm>
          </p:grpSpPr>
          <p:sp>
            <p:nvSpPr>
              <p:cNvPr id="6" name="Freeform 5"/>
              <p:cNvSpPr/>
              <p:nvPr/>
            </p:nvSpPr>
            <p:spPr bwMode="auto">
              <a:xfrm>
                <a:off x="9026846" y="1158953"/>
                <a:ext cx="1828267" cy="1637121"/>
              </a:xfrm>
              <a:custGeom>
                <a:avLst/>
                <a:gdLst>
                  <a:gd name="T0" fmla="*/ 3009 w 3098"/>
                  <a:gd name="T1" fmla="*/ 109 h 2775"/>
                  <a:gd name="T2" fmla="*/ 2818 w 3098"/>
                  <a:gd name="T3" fmla="*/ 52 h 2775"/>
                  <a:gd name="T4" fmla="*/ 2630 w 3098"/>
                  <a:gd name="T5" fmla="*/ 15 h 2775"/>
                  <a:gd name="T6" fmla="*/ 2447 w 3098"/>
                  <a:gd name="T7" fmla="*/ 0 h 2775"/>
                  <a:gd name="T8" fmla="*/ 2270 w 3098"/>
                  <a:gd name="T9" fmla="*/ 4 h 2775"/>
                  <a:gd name="T10" fmla="*/ 2097 w 3098"/>
                  <a:gd name="T11" fmla="*/ 26 h 2775"/>
                  <a:gd name="T12" fmla="*/ 1930 w 3098"/>
                  <a:gd name="T13" fmla="*/ 65 h 2775"/>
                  <a:gd name="T14" fmla="*/ 1766 w 3098"/>
                  <a:gd name="T15" fmla="*/ 118 h 2775"/>
                  <a:gd name="T16" fmla="*/ 1609 w 3098"/>
                  <a:gd name="T17" fmla="*/ 186 h 2775"/>
                  <a:gd name="T18" fmla="*/ 1455 w 3098"/>
                  <a:gd name="T19" fmla="*/ 266 h 2775"/>
                  <a:gd name="T20" fmla="*/ 1308 w 3098"/>
                  <a:gd name="T21" fmla="*/ 358 h 2775"/>
                  <a:gd name="T22" fmla="*/ 1164 w 3098"/>
                  <a:gd name="T23" fmla="*/ 459 h 2775"/>
                  <a:gd name="T24" fmla="*/ 1026 w 3098"/>
                  <a:gd name="T25" fmla="*/ 570 h 2775"/>
                  <a:gd name="T26" fmla="*/ 892 w 3098"/>
                  <a:gd name="T27" fmla="*/ 686 h 2775"/>
                  <a:gd name="T28" fmla="*/ 723 w 3098"/>
                  <a:gd name="T29" fmla="*/ 851 h 2775"/>
                  <a:gd name="T30" fmla="*/ 483 w 3098"/>
                  <a:gd name="T31" fmla="*/ 1110 h 2775"/>
                  <a:gd name="T32" fmla="*/ 263 w 3098"/>
                  <a:gd name="T33" fmla="*/ 1374 h 2775"/>
                  <a:gd name="T34" fmla="*/ 0 w 3098"/>
                  <a:gd name="T35" fmla="*/ 1714 h 2775"/>
                  <a:gd name="T36" fmla="*/ 17 w 3098"/>
                  <a:gd name="T37" fmla="*/ 1773 h 2775"/>
                  <a:gd name="T38" fmla="*/ 60 w 3098"/>
                  <a:gd name="T39" fmla="*/ 1872 h 2775"/>
                  <a:gd name="T40" fmla="*/ 120 w 3098"/>
                  <a:gd name="T41" fmla="*/ 1981 h 2775"/>
                  <a:gd name="T42" fmla="*/ 194 w 3098"/>
                  <a:gd name="T43" fmla="*/ 2097 h 2775"/>
                  <a:gd name="T44" fmla="*/ 340 w 3098"/>
                  <a:gd name="T45" fmla="*/ 2297 h 2775"/>
                  <a:gd name="T46" fmla="*/ 503 w 3098"/>
                  <a:gd name="T47" fmla="*/ 2486 h 2775"/>
                  <a:gd name="T48" fmla="*/ 602 w 3098"/>
                  <a:gd name="T49" fmla="*/ 2586 h 2775"/>
                  <a:gd name="T50" fmla="*/ 698 w 3098"/>
                  <a:gd name="T51" fmla="*/ 2673 h 2775"/>
                  <a:gd name="T52" fmla="*/ 788 w 3098"/>
                  <a:gd name="T53" fmla="*/ 2741 h 2775"/>
                  <a:gd name="T54" fmla="*/ 844 w 3098"/>
                  <a:gd name="T55" fmla="*/ 2775 h 2775"/>
                  <a:gd name="T56" fmla="*/ 1234 w 3098"/>
                  <a:gd name="T57" fmla="*/ 2595 h 2775"/>
                  <a:gd name="T58" fmla="*/ 1541 w 3098"/>
                  <a:gd name="T59" fmla="*/ 2440 h 2775"/>
                  <a:gd name="T60" fmla="*/ 1847 w 3098"/>
                  <a:gd name="T61" fmla="*/ 2266 h 2775"/>
                  <a:gd name="T62" fmla="*/ 2046 w 3098"/>
                  <a:gd name="T63" fmla="*/ 2137 h 2775"/>
                  <a:gd name="T64" fmla="*/ 2189 w 3098"/>
                  <a:gd name="T65" fmla="*/ 2033 h 2775"/>
                  <a:gd name="T66" fmla="*/ 2328 w 3098"/>
                  <a:gd name="T67" fmla="*/ 1922 h 2775"/>
                  <a:gd name="T68" fmla="*/ 2459 w 3098"/>
                  <a:gd name="T69" fmla="*/ 1805 h 2775"/>
                  <a:gd name="T70" fmla="*/ 2581 w 3098"/>
                  <a:gd name="T71" fmla="*/ 1681 h 2775"/>
                  <a:gd name="T72" fmla="*/ 2694 w 3098"/>
                  <a:gd name="T73" fmla="*/ 1551 h 2775"/>
                  <a:gd name="T74" fmla="*/ 2796 w 3098"/>
                  <a:gd name="T75" fmla="*/ 1412 h 2775"/>
                  <a:gd name="T76" fmla="*/ 2884 w 3098"/>
                  <a:gd name="T77" fmla="*/ 1265 h 2775"/>
                  <a:gd name="T78" fmla="*/ 2960 w 3098"/>
                  <a:gd name="T79" fmla="*/ 1110 h 2775"/>
                  <a:gd name="T80" fmla="*/ 3020 w 3098"/>
                  <a:gd name="T81" fmla="*/ 947 h 2775"/>
                  <a:gd name="T82" fmla="*/ 3064 w 3098"/>
                  <a:gd name="T83" fmla="*/ 775 h 2775"/>
                  <a:gd name="T84" fmla="*/ 3090 w 3098"/>
                  <a:gd name="T85" fmla="*/ 593 h 2775"/>
                  <a:gd name="T86" fmla="*/ 3098 w 3098"/>
                  <a:gd name="T87" fmla="*/ 403 h 2775"/>
                  <a:gd name="T88" fmla="*/ 3083 w 3098"/>
                  <a:gd name="T89" fmla="*/ 203 h 2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098" h="2775">
                    <a:moveTo>
                      <a:pt x="3074" y="134"/>
                    </a:moveTo>
                    <a:lnTo>
                      <a:pt x="3074" y="134"/>
                    </a:lnTo>
                    <a:lnTo>
                      <a:pt x="3009" y="109"/>
                    </a:lnTo>
                    <a:lnTo>
                      <a:pt x="2945" y="87"/>
                    </a:lnTo>
                    <a:lnTo>
                      <a:pt x="2880" y="69"/>
                    </a:lnTo>
                    <a:lnTo>
                      <a:pt x="2818" y="52"/>
                    </a:lnTo>
                    <a:lnTo>
                      <a:pt x="2754" y="37"/>
                    </a:lnTo>
                    <a:lnTo>
                      <a:pt x="2692" y="24"/>
                    </a:lnTo>
                    <a:lnTo>
                      <a:pt x="2630" y="15"/>
                    </a:lnTo>
                    <a:lnTo>
                      <a:pt x="2569" y="7"/>
                    </a:lnTo>
                    <a:lnTo>
                      <a:pt x="2508" y="4"/>
                    </a:lnTo>
                    <a:lnTo>
                      <a:pt x="2447" y="0"/>
                    </a:lnTo>
                    <a:lnTo>
                      <a:pt x="2388" y="0"/>
                    </a:lnTo>
                    <a:lnTo>
                      <a:pt x="2328" y="1"/>
                    </a:lnTo>
                    <a:lnTo>
                      <a:pt x="2270" y="4"/>
                    </a:lnTo>
                    <a:lnTo>
                      <a:pt x="2211" y="10"/>
                    </a:lnTo>
                    <a:lnTo>
                      <a:pt x="2154" y="17"/>
                    </a:lnTo>
                    <a:lnTo>
                      <a:pt x="2097" y="26"/>
                    </a:lnTo>
                    <a:lnTo>
                      <a:pt x="2041" y="37"/>
                    </a:lnTo>
                    <a:lnTo>
                      <a:pt x="1985" y="50"/>
                    </a:lnTo>
                    <a:lnTo>
                      <a:pt x="1930" y="65"/>
                    </a:lnTo>
                    <a:lnTo>
                      <a:pt x="1874" y="82"/>
                    </a:lnTo>
                    <a:lnTo>
                      <a:pt x="1821" y="99"/>
                    </a:lnTo>
                    <a:lnTo>
                      <a:pt x="1766" y="118"/>
                    </a:lnTo>
                    <a:lnTo>
                      <a:pt x="1714" y="140"/>
                    </a:lnTo>
                    <a:lnTo>
                      <a:pt x="1661" y="162"/>
                    </a:lnTo>
                    <a:lnTo>
                      <a:pt x="1609" y="186"/>
                    </a:lnTo>
                    <a:lnTo>
                      <a:pt x="1557" y="212"/>
                    </a:lnTo>
                    <a:lnTo>
                      <a:pt x="1506" y="239"/>
                    </a:lnTo>
                    <a:lnTo>
                      <a:pt x="1455" y="266"/>
                    </a:lnTo>
                    <a:lnTo>
                      <a:pt x="1406" y="296"/>
                    </a:lnTo>
                    <a:lnTo>
                      <a:pt x="1356" y="326"/>
                    </a:lnTo>
                    <a:lnTo>
                      <a:pt x="1308" y="358"/>
                    </a:lnTo>
                    <a:lnTo>
                      <a:pt x="1259" y="391"/>
                    </a:lnTo>
                    <a:lnTo>
                      <a:pt x="1212" y="425"/>
                    </a:lnTo>
                    <a:lnTo>
                      <a:pt x="1164" y="459"/>
                    </a:lnTo>
                    <a:lnTo>
                      <a:pt x="1118" y="496"/>
                    </a:lnTo>
                    <a:lnTo>
                      <a:pt x="1071" y="532"/>
                    </a:lnTo>
                    <a:lnTo>
                      <a:pt x="1026" y="570"/>
                    </a:lnTo>
                    <a:lnTo>
                      <a:pt x="980" y="608"/>
                    </a:lnTo>
                    <a:lnTo>
                      <a:pt x="936" y="647"/>
                    </a:lnTo>
                    <a:lnTo>
                      <a:pt x="892" y="686"/>
                    </a:lnTo>
                    <a:lnTo>
                      <a:pt x="849" y="726"/>
                    </a:lnTo>
                    <a:lnTo>
                      <a:pt x="806" y="768"/>
                    </a:lnTo>
                    <a:lnTo>
                      <a:pt x="723" y="851"/>
                    </a:lnTo>
                    <a:lnTo>
                      <a:pt x="641" y="936"/>
                    </a:lnTo>
                    <a:lnTo>
                      <a:pt x="560" y="1023"/>
                    </a:lnTo>
                    <a:lnTo>
                      <a:pt x="483" y="1110"/>
                    </a:lnTo>
                    <a:lnTo>
                      <a:pt x="408" y="1197"/>
                    </a:lnTo>
                    <a:lnTo>
                      <a:pt x="334" y="1286"/>
                    </a:lnTo>
                    <a:lnTo>
                      <a:pt x="263" y="1374"/>
                    </a:lnTo>
                    <a:lnTo>
                      <a:pt x="194" y="1461"/>
                    </a:lnTo>
                    <a:lnTo>
                      <a:pt x="128" y="1547"/>
                    </a:lnTo>
                    <a:lnTo>
                      <a:pt x="0" y="1714"/>
                    </a:lnTo>
                    <a:lnTo>
                      <a:pt x="0" y="1714"/>
                    </a:lnTo>
                    <a:lnTo>
                      <a:pt x="8" y="1743"/>
                    </a:lnTo>
                    <a:lnTo>
                      <a:pt x="17" y="1773"/>
                    </a:lnTo>
                    <a:lnTo>
                      <a:pt x="30" y="1804"/>
                    </a:lnTo>
                    <a:lnTo>
                      <a:pt x="45" y="1836"/>
                    </a:lnTo>
                    <a:lnTo>
                      <a:pt x="60" y="1872"/>
                    </a:lnTo>
                    <a:lnTo>
                      <a:pt x="78" y="1907"/>
                    </a:lnTo>
                    <a:lnTo>
                      <a:pt x="98" y="1943"/>
                    </a:lnTo>
                    <a:lnTo>
                      <a:pt x="120" y="1981"/>
                    </a:lnTo>
                    <a:lnTo>
                      <a:pt x="144" y="2019"/>
                    </a:lnTo>
                    <a:lnTo>
                      <a:pt x="168" y="2058"/>
                    </a:lnTo>
                    <a:lnTo>
                      <a:pt x="194" y="2097"/>
                    </a:lnTo>
                    <a:lnTo>
                      <a:pt x="222" y="2137"/>
                    </a:lnTo>
                    <a:lnTo>
                      <a:pt x="279" y="2216"/>
                    </a:lnTo>
                    <a:lnTo>
                      <a:pt x="340" y="2297"/>
                    </a:lnTo>
                    <a:lnTo>
                      <a:pt x="404" y="2374"/>
                    </a:lnTo>
                    <a:lnTo>
                      <a:pt x="469" y="2449"/>
                    </a:lnTo>
                    <a:lnTo>
                      <a:pt x="503" y="2486"/>
                    </a:lnTo>
                    <a:lnTo>
                      <a:pt x="535" y="2521"/>
                    </a:lnTo>
                    <a:lnTo>
                      <a:pt x="569" y="2555"/>
                    </a:lnTo>
                    <a:lnTo>
                      <a:pt x="602" y="2586"/>
                    </a:lnTo>
                    <a:lnTo>
                      <a:pt x="634" y="2617"/>
                    </a:lnTo>
                    <a:lnTo>
                      <a:pt x="665" y="2646"/>
                    </a:lnTo>
                    <a:lnTo>
                      <a:pt x="698" y="2673"/>
                    </a:lnTo>
                    <a:lnTo>
                      <a:pt x="729" y="2698"/>
                    </a:lnTo>
                    <a:lnTo>
                      <a:pt x="759" y="2722"/>
                    </a:lnTo>
                    <a:lnTo>
                      <a:pt x="788" y="2741"/>
                    </a:lnTo>
                    <a:lnTo>
                      <a:pt x="816" y="2759"/>
                    </a:lnTo>
                    <a:lnTo>
                      <a:pt x="844" y="2775"/>
                    </a:lnTo>
                    <a:lnTo>
                      <a:pt x="844" y="2775"/>
                    </a:lnTo>
                    <a:lnTo>
                      <a:pt x="1035" y="2689"/>
                    </a:lnTo>
                    <a:lnTo>
                      <a:pt x="1134" y="2643"/>
                    </a:lnTo>
                    <a:lnTo>
                      <a:pt x="1234" y="2595"/>
                    </a:lnTo>
                    <a:lnTo>
                      <a:pt x="1336" y="2546"/>
                    </a:lnTo>
                    <a:lnTo>
                      <a:pt x="1438" y="2494"/>
                    </a:lnTo>
                    <a:lnTo>
                      <a:pt x="1541" y="2440"/>
                    </a:lnTo>
                    <a:lnTo>
                      <a:pt x="1644" y="2384"/>
                    </a:lnTo>
                    <a:lnTo>
                      <a:pt x="1745" y="2326"/>
                    </a:lnTo>
                    <a:lnTo>
                      <a:pt x="1847" y="2266"/>
                    </a:lnTo>
                    <a:lnTo>
                      <a:pt x="1947" y="2202"/>
                    </a:lnTo>
                    <a:lnTo>
                      <a:pt x="1997" y="2170"/>
                    </a:lnTo>
                    <a:lnTo>
                      <a:pt x="2046" y="2137"/>
                    </a:lnTo>
                    <a:lnTo>
                      <a:pt x="2094" y="2103"/>
                    </a:lnTo>
                    <a:lnTo>
                      <a:pt x="2142" y="2068"/>
                    </a:lnTo>
                    <a:lnTo>
                      <a:pt x="2189" y="2033"/>
                    </a:lnTo>
                    <a:lnTo>
                      <a:pt x="2236" y="1996"/>
                    </a:lnTo>
                    <a:lnTo>
                      <a:pt x="2283" y="1960"/>
                    </a:lnTo>
                    <a:lnTo>
                      <a:pt x="2328" y="1922"/>
                    </a:lnTo>
                    <a:lnTo>
                      <a:pt x="2373" y="1885"/>
                    </a:lnTo>
                    <a:lnTo>
                      <a:pt x="2416" y="1845"/>
                    </a:lnTo>
                    <a:lnTo>
                      <a:pt x="2459" y="1805"/>
                    </a:lnTo>
                    <a:lnTo>
                      <a:pt x="2500" y="1765"/>
                    </a:lnTo>
                    <a:lnTo>
                      <a:pt x="2542" y="1724"/>
                    </a:lnTo>
                    <a:lnTo>
                      <a:pt x="2581" y="1681"/>
                    </a:lnTo>
                    <a:lnTo>
                      <a:pt x="2620" y="1639"/>
                    </a:lnTo>
                    <a:lnTo>
                      <a:pt x="2658" y="1596"/>
                    </a:lnTo>
                    <a:lnTo>
                      <a:pt x="2694" y="1551"/>
                    </a:lnTo>
                    <a:lnTo>
                      <a:pt x="2729" y="1506"/>
                    </a:lnTo>
                    <a:lnTo>
                      <a:pt x="2763" y="1459"/>
                    </a:lnTo>
                    <a:lnTo>
                      <a:pt x="2796" y="1412"/>
                    </a:lnTo>
                    <a:lnTo>
                      <a:pt x="2827" y="1364"/>
                    </a:lnTo>
                    <a:lnTo>
                      <a:pt x="2857" y="1316"/>
                    </a:lnTo>
                    <a:lnTo>
                      <a:pt x="2884" y="1265"/>
                    </a:lnTo>
                    <a:lnTo>
                      <a:pt x="2911" y="1214"/>
                    </a:lnTo>
                    <a:lnTo>
                      <a:pt x="2936" y="1163"/>
                    </a:lnTo>
                    <a:lnTo>
                      <a:pt x="2960" y="1110"/>
                    </a:lnTo>
                    <a:lnTo>
                      <a:pt x="2982" y="1057"/>
                    </a:lnTo>
                    <a:lnTo>
                      <a:pt x="3001" y="1002"/>
                    </a:lnTo>
                    <a:lnTo>
                      <a:pt x="3020" y="947"/>
                    </a:lnTo>
                    <a:lnTo>
                      <a:pt x="3036" y="891"/>
                    </a:lnTo>
                    <a:lnTo>
                      <a:pt x="3051" y="834"/>
                    </a:lnTo>
                    <a:lnTo>
                      <a:pt x="3064" y="775"/>
                    </a:lnTo>
                    <a:lnTo>
                      <a:pt x="3074" y="716"/>
                    </a:lnTo>
                    <a:lnTo>
                      <a:pt x="3083" y="656"/>
                    </a:lnTo>
                    <a:lnTo>
                      <a:pt x="3090" y="593"/>
                    </a:lnTo>
                    <a:lnTo>
                      <a:pt x="3095" y="531"/>
                    </a:lnTo>
                    <a:lnTo>
                      <a:pt x="3098" y="468"/>
                    </a:lnTo>
                    <a:lnTo>
                      <a:pt x="3098" y="403"/>
                    </a:lnTo>
                    <a:lnTo>
                      <a:pt x="3095" y="338"/>
                    </a:lnTo>
                    <a:lnTo>
                      <a:pt x="3091" y="270"/>
                    </a:lnTo>
                    <a:lnTo>
                      <a:pt x="3083" y="203"/>
                    </a:lnTo>
                    <a:lnTo>
                      <a:pt x="3074" y="134"/>
                    </a:lnTo>
                    <a:lnTo>
                      <a:pt x="3074" y="134"/>
                    </a:lnTo>
                  </a:path>
                </a:pathLst>
              </a:custGeom>
              <a:noFill/>
              <a:ln w="39688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" name="Freeform 6"/>
              <p:cNvSpPr/>
              <p:nvPr/>
            </p:nvSpPr>
            <p:spPr bwMode="auto">
              <a:xfrm>
                <a:off x="10442736" y="1250985"/>
                <a:ext cx="246011" cy="33628"/>
              </a:xfrm>
              <a:custGeom>
                <a:avLst/>
                <a:gdLst>
                  <a:gd name="T0" fmla="*/ 418 w 418"/>
                  <a:gd name="T1" fmla="*/ 57 h 57"/>
                  <a:gd name="T2" fmla="*/ 418 w 418"/>
                  <a:gd name="T3" fmla="*/ 57 h 57"/>
                  <a:gd name="T4" fmla="*/ 365 w 418"/>
                  <a:gd name="T5" fmla="*/ 44 h 57"/>
                  <a:gd name="T6" fmla="*/ 313 w 418"/>
                  <a:gd name="T7" fmla="*/ 32 h 57"/>
                  <a:gd name="T8" fmla="*/ 261 w 418"/>
                  <a:gd name="T9" fmla="*/ 22 h 57"/>
                  <a:gd name="T10" fmla="*/ 209 w 418"/>
                  <a:gd name="T11" fmla="*/ 14 h 57"/>
                  <a:gd name="T12" fmla="*/ 156 w 418"/>
                  <a:gd name="T13" fmla="*/ 8 h 57"/>
                  <a:gd name="T14" fmla="*/ 104 w 418"/>
                  <a:gd name="T15" fmla="*/ 4 h 57"/>
                  <a:gd name="T16" fmla="*/ 52 w 418"/>
                  <a:gd name="T17" fmla="*/ 1 h 57"/>
                  <a:gd name="T18" fmla="*/ 0 w 418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8" h="57">
                    <a:moveTo>
                      <a:pt x="418" y="57"/>
                    </a:moveTo>
                    <a:lnTo>
                      <a:pt x="418" y="57"/>
                    </a:lnTo>
                    <a:lnTo>
                      <a:pt x="365" y="44"/>
                    </a:lnTo>
                    <a:lnTo>
                      <a:pt x="313" y="32"/>
                    </a:lnTo>
                    <a:lnTo>
                      <a:pt x="261" y="22"/>
                    </a:lnTo>
                    <a:lnTo>
                      <a:pt x="209" y="14"/>
                    </a:lnTo>
                    <a:lnTo>
                      <a:pt x="156" y="8"/>
                    </a:lnTo>
                    <a:lnTo>
                      <a:pt x="104" y="4"/>
                    </a:lnTo>
                    <a:lnTo>
                      <a:pt x="52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39688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" name="Freeform 7"/>
              <p:cNvSpPr/>
              <p:nvPr/>
            </p:nvSpPr>
            <p:spPr bwMode="auto">
              <a:xfrm>
                <a:off x="10090533" y="1302312"/>
                <a:ext cx="49556" cy="17699"/>
              </a:xfrm>
              <a:custGeom>
                <a:avLst/>
                <a:gdLst>
                  <a:gd name="T0" fmla="*/ 83 w 83"/>
                  <a:gd name="T1" fmla="*/ 0 h 30"/>
                  <a:gd name="T2" fmla="*/ 83 w 83"/>
                  <a:gd name="T3" fmla="*/ 0 h 30"/>
                  <a:gd name="T4" fmla="*/ 42 w 83"/>
                  <a:gd name="T5" fmla="*/ 14 h 30"/>
                  <a:gd name="T6" fmla="*/ 0 w 83"/>
                  <a:gd name="T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30">
                    <a:moveTo>
                      <a:pt x="83" y="0"/>
                    </a:moveTo>
                    <a:lnTo>
                      <a:pt x="83" y="0"/>
                    </a:lnTo>
                    <a:lnTo>
                      <a:pt x="42" y="14"/>
                    </a:lnTo>
                    <a:lnTo>
                      <a:pt x="0" y="30"/>
                    </a:lnTo>
                  </a:path>
                </a:pathLst>
              </a:custGeom>
              <a:solidFill>
                <a:schemeClr val="bg1"/>
              </a:solidFill>
              <a:ln w="39688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" name="Freeform 8"/>
              <p:cNvSpPr/>
              <p:nvPr/>
            </p:nvSpPr>
            <p:spPr bwMode="auto">
              <a:xfrm>
                <a:off x="9685235" y="1348328"/>
                <a:ext cx="341583" cy="223002"/>
              </a:xfrm>
              <a:custGeom>
                <a:avLst/>
                <a:gdLst>
                  <a:gd name="T0" fmla="*/ 579 w 579"/>
                  <a:gd name="T1" fmla="*/ 0 h 378"/>
                  <a:gd name="T2" fmla="*/ 579 w 579"/>
                  <a:gd name="T3" fmla="*/ 0 h 378"/>
                  <a:gd name="T4" fmla="*/ 540 w 579"/>
                  <a:gd name="T5" fmla="*/ 18 h 378"/>
                  <a:gd name="T6" fmla="*/ 502 w 579"/>
                  <a:gd name="T7" fmla="*/ 37 h 378"/>
                  <a:gd name="T8" fmla="*/ 465 w 579"/>
                  <a:gd name="T9" fmla="*/ 57 h 378"/>
                  <a:gd name="T10" fmla="*/ 427 w 579"/>
                  <a:gd name="T11" fmla="*/ 78 h 378"/>
                  <a:gd name="T12" fmla="*/ 390 w 579"/>
                  <a:gd name="T13" fmla="*/ 98 h 378"/>
                  <a:gd name="T14" fmla="*/ 353 w 579"/>
                  <a:gd name="T15" fmla="*/ 121 h 378"/>
                  <a:gd name="T16" fmla="*/ 280 w 579"/>
                  <a:gd name="T17" fmla="*/ 167 h 378"/>
                  <a:gd name="T18" fmla="*/ 208 w 579"/>
                  <a:gd name="T19" fmla="*/ 217 h 378"/>
                  <a:gd name="T20" fmla="*/ 138 w 579"/>
                  <a:gd name="T21" fmla="*/ 268 h 378"/>
                  <a:gd name="T22" fmla="*/ 68 w 579"/>
                  <a:gd name="T23" fmla="*/ 322 h 378"/>
                  <a:gd name="T24" fmla="*/ 0 w 579"/>
                  <a:gd name="T25" fmla="*/ 378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9" h="378">
                    <a:moveTo>
                      <a:pt x="579" y="0"/>
                    </a:moveTo>
                    <a:lnTo>
                      <a:pt x="579" y="0"/>
                    </a:lnTo>
                    <a:lnTo>
                      <a:pt x="540" y="18"/>
                    </a:lnTo>
                    <a:lnTo>
                      <a:pt x="502" y="37"/>
                    </a:lnTo>
                    <a:lnTo>
                      <a:pt x="465" y="57"/>
                    </a:lnTo>
                    <a:lnTo>
                      <a:pt x="427" y="78"/>
                    </a:lnTo>
                    <a:lnTo>
                      <a:pt x="390" y="98"/>
                    </a:lnTo>
                    <a:lnTo>
                      <a:pt x="353" y="121"/>
                    </a:lnTo>
                    <a:lnTo>
                      <a:pt x="280" y="167"/>
                    </a:lnTo>
                    <a:lnTo>
                      <a:pt x="208" y="217"/>
                    </a:lnTo>
                    <a:lnTo>
                      <a:pt x="138" y="268"/>
                    </a:lnTo>
                    <a:lnTo>
                      <a:pt x="68" y="322"/>
                    </a:lnTo>
                    <a:lnTo>
                      <a:pt x="0" y="378"/>
                    </a:lnTo>
                  </a:path>
                </a:pathLst>
              </a:custGeom>
              <a:solidFill>
                <a:schemeClr val="bg1"/>
              </a:solidFill>
              <a:ln w="39688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" name="Freeform 9"/>
              <p:cNvSpPr/>
              <p:nvPr/>
            </p:nvSpPr>
            <p:spPr bwMode="auto">
              <a:xfrm>
                <a:off x="9283476" y="1870437"/>
                <a:ext cx="100882" cy="118581"/>
              </a:xfrm>
              <a:custGeom>
                <a:avLst/>
                <a:gdLst>
                  <a:gd name="T0" fmla="*/ 169 w 169"/>
                  <a:gd name="T1" fmla="*/ 0 h 201"/>
                  <a:gd name="T2" fmla="*/ 169 w 169"/>
                  <a:gd name="T3" fmla="*/ 0 h 201"/>
                  <a:gd name="T4" fmla="*/ 85 w 169"/>
                  <a:gd name="T5" fmla="*/ 101 h 201"/>
                  <a:gd name="T6" fmla="*/ 0 w 169"/>
                  <a:gd name="T7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9" h="201">
                    <a:moveTo>
                      <a:pt x="169" y="0"/>
                    </a:moveTo>
                    <a:lnTo>
                      <a:pt x="169" y="0"/>
                    </a:lnTo>
                    <a:lnTo>
                      <a:pt x="85" y="101"/>
                    </a:lnTo>
                    <a:lnTo>
                      <a:pt x="0" y="201"/>
                    </a:lnTo>
                  </a:path>
                </a:pathLst>
              </a:custGeom>
              <a:noFill/>
              <a:ln w="39688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8" name="Freeform 10"/>
              <p:cNvSpPr/>
              <p:nvPr/>
            </p:nvSpPr>
            <p:spPr bwMode="auto">
              <a:xfrm>
                <a:off x="9129499" y="2045653"/>
                <a:ext cx="169906" cy="410608"/>
              </a:xfrm>
              <a:custGeom>
                <a:avLst/>
                <a:gdLst>
                  <a:gd name="T0" fmla="*/ 187 w 288"/>
                  <a:gd name="T1" fmla="*/ 0 h 694"/>
                  <a:gd name="T2" fmla="*/ 187 w 288"/>
                  <a:gd name="T3" fmla="*/ 0 h 694"/>
                  <a:gd name="T4" fmla="*/ 92 w 288"/>
                  <a:gd name="T5" fmla="*/ 122 h 694"/>
                  <a:gd name="T6" fmla="*/ 0 w 288"/>
                  <a:gd name="T7" fmla="*/ 241 h 694"/>
                  <a:gd name="T8" fmla="*/ 0 w 288"/>
                  <a:gd name="T9" fmla="*/ 241 h 694"/>
                  <a:gd name="T10" fmla="*/ 11 w 288"/>
                  <a:gd name="T11" fmla="*/ 266 h 694"/>
                  <a:gd name="T12" fmla="*/ 23 w 288"/>
                  <a:gd name="T13" fmla="*/ 290 h 694"/>
                  <a:gd name="T14" fmla="*/ 49 w 288"/>
                  <a:gd name="T15" fmla="*/ 342 h 694"/>
                  <a:gd name="T16" fmla="*/ 80 w 288"/>
                  <a:gd name="T17" fmla="*/ 397 h 694"/>
                  <a:gd name="T18" fmla="*/ 115 w 288"/>
                  <a:gd name="T19" fmla="*/ 454 h 694"/>
                  <a:gd name="T20" fmla="*/ 154 w 288"/>
                  <a:gd name="T21" fmla="*/ 513 h 694"/>
                  <a:gd name="T22" fmla="*/ 197 w 288"/>
                  <a:gd name="T23" fmla="*/ 573 h 694"/>
                  <a:gd name="T24" fmla="*/ 241 w 288"/>
                  <a:gd name="T25" fmla="*/ 633 h 694"/>
                  <a:gd name="T26" fmla="*/ 288 w 288"/>
                  <a:gd name="T2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" h="694">
                    <a:moveTo>
                      <a:pt x="187" y="0"/>
                    </a:moveTo>
                    <a:lnTo>
                      <a:pt x="187" y="0"/>
                    </a:lnTo>
                    <a:lnTo>
                      <a:pt x="92" y="122"/>
                    </a:lnTo>
                    <a:lnTo>
                      <a:pt x="0" y="241"/>
                    </a:lnTo>
                    <a:lnTo>
                      <a:pt x="0" y="241"/>
                    </a:lnTo>
                    <a:lnTo>
                      <a:pt x="11" y="266"/>
                    </a:lnTo>
                    <a:lnTo>
                      <a:pt x="23" y="290"/>
                    </a:lnTo>
                    <a:lnTo>
                      <a:pt x="49" y="342"/>
                    </a:lnTo>
                    <a:lnTo>
                      <a:pt x="80" y="397"/>
                    </a:lnTo>
                    <a:lnTo>
                      <a:pt x="115" y="454"/>
                    </a:lnTo>
                    <a:lnTo>
                      <a:pt x="154" y="513"/>
                    </a:lnTo>
                    <a:lnTo>
                      <a:pt x="197" y="573"/>
                    </a:lnTo>
                    <a:lnTo>
                      <a:pt x="241" y="633"/>
                    </a:lnTo>
                    <a:lnTo>
                      <a:pt x="288" y="694"/>
                    </a:lnTo>
                  </a:path>
                </a:pathLst>
              </a:custGeom>
              <a:noFill/>
              <a:ln w="39688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9" name="Line 11"/>
              <p:cNvSpPr>
                <a:spLocks noChangeShapeType="1"/>
              </p:cNvSpPr>
              <p:nvPr/>
            </p:nvSpPr>
            <p:spPr bwMode="auto">
              <a:xfrm flipH="1">
                <a:off x="8904726" y="2521746"/>
                <a:ext cx="173446" cy="74334"/>
              </a:xfrm>
              <a:prstGeom prst="line">
                <a:avLst/>
              </a:prstGeom>
              <a:noFill/>
              <a:ln w="39688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0" name="Freeform 12"/>
              <p:cNvSpPr/>
              <p:nvPr/>
            </p:nvSpPr>
            <p:spPr bwMode="auto">
              <a:xfrm>
                <a:off x="8809153" y="2443872"/>
                <a:ext cx="458394" cy="470783"/>
              </a:xfrm>
              <a:custGeom>
                <a:avLst/>
                <a:gdLst>
                  <a:gd name="T0" fmla="*/ 777 w 777"/>
                  <a:gd name="T1" fmla="*/ 360 h 797"/>
                  <a:gd name="T2" fmla="*/ 449 w 777"/>
                  <a:gd name="T3" fmla="*/ 797 h 797"/>
                  <a:gd name="T4" fmla="*/ 449 w 777"/>
                  <a:gd name="T5" fmla="*/ 797 h 797"/>
                  <a:gd name="T6" fmla="*/ 429 w 777"/>
                  <a:gd name="T7" fmla="*/ 787 h 797"/>
                  <a:gd name="T8" fmla="*/ 411 w 777"/>
                  <a:gd name="T9" fmla="*/ 776 h 797"/>
                  <a:gd name="T10" fmla="*/ 373 w 777"/>
                  <a:gd name="T11" fmla="*/ 752 h 797"/>
                  <a:gd name="T12" fmla="*/ 336 w 777"/>
                  <a:gd name="T13" fmla="*/ 724 h 797"/>
                  <a:gd name="T14" fmla="*/ 300 w 777"/>
                  <a:gd name="T15" fmla="*/ 693 h 797"/>
                  <a:gd name="T16" fmla="*/ 265 w 777"/>
                  <a:gd name="T17" fmla="*/ 660 h 797"/>
                  <a:gd name="T18" fmla="*/ 231 w 777"/>
                  <a:gd name="T19" fmla="*/ 625 h 797"/>
                  <a:gd name="T20" fmla="*/ 199 w 777"/>
                  <a:gd name="T21" fmla="*/ 588 h 797"/>
                  <a:gd name="T22" fmla="*/ 169 w 777"/>
                  <a:gd name="T23" fmla="*/ 548 h 797"/>
                  <a:gd name="T24" fmla="*/ 140 w 777"/>
                  <a:gd name="T25" fmla="*/ 508 h 797"/>
                  <a:gd name="T26" fmla="*/ 113 w 777"/>
                  <a:gd name="T27" fmla="*/ 468 h 797"/>
                  <a:gd name="T28" fmla="*/ 88 w 777"/>
                  <a:gd name="T29" fmla="*/ 425 h 797"/>
                  <a:gd name="T30" fmla="*/ 65 w 777"/>
                  <a:gd name="T31" fmla="*/ 383 h 797"/>
                  <a:gd name="T32" fmla="*/ 45 w 777"/>
                  <a:gd name="T33" fmla="*/ 340 h 797"/>
                  <a:gd name="T34" fmla="*/ 27 w 777"/>
                  <a:gd name="T35" fmla="*/ 297 h 797"/>
                  <a:gd name="T36" fmla="*/ 11 w 777"/>
                  <a:gd name="T37" fmla="*/ 254 h 797"/>
                  <a:gd name="T38" fmla="*/ 0 w 777"/>
                  <a:gd name="T39" fmla="*/ 213 h 797"/>
                  <a:gd name="T40" fmla="*/ 492 w 777"/>
                  <a:gd name="T41" fmla="*/ 0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77" h="797">
                    <a:moveTo>
                      <a:pt x="777" y="360"/>
                    </a:moveTo>
                    <a:lnTo>
                      <a:pt x="449" y="797"/>
                    </a:lnTo>
                    <a:lnTo>
                      <a:pt x="449" y="797"/>
                    </a:lnTo>
                    <a:lnTo>
                      <a:pt x="429" y="787"/>
                    </a:lnTo>
                    <a:lnTo>
                      <a:pt x="411" y="776"/>
                    </a:lnTo>
                    <a:lnTo>
                      <a:pt x="373" y="752"/>
                    </a:lnTo>
                    <a:lnTo>
                      <a:pt x="336" y="724"/>
                    </a:lnTo>
                    <a:lnTo>
                      <a:pt x="300" y="693"/>
                    </a:lnTo>
                    <a:lnTo>
                      <a:pt x="265" y="660"/>
                    </a:lnTo>
                    <a:lnTo>
                      <a:pt x="231" y="625"/>
                    </a:lnTo>
                    <a:lnTo>
                      <a:pt x="199" y="588"/>
                    </a:lnTo>
                    <a:lnTo>
                      <a:pt x="169" y="548"/>
                    </a:lnTo>
                    <a:lnTo>
                      <a:pt x="140" y="508"/>
                    </a:lnTo>
                    <a:lnTo>
                      <a:pt x="113" y="468"/>
                    </a:lnTo>
                    <a:lnTo>
                      <a:pt x="88" y="425"/>
                    </a:lnTo>
                    <a:lnTo>
                      <a:pt x="65" y="383"/>
                    </a:lnTo>
                    <a:lnTo>
                      <a:pt x="45" y="340"/>
                    </a:lnTo>
                    <a:lnTo>
                      <a:pt x="27" y="297"/>
                    </a:lnTo>
                    <a:lnTo>
                      <a:pt x="11" y="254"/>
                    </a:lnTo>
                    <a:lnTo>
                      <a:pt x="0" y="213"/>
                    </a:lnTo>
                    <a:lnTo>
                      <a:pt x="492" y="0"/>
                    </a:lnTo>
                  </a:path>
                </a:pathLst>
              </a:custGeom>
              <a:noFill/>
              <a:ln w="39688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1" name="Freeform 13"/>
              <p:cNvSpPr/>
              <p:nvPr/>
            </p:nvSpPr>
            <p:spPr bwMode="auto">
              <a:xfrm>
                <a:off x="8825082" y="2335910"/>
                <a:ext cx="189375" cy="143359"/>
              </a:xfrm>
              <a:custGeom>
                <a:avLst/>
                <a:gdLst>
                  <a:gd name="T0" fmla="*/ 60 w 321"/>
                  <a:gd name="T1" fmla="*/ 241 h 241"/>
                  <a:gd name="T2" fmla="*/ 60 w 321"/>
                  <a:gd name="T3" fmla="*/ 241 h 241"/>
                  <a:gd name="T4" fmla="*/ 41 w 321"/>
                  <a:gd name="T5" fmla="*/ 203 h 241"/>
                  <a:gd name="T6" fmla="*/ 25 w 321"/>
                  <a:gd name="T7" fmla="*/ 166 h 241"/>
                  <a:gd name="T8" fmla="*/ 12 w 321"/>
                  <a:gd name="T9" fmla="*/ 126 h 241"/>
                  <a:gd name="T10" fmla="*/ 0 w 321"/>
                  <a:gd name="T11" fmla="*/ 90 h 241"/>
                  <a:gd name="T12" fmla="*/ 321 w 321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1" h="241">
                    <a:moveTo>
                      <a:pt x="60" y="241"/>
                    </a:moveTo>
                    <a:lnTo>
                      <a:pt x="60" y="241"/>
                    </a:lnTo>
                    <a:lnTo>
                      <a:pt x="41" y="203"/>
                    </a:lnTo>
                    <a:lnTo>
                      <a:pt x="25" y="166"/>
                    </a:lnTo>
                    <a:lnTo>
                      <a:pt x="12" y="126"/>
                    </a:lnTo>
                    <a:lnTo>
                      <a:pt x="0" y="90"/>
                    </a:lnTo>
                    <a:lnTo>
                      <a:pt x="321" y="0"/>
                    </a:lnTo>
                  </a:path>
                </a:pathLst>
              </a:custGeom>
              <a:noFill/>
              <a:ln w="39688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2" name="Freeform 14"/>
              <p:cNvSpPr/>
              <p:nvPr/>
            </p:nvSpPr>
            <p:spPr bwMode="auto">
              <a:xfrm>
                <a:off x="9173745" y="2765986"/>
                <a:ext cx="180526" cy="171677"/>
              </a:xfrm>
              <a:custGeom>
                <a:avLst/>
                <a:gdLst>
                  <a:gd name="T0" fmla="*/ 0 w 307"/>
                  <a:gd name="T1" fmla="*/ 190 h 292"/>
                  <a:gd name="T2" fmla="*/ 0 w 307"/>
                  <a:gd name="T3" fmla="*/ 190 h 292"/>
                  <a:gd name="T4" fmla="*/ 36 w 307"/>
                  <a:gd name="T5" fmla="*/ 220 h 292"/>
                  <a:gd name="T6" fmla="*/ 73 w 307"/>
                  <a:gd name="T7" fmla="*/ 247 h 292"/>
                  <a:gd name="T8" fmla="*/ 111 w 307"/>
                  <a:gd name="T9" fmla="*/ 272 h 292"/>
                  <a:gd name="T10" fmla="*/ 147 w 307"/>
                  <a:gd name="T11" fmla="*/ 292 h 292"/>
                  <a:gd name="T12" fmla="*/ 307 w 307"/>
                  <a:gd name="T1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7" h="292">
                    <a:moveTo>
                      <a:pt x="0" y="190"/>
                    </a:moveTo>
                    <a:lnTo>
                      <a:pt x="0" y="190"/>
                    </a:lnTo>
                    <a:lnTo>
                      <a:pt x="36" y="220"/>
                    </a:lnTo>
                    <a:lnTo>
                      <a:pt x="73" y="247"/>
                    </a:lnTo>
                    <a:lnTo>
                      <a:pt x="111" y="272"/>
                    </a:lnTo>
                    <a:lnTo>
                      <a:pt x="147" y="292"/>
                    </a:lnTo>
                    <a:lnTo>
                      <a:pt x="307" y="0"/>
                    </a:lnTo>
                  </a:path>
                </a:pathLst>
              </a:custGeom>
              <a:noFill/>
              <a:ln w="39688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3" name="Freeform 15"/>
              <p:cNvSpPr/>
              <p:nvPr/>
            </p:nvSpPr>
            <p:spPr bwMode="auto">
              <a:xfrm>
                <a:off x="8731279" y="1744776"/>
                <a:ext cx="555737" cy="300876"/>
              </a:xfrm>
              <a:custGeom>
                <a:avLst/>
                <a:gdLst>
                  <a:gd name="T0" fmla="*/ 0 w 944"/>
                  <a:gd name="T1" fmla="*/ 510 h 510"/>
                  <a:gd name="T2" fmla="*/ 0 w 944"/>
                  <a:gd name="T3" fmla="*/ 510 h 510"/>
                  <a:gd name="T4" fmla="*/ 38 w 944"/>
                  <a:gd name="T5" fmla="*/ 492 h 510"/>
                  <a:gd name="T6" fmla="*/ 77 w 944"/>
                  <a:gd name="T7" fmla="*/ 475 h 510"/>
                  <a:gd name="T8" fmla="*/ 115 w 944"/>
                  <a:gd name="T9" fmla="*/ 459 h 510"/>
                  <a:gd name="T10" fmla="*/ 155 w 944"/>
                  <a:gd name="T11" fmla="*/ 445 h 510"/>
                  <a:gd name="T12" fmla="*/ 194 w 944"/>
                  <a:gd name="T13" fmla="*/ 430 h 510"/>
                  <a:gd name="T14" fmla="*/ 233 w 944"/>
                  <a:gd name="T15" fmla="*/ 419 h 510"/>
                  <a:gd name="T16" fmla="*/ 273 w 944"/>
                  <a:gd name="T17" fmla="*/ 408 h 510"/>
                  <a:gd name="T18" fmla="*/ 314 w 944"/>
                  <a:gd name="T19" fmla="*/ 399 h 510"/>
                  <a:gd name="T20" fmla="*/ 354 w 944"/>
                  <a:gd name="T21" fmla="*/ 391 h 510"/>
                  <a:gd name="T22" fmla="*/ 394 w 944"/>
                  <a:gd name="T23" fmla="*/ 385 h 510"/>
                  <a:gd name="T24" fmla="*/ 435 w 944"/>
                  <a:gd name="T25" fmla="*/ 380 h 510"/>
                  <a:gd name="T26" fmla="*/ 476 w 944"/>
                  <a:gd name="T27" fmla="*/ 376 h 510"/>
                  <a:gd name="T28" fmla="*/ 517 w 944"/>
                  <a:gd name="T29" fmla="*/ 372 h 510"/>
                  <a:gd name="T30" fmla="*/ 557 w 944"/>
                  <a:gd name="T31" fmla="*/ 371 h 510"/>
                  <a:gd name="T32" fmla="*/ 599 w 944"/>
                  <a:gd name="T33" fmla="*/ 371 h 510"/>
                  <a:gd name="T34" fmla="*/ 639 w 944"/>
                  <a:gd name="T35" fmla="*/ 372 h 510"/>
                  <a:gd name="T36" fmla="*/ 639 w 944"/>
                  <a:gd name="T37" fmla="*/ 372 h 510"/>
                  <a:gd name="T38" fmla="*/ 711 w 944"/>
                  <a:gd name="T39" fmla="*/ 281 h 510"/>
                  <a:gd name="T40" fmla="*/ 785 w 944"/>
                  <a:gd name="T41" fmla="*/ 191 h 510"/>
                  <a:gd name="T42" fmla="*/ 863 w 944"/>
                  <a:gd name="T43" fmla="*/ 100 h 510"/>
                  <a:gd name="T44" fmla="*/ 944 w 944"/>
                  <a:gd name="T45" fmla="*/ 10 h 510"/>
                  <a:gd name="T46" fmla="*/ 944 w 944"/>
                  <a:gd name="T47" fmla="*/ 10 h 510"/>
                  <a:gd name="T48" fmla="*/ 898 w 944"/>
                  <a:gd name="T49" fmla="*/ 3 h 510"/>
                  <a:gd name="T50" fmla="*/ 854 w 944"/>
                  <a:gd name="T51" fmla="*/ 1 h 510"/>
                  <a:gd name="T52" fmla="*/ 808 w 944"/>
                  <a:gd name="T53" fmla="*/ 0 h 510"/>
                  <a:gd name="T54" fmla="*/ 764 w 944"/>
                  <a:gd name="T55" fmla="*/ 0 h 510"/>
                  <a:gd name="T56" fmla="*/ 718 w 944"/>
                  <a:gd name="T57" fmla="*/ 3 h 510"/>
                  <a:gd name="T58" fmla="*/ 673 w 944"/>
                  <a:gd name="T59" fmla="*/ 9 h 510"/>
                  <a:gd name="T60" fmla="*/ 629 w 944"/>
                  <a:gd name="T61" fmla="*/ 16 h 510"/>
                  <a:gd name="T62" fmla="*/ 584 w 944"/>
                  <a:gd name="T63" fmla="*/ 27 h 510"/>
                  <a:gd name="T64" fmla="*/ 540 w 944"/>
                  <a:gd name="T65" fmla="*/ 40 h 510"/>
                  <a:gd name="T66" fmla="*/ 497 w 944"/>
                  <a:gd name="T67" fmla="*/ 54 h 510"/>
                  <a:gd name="T68" fmla="*/ 454 w 944"/>
                  <a:gd name="T69" fmla="*/ 72 h 510"/>
                  <a:gd name="T70" fmla="*/ 411 w 944"/>
                  <a:gd name="T71" fmla="*/ 92 h 510"/>
                  <a:gd name="T72" fmla="*/ 370 w 944"/>
                  <a:gd name="T73" fmla="*/ 113 h 510"/>
                  <a:gd name="T74" fmla="*/ 329 w 944"/>
                  <a:gd name="T75" fmla="*/ 138 h 510"/>
                  <a:gd name="T76" fmla="*/ 290 w 944"/>
                  <a:gd name="T77" fmla="*/ 165 h 510"/>
                  <a:gd name="T78" fmla="*/ 251 w 944"/>
                  <a:gd name="T79" fmla="*/ 193 h 510"/>
                  <a:gd name="T80" fmla="*/ 251 w 944"/>
                  <a:gd name="T81" fmla="*/ 193 h 510"/>
                  <a:gd name="T82" fmla="*/ 211 w 944"/>
                  <a:gd name="T83" fmla="*/ 227 h 510"/>
                  <a:gd name="T84" fmla="*/ 173 w 944"/>
                  <a:gd name="T85" fmla="*/ 262 h 510"/>
                  <a:gd name="T86" fmla="*/ 138 w 944"/>
                  <a:gd name="T87" fmla="*/ 300 h 510"/>
                  <a:gd name="T88" fmla="*/ 105 w 944"/>
                  <a:gd name="T89" fmla="*/ 339 h 510"/>
                  <a:gd name="T90" fmla="*/ 76 w 944"/>
                  <a:gd name="T91" fmla="*/ 380 h 510"/>
                  <a:gd name="T92" fmla="*/ 48 w 944"/>
                  <a:gd name="T93" fmla="*/ 423 h 510"/>
                  <a:gd name="T94" fmla="*/ 22 w 944"/>
                  <a:gd name="T95" fmla="*/ 466 h 510"/>
                  <a:gd name="T96" fmla="*/ 0 w 944"/>
                  <a:gd name="T97" fmla="*/ 510 h 510"/>
                  <a:gd name="T98" fmla="*/ 0 w 944"/>
                  <a:gd name="T99" fmla="*/ 51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44" h="510">
                    <a:moveTo>
                      <a:pt x="0" y="510"/>
                    </a:moveTo>
                    <a:lnTo>
                      <a:pt x="0" y="510"/>
                    </a:lnTo>
                    <a:lnTo>
                      <a:pt x="38" y="492"/>
                    </a:lnTo>
                    <a:lnTo>
                      <a:pt x="77" y="475"/>
                    </a:lnTo>
                    <a:lnTo>
                      <a:pt x="115" y="459"/>
                    </a:lnTo>
                    <a:lnTo>
                      <a:pt x="155" y="445"/>
                    </a:lnTo>
                    <a:lnTo>
                      <a:pt x="194" y="430"/>
                    </a:lnTo>
                    <a:lnTo>
                      <a:pt x="233" y="419"/>
                    </a:lnTo>
                    <a:lnTo>
                      <a:pt x="273" y="408"/>
                    </a:lnTo>
                    <a:lnTo>
                      <a:pt x="314" y="399"/>
                    </a:lnTo>
                    <a:lnTo>
                      <a:pt x="354" y="391"/>
                    </a:lnTo>
                    <a:lnTo>
                      <a:pt x="394" y="385"/>
                    </a:lnTo>
                    <a:lnTo>
                      <a:pt x="435" y="380"/>
                    </a:lnTo>
                    <a:lnTo>
                      <a:pt x="476" y="376"/>
                    </a:lnTo>
                    <a:lnTo>
                      <a:pt x="517" y="372"/>
                    </a:lnTo>
                    <a:lnTo>
                      <a:pt x="557" y="371"/>
                    </a:lnTo>
                    <a:lnTo>
                      <a:pt x="599" y="371"/>
                    </a:lnTo>
                    <a:lnTo>
                      <a:pt x="639" y="372"/>
                    </a:lnTo>
                    <a:lnTo>
                      <a:pt x="639" y="372"/>
                    </a:lnTo>
                    <a:lnTo>
                      <a:pt x="711" y="281"/>
                    </a:lnTo>
                    <a:lnTo>
                      <a:pt x="785" y="191"/>
                    </a:lnTo>
                    <a:lnTo>
                      <a:pt x="863" y="100"/>
                    </a:lnTo>
                    <a:lnTo>
                      <a:pt x="944" y="10"/>
                    </a:lnTo>
                    <a:lnTo>
                      <a:pt x="944" y="10"/>
                    </a:lnTo>
                    <a:lnTo>
                      <a:pt x="898" y="3"/>
                    </a:lnTo>
                    <a:lnTo>
                      <a:pt x="854" y="1"/>
                    </a:lnTo>
                    <a:lnTo>
                      <a:pt x="808" y="0"/>
                    </a:lnTo>
                    <a:lnTo>
                      <a:pt x="764" y="0"/>
                    </a:lnTo>
                    <a:lnTo>
                      <a:pt x="718" y="3"/>
                    </a:lnTo>
                    <a:lnTo>
                      <a:pt x="673" y="9"/>
                    </a:lnTo>
                    <a:lnTo>
                      <a:pt x="629" y="16"/>
                    </a:lnTo>
                    <a:lnTo>
                      <a:pt x="584" y="27"/>
                    </a:lnTo>
                    <a:lnTo>
                      <a:pt x="540" y="40"/>
                    </a:lnTo>
                    <a:lnTo>
                      <a:pt x="497" y="54"/>
                    </a:lnTo>
                    <a:lnTo>
                      <a:pt x="454" y="72"/>
                    </a:lnTo>
                    <a:lnTo>
                      <a:pt x="411" y="92"/>
                    </a:lnTo>
                    <a:lnTo>
                      <a:pt x="370" y="113"/>
                    </a:lnTo>
                    <a:lnTo>
                      <a:pt x="329" y="138"/>
                    </a:lnTo>
                    <a:lnTo>
                      <a:pt x="290" y="165"/>
                    </a:lnTo>
                    <a:lnTo>
                      <a:pt x="251" y="193"/>
                    </a:lnTo>
                    <a:lnTo>
                      <a:pt x="251" y="193"/>
                    </a:lnTo>
                    <a:lnTo>
                      <a:pt x="211" y="227"/>
                    </a:lnTo>
                    <a:lnTo>
                      <a:pt x="173" y="262"/>
                    </a:lnTo>
                    <a:lnTo>
                      <a:pt x="138" y="300"/>
                    </a:lnTo>
                    <a:lnTo>
                      <a:pt x="105" y="339"/>
                    </a:lnTo>
                    <a:lnTo>
                      <a:pt x="76" y="380"/>
                    </a:lnTo>
                    <a:lnTo>
                      <a:pt x="48" y="423"/>
                    </a:lnTo>
                    <a:lnTo>
                      <a:pt x="22" y="466"/>
                    </a:lnTo>
                    <a:lnTo>
                      <a:pt x="0" y="510"/>
                    </a:lnTo>
                    <a:lnTo>
                      <a:pt x="0" y="510"/>
                    </a:lnTo>
                  </a:path>
                </a:pathLst>
              </a:custGeom>
              <a:noFill/>
              <a:ln w="39688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4" name="Freeform 16"/>
              <p:cNvSpPr/>
              <p:nvPr/>
            </p:nvSpPr>
            <p:spPr bwMode="auto">
              <a:xfrm>
                <a:off x="8933044" y="1808491"/>
                <a:ext cx="221233" cy="84953"/>
              </a:xfrm>
              <a:custGeom>
                <a:avLst/>
                <a:gdLst>
                  <a:gd name="T0" fmla="*/ 374 w 374"/>
                  <a:gd name="T1" fmla="*/ 0 h 144"/>
                  <a:gd name="T2" fmla="*/ 374 w 374"/>
                  <a:gd name="T3" fmla="*/ 0 h 144"/>
                  <a:gd name="T4" fmla="*/ 348 w 374"/>
                  <a:gd name="T5" fmla="*/ 2 h 144"/>
                  <a:gd name="T6" fmla="*/ 324 w 374"/>
                  <a:gd name="T7" fmla="*/ 6 h 144"/>
                  <a:gd name="T8" fmla="*/ 298 w 374"/>
                  <a:gd name="T9" fmla="*/ 12 h 144"/>
                  <a:gd name="T10" fmla="*/ 273 w 374"/>
                  <a:gd name="T11" fmla="*/ 18 h 144"/>
                  <a:gd name="T12" fmla="*/ 249 w 374"/>
                  <a:gd name="T13" fmla="*/ 23 h 144"/>
                  <a:gd name="T14" fmla="*/ 225 w 374"/>
                  <a:gd name="T15" fmla="*/ 31 h 144"/>
                  <a:gd name="T16" fmla="*/ 201 w 374"/>
                  <a:gd name="T17" fmla="*/ 39 h 144"/>
                  <a:gd name="T18" fmla="*/ 177 w 374"/>
                  <a:gd name="T19" fmla="*/ 48 h 144"/>
                  <a:gd name="T20" fmla="*/ 153 w 374"/>
                  <a:gd name="T21" fmla="*/ 57 h 144"/>
                  <a:gd name="T22" fmla="*/ 131 w 374"/>
                  <a:gd name="T23" fmla="*/ 68 h 144"/>
                  <a:gd name="T24" fmla="*/ 108 w 374"/>
                  <a:gd name="T25" fmla="*/ 79 h 144"/>
                  <a:gd name="T26" fmla="*/ 85 w 374"/>
                  <a:gd name="T27" fmla="*/ 91 h 144"/>
                  <a:gd name="T28" fmla="*/ 63 w 374"/>
                  <a:gd name="T29" fmla="*/ 103 h 144"/>
                  <a:gd name="T30" fmla="*/ 43 w 374"/>
                  <a:gd name="T31" fmla="*/ 117 h 144"/>
                  <a:gd name="T32" fmla="*/ 20 w 374"/>
                  <a:gd name="T33" fmla="*/ 130 h 144"/>
                  <a:gd name="T34" fmla="*/ 0 w 374"/>
                  <a:gd name="T35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4" h="144">
                    <a:moveTo>
                      <a:pt x="374" y="0"/>
                    </a:moveTo>
                    <a:lnTo>
                      <a:pt x="374" y="0"/>
                    </a:lnTo>
                    <a:lnTo>
                      <a:pt x="348" y="2"/>
                    </a:lnTo>
                    <a:lnTo>
                      <a:pt x="324" y="6"/>
                    </a:lnTo>
                    <a:lnTo>
                      <a:pt x="298" y="12"/>
                    </a:lnTo>
                    <a:lnTo>
                      <a:pt x="273" y="18"/>
                    </a:lnTo>
                    <a:lnTo>
                      <a:pt x="249" y="23"/>
                    </a:lnTo>
                    <a:lnTo>
                      <a:pt x="225" y="31"/>
                    </a:lnTo>
                    <a:lnTo>
                      <a:pt x="201" y="39"/>
                    </a:lnTo>
                    <a:lnTo>
                      <a:pt x="177" y="48"/>
                    </a:lnTo>
                    <a:lnTo>
                      <a:pt x="153" y="57"/>
                    </a:lnTo>
                    <a:lnTo>
                      <a:pt x="131" y="68"/>
                    </a:lnTo>
                    <a:lnTo>
                      <a:pt x="108" y="79"/>
                    </a:lnTo>
                    <a:lnTo>
                      <a:pt x="85" y="91"/>
                    </a:lnTo>
                    <a:lnTo>
                      <a:pt x="63" y="103"/>
                    </a:lnTo>
                    <a:lnTo>
                      <a:pt x="43" y="117"/>
                    </a:lnTo>
                    <a:lnTo>
                      <a:pt x="20" y="130"/>
                    </a:lnTo>
                    <a:lnTo>
                      <a:pt x="0" y="144"/>
                    </a:lnTo>
                  </a:path>
                </a:pathLst>
              </a:custGeom>
              <a:noFill/>
              <a:ln w="39688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5" name="Freeform 17"/>
              <p:cNvSpPr/>
              <p:nvPr/>
            </p:nvSpPr>
            <p:spPr bwMode="auto">
              <a:xfrm>
                <a:off x="9584353" y="2642096"/>
                <a:ext cx="412377" cy="476092"/>
              </a:xfrm>
              <a:custGeom>
                <a:avLst/>
                <a:gdLst>
                  <a:gd name="T0" fmla="*/ 0 w 699"/>
                  <a:gd name="T1" fmla="*/ 807 h 807"/>
                  <a:gd name="T2" fmla="*/ 0 w 699"/>
                  <a:gd name="T3" fmla="*/ 807 h 807"/>
                  <a:gd name="T4" fmla="*/ 26 w 699"/>
                  <a:gd name="T5" fmla="*/ 775 h 807"/>
                  <a:gd name="T6" fmla="*/ 52 w 699"/>
                  <a:gd name="T7" fmla="*/ 741 h 807"/>
                  <a:gd name="T8" fmla="*/ 75 w 699"/>
                  <a:gd name="T9" fmla="*/ 707 h 807"/>
                  <a:gd name="T10" fmla="*/ 99 w 699"/>
                  <a:gd name="T11" fmla="*/ 672 h 807"/>
                  <a:gd name="T12" fmla="*/ 120 w 699"/>
                  <a:gd name="T13" fmla="*/ 637 h 807"/>
                  <a:gd name="T14" fmla="*/ 140 w 699"/>
                  <a:gd name="T15" fmla="*/ 600 h 807"/>
                  <a:gd name="T16" fmla="*/ 160 w 699"/>
                  <a:gd name="T17" fmla="*/ 564 h 807"/>
                  <a:gd name="T18" fmla="*/ 177 w 699"/>
                  <a:gd name="T19" fmla="*/ 527 h 807"/>
                  <a:gd name="T20" fmla="*/ 194 w 699"/>
                  <a:gd name="T21" fmla="*/ 489 h 807"/>
                  <a:gd name="T22" fmla="*/ 209 w 699"/>
                  <a:gd name="T23" fmla="*/ 452 h 807"/>
                  <a:gd name="T24" fmla="*/ 224 w 699"/>
                  <a:gd name="T25" fmla="*/ 413 h 807"/>
                  <a:gd name="T26" fmla="*/ 238 w 699"/>
                  <a:gd name="T27" fmla="*/ 374 h 807"/>
                  <a:gd name="T28" fmla="*/ 250 w 699"/>
                  <a:gd name="T29" fmla="*/ 335 h 807"/>
                  <a:gd name="T30" fmla="*/ 260 w 699"/>
                  <a:gd name="T31" fmla="*/ 295 h 807"/>
                  <a:gd name="T32" fmla="*/ 269 w 699"/>
                  <a:gd name="T33" fmla="*/ 255 h 807"/>
                  <a:gd name="T34" fmla="*/ 278 w 699"/>
                  <a:gd name="T35" fmla="*/ 216 h 807"/>
                  <a:gd name="T36" fmla="*/ 278 w 699"/>
                  <a:gd name="T37" fmla="*/ 216 h 807"/>
                  <a:gd name="T38" fmla="*/ 382 w 699"/>
                  <a:gd name="T39" fmla="*/ 167 h 807"/>
                  <a:gd name="T40" fmla="*/ 488 w 699"/>
                  <a:gd name="T41" fmla="*/ 113 h 807"/>
                  <a:gd name="T42" fmla="*/ 593 w 699"/>
                  <a:gd name="T43" fmla="*/ 59 h 807"/>
                  <a:gd name="T44" fmla="*/ 699 w 699"/>
                  <a:gd name="T45" fmla="*/ 0 h 807"/>
                  <a:gd name="T46" fmla="*/ 699 w 699"/>
                  <a:gd name="T47" fmla="*/ 0 h 807"/>
                  <a:gd name="T48" fmla="*/ 695 w 699"/>
                  <a:gd name="T49" fmla="*/ 46 h 807"/>
                  <a:gd name="T50" fmla="*/ 688 w 699"/>
                  <a:gd name="T51" fmla="*/ 90 h 807"/>
                  <a:gd name="T52" fmla="*/ 679 w 699"/>
                  <a:gd name="T53" fmla="*/ 134 h 807"/>
                  <a:gd name="T54" fmla="*/ 667 w 699"/>
                  <a:gd name="T55" fmla="*/ 178 h 807"/>
                  <a:gd name="T56" fmla="*/ 654 w 699"/>
                  <a:gd name="T57" fmla="*/ 221 h 807"/>
                  <a:gd name="T58" fmla="*/ 639 w 699"/>
                  <a:gd name="T59" fmla="*/ 264 h 807"/>
                  <a:gd name="T60" fmla="*/ 621 w 699"/>
                  <a:gd name="T61" fmla="*/ 306 h 807"/>
                  <a:gd name="T62" fmla="*/ 601 w 699"/>
                  <a:gd name="T63" fmla="*/ 346 h 807"/>
                  <a:gd name="T64" fmla="*/ 579 w 699"/>
                  <a:gd name="T65" fmla="*/ 387 h 807"/>
                  <a:gd name="T66" fmla="*/ 554 w 699"/>
                  <a:gd name="T67" fmla="*/ 426 h 807"/>
                  <a:gd name="T68" fmla="*/ 528 w 699"/>
                  <a:gd name="T69" fmla="*/ 463 h 807"/>
                  <a:gd name="T70" fmla="*/ 500 w 699"/>
                  <a:gd name="T71" fmla="*/ 500 h 807"/>
                  <a:gd name="T72" fmla="*/ 468 w 699"/>
                  <a:gd name="T73" fmla="*/ 536 h 807"/>
                  <a:gd name="T74" fmla="*/ 436 w 699"/>
                  <a:gd name="T75" fmla="*/ 570 h 807"/>
                  <a:gd name="T76" fmla="*/ 401 w 699"/>
                  <a:gd name="T77" fmla="*/ 603 h 807"/>
                  <a:gd name="T78" fmla="*/ 364 w 699"/>
                  <a:gd name="T79" fmla="*/ 634 h 807"/>
                  <a:gd name="T80" fmla="*/ 364 w 699"/>
                  <a:gd name="T81" fmla="*/ 634 h 807"/>
                  <a:gd name="T82" fmla="*/ 323 w 699"/>
                  <a:gd name="T83" fmla="*/ 665 h 807"/>
                  <a:gd name="T84" fmla="*/ 278 w 699"/>
                  <a:gd name="T85" fmla="*/ 694 h 807"/>
                  <a:gd name="T86" fmla="*/ 234 w 699"/>
                  <a:gd name="T87" fmla="*/ 720 h 807"/>
                  <a:gd name="T88" fmla="*/ 189 w 699"/>
                  <a:gd name="T89" fmla="*/ 743 h 807"/>
                  <a:gd name="T90" fmla="*/ 143 w 699"/>
                  <a:gd name="T91" fmla="*/ 763 h 807"/>
                  <a:gd name="T92" fmla="*/ 96 w 699"/>
                  <a:gd name="T93" fmla="*/ 781 h 807"/>
                  <a:gd name="T94" fmla="*/ 48 w 699"/>
                  <a:gd name="T95" fmla="*/ 795 h 807"/>
                  <a:gd name="T96" fmla="*/ 0 w 699"/>
                  <a:gd name="T97" fmla="*/ 807 h 807"/>
                  <a:gd name="T98" fmla="*/ 0 w 699"/>
                  <a:gd name="T99" fmla="*/ 807 h 8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9" h="807">
                    <a:moveTo>
                      <a:pt x="0" y="807"/>
                    </a:moveTo>
                    <a:lnTo>
                      <a:pt x="0" y="807"/>
                    </a:lnTo>
                    <a:lnTo>
                      <a:pt x="26" y="775"/>
                    </a:lnTo>
                    <a:lnTo>
                      <a:pt x="52" y="741"/>
                    </a:lnTo>
                    <a:lnTo>
                      <a:pt x="75" y="707"/>
                    </a:lnTo>
                    <a:lnTo>
                      <a:pt x="99" y="672"/>
                    </a:lnTo>
                    <a:lnTo>
                      <a:pt x="120" y="637"/>
                    </a:lnTo>
                    <a:lnTo>
                      <a:pt x="140" y="600"/>
                    </a:lnTo>
                    <a:lnTo>
                      <a:pt x="160" y="564"/>
                    </a:lnTo>
                    <a:lnTo>
                      <a:pt x="177" y="527"/>
                    </a:lnTo>
                    <a:lnTo>
                      <a:pt x="194" y="489"/>
                    </a:lnTo>
                    <a:lnTo>
                      <a:pt x="209" y="452"/>
                    </a:lnTo>
                    <a:lnTo>
                      <a:pt x="224" y="413"/>
                    </a:lnTo>
                    <a:lnTo>
                      <a:pt x="238" y="374"/>
                    </a:lnTo>
                    <a:lnTo>
                      <a:pt x="250" y="335"/>
                    </a:lnTo>
                    <a:lnTo>
                      <a:pt x="260" y="295"/>
                    </a:lnTo>
                    <a:lnTo>
                      <a:pt x="269" y="255"/>
                    </a:lnTo>
                    <a:lnTo>
                      <a:pt x="278" y="216"/>
                    </a:lnTo>
                    <a:lnTo>
                      <a:pt x="278" y="216"/>
                    </a:lnTo>
                    <a:lnTo>
                      <a:pt x="382" y="167"/>
                    </a:lnTo>
                    <a:lnTo>
                      <a:pt x="488" y="113"/>
                    </a:lnTo>
                    <a:lnTo>
                      <a:pt x="593" y="59"/>
                    </a:lnTo>
                    <a:lnTo>
                      <a:pt x="699" y="0"/>
                    </a:lnTo>
                    <a:lnTo>
                      <a:pt x="699" y="0"/>
                    </a:lnTo>
                    <a:lnTo>
                      <a:pt x="695" y="46"/>
                    </a:lnTo>
                    <a:lnTo>
                      <a:pt x="688" y="90"/>
                    </a:lnTo>
                    <a:lnTo>
                      <a:pt x="679" y="134"/>
                    </a:lnTo>
                    <a:lnTo>
                      <a:pt x="667" y="178"/>
                    </a:lnTo>
                    <a:lnTo>
                      <a:pt x="654" y="221"/>
                    </a:lnTo>
                    <a:lnTo>
                      <a:pt x="639" y="264"/>
                    </a:lnTo>
                    <a:lnTo>
                      <a:pt x="621" y="306"/>
                    </a:lnTo>
                    <a:lnTo>
                      <a:pt x="601" y="346"/>
                    </a:lnTo>
                    <a:lnTo>
                      <a:pt x="579" y="387"/>
                    </a:lnTo>
                    <a:lnTo>
                      <a:pt x="554" y="426"/>
                    </a:lnTo>
                    <a:lnTo>
                      <a:pt x="528" y="463"/>
                    </a:lnTo>
                    <a:lnTo>
                      <a:pt x="500" y="500"/>
                    </a:lnTo>
                    <a:lnTo>
                      <a:pt x="468" y="536"/>
                    </a:lnTo>
                    <a:lnTo>
                      <a:pt x="436" y="570"/>
                    </a:lnTo>
                    <a:lnTo>
                      <a:pt x="401" y="603"/>
                    </a:lnTo>
                    <a:lnTo>
                      <a:pt x="364" y="634"/>
                    </a:lnTo>
                    <a:lnTo>
                      <a:pt x="364" y="634"/>
                    </a:lnTo>
                    <a:lnTo>
                      <a:pt x="323" y="665"/>
                    </a:lnTo>
                    <a:lnTo>
                      <a:pt x="278" y="694"/>
                    </a:lnTo>
                    <a:lnTo>
                      <a:pt x="234" y="720"/>
                    </a:lnTo>
                    <a:lnTo>
                      <a:pt x="189" y="743"/>
                    </a:lnTo>
                    <a:lnTo>
                      <a:pt x="143" y="763"/>
                    </a:lnTo>
                    <a:lnTo>
                      <a:pt x="96" y="781"/>
                    </a:lnTo>
                    <a:lnTo>
                      <a:pt x="48" y="795"/>
                    </a:lnTo>
                    <a:lnTo>
                      <a:pt x="0" y="807"/>
                    </a:lnTo>
                    <a:lnTo>
                      <a:pt x="0" y="807"/>
                    </a:lnTo>
                  </a:path>
                </a:pathLst>
              </a:custGeom>
              <a:noFill/>
              <a:ln w="39688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6" name="Freeform 18"/>
              <p:cNvSpPr/>
              <p:nvPr/>
            </p:nvSpPr>
            <p:spPr bwMode="auto">
              <a:xfrm>
                <a:off x="9938325" y="1624426"/>
                <a:ext cx="364592" cy="362821"/>
              </a:xfrm>
              <a:custGeom>
                <a:avLst/>
                <a:gdLst>
                  <a:gd name="T0" fmla="*/ 548 w 616"/>
                  <a:gd name="T1" fmla="*/ 116 h 615"/>
                  <a:gd name="T2" fmla="*/ 566 w 616"/>
                  <a:gd name="T3" fmla="*/ 142 h 615"/>
                  <a:gd name="T4" fmla="*/ 582 w 616"/>
                  <a:gd name="T5" fmla="*/ 168 h 615"/>
                  <a:gd name="T6" fmla="*/ 604 w 616"/>
                  <a:gd name="T7" fmla="*/ 224 h 615"/>
                  <a:gd name="T8" fmla="*/ 615 w 616"/>
                  <a:gd name="T9" fmla="*/ 283 h 615"/>
                  <a:gd name="T10" fmla="*/ 613 w 616"/>
                  <a:gd name="T11" fmla="*/ 343 h 615"/>
                  <a:gd name="T12" fmla="*/ 602 w 616"/>
                  <a:gd name="T13" fmla="*/ 400 h 615"/>
                  <a:gd name="T14" fmla="*/ 578 w 616"/>
                  <a:gd name="T15" fmla="*/ 454 h 615"/>
                  <a:gd name="T16" fmla="*/ 544 w 616"/>
                  <a:gd name="T17" fmla="*/ 504 h 615"/>
                  <a:gd name="T18" fmla="*/ 524 w 616"/>
                  <a:gd name="T19" fmla="*/ 527 h 615"/>
                  <a:gd name="T20" fmla="*/ 499 w 616"/>
                  <a:gd name="T21" fmla="*/ 548 h 615"/>
                  <a:gd name="T22" fmla="*/ 487 w 616"/>
                  <a:gd name="T23" fmla="*/ 557 h 615"/>
                  <a:gd name="T24" fmla="*/ 461 w 616"/>
                  <a:gd name="T25" fmla="*/ 574 h 615"/>
                  <a:gd name="T26" fmla="*/ 419 w 616"/>
                  <a:gd name="T27" fmla="*/ 594 h 615"/>
                  <a:gd name="T28" fmla="*/ 362 w 616"/>
                  <a:gd name="T29" fmla="*/ 611 h 615"/>
                  <a:gd name="T30" fmla="*/ 302 w 616"/>
                  <a:gd name="T31" fmla="*/ 615 h 615"/>
                  <a:gd name="T32" fmla="*/ 244 w 616"/>
                  <a:gd name="T33" fmla="*/ 608 h 615"/>
                  <a:gd name="T34" fmla="*/ 188 w 616"/>
                  <a:gd name="T35" fmla="*/ 590 h 615"/>
                  <a:gd name="T36" fmla="*/ 136 w 616"/>
                  <a:gd name="T37" fmla="*/ 561 h 615"/>
                  <a:gd name="T38" fmla="*/ 99 w 616"/>
                  <a:gd name="T39" fmla="*/ 533 h 615"/>
                  <a:gd name="T40" fmla="*/ 77 w 616"/>
                  <a:gd name="T41" fmla="*/ 510 h 615"/>
                  <a:gd name="T42" fmla="*/ 68 w 616"/>
                  <a:gd name="T43" fmla="*/ 499 h 615"/>
                  <a:gd name="T44" fmla="*/ 50 w 616"/>
                  <a:gd name="T45" fmla="*/ 473 h 615"/>
                  <a:gd name="T46" fmla="*/ 34 w 616"/>
                  <a:gd name="T47" fmla="*/ 447 h 615"/>
                  <a:gd name="T48" fmla="*/ 12 w 616"/>
                  <a:gd name="T49" fmla="*/ 391 h 615"/>
                  <a:gd name="T50" fmla="*/ 2 w 616"/>
                  <a:gd name="T51" fmla="*/ 332 h 615"/>
                  <a:gd name="T52" fmla="*/ 3 w 616"/>
                  <a:gd name="T53" fmla="*/ 272 h 615"/>
                  <a:gd name="T54" fmla="*/ 15 w 616"/>
                  <a:gd name="T55" fmla="*/ 215 h 615"/>
                  <a:gd name="T56" fmla="*/ 38 w 616"/>
                  <a:gd name="T57" fmla="*/ 160 h 615"/>
                  <a:gd name="T58" fmla="*/ 72 w 616"/>
                  <a:gd name="T59" fmla="*/ 111 h 615"/>
                  <a:gd name="T60" fmla="*/ 93 w 616"/>
                  <a:gd name="T61" fmla="*/ 87 h 615"/>
                  <a:gd name="T62" fmla="*/ 116 w 616"/>
                  <a:gd name="T63" fmla="*/ 67 h 615"/>
                  <a:gd name="T64" fmla="*/ 129 w 616"/>
                  <a:gd name="T65" fmla="*/ 57 h 615"/>
                  <a:gd name="T66" fmla="*/ 155 w 616"/>
                  <a:gd name="T67" fmla="*/ 41 h 615"/>
                  <a:gd name="T68" fmla="*/ 197 w 616"/>
                  <a:gd name="T69" fmla="*/ 21 h 615"/>
                  <a:gd name="T70" fmla="*/ 254 w 616"/>
                  <a:gd name="T71" fmla="*/ 4 h 615"/>
                  <a:gd name="T72" fmla="*/ 314 w 616"/>
                  <a:gd name="T73" fmla="*/ 0 h 615"/>
                  <a:gd name="T74" fmla="*/ 373 w 616"/>
                  <a:gd name="T75" fmla="*/ 7 h 615"/>
                  <a:gd name="T76" fmla="*/ 429 w 616"/>
                  <a:gd name="T77" fmla="*/ 25 h 615"/>
                  <a:gd name="T78" fmla="*/ 481 w 616"/>
                  <a:gd name="T79" fmla="*/ 54 h 615"/>
                  <a:gd name="T80" fmla="*/ 517 w 616"/>
                  <a:gd name="T81" fmla="*/ 82 h 615"/>
                  <a:gd name="T82" fmla="*/ 538 w 616"/>
                  <a:gd name="T83" fmla="*/ 104 h 615"/>
                  <a:gd name="T84" fmla="*/ 548 w 616"/>
                  <a:gd name="T85" fmla="*/ 11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16" h="615">
                    <a:moveTo>
                      <a:pt x="548" y="116"/>
                    </a:moveTo>
                    <a:lnTo>
                      <a:pt x="548" y="116"/>
                    </a:lnTo>
                    <a:lnTo>
                      <a:pt x="559" y="129"/>
                    </a:lnTo>
                    <a:lnTo>
                      <a:pt x="566" y="142"/>
                    </a:lnTo>
                    <a:lnTo>
                      <a:pt x="576" y="155"/>
                    </a:lnTo>
                    <a:lnTo>
                      <a:pt x="582" y="168"/>
                    </a:lnTo>
                    <a:lnTo>
                      <a:pt x="595" y="197"/>
                    </a:lnTo>
                    <a:lnTo>
                      <a:pt x="604" y="224"/>
                    </a:lnTo>
                    <a:lnTo>
                      <a:pt x="611" y="254"/>
                    </a:lnTo>
                    <a:lnTo>
                      <a:pt x="615" y="283"/>
                    </a:lnTo>
                    <a:lnTo>
                      <a:pt x="616" y="313"/>
                    </a:lnTo>
                    <a:lnTo>
                      <a:pt x="613" y="343"/>
                    </a:lnTo>
                    <a:lnTo>
                      <a:pt x="608" y="371"/>
                    </a:lnTo>
                    <a:lnTo>
                      <a:pt x="602" y="400"/>
                    </a:lnTo>
                    <a:lnTo>
                      <a:pt x="591" y="427"/>
                    </a:lnTo>
                    <a:lnTo>
                      <a:pt x="578" y="454"/>
                    </a:lnTo>
                    <a:lnTo>
                      <a:pt x="563" y="481"/>
                    </a:lnTo>
                    <a:lnTo>
                      <a:pt x="544" y="504"/>
                    </a:lnTo>
                    <a:lnTo>
                      <a:pt x="534" y="516"/>
                    </a:lnTo>
                    <a:lnTo>
                      <a:pt x="524" y="527"/>
                    </a:lnTo>
                    <a:lnTo>
                      <a:pt x="512" y="538"/>
                    </a:lnTo>
                    <a:lnTo>
                      <a:pt x="499" y="548"/>
                    </a:lnTo>
                    <a:lnTo>
                      <a:pt x="499" y="548"/>
                    </a:lnTo>
                    <a:lnTo>
                      <a:pt x="487" y="557"/>
                    </a:lnTo>
                    <a:lnTo>
                      <a:pt x="474" y="566"/>
                    </a:lnTo>
                    <a:lnTo>
                      <a:pt x="461" y="574"/>
                    </a:lnTo>
                    <a:lnTo>
                      <a:pt x="447" y="582"/>
                    </a:lnTo>
                    <a:lnTo>
                      <a:pt x="419" y="594"/>
                    </a:lnTo>
                    <a:lnTo>
                      <a:pt x="391" y="604"/>
                    </a:lnTo>
                    <a:lnTo>
                      <a:pt x="362" y="611"/>
                    </a:lnTo>
                    <a:lnTo>
                      <a:pt x="332" y="613"/>
                    </a:lnTo>
                    <a:lnTo>
                      <a:pt x="302" y="615"/>
                    </a:lnTo>
                    <a:lnTo>
                      <a:pt x="274" y="613"/>
                    </a:lnTo>
                    <a:lnTo>
                      <a:pt x="244" y="608"/>
                    </a:lnTo>
                    <a:lnTo>
                      <a:pt x="215" y="600"/>
                    </a:lnTo>
                    <a:lnTo>
                      <a:pt x="188" y="590"/>
                    </a:lnTo>
                    <a:lnTo>
                      <a:pt x="160" y="577"/>
                    </a:lnTo>
                    <a:lnTo>
                      <a:pt x="136" y="561"/>
                    </a:lnTo>
                    <a:lnTo>
                      <a:pt x="111" y="543"/>
                    </a:lnTo>
                    <a:lnTo>
                      <a:pt x="99" y="533"/>
                    </a:lnTo>
                    <a:lnTo>
                      <a:pt x="89" y="522"/>
                    </a:lnTo>
                    <a:lnTo>
                      <a:pt x="77" y="510"/>
                    </a:lnTo>
                    <a:lnTo>
                      <a:pt x="68" y="499"/>
                    </a:lnTo>
                    <a:lnTo>
                      <a:pt x="68" y="499"/>
                    </a:lnTo>
                    <a:lnTo>
                      <a:pt x="58" y="486"/>
                    </a:lnTo>
                    <a:lnTo>
                      <a:pt x="50" y="473"/>
                    </a:lnTo>
                    <a:lnTo>
                      <a:pt x="41" y="460"/>
                    </a:lnTo>
                    <a:lnTo>
                      <a:pt x="34" y="447"/>
                    </a:lnTo>
                    <a:lnTo>
                      <a:pt x="21" y="418"/>
                    </a:lnTo>
                    <a:lnTo>
                      <a:pt x="12" y="391"/>
                    </a:lnTo>
                    <a:lnTo>
                      <a:pt x="6" y="361"/>
                    </a:lnTo>
                    <a:lnTo>
                      <a:pt x="2" y="332"/>
                    </a:lnTo>
                    <a:lnTo>
                      <a:pt x="0" y="302"/>
                    </a:lnTo>
                    <a:lnTo>
                      <a:pt x="3" y="272"/>
                    </a:lnTo>
                    <a:lnTo>
                      <a:pt x="7" y="244"/>
                    </a:lnTo>
                    <a:lnTo>
                      <a:pt x="15" y="215"/>
                    </a:lnTo>
                    <a:lnTo>
                      <a:pt x="25" y="188"/>
                    </a:lnTo>
                    <a:lnTo>
                      <a:pt x="38" y="160"/>
                    </a:lnTo>
                    <a:lnTo>
                      <a:pt x="54" y="134"/>
                    </a:lnTo>
                    <a:lnTo>
                      <a:pt x="72" y="111"/>
                    </a:lnTo>
                    <a:lnTo>
                      <a:pt x="82" y="99"/>
                    </a:lnTo>
                    <a:lnTo>
                      <a:pt x="93" y="87"/>
                    </a:lnTo>
                    <a:lnTo>
                      <a:pt x="104" y="77"/>
                    </a:lnTo>
                    <a:lnTo>
                      <a:pt x="116" y="67"/>
                    </a:lnTo>
                    <a:lnTo>
                      <a:pt x="116" y="67"/>
                    </a:lnTo>
                    <a:lnTo>
                      <a:pt x="129" y="57"/>
                    </a:lnTo>
                    <a:lnTo>
                      <a:pt x="142" y="48"/>
                    </a:lnTo>
                    <a:lnTo>
                      <a:pt x="155" y="41"/>
                    </a:lnTo>
                    <a:lnTo>
                      <a:pt x="170" y="33"/>
                    </a:lnTo>
                    <a:lnTo>
                      <a:pt x="197" y="21"/>
                    </a:lnTo>
                    <a:lnTo>
                      <a:pt x="226" y="11"/>
                    </a:lnTo>
                    <a:lnTo>
                      <a:pt x="254" y="4"/>
                    </a:lnTo>
                    <a:lnTo>
                      <a:pt x="284" y="1"/>
                    </a:lnTo>
                    <a:lnTo>
                      <a:pt x="314" y="0"/>
                    </a:lnTo>
                    <a:lnTo>
                      <a:pt x="343" y="1"/>
                    </a:lnTo>
                    <a:lnTo>
                      <a:pt x="373" y="7"/>
                    </a:lnTo>
                    <a:lnTo>
                      <a:pt x="400" y="14"/>
                    </a:lnTo>
                    <a:lnTo>
                      <a:pt x="429" y="25"/>
                    </a:lnTo>
                    <a:lnTo>
                      <a:pt x="455" y="38"/>
                    </a:lnTo>
                    <a:lnTo>
                      <a:pt x="481" y="54"/>
                    </a:lnTo>
                    <a:lnTo>
                      <a:pt x="505" y="72"/>
                    </a:lnTo>
                    <a:lnTo>
                      <a:pt x="517" y="82"/>
                    </a:lnTo>
                    <a:lnTo>
                      <a:pt x="527" y="93"/>
                    </a:lnTo>
                    <a:lnTo>
                      <a:pt x="538" y="104"/>
                    </a:lnTo>
                    <a:lnTo>
                      <a:pt x="548" y="116"/>
                    </a:lnTo>
                    <a:lnTo>
                      <a:pt x="548" y="116"/>
                    </a:lnTo>
                  </a:path>
                </a:pathLst>
              </a:custGeom>
              <a:noFill/>
              <a:ln w="39688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7" name="Freeform 19"/>
              <p:cNvSpPr/>
              <p:nvPr/>
            </p:nvSpPr>
            <p:spPr bwMode="auto">
              <a:xfrm>
                <a:off x="9863990" y="1550092"/>
                <a:ext cx="513260" cy="511490"/>
              </a:xfrm>
              <a:custGeom>
                <a:avLst/>
                <a:gdLst>
                  <a:gd name="T0" fmla="*/ 787 w 868"/>
                  <a:gd name="T1" fmla="*/ 181 h 868"/>
                  <a:gd name="T2" fmla="*/ 821 w 868"/>
                  <a:gd name="T3" fmla="*/ 237 h 868"/>
                  <a:gd name="T4" fmla="*/ 846 w 868"/>
                  <a:gd name="T5" fmla="*/ 297 h 868"/>
                  <a:gd name="T6" fmla="*/ 862 w 868"/>
                  <a:gd name="T7" fmla="*/ 358 h 868"/>
                  <a:gd name="T8" fmla="*/ 868 w 868"/>
                  <a:gd name="T9" fmla="*/ 420 h 868"/>
                  <a:gd name="T10" fmla="*/ 866 w 868"/>
                  <a:gd name="T11" fmla="*/ 483 h 868"/>
                  <a:gd name="T12" fmla="*/ 854 w 868"/>
                  <a:gd name="T13" fmla="*/ 544 h 868"/>
                  <a:gd name="T14" fmla="*/ 833 w 868"/>
                  <a:gd name="T15" fmla="*/ 604 h 868"/>
                  <a:gd name="T16" fmla="*/ 804 w 868"/>
                  <a:gd name="T17" fmla="*/ 660 h 868"/>
                  <a:gd name="T18" fmla="*/ 767 w 868"/>
                  <a:gd name="T19" fmla="*/ 712 h 868"/>
                  <a:gd name="T20" fmla="*/ 721 w 868"/>
                  <a:gd name="T21" fmla="*/ 759 h 868"/>
                  <a:gd name="T22" fmla="*/ 686 w 868"/>
                  <a:gd name="T23" fmla="*/ 786 h 868"/>
                  <a:gd name="T24" fmla="*/ 630 w 868"/>
                  <a:gd name="T25" fmla="*/ 821 h 868"/>
                  <a:gd name="T26" fmla="*/ 571 w 868"/>
                  <a:gd name="T27" fmla="*/ 846 h 868"/>
                  <a:gd name="T28" fmla="*/ 510 w 868"/>
                  <a:gd name="T29" fmla="*/ 862 h 868"/>
                  <a:gd name="T30" fmla="*/ 448 w 868"/>
                  <a:gd name="T31" fmla="*/ 867 h 868"/>
                  <a:gd name="T32" fmla="*/ 385 w 868"/>
                  <a:gd name="T33" fmla="*/ 864 h 868"/>
                  <a:gd name="T34" fmla="*/ 323 w 868"/>
                  <a:gd name="T35" fmla="*/ 854 h 868"/>
                  <a:gd name="T36" fmla="*/ 264 w 868"/>
                  <a:gd name="T37" fmla="*/ 833 h 868"/>
                  <a:gd name="T38" fmla="*/ 208 w 868"/>
                  <a:gd name="T39" fmla="*/ 804 h 868"/>
                  <a:gd name="T40" fmla="*/ 156 w 868"/>
                  <a:gd name="T41" fmla="*/ 767 h 868"/>
                  <a:gd name="T42" fmla="*/ 108 w 868"/>
                  <a:gd name="T43" fmla="*/ 721 h 868"/>
                  <a:gd name="T44" fmla="*/ 81 w 868"/>
                  <a:gd name="T45" fmla="*/ 686 h 868"/>
                  <a:gd name="T46" fmla="*/ 47 w 868"/>
                  <a:gd name="T47" fmla="*/ 630 h 868"/>
                  <a:gd name="T48" fmla="*/ 22 w 868"/>
                  <a:gd name="T49" fmla="*/ 570 h 868"/>
                  <a:gd name="T50" fmla="*/ 7 w 868"/>
                  <a:gd name="T51" fmla="*/ 509 h 868"/>
                  <a:gd name="T52" fmla="*/ 0 w 868"/>
                  <a:gd name="T53" fmla="*/ 446 h 868"/>
                  <a:gd name="T54" fmla="*/ 3 w 868"/>
                  <a:gd name="T55" fmla="*/ 384 h 868"/>
                  <a:gd name="T56" fmla="*/ 14 w 868"/>
                  <a:gd name="T57" fmla="*/ 323 h 868"/>
                  <a:gd name="T58" fmla="*/ 34 w 868"/>
                  <a:gd name="T59" fmla="*/ 263 h 868"/>
                  <a:gd name="T60" fmla="*/ 64 w 868"/>
                  <a:gd name="T61" fmla="*/ 207 h 868"/>
                  <a:gd name="T62" fmla="*/ 100 w 868"/>
                  <a:gd name="T63" fmla="*/ 155 h 868"/>
                  <a:gd name="T64" fmla="*/ 147 w 868"/>
                  <a:gd name="T65" fmla="*/ 108 h 868"/>
                  <a:gd name="T66" fmla="*/ 181 w 868"/>
                  <a:gd name="T67" fmla="*/ 81 h 868"/>
                  <a:gd name="T68" fmla="*/ 238 w 868"/>
                  <a:gd name="T69" fmla="*/ 45 h 868"/>
                  <a:gd name="T70" fmla="*/ 297 w 868"/>
                  <a:gd name="T71" fmla="*/ 21 h 868"/>
                  <a:gd name="T72" fmla="*/ 358 w 868"/>
                  <a:gd name="T73" fmla="*/ 6 h 868"/>
                  <a:gd name="T74" fmla="*/ 420 w 868"/>
                  <a:gd name="T75" fmla="*/ 0 h 868"/>
                  <a:gd name="T76" fmla="*/ 483 w 868"/>
                  <a:gd name="T77" fmla="*/ 2 h 868"/>
                  <a:gd name="T78" fmla="*/ 544 w 868"/>
                  <a:gd name="T79" fmla="*/ 13 h 868"/>
                  <a:gd name="T80" fmla="*/ 604 w 868"/>
                  <a:gd name="T81" fmla="*/ 34 h 868"/>
                  <a:gd name="T82" fmla="*/ 660 w 868"/>
                  <a:gd name="T83" fmla="*/ 62 h 868"/>
                  <a:gd name="T84" fmla="*/ 712 w 868"/>
                  <a:gd name="T85" fmla="*/ 100 h 868"/>
                  <a:gd name="T86" fmla="*/ 759 w 868"/>
                  <a:gd name="T87" fmla="*/ 146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68" h="868">
                    <a:moveTo>
                      <a:pt x="773" y="163"/>
                    </a:moveTo>
                    <a:lnTo>
                      <a:pt x="773" y="163"/>
                    </a:lnTo>
                    <a:lnTo>
                      <a:pt x="787" y="181"/>
                    </a:lnTo>
                    <a:lnTo>
                      <a:pt x="799" y="199"/>
                    </a:lnTo>
                    <a:lnTo>
                      <a:pt x="811" y="219"/>
                    </a:lnTo>
                    <a:lnTo>
                      <a:pt x="821" y="237"/>
                    </a:lnTo>
                    <a:lnTo>
                      <a:pt x="830" y="256"/>
                    </a:lnTo>
                    <a:lnTo>
                      <a:pt x="838" y="276"/>
                    </a:lnTo>
                    <a:lnTo>
                      <a:pt x="846" y="297"/>
                    </a:lnTo>
                    <a:lnTo>
                      <a:pt x="853" y="316"/>
                    </a:lnTo>
                    <a:lnTo>
                      <a:pt x="858" y="337"/>
                    </a:lnTo>
                    <a:lnTo>
                      <a:pt x="862" y="358"/>
                    </a:lnTo>
                    <a:lnTo>
                      <a:pt x="864" y="379"/>
                    </a:lnTo>
                    <a:lnTo>
                      <a:pt x="867" y="400"/>
                    </a:lnTo>
                    <a:lnTo>
                      <a:pt x="868" y="420"/>
                    </a:lnTo>
                    <a:lnTo>
                      <a:pt x="868" y="441"/>
                    </a:lnTo>
                    <a:lnTo>
                      <a:pt x="867" y="462"/>
                    </a:lnTo>
                    <a:lnTo>
                      <a:pt x="866" y="483"/>
                    </a:lnTo>
                    <a:lnTo>
                      <a:pt x="863" y="504"/>
                    </a:lnTo>
                    <a:lnTo>
                      <a:pt x="859" y="523"/>
                    </a:lnTo>
                    <a:lnTo>
                      <a:pt x="854" y="544"/>
                    </a:lnTo>
                    <a:lnTo>
                      <a:pt x="849" y="564"/>
                    </a:lnTo>
                    <a:lnTo>
                      <a:pt x="841" y="584"/>
                    </a:lnTo>
                    <a:lnTo>
                      <a:pt x="833" y="604"/>
                    </a:lnTo>
                    <a:lnTo>
                      <a:pt x="825" y="622"/>
                    </a:lnTo>
                    <a:lnTo>
                      <a:pt x="815" y="642"/>
                    </a:lnTo>
                    <a:lnTo>
                      <a:pt x="804" y="660"/>
                    </a:lnTo>
                    <a:lnTo>
                      <a:pt x="793" y="678"/>
                    </a:lnTo>
                    <a:lnTo>
                      <a:pt x="781" y="695"/>
                    </a:lnTo>
                    <a:lnTo>
                      <a:pt x="767" y="712"/>
                    </a:lnTo>
                    <a:lnTo>
                      <a:pt x="752" y="728"/>
                    </a:lnTo>
                    <a:lnTo>
                      <a:pt x="738" y="743"/>
                    </a:lnTo>
                    <a:lnTo>
                      <a:pt x="721" y="759"/>
                    </a:lnTo>
                    <a:lnTo>
                      <a:pt x="704" y="773"/>
                    </a:lnTo>
                    <a:lnTo>
                      <a:pt x="704" y="773"/>
                    </a:lnTo>
                    <a:lnTo>
                      <a:pt x="686" y="786"/>
                    </a:lnTo>
                    <a:lnTo>
                      <a:pt x="668" y="799"/>
                    </a:lnTo>
                    <a:lnTo>
                      <a:pt x="650" y="811"/>
                    </a:lnTo>
                    <a:lnTo>
                      <a:pt x="630" y="821"/>
                    </a:lnTo>
                    <a:lnTo>
                      <a:pt x="610" y="830"/>
                    </a:lnTo>
                    <a:lnTo>
                      <a:pt x="591" y="838"/>
                    </a:lnTo>
                    <a:lnTo>
                      <a:pt x="571" y="846"/>
                    </a:lnTo>
                    <a:lnTo>
                      <a:pt x="551" y="851"/>
                    </a:lnTo>
                    <a:lnTo>
                      <a:pt x="530" y="856"/>
                    </a:lnTo>
                    <a:lnTo>
                      <a:pt x="510" y="862"/>
                    </a:lnTo>
                    <a:lnTo>
                      <a:pt x="489" y="864"/>
                    </a:lnTo>
                    <a:lnTo>
                      <a:pt x="469" y="867"/>
                    </a:lnTo>
                    <a:lnTo>
                      <a:pt x="448" y="867"/>
                    </a:lnTo>
                    <a:lnTo>
                      <a:pt x="427" y="868"/>
                    </a:lnTo>
                    <a:lnTo>
                      <a:pt x="406" y="867"/>
                    </a:lnTo>
                    <a:lnTo>
                      <a:pt x="385" y="864"/>
                    </a:lnTo>
                    <a:lnTo>
                      <a:pt x="365" y="862"/>
                    </a:lnTo>
                    <a:lnTo>
                      <a:pt x="344" y="858"/>
                    </a:lnTo>
                    <a:lnTo>
                      <a:pt x="323" y="854"/>
                    </a:lnTo>
                    <a:lnTo>
                      <a:pt x="303" y="847"/>
                    </a:lnTo>
                    <a:lnTo>
                      <a:pt x="284" y="841"/>
                    </a:lnTo>
                    <a:lnTo>
                      <a:pt x="264" y="833"/>
                    </a:lnTo>
                    <a:lnTo>
                      <a:pt x="245" y="824"/>
                    </a:lnTo>
                    <a:lnTo>
                      <a:pt x="227" y="815"/>
                    </a:lnTo>
                    <a:lnTo>
                      <a:pt x="208" y="804"/>
                    </a:lnTo>
                    <a:lnTo>
                      <a:pt x="190" y="793"/>
                    </a:lnTo>
                    <a:lnTo>
                      <a:pt x="173" y="780"/>
                    </a:lnTo>
                    <a:lnTo>
                      <a:pt x="156" y="767"/>
                    </a:lnTo>
                    <a:lnTo>
                      <a:pt x="139" y="752"/>
                    </a:lnTo>
                    <a:lnTo>
                      <a:pt x="124" y="737"/>
                    </a:lnTo>
                    <a:lnTo>
                      <a:pt x="108" y="721"/>
                    </a:lnTo>
                    <a:lnTo>
                      <a:pt x="94" y="704"/>
                    </a:lnTo>
                    <a:lnTo>
                      <a:pt x="94" y="704"/>
                    </a:lnTo>
                    <a:lnTo>
                      <a:pt x="81" y="686"/>
                    </a:lnTo>
                    <a:lnTo>
                      <a:pt x="69" y="668"/>
                    </a:lnTo>
                    <a:lnTo>
                      <a:pt x="57" y="649"/>
                    </a:lnTo>
                    <a:lnTo>
                      <a:pt x="47" y="630"/>
                    </a:lnTo>
                    <a:lnTo>
                      <a:pt x="38" y="610"/>
                    </a:lnTo>
                    <a:lnTo>
                      <a:pt x="29" y="591"/>
                    </a:lnTo>
                    <a:lnTo>
                      <a:pt x="22" y="570"/>
                    </a:lnTo>
                    <a:lnTo>
                      <a:pt x="16" y="551"/>
                    </a:lnTo>
                    <a:lnTo>
                      <a:pt x="11" y="530"/>
                    </a:lnTo>
                    <a:lnTo>
                      <a:pt x="7" y="509"/>
                    </a:lnTo>
                    <a:lnTo>
                      <a:pt x="4" y="488"/>
                    </a:lnTo>
                    <a:lnTo>
                      <a:pt x="1" y="467"/>
                    </a:lnTo>
                    <a:lnTo>
                      <a:pt x="0" y="446"/>
                    </a:lnTo>
                    <a:lnTo>
                      <a:pt x="0" y="426"/>
                    </a:lnTo>
                    <a:lnTo>
                      <a:pt x="1" y="405"/>
                    </a:lnTo>
                    <a:lnTo>
                      <a:pt x="3" y="384"/>
                    </a:lnTo>
                    <a:lnTo>
                      <a:pt x="5" y="363"/>
                    </a:lnTo>
                    <a:lnTo>
                      <a:pt x="9" y="344"/>
                    </a:lnTo>
                    <a:lnTo>
                      <a:pt x="14" y="323"/>
                    </a:lnTo>
                    <a:lnTo>
                      <a:pt x="20" y="303"/>
                    </a:lnTo>
                    <a:lnTo>
                      <a:pt x="26" y="282"/>
                    </a:lnTo>
                    <a:lnTo>
                      <a:pt x="34" y="263"/>
                    </a:lnTo>
                    <a:lnTo>
                      <a:pt x="43" y="245"/>
                    </a:lnTo>
                    <a:lnTo>
                      <a:pt x="52" y="225"/>
                    </a:lnTo>
                    <a:lnTo>
                      <a:pt x="64" y="207"/>
                    </a:lnTo>
                    <a:lnTo>
                      <a:pt x="74" y="189"/>
                    </a:lnTo>
                    <a:lnTo>
                      <a:pt x="87" y="172"/>
                    </a:lnTo>
                    <a:lnTo>
                      <a:pt x="100" y="155"/>
                    </a:lnTo>
                    <a:lnTo>
                      <a:pt x="115" y="139"/>
                    </a:lnTo>
                    <a:lnTo>
                      <a:pt x="130" y="124"/>
                    </a:lnTo>
                    <a:lnTo>
                      <a:pt x="147" y="108"/>
                    </a:lnTo>
                    <a:lnTo>
                      <a:pt x="164" y="94"/>
                    </a:lnTo>
                    <a:lnTo>
                      <a:pt x="164" y="94"/>
                    </a:lnTo>
                    <a:lnTo>
                      <a:pt x="181" y="81"/>
                    </a:lnTo>
                    <a:lnTo>
                      <a:pt x="201" y="68"/>
                    </a:lnTo>
                    <a:lnTo>
                      <a:pt x="219" y="56"/>
                    </a:lnTo>
                    <a:lnTo>
                      <a:pt x="238" y="45"/>
                    </a:lnTo>
                    <a:lnTo>
                      <a:pt x="258" y="36"/>
                    </a:lnTo>
                    <a:lnTo>
                      <a:pt x="277" y="29"/>
                    </a:lnTo>
                    <a:lnTo>
                      <a:pt x="297" y="21"/>
                    </a:lnTo>
                    <a:lnTo>
                      <a:pt x="318" y="16"/>
                    </a:lnTo>
                    <a:lnTo>
                      <a:pt x="337" y="10"/>
                    </a:lnTo>
                    <a:lnTo>
                      <a:pt x="358" y="6"/>
                    </a:lnTo>
                    <a:lnTo>
                      <a:pt x="379" y="2"/>
                    </a:lnTo>
                    <a:lnTo>
                      <a:pt x="400" y="0"/>
                    </a:lnTo>
                    <a:lnTo>
                      <a:pt x="420" y="0"/>
                    </a:lnTo>
                    <a:lnTo>
                      <a:pt x="441" y="0"/>
                    </a:lnTo>
                    <a:lnTo>
                      <a:pt x="462" y="0"/>
                    </a:lnTo>
                    <a:lnTo>
                      <a:pt x="483" y="2"/>
                    </a:lnTo>
                    <a:lnTo>
                      <a:pt x="504" y="5"/>
                    </a:lnTo>
                    <a:lnTo>
                      <a:pt x="525" y="9"/>
                    </a:lnTo>
                    <a:lnTo>
                      <a:pt x="544" y="13"/>
                    </a:lnTo>
                    <a:lnTo>
                      <a:pt x="565" y="19"/>
                    </a:lnTo>
                    <a:lnTo>
                      <a:pt x="584" y="26"/>
                    </a:lnTo>
                    <a:lnTo>
                      <a:pt x="604" y="34"/>
                    </a:lnTo>
                    <a:lnTo>
                      <a:pt x="623" y="43"/>
                    </a:lnTo>
                    <a:lnTo>
                      <a:pt x="642" y="52"/>
                    </a:lnTo>
                    <a:lnTo>
                      <a:pt x="660" y="62"/>
                    </a:lnTo>
                    <a:lnTo>
                      <a:pt x="678" y="74"/>
                    </a:lnTo>
                    <a:lnTo>
                      <a:pt x="695" y="87"/>
                    </a:lnTo>
                    <a:lnTo>
                      <a:pt x="712" y="100"/>
                    </a:lnTo>
                    <a:lnTo>
                      <a:pt x="729" y="114"/>
                    </a:lnTo>
                    <a:lnTo>
                      <a:pt x="745" y="130"/>
                    </a:lnTo>
                    <a:lnTo>
                      <a:pt x="759" y="146"/>
                    </a:lnTo>
                    <a:lnTo>
                      <a:pt x="773" y="163"/>
                    </a:lnTo>
                    <a:lnTo>
                      <a:pt x="773" y="163"/>
                    </a:lnTo>
                  </a:path>
                </a:pathLst>
              </a:custGeom>
              <a:noFill/>
              <a:ln w="39688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8" name="Freeform 20"/>
              <p:cNvSpPr/>
              <p:nvPr/>
            </p:nvSpPr>
            <p:spPr bwMode="auto">
              <a:xfrm>
                <a:off x="10286988" y="1171342"/>
                <a:ext cx="493791" cy="622991"/>
              </a:xfrm>
              <a:custGeom>
                <a:avLst/>
                <a:gdLst>
                  <a:gd name="T0" fmla="*/ 0 w 839"/>
                  <a:gd name="T1" fmla="*/ 0 h 1055"/>
                  <a:gd name="T2" fmla="*/ 0 w 839"/>
                  <a:gd name="T3" fmla="*/ 0 h 1055"/>
                  <a:gd name="T4" fmla="*/ 41 w 839"/>
                  <a:gd name="T5" fmla="*/ 89 h 1055"/>
                  <a:gd name="T6" fmla="*/ 83 w 839"/>
                  <a:gd name="T7" fmla="*/ 174 h 1055"/>
                  <a:gd name="T8" fmla="*/ 125 w 839"/>
                  <a:gd name="T9" fmla="*/ 254 h 1055"/>
                  <a:gd name="T10" fmla="*/ 166 w 839"/>
                  <a:gd name="T11" fmla="*/ 328 h 1055"/>
                  <a:gd name="T12" fmla="*/ 210 w 839"/>
                  <a:gd name="T13" fmla="*/ 400 h 1055"/>
                  <a:gd name="T14" fmla="*/ 255 w 839"/>
                  <a:gd name="T15" fmla="*/ 469 h 1055"/>
                  <a:gd name="T16" fmla="*/ 302 w 839"/>
                  <a:gd name="T17" fmla="*/ 534 h 1055"/>
                  <a:gd name="T18" fmla="*/ 350 w 839"/>
                  <a:gd name="T19" fmla="*/ 597 h 1055"/>
                  <a:gd name="T20" fmla="*/ 400 w 839"/>
                  <a:gd name="T21" fmla="*/ 657 h 1055"/>
                  <a:gd name="T22" fmla="*/ 454 w 839"/>
                  <a:gd name="T23" fmla="*/ 715 h 1055"/>
                  <a:gd name="T24" fmla="*/ 510 w 839"/>
                  <a:gd name="T25" fmla="*/ 772 h 1055"/>
                  <a:gd name="T26" fmla="*/ 568 w 839"/>
                  <a:gd name="T27" fmla="*/ 830 h 1055"/>
                  <a:gd name="T28" fmla="*/ 631 w 839"/>
                  <a:gd name="T29" fmla="*/ 886 h 1055"/>
                  <a:gd name="T30" fmla="*/ 696 w 839"/>
                  <a:gd name="T31" fmla="*/ 942 h 1055"/>
                  <a:gd name="T32" fmla="*/ 766 w 839"/>
                  <a:gd name="T33" fmla="*/ 998 h 1055"/>
                  <a:gd name="T34" fmla="*/ 839 w 839"/>
                  <a:gd name="T35" fmla="*/ 1055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9" h="1055">
                    <a:moveTo>
                      <a:pt x="0" y="0"/>
                    </a:moveTo>
                    <a:lnTo>
                      <a:pt x="0" y="0"/>
                    </a:lnTo>
                    <a:lnTo>
                      <a:pt x="41" y="89"/>
                    </a:lnTo>
                    <a:lnTo>
                      <a:pt x="83" y="174"/>
                    </a:lnTo>
                    <a:lnTo>
                      <a:pt x="125" y="254"/>
                    </a:lnTo>
                    <a:lnTo>
                      <a:pt x="166" y="328"/>
                    </a:lnTo>
                    <a:lnTo>
                      <a:pt x="210" y="400"/>
                    </a:lnTo>
                    <a:lnTo>
                      <a:pt x="255" y="469"/>
                    </a:lnTo>
                    <a:lnTo>
                      <a:pt x="302" y="534"/>
                    </a:lnTo>
                    <a:lnTo>
                      <a:pt x="350" y="597"/>
                    </a:lnTo>
                    <a:lnTo>
                      <a:pt x="400" y="657"/>
                    </a:lnTo>
                    <a:lnTo>
                      <a:pt x="454" y="715"/>
                    </a:lnTo>
                    <a:lnTo>
                      <a:pt x="510" y="772"/>
                    </a:lnTo>
                    <a:lnTo>
                      <a:pt x="568" y="830"/>
                    </a:lnTo>
                    <a:lnTo>
                      <a:pt x="631" y="886"/>
                    </a:lnTo>
                    <a:lnTo>
                      <a:pt x="696" y="942"/>
                    </a:lnTo>
                    <a:lnTo>
                      <a:pt x="766" y="998"/>
                    </a:lnTo>
                    <a:lnTo>
                      <a:pt x="839" y="1055"/>
                    </a:lnTo>
                  </a:path>
                </a:pathLst>
              </a:custGeom>
              <a:noFill/>
              <a:ln w="39688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9" name="Freeform 21"/>
              <p:cNvSpPr/>
              <p:nvPr/>
            </p:nvSpPr>
            <p:spPr bwMode="auto">
              <a:xfrm>
                <a:off x="8506506" y="2581921"/>
                <a:ext cx="132740" cy="136280"/>
              </a:xfrm>
              <a:custGeom>
                <a:avLst/>
                <a:gdLst>
                  <a:gd name="T0" fmla="*/ 227 w 227"/>
                  <a:gd name="T1" fmla="*/ 0 h 232"/>
                  <a:gd name="T2" fmla="*/ 227 w 227"/>
                  <a:gd name="T3" fmla="*/ 0 h 232"/>
                  <a:gd name="T4" fmla="*/ 168 w 227"/>
                  <a:gd name="T5" fmla="*/ 58 h 232"/>
                  <a:gd name="T6" fmla="*/ 109 w 227"/>
                  <a:gd name="T7" fmla="*/ 115 h 232"/>
                  <a:gd name="T8" fmla="*/ 53 w 227"/>
                  <a:gd name="T9" fmla="*/ 174 h 232"/>
                  <a:gd name="T10" fmla="*/ 0 w 227"/>
                  <a:gd name="T11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7" h="232">
                    <a:moveTo>
                      <a:pt x="227" y="0"/>
                    </a:moveTo>
                    <a:lnTo>
                      <a:pt x="227" y="0"/>
                    </a:lnTo>
                    <a:lnTo>
                      <a:pt x="168" y="58"/>
                    </a:lnTo>
                    <a:lnTo>
                      <a:pt x="109" y="115"/>
                    </a:lnTo>
                    <a:lnTo>
                      <a:pt x="53" y="174"/>
                    </a:lnTo>
                    <a:lnTo>
                      <a:pt x="0" y="232"/>
                    </a:lnTo>
                  </a:path>
                </a:pathLst>
              </a:custGeom>
              <a:solidFill>
                <a:schemeClr val="bg1"/>
              </a:solidFill>
              <a:ln w="39688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0" name="Freeform 22"/>
              <p:cNvSpPr/>
              <p:nvPr/>
            </p:nvSpPr>
            <p:spPr bwMode="auto">
              <a:xfrm>
                <a:off x="8138376" y="2893416"/>
                <a:ext cx="230082" cy="603522"/>
              </a:xfrm>
              <a:custGeom>
                <a:avLst/>
                <a:gdLst>
                  <a:gd name="T0" fmla="*/ 389 w 389"/>
                  <a:gd name="T1" fmla="*/ 0 h 1022"/>
                  <a:gd name="T2" fmla="*/ 389 w 389"/>
                  <a:gd name="T3" fmla="*/ 0 h 1022"/>
                  <a:gd name="T4" fmla="*/ 348 w 389"/>
                  <a:gd name="T5" fmla="*/ 63 h 1022"/>
                  <a:gd name="T6" fmla="*/ 309 w 389"/>
                  <a:gd name="T7" fmla="*/ 127 h 1022"/>
                  <a:gd name="T8" fmla="*/ 273 w 389"/>
                  <a:gd name="T9" fmla="*/ 189 h 1022"/>
                  <a:gd name="T10" fmla="*/ 238 w 389"/>
                  <a:gd name="T11" fmla="*/ 253 h 1022"/>
                  <a:gd name="T12" fmla="*/ 207 w 389"/>
                  <a:gd name="T13" fmla="*/ 317 h 1022"/>
                  <a:gd name="T14" fmla="*/ 177 w 389"/>
                  <a:gd name="T15" fmla="*/ 380 h 1022"/>
                  <a:gd name="T16" fmla="*/ 149 w 389"/>
                  <a:gd name="T17" fmla="*/ 444 h 1022"/>
                  <a:gd name="T18" fmla="*/ 123 w 389"/>
                  <a:gd name="T19" fmla="*/ 508 h 1022"/>
                  <a:gd name="T20" fmla="*/ 101 w 389"/>
                  <a:gd name="T21" fmla="*/ 572 h 1022"/>
                  <a:gd name="T22" fmla="*/ 80 w 389"/>
                  <a:gd name="T23" fmla="*/ 637 h 1022"/>
                  <a:gd name="T24" fmla="*/ 61 w 389"/>
                  <a:gd name="T25" fmla="*/ 701 h 1022"/>
                  <a:gd name="T26" fmla="*/ 45 w 389"/>
                  <a:gd name="T27" fmla="*/ 766 h 1022"/>
                  <a:gd name="T28" fmla="*/ 30 w 389"/>
                  <a:gd name="T29" fmla="*/ 829 h 1022"/>
                  <a:gd name="T30" fmla="*/ 18 w 389"/>
                  <a:gd name="T31" fmla="*/ 895 h 1022"/>
                  <a:gd name="T32" fmla="*/ 8 w 389"/>
                  <a:gd name="T33" fmla="*/ 958 h 1022"/>
                  <a:gd name="T34" fmla="*/ 0 w 389"/>
                  <a:gd name="T35" fmla="*/ 1022 h 10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89" h="1022">
                    <a:moveTo>
                      <a:pt x="389" y="0"/>
                    </a:moveTo>
                    <a:lnTo>
                      <a:pt x="389" y="0"/>
                    </a:lnTo>
                    <a:lnTo>
                      <a:pt x="348" y="63"/>
                    </a:lnTo>
                    <a:lnTo>
                      <a:pt x="309" y="127"/>
                    </a:lnTo>
                    <a:lnTo>
                      <a:pt x="273" y="189"/>
                    </a:lnTo>
                    <a:lnTo>
                      <a:pt x="238" y="253"/>
                    </a:lnTo>
                    <a:lnTo>
                      <a:pt x="207" y="317"/>
                    </a:lnTo>
                    <a:lnTo>
                      <a:pt x="177" y="380"/>
                    </a:lnTo>
                    <a:lnTo>
                      <a:pt x="149" y="444"/>
                    </a:lnTo>
                    <a:lnTo>
                      <a:pt x="123" y="508"/>
                    </a:lnTo>
                    <a:lnTo>
                      <a:pt x="101" y="572"/>
                    </a:lnTo>
                    <a:lnTo>
                      <a:pt x="80" y="637"/>
                    </a:lnTo>
                    <a:lnTo>
                      <a:pt x="61" y="701"/>
                    </a:lnTo>
                    <a:lnTo>
                      <a:pt x="45" y="766"/>
                    </a:lnTo>
                    <a:lnTo>
                      <a:pt x="30" y="829"/>
                    </a:lnTo>
                    <a:lnTo>
                      <a:pt x="18" y="895"/>
                    </a:lnTo>
                    <a:lnTo>
                      <a:pt x="8" y="958"/>
                    </a:lnTo>
                    <a:lnTo>
                      <a:pt x="0" y="1022"/>
                    </a:lnTo>
                  </a:path>
                </a:pathLst>
              </a:custGeom>
              <a:noFill/>
              <a:ln w="39688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2" name="Freeform 24"/>
              <p:cNvSpPr/>
              <p:nvPr/>
            </p:nvSpPr>
            <p:spPr bwMode="auto">
              <a:xfrm>
                <a:off x="8697652" y="3072172"/>
                <a:ext cx="433616" cy="757500"/>
              </a:xfrm>
              <a:custGeom>
                <a:avLst/>
                <a:gdLst>
                  <a:gd name="T0" fmla="*/ 735 w 735"/>
                  <a:gd name="T1" fmla="*/ 0 h 1285"/>
                  <a:gd name="T2" fmla="*/ 735 w 735"/>
                  <a:gd name="T3" fmla="*/ 0 h 1285"/>
                  <a:gd name="T4" fmla="*/ 681 w 735"/>
                  <a:gd name="T5" fmla="*/ 52 h 1285"/>
                  <a:gd name="T6" fmla="*/ 629 w 735"/>
                  <a:gd name="T7" fmla="*/ 104 h 1285"/>
                  <a:gd name="T8" fmla="*/ 579 w 735"/>
                  <a:gd name="T9" fmla="*/ 156 h 1285"/>
                  <a:gd name="T10" fmla="*/ 532 w 735"/>
                  <a:gd name="T11" fmla="*/ 208 h 1285"/>
                  <a:gd name="T12" fmla="*/ 487 w 735"/>
                  <a:gd name="T13" fmla="*/ 260 h 1285"/>
                  <a:gd name="T14" fmla="*/ 444 w 735"/>
                  <a:gd name="T15" fmla="*/ 312 h 1285"/>
                  <a:gd name="T16" fmla="*/ 402 w 735"/>
                  <a:gd name="T17" fmla="*/ 366 h 1285"/>
                  <a:gd name="T18" fmla="*/ 363 w 735"/>
                  <a:gd name="T19" fmla="*/ 418 h 1285"/>
                  <a:gd name="T20" fmla="*/ 363 w 735"/>
                  <a:gd name="T21" fmla="*/ 418 h 1285"/>
                  <a:gd name="T22" fmla="*/ 325 w 735"/>
                  <a:gd name="T23" fmla="*/ 473 h 1285"/>
                  <a:gd name="T24" fmla="*/ 289 w 735"/>
                  <a:gd name="T25" fmla="*/ 526 h 1285"/>
                  <a:gd name="T26" fmla="*/ 256 w 735"/>
                  <a:gd name="T27" fmla="*/ 581 h 1285"/>
                  <a:gd name="T28" fmla="*/ 224 w 735"/>
                  <a:gd name="T29" fmla="*/ 634 h 1285"/>
                  <a:gd name="T30" fmla="*/ 195 w 735"/>
                  <a:gd name="T31" fmla="*/ 689 h 1285"/>
                  <a:gd name="T32" fmla="*/ 168 w 735"/>
                  <a:gd name="T33" fmla="*/ 743 h 1285"/>
                  <a:gd name="T34" fmla="*/ 142 w 735"/>
                  <a:gd name="T35" fmla="*/ 798 h 1285"/>
                  <a:gd name="T36" fmla="*/ 119 w 735"/>
                  <a:gd name="T37" fmla="*/ 851 h 1285"/>
                  <a:gd name="T38" fmla="*/ 98 w 735"/>
                  <a:gd name="T39" fmla="*/ 906 h 1285"/>
                  <a:gd name="T40" fmla="*/ 78 w 735"/>
                  <a:gd name="T41" fmla="*/ 961 h 1285"/>
                  <a:gd name="T42" fmla="*/ 60 w 735"/>
                  <a:gd name="T43" fmla="*/ 1014 h 1285"/>
                  <a:gd name="T44" fmla="*/ 44 w 735"/>
                  <a:gd name="T45" fmla="*/ 1069 h 1285"/>
                  <a:gd name="T46" fmla="*/ 30 w 735"/>
                  <a:gd name="T47" fmla="*/ 1122 h 1285"/>
                  <a:gd name="T48" fmla="*/ 18 w 735"/>
                  <a:gd name="T49" fmla="*/ 1177 h 1285"/>
                  <a:gd name="T50" fmla="*/ 8 w 735"/>
                  <a:gd name="T51" fmla="*/ 1230 h 1285"/>
                  <a:gd name="T52" fmla="*/ 0 w 735"/>
                  <a:gd name="T53" fmla="*/ 1285 h 1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5" h="1285">
                    <a:moveTo>
                      <a:pt x="735" y="0"/>
                    </a:moveTo>
                    <a:lnTo>
                      <a:pt x="735" y="0"/>
                    </a:lnTo>
                    <a:lnTo>
                      <a:pt x="681" y="52"/>
                    </a:lnTo>
                    <a:lnTo>
                      <a:pt x="629" y="104"/>
                    </a:lnTo>
                    <a:lnTo>
                      <a:pt x="579" y="156"/>
                    </a:lnTo>
                    <a:lnTo>
                      <a:pt x="532" y="208"/>
                    </a:lnTo>
                    <a:lnTo>
                      <a:pt x="487" y="260"/>
                    </a:lnTo>
                    <a:lnTo>
                      <a:pt x="444" y="312"/>
                    </a:lnTo>
                    <a:lnTo>
                      <a:pt x="402" y="366"/>
                    </a:lnTo>
                    <a:lnTo>
                      <a:pt x="363" y="418"/>
                    </a:lnTo>
                    <a:lnTo>
                      <a:pt x="363" y="418"/>
                    </a:lnTo>
                    <a:lnTo>
                      <a:pt x="325" y="473"/>
                    </a:lnTo>
                    <a:lnTo>
                      <a:pt x="289" y="526"/>
                    </a:lnTo>
                    <a:lnTo>
                      <a:pt x="256" y="581"/>
                    </a:lnTo>
                    <a:lnTo>
                      <a:pt x="224" y="634"/>
                    </a:lnTo>
                    <a:lnTo>
                      <a:pt x="195" y="689"/>
                    </a:lnTo>
                    <a:lnTo>
                      <a:pt x="168" y="743"/>
                    </a:lnTo>
                    <a:lnTo>
                      <a:pt x="142" y="798"/>
                    </a:lnTo>
                    <a:lnTo>
                      <a:pt x="119" y="851"/>
                    </a:lnTo>
                    <a:lnTo>
                      <a:pt x="98" y="906"/>
                    </a:lnTo>
                    <a:lnTo>
                      <a:pt x="78" y="961"/>
                    </a:lnTo>
                    <a:lnTo>
                      <a:pt x="60" y="1014"/>
                    </a:lnTo>
                    <a:lnTo>
                      <a:pt x="44" y="1069"/>
                    </a:lnTo>
                    <a:lnTo>
                      <a:pt x="30" y="1122"/>
                    </a:lnTo>
                    <a:lnTo>
                      <a:pt x="18" y="1177"/>
                    </a:lnTo>
                    <a:lnTo>
                      <a:pt x="8" y="1230"/>
                    </a:lnTo>
                    <a:lnTo>
                      <a:pt x="0" y="1285"/>
                    </a:lnTo>
                  </a:path>
                </a:pathLst>
              </a:custGeom>
              <a:noFill/>
              <a:ln w="39688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3" name="Freeform 25"/>
              <p:cNvSpPr/>
              <p:nvPr/>
            </p:nvSpPr>
            <p:spPr bwMode="auto">
              <a:xfrm>
                <a:off x="8710041" y="4176566"/>
                <a:ext cx="412377" cy="713253"/>
              </a:xfrm>
              <a:custGeom>
                <a:avLst/>
                <a:gdLst>
                  <a:gd name="T0" fmla="*/ 0 w 701"/>
                  <a:gd name="T1" fmla="*/ 0 h 1208"/>
                  <a:gd name="T2" fmla="*/ 0 w 701"/>
                  <a:gd name="T3" fmla="*/ 0 h 1208"/>
                  <a:gd name="T4" fmla="*/ 9 w 701"/>
                  <a:gd name="T5" fmla="*/ 42 h 1208"/>
                  <a:gd name="T6" fmla="*/ 19 w 701"/>
                  <a:gd name="T7" fmla="*/ 84 h 1208"/>
                  <a:gd name="T8" fmla="*/ 30 w 701"/>
                  <a:gd name="T9" fmla="*/ 125 h 1208"/>
                  <a:gd name="T10" fmla="*/ 43 w 701"/>
                  <a:gd name="T11" fmla="*/ 166 h 1208"/>
                  <a:gd name="T12" fmla="*/ 54 w 701"/>
                  <a:gd name="T13" fmla="*/ 207 h 1208"/>
                  <a:gd name="T14" fmla="*/ 69 w 701"/>
                  <a:gd name="T15" fmla="*/ 248 h 1208"/>
                  <a:gd name="T16" fmla="*/ 83 w 701"/>
                  <a:gd name="T17" fmla="*/ 288 h 1208"/>
                  <a:gd name="T18" fmla="*/ 99 w 701"/>
                  <a:gd name="T19" fmla="*/ 328 h 1208"/>
                  <a:gd name="T20" fmla="*/ 115 w 701"/>
                  <a:gd name="T21" fmla="*/ 367 h 1208"/>
                  <a:gd name="T22" fmla="*/ 132 w 701"/>
                  <a:gd name="T23" fmla="*/ 408 h 1208"/>
                  <a:gd name="T24" fmla="*/ 151 w 701"/>
                  <a:gd name="T25" fmla="*/ 447 h 1208"/>
                  <a:gd name="T26" fmla="*/ 169 w 701"/>
                  <a:gd name="T27" fmla="*/ 486 h 1208"/>
                  <a:gd name="T28" fmla="*/ 190 w 701"/>
                  <a:gd name="T29" fmla="*/ 525 h 1208"/>
                  <a:gd name="T30" fmla="*/ 209 w 701"/>
                  <a:gd name="T31" fmla="*/ 564 h 1208"/>
                  <a:gd name="T32" fmla="*/ 231 w 701"/>
                  <a:gd name="T33" fmla="*/ 603 h 1208"/>
                  <a:gd name="T34" fmla="*/ 253 w 701"/>
                  <a:gd name="T35" fmla="*/ 641 h 1208"/>
                  <a:gd name="T36" fmla="*/ 275 w 701"/>
                  <a:gd name="T37" fmla="*/ 678 h 1208"/>
                  <a:gd name="T38" fmla="*/ 299 w 701"/>
                  <a:gd name="T39" fmla="*/ 716 h 1208"/>
                  <a:gd name="T40" fmla="*/ 348 w 701"/>
                  <a:gd name="T41" fmla="*/ 790 h 1208"/>
                  <a:gd name="T42" fmla="*/ 400 w 701"/>
                  <a:gd name="T43" fmla="*/ 863 h 1208"/>
                  <a:gd name="T44" fmla="*/ 456 w 701"/>
                  <a:gd name="T45" fmla="*/ 935 h 1208"/>
                  <a:gd name="T46" fmla="*/ 514 w 701"/>
                  <a:gd name="T47" fmla="*/ 1005 h 1208"/>
                  <a:gd name="T48" fmla="*/ 574 w 701"/>
                  <a:gd name="T49" fmla="*/ 1074 h 1208"/>
                  <a:gd name="T50" fmla="*/ 636 w 701"/>
                  <a:gd name="T51" fmla="*/ 1142 h 1208"/>
                  <a:gd name="T52" fmla="*/ 701 w 701"/>
                  <a:gd name="T53" fmla="*/ 1208 h 1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01" h="1208">
                    <a:moveTo>
                      <a:pt x="0" y="0"/>
                    </a:moveTo>
                    <a:lnTo>
                      <a:pt x="0" y="0"/>
                    </a:lnTo>
                    <a:lnTo>
                      <a:pt x="9" y="42"/>
                    </a:lnTo>
                    <a:lnTo>
                      <a:pt x="19" y="84"/>
                    </a:lnTo>
                    <a:lnTo>
                      <a:pt x="30" y="125"/>
                    </a:lnTo>
                    <a:lnTo>
                      <a:pt x="43" y="166"/>
                    </a:lnTo>
                    <a:lnTo>
                      <a:pt x="54" y="207"/>
                    </a:lnTo>
                    <a:lnTo>
                      <a:pt x="69" y="248"/>
                    </a:lnTo>
                    <a:lnTo>
                      <a:pt x="83" y="288"/>
                    </a:lnTo>
                    <a:lnTo>
                      <a:pt x="99" y="328"/>
                    </a:lnTo>
                    <a:lnTo>
                      <a:pt x="115" y="367"/>
                    </a:lnTo>
                    <a:lnTo>
                      <a:pt x="132" y="408"/>
                    </a:lnTo>
                    <a:lnTo>
                      <a:pt x="151" y="447"/>
                    </a:lnTo>
                    <a:lnTo>
                      <a:pt x="169" y="486"/>
                    </a:lnTo>
                    <a:lnTo>
                      <a:pt x="190" y="525"/>
                    </a:lnTo>
                    <a:lnTo>
                      <a:pt x="209" y="564"/>
                    </a:lnTo>
                    <a:lnTo>
                      <a:pt x="231" y="603"/>
                    </a:lnTo>
                    <a:lnTo>
                      <a:pt x="253" y="641"/>
                    </a:lnTo>
                    <a:lnTo>
                      <a:pt x="275" y="678"/>
                    </a:lnTo>
                    <a:lnTo>
                      <a:pt x="299" y="716"/>
                    </a:lnTo>
                    <a:lnTo>
                      <a:pt x="348" y="790"/>
                    </a:lnTo>
                    <a:lnTo>
                      <a:pt x="400" y="863"/>
                    </a:lnTo>
                    <a:lnTo>
                      <a:pt x="456" y="935"/>
                    </a:lnTo>
                    <a:lnTo>
                      <a:pt x="514" y="1005"/>
                    </a:lnTo>
                    <a:lnTo>
                      <a:pt x="574" y="1074"/>
                    </a:lnTo>
                    <a:lnTo>
                      <a:pt x="636" y="1142"/>
                    </a:lnTo>
                    <a:lnTo>
                      <a:pt x="701" y="1208"/>
                    </a:lnTo>
                  </a:path>
                </a:pathLst>
              </a:custGeom>
              <a:noFill/>
              <a:ln w="39688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4" name="Freeform 26"/>
              <p:cNvSpPr/>
              <p:nvPr/>
            </p:nvSpPr>
            <p:spPr bwMode="auto">
              <a:xfrm>
                <a:off x="9364890" y="5093353"/>
                <a:ext cx="339814" cy="201764"/>
              </a:xfrm>
              <a:custGeom>
                <a:avLst/>
                <a:gdLst>
                  <a:gd name="T0" fmla="*/ 0 w 576"/>
                  <a:gd name="T1" fmla="*/ 0 h 342"/>
                  <a:gd name="T2" fmla="*/ 0 w 576"/>
                  <a:gd name="T3" fmla="*/ 0 h 342"/>
                  <a:gd name="T4" fmla="*/ 69 w 576"/>
                  <a:gd name="T5" fmla="*/ 49 h 342"/>
                  <a:gd name="T6" fmla="*/ 138 w 576"/>
                  <a:gd name="T7" fmla="*/ 96 h 342"/>
                  <a:gd name="T8" fmla="*/ 209 w 576"/>
                  <a:gd name="T9" fmla="*/ 140 h 342"/>
                  <a:gd name="T10" fmla="*/ 281 w 576"/>
                  <a:gd name="T11" fmla="*/ 184 h 342"/>
                  <a:gd name="T12" fmla="*/ 354 w 576"/>
                  <a:gd name="T13" fmla="*/ 226 h 342"/>
                  <a:gd name="T14" fmla="*/ 427 w 576"/>
                  <a:gd name="T15" fmla="*/ 266 h 342"/>
                  <a:gd name="T16" fmla="*/ 501 w 576"/>
                  <a:gd name="T17" fmla="*/ 304 h 342"/>
                  <a:gd name="T18" fmla="*/ 576 w 576"/>
                  <a:gd name="T19" fmla="*/ 342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6" h="342">
                    <a:moveTo>
                      <a:pt x="0" y="0"/>
                    </a:moveTo>
                    <a:lnTo>
                      <a:pt x="0" y="0"/>
                    </a:lnTo>
                    <a:lnTo>
                      <a:pt x="69" y="49"/>
                    </a:lnTo>
                    <a:lnTo>
                      <a:pt x="138" y="96"/>
                    </a:lnTo>
                    <a:lnTo>
                      <a:pt x="209" y="140"/>
                    </a:lnTo>
                    <a:lnTo>
                      <a:pt x="281" y="184"/>
                    </a:lnTo>
                    <a:lnTo>
                      <a:pt x="354" y="226"/>
                    </a:lnTo>
                    <a:lnTo>
                      <a:pt x="427" y="266"/>
                    </a:lnTo>
                    <a:lnTo>
                      <a:pt x="501" y="304"/>
                    </a:lnTo>
                    <a:lnTo>
                      <a:pt x="576" y="342"/>
                    </a:lnTo>
                  </a:path>
                </a:pathLst>
              </a:custGeom>
              <a:noFill/>
              <a:ln w="39688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5" name="Freeform 27"/>
              <p:cNvSpPr/>
              <p:nvPr/>
            </p:nvSpPr>
            <p:spPr bwMode="auto">
              <a:xfrm>
                <a:off x="8614468" y="2812002"/>
                <a:ext cx="24778" cy="23009"/>
              </a:xfrm>
              <a:custGeom>
                <a:avLst/>
                <a:gdLst>
                  <a:gd name="T0" fmla="*/ 41 w 41"/>
                  <a:gd name="T1" fmla="*/ 0 h 41"/>
                  <a:gd name="T2" fmla="*/ 41 w 41"/>
                  <a:gd name="T3" fmla="*/ 0 h 41"/>
                  <a:gd name="T4" fmla="*/ 0 w 41"/>
                  <a:gd name="T5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41">
                    <a:moveTo>
                      <a:pt x="41" y="0"/>
                    </a:moveTo>
                    <a:lnTo>
                      <a:pt x="41" y="0"/>
                    </a:lnTo>
                    <a:lnTo>
                      <a:pt x="0" y="41"/>
                    </a:lnTo>
                  </a:path>
                </a:pathLst>
              </a:custGeom>
              <a:noFill/>
              <a:ln w="39688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7" name="Freeform 29"/>
              <p:cNvSpPr/>
              <p:nvPr/>
            </p:nvSpPr>
            <p:spPr bwMode="auto">
              <a:xfrm>
                <a:off x="8294123" y="3020847"/>
                <a:ext cx="166367" cy="297336"/>
              </a:xfrm>
              <a:custGeom>
                <a:avLst/>
                <a:gdLst>
                  <a:gd name="T0" fmla="*/ 281 w 281"/>
                  <a:gd name="T1" fmla="*/ 0 h 504"/>
                  <a:gd name="T2" fmla="*/ 281 w 281"/>
                  <a:gd name="T3" fmla="*/ 0 h 504"/>
                  <a:gd name="T4" fmla="*/ 238 w 281"/>
                  <a:gd name="T5" fmla="*/ 59 h 504"/>
                  <a:gd name="T6" fmla="*/ 197 w 281"/>
                  <a:gd name="T7" fmla="*/ 120 h 504"/>
                  <a:gd name="T8" fmla="*/ 160 w 281"/>
                  <a:gd name="T9" fmla="*/ 181 h 504"/>
                  <a:gd name="T10" fmla="*/ 123 w 281"/>
                  <a:gd name="T11" fmla="*/ 243 h 504"/>
                  <a:gd name="T12" fmla="*/ 88 w 281"/>
                  <a:gd name="T13" fmla="*/ 307 h 504"/>
                  <a:gd name="T14" fmla="*/ 57 w 281"/>
                  <a:gd name="T15" fmla="*/ 372 h 504"/>
                  <a:gd name="T16" fmla="*/ 27 w 281"/>
                  <a:gd name="T17" fmla="*/ 437 h 504"/>
                  <a:gd name="T18" fmla="*/ 0 w 281"/>
                  <a:gd name="T19" fmla="*/ 504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1" h="504">
                    <a:moveTo>
                      <a:pt x="281" y="0"/>
                    </a:moveTo>
                    <a:lnTo>
                      <a:pt x="281" y="0"/>
                    </a:lnTo>
                    <a:lnTo>
                      <a:pt x="238" y="59"/>
                    </a:lnTo>
                    <a:lnTo>
                      <a:pt x="197" y="120"/>
                    </a:lnTo>
                    <a:lnTo>
                      <a:pt x="160" y="181"/>
                    </a:lnTo>
                    <a:lnTo>
                      <a:pt x="123" y="243"/>
                    </a:lnTo>
                    <a:lnTo>
                      <a:pt x="88" y="307"/>
                    </a:lnTo>
                    <a:lnTo>
                      <a:pt x="57" y="372"/>
                    </a:lnTo>
                    <a:lnTo>
                      <a:pt x="27" y="437"/>
                    </a:lnTo>
                    <a:lnTo>
                      <a:pt x="0" y="504"/>
                    </a:lnTo>
                  </a:path>
                </a:pathLst>
              </a:custGeom>
              <a:noFill/>
              <a:ln w="39688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8" name="Freeform 30"/>
              <p:cNvSpPr/>
              <p:nvPr/>
            </p:nvSpPr>
            <p:spPr bwMode="auto">
              <a:xfrm>
                <a:off x="8228638" y="3401367"/>
                <a:ext cx="37168" cy="207074"/>
              </a:xfrm>
              <a:custGeom>
                <a:avLst/>
                <a:gdLst>
                  <a:gd name="T0" fmla="*/ 64 w 64"/>
                  <a:gd name="T1" fmla="*/ 0 h 351"/>
                  <a:gd name="T2" fmla="*/ 64 w 64"/>
                  <a:gd name="T3" fmla="*/ 0 h 351"/>
                  <a:gd name="T4" fmla="*/ 52 w 64"/>
                  <a:gd name="T5" fmla="*/ 43 h 351"/>
                  <a:gd name="T6" fmla="*/ 40 w 64"/>
                  <a:gd name="T7" fmla="*/ 86 h 351"/>
                  <a:gd name="T8" fmla="*/ 31 w 64"/>
                  <a:gd name="T9" fmla="*/ 129 h 351"/>
                  <a:gd name="T10" fmla="*/ 22 w 64"/>
                  <a:gd name="T11" fmla="*/ 172 h 351"/>
                  <a:gd name="T12" fmla="*/ 16 w 64"/>
                  <a:gd name="T13" fmla="*/ 217 h 351"/>
                  <a:gd name="T14" fmla="*/ 9 w 64"/>
                  <a:gd name="T15" fmla="*/ 261 h 351"/>
                  <a:gd name="T16" fmla="*/ 4 w 64"/>
                  <a:gd name="T17" fmla="*/ 305 h 351"/>
                  <a:gd name="T18" fmla="*/ 0 w 64"/>
                  <a:gd name="T19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351">
                    <a:moveTo>
                      <a:pt x="64" y="0"/>
                    </a:moveTo>
                    <a:lnTo>
                      <a:pt x="64" y="0"/>
                    </a:lnTo>
                    <a:lnTo>
                      <a:pt x="52" y="43"/>
                    </a:lnTo>
                    <a:lnTo>
                      <a:pt x="40" y="86"/>
                    </a:lnTo>
                    <a:lnTo>
                      <a:pt x="31" y="129"/>
                    </a:lnTo>
                    <a:lnTo>
                      <a:pt x="22" y="172"/>
                    </a:lnTo>
                    <a:lnTo>
                      <a:pt x="16" y="217"/>
                    </a:lnTo>
                    <a:lnTo>
                      <a:pt x="9" y="261"/>
                    </a:lnTo>
                    <a:lnTo>
                      <a:pt x="4" y="305"/>
                    </a:lnTo>
                    <a:lnTo>
                      <a:pt x="0" y="351"/>
                    </a:lnTo>
                  </a:path>
                </a:pathLst>
              </a:custGeom>
              <a:noFill/>
              <a:ln w="39688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9" name="Freeform 31"/>
              <p:cNvSpPr/>
              <p:nvPr/>
            </p:nvSpPr>
            <p:spPr bwMode="auto">
              <a:xfrm>
                <a:off x="8226869" y="3707552"/>
                <a:ext cx="30088" cy="199995"/>
              </a:xfrm>
              <a:custGeom>
                <a:avLst/>
                <a:gdLst>
                  <a:gd name="T0" fmla="*/ 0 w 50"/>
                  <a:gd name="T1" fmla="*/ 0 h 339"/>
                  <a:gd name="T2" fmla="*/ 0 w 50"/>
                  <a:gd name="T3" fmla="*/ 0 h 339"/>
                  <a:gd name="T4" fmla="*/ 3 w 50"/>
                  <a:gd name="T5" fmla="*/ 41 h 339"/>
                  <a:gd name="T6" fmla="*/ 6 w 50"/>
                  <a:gd name="T7" fmla="*/ 83 h 339"/>
                  <a:gd name="T8" fmla="*/ 9 w 50"/>
                  <a:gd name="T9" fmla="*/ 126 h 339"/>
                  <a:gd name="T10" fmla="*/ 16 w 50"/>
                  <a:gd name="T11" fmla="*/ 167 h 339"/>
                  <a:gd name="T12" fmla="*/ 22 w 50"/>
                  <a:gd name="T13" fmla="*/ 210 h 339"/>
                  <a:gd name="T14" fmla="*/ 30 w 50"/>
                  <a:gd name="T15" fmla="*/ 253 h 339"/>
                  <a:gd name="T16" fmla="*/ 39 w 50"/>
                  <a:gd name="T17" fmla="*/ 296 h 339"/>
                  <a:gd name="T18" fmla="*/ 50 w 50"/>
                  <a:gd name="T19" fmla="*/ 33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339">
                    <a:moveTo>
                      <a:pt x="0" y="0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6" y="83"/>
                    </a:lnTo>
                    <a:lnTo>
                      <a:pt x="9" y="126"/>
                    </a:lnTo>
                    <a:lnTo>
                      <a:pt x="16" y="167"/>
                    </a:lnTo>
                    <a:lnTo>
                      <a:pt x="22" y="210"/>
                    </a:lnTo>
                    <a:lnTo>
                      <a:pt x="30" y="253"/>
                    </a:lnTo>
                    <a:lnTo>
                      <a:pt x="39" y="296"/>
                    </a:lnTo>
                    <a:lnTo>
                      <a:pt x="50" y="339"/>
                    </a:lnTo>
                  </a:path>
                </a:pathLst>
              </a:custGeom>
              <a:noFill/>
              <a:ln w="39688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0" name="Freeform 32"/>
              <p:cNvSpPr/>
              <p:nvPr/>
            </p:nvSpPr>
            <p:spPr bwMode="auto">
              <a:xfrm>
                <a:off x="8557833" y="2896955"/>
                <a:ext cx="244240" cy="327424"/>
              </a:xfrm>
              <a:custGeom>
                <a:avLst/>
                <a:gdLst>
                  <a:gd name="T0" fmla="*/ 413 w 413"/>
                  <a:gd name="T1" fmla="*/ 0 h 555"/>
                  <a:gd name="T2" fmla="*/ 413 w 413"/>
                  <a:gd name="T3" fmla="*/ 0 h 555"/>
                  <a:gd name="T4" fmla="*/ 354 w 413"/>
                  <a:gd name="T5" fmla="*/ 64 h 555"/>
                  <a:gd name="T6" fmla="*/ 297 w 413"/>
                  <a:gd name="T7" fmla="*/ 129 h 555"/>
                  <a:gd name="T8" fmla="*/ 242 w 413"/>
                  <a:gd name="T9" fmla="*/ 197 h 555"/>
                  <a:gd name="T10" fmla="*/ 189 w 413"/>
                  <a:gd name="T11" fmla="*/ 265 h 555"/>
                  <a:gd name="T12" fmla="*/ 138 w 413"/>
                  <a:gd name="T13" fmla="*/ 335 h 555"/>
                  <a:gd name="T14" fmla="*/ 90 w 413"/>
                  <a:gd name="T15" fmla="*/ 407 h 555"/>
                  <a:gd name="T16" fmla="*/ 44 w 413"/>
                  <a:gd name="T17" fmla="*/ 481 h 555"/>
                  <a:gd name="T18" fmla="*/ 0 w 413"/>
                  <a:gd name="T19" fmla="*/ 555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3" h="555">
                    <a:moveTo>
                      <a:pt x="413" y="0"/>
                    </a:moveTo>
                    <a:lnTo>
                      <a:pt x="413" y="0"/>
                    </a:lnTo>
                    <a:lnTo>
                      <a:pt x="354" y="64"/>
                    </a:lnTo>
                    <a:lnTo>
                      <a:pt x="297" y="129"/>
                    </a:lnTo>
                    <a:lnTo>
                      <a:pt x="242" y="197"/>
                    </a:lnTo>
                    <a:lnTo>
                      <a:pt x="189" y="265"/>
                    </a:lnTo>
                    <a:lnTo>
                      <a:pt x="138" y="335"/>
                    </a:lnTo>
                    <a:lnTo>
                      <a:pt x="90" y="407"/>
                    </a:lnTo>
                    <a:lnTo>
                      <a:pt x="44" y="481"/>
                    </a:lnTo>
                    <a:lnTo>
                      <a:pt x="0" y="555"/>
                    </a:lnTo>
                  </a:path>
                </a:pathLst>
              </a:custGeom>
              <a:noFill/>
              <a:ln w="39688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1" name="Freeform 33"/>
              <p:cNvSpPr/>
              <p:nvPr/>
            </p:nvSpPr>
            <p:spPr bwMode="auto">
              <a:xfrm>
                <a:off x="8400315" y="3288095"/>
                <a:ext cx="123890" cy="415917"/>
              </a:xfrm>
              <a:custGeom>
                <a:avLst/>
                <a:gdLst>
                  <a:gd name="T0" fmla="*/ 212 w 212"/>
                  <a:gd name="T1" fmla="*/ 0 h 706"/>
                  <a:gd name="T2" fmla="*/ 212 w 212"/>
                  <a:gd name="T3" fmla="*/ 0 h 706"/>
                  <a:gd name="T4" fmla="*/ 191 w 212"/>
                  <a:gd name="T5" fmla="*/ 42 h 706"/>
                  <a:gd name="T6" fmla="*/ 172 w 212"/>
                  <a:gd name="T7" fmla="*/ 85 h 706"/>
                  <a:gd name="T8" fmla="*/ 154 w 212"/>
                  <a:gd name="T9" fmla="*/ 128 h 706"/>
                  <a:gd name="T10" fmla="*/ 136 w 212"/>
                  <a:gd name="T11" fmla="*/ 172 h 706"/>
                  <a:gd name="T12" fmla="*/ 120 w 212"/>
                  <a:gd name="T13" fmla="*/ 215 h 706"/>
                  <a:gd name="T14" fmla="*/ 103 w 212"/>
                  <a:gd name="T15" fmla="*/ 259 h 706"/>
                  <a:gd name="T16" fmla="*/ 89 w 212"/>
                  <a:gd name="T17" fmla="*/ 302 h 706"/>
                  <a:gd name="T18" fmla="*/ 76 w 212"/>
                  <a:gd name="T19" fmla="*/ 346 h 706"/>
                  <a:gd name="T20" fmla="*/ 63 w 212"/>
                  <a:gd name="T21" fmla="*/ 391 h 706"/>
                  <a:gd name="T22" fmla="*/ 51 w 212"/>
                  <a:gd name="T23" fmla="*/ 435 h 706"/>
                  <a:gd name="T24" fmla="*/ 39 w 212"/>
                  <a:gd name="T25" fmla="*/ 480 h 706"/>
                  <a:gd name="T26" fmla="*/ 30 w 212"/>
                  <a:gd name="T27" fmla="*/ 525 h 706"/>
                  <a:gd name="T28" fmla="*/ 21 w 212"/>
                  <a:gd name="T29" fmla="*/ 570 h 706"/>
                  <a:gd name="T30" fmla="*/ 13 w 212"/>
                  <a:gd name="T31" fmla="*/ 614 h 706"/>
                  <a:gd name="T32" fmla="*/ 7 w 212"/>
                  <a:gd name="T33" fmla="*/ 660 h 706"/>
                  <a:gd name="T34" fmla="*/ 0 w 212"/>
                  <a:gd name="T35" fmla="*/ 706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2" h="706">
                    <a:moveTo>
                      <a:pt x="212" y="0"/>
                    </a:moveTo>
                    <a:lnTo>
                      <a:pt x="212" y="0"/>
                    </a:lnTo>
                    <a:lnTo>
                      <a:pt x="191" y="42"/>
                    </a:lnTo>
                    <a:lnTo>
                      <a:pt x="172" y="85"/>
                    </a:lnTo>
                    <a:lnTo>
                      <a:pt x="154" y="128"/>
                    </a:lnTo>
                    <a:lnTo>
                      <a:pt x="136" y="172"/>
                    </a:lnTo>
                    <a:lnTo>
                      <a:pt x="120" y="215"/>
                    </a:lnTo>
                    <a:lnTo>
                      <a:pt x="103" y="259"/>
                    </a:lnTo>
                    <a:lnTo>
                      <a:pt x="89" y="302"/>
                    </a:lnTo>
                    <a:lnTo>
                      <a:pt x="76" y="346"/>
                    </a:lnTo>
                    <a:lnTo>
                      <a:pt x="63" y="391"/>
                    </a:lnTo>
                    <a:lnTo>
                      <a:pt x="51" y="435"/>
                    </a:lnTo>
                    <a:lnTo>
                      <a:pt x="39" y="480"/>
                    </a:lnTo>
                    <a:lnTo>
                      <a:pt x="30" y="525"/>
                    </a:lnTo>
                    <a:lnTo>
                      <a:pt x="21" y="570"/>
                    </a:lnTo>
                    <a:lnTo>
                      <a:pt x="13" y="614"/>
                    </a:lnTo>
                    <a:lnTo>
                      <a:pt x="7" y="660"/>
                    </a:lnTo>
                    <a:lnTo>
                      <a:pt x="0" y="706"/>
                    </a:lnTo>
                  </a:path>
                </a:pathLst>
              </a:custGeom>
              <a:noFill/>
              <a:ln w="39688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2" name="Freeform 34"/>
              <p:cNvSpPr/>
              <p:nvPr/>
            </p:nvSpPr>
            <p:spPr bwMode="auto">
              <a:xfrm>
                <a:off x="8393236" y="3764187"/>
                <a:ext cx="1770" cy="35397"/>
              </a:xfrm>
              <a:custGeom>
                <a:avLst/>
                <a:gdLst>
                  <a:gd name="T0" fmla="*/ 3 w 3"/>
                  <a:gd name="T1" fmla="*/ 0 h 62"/>
                  <a:gd name="T2" fmla="*/ 3 w 3"/>
                  <a:gd name="T3" fmla="*/ 0 h 62"/>
                  <a:gd name="T4" fmla="*/ 0 w 3"/>
                  <a:gd name="T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62">
                    <a:moveTo>
                      <a:pt x="3" y="0"/>
                    </a:moveTo>
                    <a:lnTo>
                      <a:pt x="3" y="0"/>
                    </a:lnTo>
                    <a:lnTo>
                      <a:pt x="0" y="62"/>
                    </a:lnTo>
                  </a:path>
                </a:pathLst>
              </a:custGeom>
              <a:noFill/>
              <a:ln w="39688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3" name="Freeform 35"/>
              <p:cNvSpPr/>
              <p:nvPr/>
            </p:nvSpPr>
            <p:spPr bwMode="auto">
              <a:xfrm>
                <a:off x="8395006" y="3925245"/>
                <a:ext cx="72565" cy="352202"/>
              </a:xfrm>
              <a:custGeom>
                <a:avLst/>
                <a:gdLst>
                  <a:gd name="T0" fmla="*/ 0 w 125"/>
                  <a:gd name="T1" fmla="*/ 0 h 597"/>
                  <a:gd name="T2" fmla="*/ 0 w 125"/>
                  <a:gd name="T3" fmla="*/ 0 h 597"/>
                  <a:gd name="T4" fmla="*/ 7 w 125"/>
                  <a:gd name="T5" fmla="*/ 74 h 597"/>
                  <a:gd name="T6" fmla="*/ 16 w 125"/>
                  <a:gd name="T7" fmla="*/ 148 h 597"/>
                  <a:gd name="T8" fmla="*/ 26 w 125"/>
                  <a:gd name="T9" fmla="*/ 222 h 597"/>
                  <a:gd name="T10" fmla="*/ 40 w 125"/>
                  <a:gd name="T11" fmla="*/ 298 h 597"/>
                  <a:gd name="T12" fmla="*/ 57 w 125"/>
                  <a:gd name="T13" fmla="*/ 372 h 597"/>
                  <a:gd name="T14" fmla="*/ 77 w 125"/>
                  <a:gd name="T15" fmla="*/ 447 h 597"/>
                  <a:gd name="T16" fmla="*/ 100 w 125"/>
                  <a:gd name="T17" fmla="*/ 522 h 597"/>
                  <a:gd name="T18" fmla="*/ 125 w 125"/>
                  <a:gd name="T19" fmla="*/ 597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597">
                    <a:moveTo>
                      <a:pt x="0" y="0"/>
                    </a:moveTo>
                    <a:lnTo>
                      <a:pt x="0" y="0"/>
                    </a:lnTo>
                    <a:lnTo>
                      <a:pt x="7" y="74"/>
                    </a:lnTo>
                    <a:lnTo>
                      <a:pt x="16" y="148"/>
                    </a:lnTo>
                    <a:lnTo>
                      <a:pt x="26" y="222"/>
                    </a:lnTo>
                    <a:lnTo>
                      <a:pt x="40" y="298"/>
                    </a:lnTo>
                    <a:lnTo>
                      <a:pt x="57" y="372"/>
                    </a:lnTo>
                    <a:lnTo>
                      <a:pt x="77" y="447"/>
                    </a:lnTo>
                    <a:lnTo>
                      <a:pt x="100" y="522"/>
                    </a:lnTo>
                    <a:lnTo>
                      <a:pt x="125" y="597"/>
                    </a:lnTo>
                  </a:path>
                </a:pathLst>
              </a:custGeom>
              <a:noFill/>
              <a:ln w="39688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4" name="Freeform 36"/>
              <p:cNvSpPr/>
              <p:nvPr/>
            </p:nvSpPr>
            <p:spPr bwMode="auto">
              <a:xfrm>
                <a:off x="8525975" y="4419036"/>
                <a:ext cx="100882" cy="178756"/>
              </a:xfrm>
              <a:custGeom>
                <a:avLst/>
                <a:gdLst>
                  <a:gd name="T0" fmla="*/ 0 w 169"/>
                  <a:gd name="T1" fmla="*/ 0 h 302"/>
                  <a:gd name="T2" fmla="*/ 0 w 169"/>
                  <a:gd name="T3" fmla="*/ 0 h 302"/>
                  <a:gd name="T4" fmla="*/ 39 w 169"/>
                  <a:gd name="T5" fmla="*/ 76 h 302"/>
                  <a:gd name="T6" fmla="*/ 79 w 169"/>
                  <a:gd name="T7" fmla="*/ 153 h 302"/>
                  <a:gd name="T8" fmla="*/ 122 w 169"/>
                  <a:gd name="T9" fmla="*/ 227 h 302"/>
                  <a:gd name="T10" fmla="*/ 169 w 169"/>
                  <a:gd name="T11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302">
                    <a:moveTo>
                      <a:pt x="0" y="0"/>
                    </a:moveTo>
                    <a:lnTo>
                      <a:pt x="0" y="0"/>
                    </a:lnTo>
                    <a:lnTo>
                      <a:pt x="39" y="76"/>
                    </a:lnTo>
                    <a:lnTo>
                      <a:pt x="79" y="153"/>
                    </a:lnTo>
                    <a:lnTo>
                      <a:pt x="122" y="227"/>
                    </a:lnTo>
                    <a:lnTo>
                      <a:pt x="169" y="302"/>
                    </a:lnTo>
                  </a:path>
                </a:pathLst>
              </a:custGeom>
              <a:noFill/>
              <a:ln w="39688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5" name="Freeform 37"/>
              <p:cNvSpPr/>
              <p:nvPr/>
            </p:nvSpPr>
            <p:spPr bwMode="auto">
              <a:xfrm>
                <a:off x="8818003" y="3001378"/>
                <a:ext cx="141589" cy="184065"/>
              </a:xfrm>
              <a:custGeom>
                <a:avLst/>
                <a:gdLst>
                  <a:gd name="T0" fmla="*/ 239 w 239"/>
                  <a:gd name="T1" fmla="*/ 0 h 311"/>
                  <a:gd name="T2" fmla="*/ 239 w 239"/>
                  <a:gd name="T3" fmla="*/ 0 h 311"/>
                  <a:gd name="T4" fmla="*/ 175 w 239"/>
                  <a:gd name="T5" fmla="*/ 78 h 311"/>
                  <a:gd name="T6" fmla="*/ 114 w 239"/>
                  <a:gd name="T7" fmla="*/ 154 h 311"/>
                  <a:gd name="T8" fmla="*/ 56 w 239"/>
                  <a:gd name="T9" fmla="*/ 233 h 311"/>
                  <a:gd name="T10" fmla="*/ 0 w 239"/>
                  <a:gd name="T11" fmla="*/ 311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9" h="311">
                    <a:moveTo>
                      <a:pt x="239" y="0"/>
                    </a:moveTo>
                    <a:lnTo>
                      <a:pt x="239" y="0"/>
                    </a:lnTo>
                    <a:lnTo>
                      <a:pt x="175" y="78"/>
                    </a:lnTo>
                    <a:lnTo>
                      <a:pt x="114" y="154"/>
                    </a:lnTo>
                    <a:lnTo>
                      <a:pt x="56" y="233"/>
                    </a:lnTo>
                    <a:lnTo>
                      <a:pt x="0" y="311"/>
                    </a:lnTo>
                  </a:path>
                </a:pathLst>
              </a:custGeom>
              <a:noFill/>
              <a:ln w="39688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6" name="Freeform 38"/>
              <p:cNvSpPr/>
              <p:nvPr/>
            </p:nvSpPr>
            <p:spPr bwMode="auto">
              <a:xfrm>
                <a:off x="8649865" y="3263317"/>
                <a:ext cx="116811" cy="223002"/>
              </a:xfrm>
              <a:custGeom>
                <a:avLst/>
                <a:gdLst>
                  <a:gd name="T0" fmla="*/ 198 w 198"/>
                  <a:gd name="T1" fmla="*/ 0 h 377"/>
                  <a:gd name="T2" fmla="*/ 198 w 198"/>
                  <a:gd name="T3" fmla="*/ 0 h 377"/>
                  <a:gd name="T4" fmla="*/ 168 w 198"/>
                  <a:gd name="T5" fmla="*/ 46 h 377"/>
                  <a:gd name="T6" fmla="*/ 139 w 198"/>
                  <a:gd name="T7" fmla="*/ 94 h 377"/>
                  <a:gd name="T8" fmla="*/ 113 w 198"/>
                  <a:gd name="T9" fmla="*/ 141 h 377"/>
                  <a:gd name="T10" fmla="*/ 89 w 198"/>
                  <a:gd name="T11" fmla="*/ 188 h 377"/>
                  <a:gd name="T12" fmla="*/ 64 w 198"/>
                  <a:gd name="T13" fmla="*/ 235 h 377"/>
                  <a:gd name="T14" fmla="*/ 42 w 198"/>
                  <a:gd name="T15" fmla="*/ 282 h 377"/>
                  <a:gd name="T16" fmla="*/ 21 w 198"/>
                  <a:gd name="T17" fmla="*/ 328 h 377"/>
                  <a:gd name="T18" fmla="*/ 0 w 198"/>
                  <a:gd name="T19" fmla="*/ 377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" h="377">
                    <a:moveTo>
                      <a:pt x="198" y="0"/>
                    </a:moveTo>
                    <a:lnTo>
                      <a:pt x="198" y="0"/>
                    </a:lnTo>
                    <a:lnTo>
                      <a:pt x="168" y="46"/>
                    </a:lnTo>
                    <a:lnTo>
                      <a:pt x="139" y="94"/>
                    </a:lnTo>
                    <a:lnTo>
                      <a:pt x="113" y="141"/>
                    </a:lnTo>
                    <a:lnTo>
                      <a:pt x="89" y="188"/>
                    </a:lnTo>
                    <a:lnTo>
                      <a:pt x="64" y="235"/>
                    </a:lnTo>
                    <a:lnTo>
                      <a:pt x="42" y="282"/>
                    </a:lnTo>
                    <a:lnTo>
                      <a:pt x="21" y="328"/>
                    </a:lnTo>
                    <a:lnTo>
                      <a:pt x="0" y="377"/>
                    </a:lnTo>
                  </a:path>
                </a:pathLst>
              </a:custGeom>
              <a:noFill/>
              <a:ln w="39688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7" name="Freeform 39"/>
              <p:cNvSpPr/>
              <p:nvPr/>
            </p:nvSpPr>
            <p:spPr bwMode="auto">
              <a:xfrm>
                <a:off x="8540134" y="3927015"/>
                <a:ext cx="33628" cy="313265"/>
              </a:xfrm>
              <a:custGeom>
                <a:avLst/>
                <a:gdLst>
                  <a:gd name="T0" fmla="*/ 2 w 58"/>
                  <a:gd name="T1" fmla="*/ 0 h 531"/>
                  <a:gd name="T2" fmla="*/ 2 w 58"/>
                  <a:gd name="T3" fmla="*/ 0 h 531"/>
                  <a:gd name="T4" fmla="*/ 0 w 58"/>
                  <a:gd name="T5" fmla="*/ 68 h 531"/>
                  <a:gd name="T6" fmla="*/ 2 w 58"/>
                  <a:gd name="T7" fmla="*/ 134 h 531"/>
                  <a:gd name="T8" fmla="*/ 4 w 58"/>
                  <a:gd name="T9" fmla="*/ 200 h 531"/>
                  <a:gd name="T10" fmla="*/ 9 w 58"/>
                  <a:gd name="T11" fmla="*/ 267 h 531"/>
                  <a:gd name="T12" fmla="*/ 19 w 58"/>
                  <a:gd name="T13" fmla="*/ 333 h 531"/>
                  <a:gd name="T14" fmla="*/ 29 w 58"/>
                  <a:gd name="T15" fmla="*/ 399 h 531"/>
                  <a:gd name="T16" fmla="*/ 42 w 58"/>
                  <a:gd name="T17" fmla="*/ 466 h 531"/>
                  <a:gd name="T18" fmla="*/ 58 w 58"/>
                  <a:gd name="T19" fmla="*/ 531 h 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31">
                    <a:moveTo>
                      <a:pt x="2" y="0"/>
                    </a:moveTo>
                    <a:lnTo>
                      <a:pt x="2" y="0"/>
                    </a:lnTo>
                    <a:lnTo>
                      <a:pt x="0" y="68"/>
                    </a:lnTo>
                    <a:lnTo>
                      <a:pt x="2" y="134"/>
                    </a:lnTo>
                    <a:lnTo>
                      <a:pt x="4" y="200"/>
                    </a:lnTo>
                    <a:lnTo>
                      <a:pt x="9" y="267"/>
                    </a:lnTo>
                    <a:lnTo>
                      <a:pt x="19" y="333"/>
                    </a:lnTo>
                    <a:lnTo>
                      <a:pt x="29" y="399"/>
                    </a:lnTo>
                    <a:lnTo>
                      <a:pt x="42" y="466"/>
                    </a:lnTo>
                    <a:lnTo>
                      <a:pt x="58" y="531"/>
                    </a:lnTo>
                  </a:path>
                </a:pathLst>
              </a:custGeom>
              <a:noFill/>
              <a:ln w="39688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8" name="Freeform 40"/>
              <p:cNvSpPr/>
              <p:nvPr/>
            </p:nvSpPr>
            <p:spPr bwMode="auto">
              <a:xfrm>
                <a:off x="8633937" y="4408416"/>
                <a:ext cx="130969" cy="228312"/>
              </a:xfrm>
              <a:custGeom>
                <a:avLst/>
                <a:gdLst>
                  <a:gd name="T0" fmla="*/ 0 w 222"/>
                  <a:gd name="T1" fmla="*/ 0 h 387"/>
                  <a:gd name="T2" fmla="*/ 0 w 222"/>
                  <a:gd name="T3" fmla="*/ 0 h 387"/>
                  <a:gd name="T4" fmla="*/ 22 w 222"/>
                  <a:gd name="T5" fmla="*/ 49 h 387"/>
                  <a:gd name="T6" fmla="*/ 47 w 222"/>
                  <a:gd name="T7" fmla="*/ 98 h 387"/>
                  <a:gd name="T8" fmla="*/ 71 w 222"/>
                  <a:gd name="T9" fmla="*/ 147 h 387"/>
                  <a:gd name="T10" fmla="*/ 99 w 222"/>
                  <a:gd name="T11" fmla="*/ 195 h 387"/>
                  <a:gd name="T12" fmla="*/ 127 w 222"/>
                  <a:gd name="T13" fmla="*/ 243 h 387"/>
                  <a:gd name="T14" fmla="*/ 157 w 222"/>
                  <a:gd name="T15" fmla="*/ 292 h 387"/>
                  <a:gd name="T16" fmla="*/ 188 w 222"/>
                  <a:gd name="T17" fmla="*/ 340 h 387"/>
                  <a:gd name="T18" fmla="*/ 222 w 222"/>
                  <a:gd name="T1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87">
                    <a:moveTo>
                      <a:pt x="0" y="0"/>
                    </a:moveTo>
                    <a:lnTo>
                      <a:pt x="0" y="0"/>
                    </a:lnTo>
                    <a:lnTo>
                      <a:pt x="22" y="49"/>
                    </a:lnTo>
                    <a:lnTo>
                      <a:pt x="47" y="98"/>
                    </a:lnTo>
                    <a:lnTo>
                      <a:pt x="71" y="147"/>
                    </a:lnTo>
                    <a:lnTo>
                      <a:pt x="99" y="195"/>
                    </a:lnTo>
                    <a:lnTo>
                      <a:pt x="127" y="243"/>
                    </a:lnTo>
                    <a:lnTo>
                      <a:pt x="157" y="292"/>
                    </a:lnTo>
                    <a:lnTo>
                      <a:pt x="188" y="340"/>
                    </a:lnTo>
                    <a:lnTo>
                      <a:pt x="222" y="387"/>
                    </a:lnTo>
                  </a:path>
                </a:pathLst>
              </a:custGeom>
              <a:noFill/>
              <a:ln w="39688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1" name="Freeform 43"/>
              <p:cNvSpPr/>
              <p:nvPr/>
            </p:nvSpPr>
            <p:spPr bwMode="auto">
              <a:xfrm rot="18000000">
                <a:off x="10962051" y="3212284"/>
                <a:ext cx="1178728" cy="630071"/>
              </a:xfrm>
              <a:custGeom>
                <a:avLst/>
                <a:gdLst>
                  <a:gd name="T0" fmla="*/ 0 w 1999"/>
                  <a:gd name="T1" fmla="*/ 33 h 1069"/>
                  <a:gd name="T2" fmla="*/ 54 w 1999"/>
                  <a:gd name="T3" fmla="*/ 18 h 1069"/>
                  <a:gd name="T4" fmla="*/ 108 w 1999"/>
                  <a:gd name="T5" fmla="*/ 9 h 1069"/>
                  <a:gd name="T6" fmla="*/ 164 w 1999"/>
                  <a:gd name="T7" fmla="*/ 3 h 1069"/>
                  <a:gd name="T8" fmla="*/ 222 w 1999"/>
                  <a:gd name="T9" fmla="*/ 0 h 1069"/>
                  <a:gd name="T10" fmla="*/ 252 w 1999"/>
                  <a:gd name="T11" fmla="*/ 1 h 1069"/>
                  <a:gd name="T12" fmla="*/ 313 w 1999"/>
                  <a:gd name="T13" fmla="*/ 7 h 1069"/>
                  <a:gd name="T14" fmla="*/ 373 w 1999"/>
                  <a:gd name="T15" fmla="*/ 16 h 1069"/>
                  <a:gd name="T16" fmla="*/ 430 w 1999"/>
                  <a:gd name="T17" fmla="*/ 29 h 1069"/>
                  <a:gd name="T18" fmla="*/ 486 w 1999"/>
                  <a:gd name="T19" fmla="*/ 47 h 1069"/>
                  <a:gd name="T20" fmla="*/ 539 w 1999"/>
                  <a:gd name="T21" fmla="*/ 69 h 1069"/>
                  <a:gd name="T22" fmla="*/ 591 w 1999"/>
                  <a:gd name="T23" fmla="*/ 95 h 1069"/>
                  <a:gd name="T24" fmla="*/ 641 w 1999"/>
                  <a:gd name="T25" fmla="*/ 125 h 1069"/>
                  <a:gd name="T26" fmla="*/ 689 w 1999"/>
                  <a:gd name="T27" fmla="*/ 158 h 1069"/>
                  <a:gd name="T28" fmla="*/ 733 w 1999"/>
                  <a:gd name="T29" fmla="*/ 194 h 1069"/>
                  <a:gd name="T30" fmla="*/ 775 w 1999"/>
                  <a:gd name="T31" fmla="*/ 234 h 1069"/>
                  <a:gd name="T32" fmla="*/ 812 w 1999"/>
                  <a:gd name="T33" fmla="*/ 276 h 1069"/>
                  <a:gd name="T34" fmla="*/ 849 w 1999"/>
                  <a:gd name="T35" fmla="*/ 322 h 1069"/>
                  <a:gd name="T36" fmla="*/ 880 w 1999"/>
                  <a:gd name="T37" fmla="*/ 370 h 1069"/>
                  <a:gd name="T38" fmla="*/ 909 w 1999"/>
                  <a:gd name="T39" fmla="*/ 421 h 1069"/>
                  <a:gd name="T40" fmla="*/ 934 w 1999"/>
                  <a:gd name="T41" fmla="*/ 473 h 1069"/>
                  <a:gd name="T42" fmla="*/ 944 w 1999"/>
                  <a:gd name="T43" fmla="*/ 500 h 1069"/>
                  <a:gd name="T44" fmla="*/ 1010 w 1999"/>
                  <a:gd name="T45" fmla="*/ 513 h 1069"/>
                  <a:gd name="T46" fmla="*/ 1071 w 1999"/>
                  <a:gd name="T47" fmla="*/ 535 h 1069"/>
                  <a:gd name="T48" fmla="*/ 1127 w 1999"/>
                  <a:gd name="T49" fmla="*/ 566 h 1069"/>
                  <a:gd name="T50" fmla="*/ 1178 w 1999"/>
                  <a:gd name="T51" fmla="*/ 607 h 1069"/>
                  <a:gd name="T52" fmla="*/ 1221 w 1999"/>
                  <a:gd name="T53" fmla="*/ 654 h 1069"/>
                  <a:gd name="T54" fmla="*/ 1258 w 1999"/>
                  <a:gd name="T55" fmla="*/ 708 h 1069"/>
                  <a:gd name="T56" fmla="*/ 1284 w 1999"/>
                  <a:gd name="T57" fmla="*/ 767 h 1069"/>
                  <a:gd name="T58" fmla="*/ 1300 w 1999"/>
                  <a:gd name="T59" fmla="*/ 831 h 1069"/>
                  <a:gd name="T60" fmla="*/ 1327 w 1999"/>
                  <a:gd name="T61" fmla="*/ 820 h 1069"/>
                  <a:gd name="T62" fmla="*/ 1380 w 1999"/>
                  <a:gd name="T63" fmla="*/ 802 h 1069"/>
                  <a:gd name="T64" fmla="*/ 1436 w 1999"/>
                  <a:gd name="T65" fmla="*/ 790 h 1069"/>
                  <a:gd name="T66" fmla="*/ 1493 w 1999"/>
                  <a:gd name="T67" fmla="*/ 784 h 1069"/>
                  <a:gd name="T68" fmla="*/ 1523 w 1999"/>
                  <a:gd name="T69" fmla="*/ 783 h 1069"/>
                  <a:gd name="T70" fmla="*/ 1599 w 1999"/>
                  <a:gd name="T71" fmla="*/ 788 h 1069"/>
                  <a:gd name="T72" fmla="*/ 1671 w 1999"/>
                  <a:gd name="T73" fmla="*/ 803 h 1069"/>
                  <a:gd name="T74" fmla="*/ 1740 w 1999"/>
                  <a:gd name="T75" fmla="*/ 828 h 1069"/>
                  <a:gd name="T76" fmla="*/ 1804 w 1999"/>
                  <a:gd name="T77" fmla="*/ 862 h 1069"/>
                  <a:gd name="T78" fmla="*/ 1863 w 1999"/>
                  <a:gd name="T79" fmla="*/ 904 h 1069"/>
                  <a:gd name="T80" fmla="*/ 1915 w 1999"/>
                  <a:gd name="T81" fmla="*/ 952 h 1069"/>
                  <a:gd name="T82" fmla="*/ 1960 w 1999"/>
                  <a:gd name="T83" fmla="*/ 1008 h 1069"/>
                  <a:gd name="T84" fmla="*/ 1999 w 1999"/>
                  <a:gd name="T85" fmla="*/ 1069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99" h="1069">
                    <a:moveTo>
                      <a:pt x="0" y="33"/>
                    </a:moveTo>
                    <a:lnTo>
                      <a:pt x="0" y="33"/>
                    </a:lnTo>
                    <a:lnTo>
                      <a:pt x="28" y="25"/>
                    </a:lnTo>
                    <a:lnTo>
                      <a:pt x="54" y="18"/>
                    </a:lnTo>
                    <a:lnTo>
                      <a:pt x="81" y="13"/>
                    </a:lnTo>
                    <a:lnTo>
                      <a:pt x="108" y="9"/>
                    </a:lnTo>
                    <a:lnTo>
                      <a:pt x="136" y="5"/>
                    </a:lnTo>
                    <a:lnTo>
                      <a:pt x="164" y="3"/>
                    </a:lnTo>
                    <a:lnTo>
                      <a:pt x="193" y="1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52" y="1"/>
                    </a:lnTo>
                    <a:lnTo>
                      <a:pt x="283" y="3"/>
                    </a:lnTo>
                    <a:lnTo>
                      <a:pt x="313" y="7"/>
                    </a:lnTo>
                    <a:lnTo>
                      <a:pt x="343" y="11"/>
                    </a:lnTo>
                    <a:lnTo>
                      <a:pt x="373" y="16"/>
                    </a:lnTo>
                    <a:lnTo>
                      <a:pt x="401" y="22"/>
                    </a:lnTo>
                    <a:lnTo>
                      <a:pt x="430" y="29"/>
                    </a:lnTo>
                    <a:lnTo>
                      <a:pt x="459" y="38"/>
                    </a:lnTo>
                    <a:lnTo>
                      <a:pt x="486" y="47"/>
                    </a:lnTo>
                    <a:lnTo>
                      <a:pt x="513" y="57"/>
                    </a:lnTo>
                    <a:lnTo>
                      <a:pt x="539" y="69"/>
                    </a:lnTo>
                    <a:lnTo>
                      <a:pt x="567" y="82"/>
                    </a:lnTo>
                    <a:lnTo>
                      <a:pt x="591" y="95"/>
                    </a:lnTo>
                    <a:lnTo>
                      <a:pt x="617" y="110"/>
                    </a:lnTo>
                    <a:lnTo>
                      <a:pt x="641" y="125"/>
                    </a:lnTo>
                    <a:lnTo>
                      <a:pt x="665" y="141"/>
                    </a:lnTo>
                    <a:lnTo>
                      <a:pt x="689" y="158"/>
                    </a:lnTo>
                    <a:lnTo>
                      <a:pt x="711" y="176"/>
                    </a:lnTo>
                    <a:lnTo>
                      <a:pt x="733" y="194"/>
                    </a:lnTo>
                    <a:lnTo>
                      <a:pt x="754" y="214"/>
                    </a:lnTo>
                    <a:lnTo>
                      <a:pt x="775" y="234"/>
                    </a:lnTo>
                    <a:lnTo>
                      <a:pt x="794" y="255"/>
                    </a:lnTo>
                    <a:lnTo>
                      <a:pt x="812" y="276"/>
                    </a:lnTo>
                    <a:lnTo>
                      <a:pt x="831" y="300"/>
                    </a:lnTo>
                    <a:lnTo>
                      <a:pt x="849" y="322"/>
                    </a:lnTo>
                    <a:lnTo>
                      <a:pt x="865" y="345"/>
                    </a:lnTo>
                    <a:lnTo>
                      <a:pt x="880" y="370"/>
                    </a:lnTo>
                    <a:lnTo>
                      <a:pt x="894" y="395"/>
                    </a:lnTo>
                    <a:lnTo>
                      <a:pt x="909" y="421"/>
                    </a:lnTo>
                    <a:lnTo>
                      <a:pt x="922" y="447"/>
                    </a:lnTo>
                    <a:lnTo>
                      <a:pt x="934" y="473"/>
                    </a:lnTo>
                    <a:lnTo>
                      <a:pt x="944" y="500"/>
                    </a:lnTo>
                    <a:lnTo>
                      <a:pt x="944" y="500"/>
                    </a:lnTo>
                    <a:lnTo>
                      <a:pt x="978" y="505"/>
                    </a:lnTo>
                    <a:lnTo>
                      <a:pt x="1010" y="513"/>
                    </a:lnTo>
                    <a:lnTo>
                      <a:pt x="1042" y="522"/>
                    </a:lnTo>
                    <a:lnTo>
                      <a:pt x="1071" y="535"/>
                    </a:lnTo>
                    <a:lnTo>
                      <a:pt x="1100" y="550"/>
                    </a:lnTo>
                    <a:lnTo>
                      <a:pt x="1127" y="566"/>
                    </a:lnTo>
                    <a:lnTo>
                      <a:pt x="1153" y="586"/>
                    </a:lnTo>
                    <a:lnTo>
                      <a:pt x="1178" y="607"/>
                    </a:lnTo>
                    <a:lnTo>
                      <a:pt x="1200" y="629"/>
                    </a:lnTo>
                    <a:lnTo>
                      <a:pt x="1221" y="654"/>
                    </a:lnTo>
                    <a:lnTo>
                      <a:pt x="1241" y="680"/>
                    </a:lnTo>
                    <a:lnTo>
                      <a:pt x="1258" y="708"/>
                    </a:lnTo>
                    <a:lnTo>
                      <a:pt x="1272" y="737"/>
                    </a:lnTo>
                    <a:lnTo>
                      <a:pt x="1284" y="767"/>
                    </a:lnTo>
                    <a:lnTo>
                      <a:pt x="1294" y="798"/>
                    </a:lnTo>
                    <a:lnTo>
                      <a:pt x="1300" y="831"/>
                    </a:lnTo>
                    <a:lnTo>
                      <a:pt x="1300" y="831"/>
                    </a:lnTo>
                    <a:lnTo>
                      <a:pt x="1327" y="820"/>
                    </a:lnTo>
                    <a:lnTo>
                      <a:pt x="1353" y="811"/>
                    </a:lnTo>
                    <a:lnTo>
                      <a:pt x="1380" y="802"/>
                    </a:lnTo>
                    <a:lnTo>
                      <a:pt x="1407" y="796"/>
                    </a:lnTo>
                    <a:lnTo>
                      <a:pt x="1436" y="790"/>
                    </a:lnTo>
                    <a:lnTo>
                      <a:pt x="1464" y="786"/>
                    </a:lnTo>
                    <a:lnTo>
                      <a:pt x="1493" y="784"/>
                    </a:lnTo>
                    <a:lnTo>
                      <a:pt x="1523" y="783"/>
                    </a:lnTo>
                    <a:lnTo>
                      <a:pt x="1523" y="783"/>
                    </a:lnTo>
                    <a:lnTo>
                      <a:pt x="1562" y="784"/>
                    </a:lnTo>
                    <a:lnTo>
                      <a:pt x="1599" y="788"/>
                    </a:lnTo>
                    <a:lnTo>
                      <a:pt x="1636" y="794"/>
                    </a:lnTo>
                    <a:lnTo>
                      <a:pt x="1671" y="803"/>
                    </a:lnTo>
                    <a:lnTo>
                      <a:pt x="1707" y="815"/>
                    </a:lnTo>
                    <a:lnTo>
                      <a:pt x="1740" y="828"/>
                    </a:lnTo>
                    <a:lnTo>
                      <a:pt x="1773" y="844"/>
                    </a:lnTo>
                    <a:lnTo>
                      <a:pt x="1804" y="862"/>
                    </a:lnTo>
                    <a:lnTo>
                      <a:pt x="1834" y="881"/>
                    </a:lnTo>
                    <a:lnTo>
                      <a:pt x="1863" y="904"/>
                    </a:lnTo>
                    <a:lnTo>
                      <a:pt x="1890" y="927"/>
                    </a:lnTo>
                    <a:lnTo>
                      <a:pt x="1915" y="952"/>
                    </a:lnTo>
                    <a:lnTo>
                      <a:pt x="1939" y="979"/>
                    </a:lnTo>
                    <a:lnTo>
                      <a:pt x="1960" y="1008"/>
                    </a:lnTo>
                    <a:lnTo>
                      <a:pt x="1981" y="1038"/>
                    </a:lnTo>
                    <a:lnTo>
                      <a:pt x="1999" y="1069"/>
                    </a:lnTo>
                  </a:path>
                </a:pathLst>
              </a:custGeom>
              <a:noFill/>
              <a:ln w="39688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grpSp>
            <p:nvGrpSpPr>
              <p:cNvPr id="116" name="Group 115"/>
              <p:cNvGrpSpPr/>
              <p:nvPr/>
            </p:nvGrpSpPr>
            <p:grpSpPr>
              <a:xfrm>
                <a:off x="8871098" y="2590769"/>
                <a:ext cx="2870715" cy="1201736"/>
                <a:chOff x="8871098" y="2590769"/>
                <a:chExt cx="2870715" cy="1201736"/>
              </a:xfrm>
            </p:grpSpPr>
            <p:sp>
              <p:nvSpPr>
                <p:cNvPr id="62" name="Freeform 44"/>
                <p:cNvSpPr/>
                <p:nvPr/>
              </p:nvSpPr>
              <p:spPr bwMode="auto">
                <a:xfrm>
                  <a:off x="9593201" y="2590769"/>
                  <a:ext cx="2148612" cy="879621"/>
                </a:xfrm>
                <a:custGeom>
                  <a:avLst/>
                  <a:gdLst>
                    <a:gd name="T0" fmla="*/ 76 w 3642"/>
                    <a:gd name="T1" fmla="*/ 1406 h 1490"/>
                    <a:gd name="T2" fmla="*/ 213 w 3642"/>
                    <a:gd name="T3" fmla="*/ 1452 h 1490"/>
                    <a:gd name="T4" fmla="*/ 285 w 3642"/>
                    <a:gd name="T5" fmla="*/ 1452 h 1490"/>
                    <a:gd name="T6" fmla="*/ 361 w 3642"/>
                    <a:gd name="T7" fmla="*/ 1311 h 1490"/>
                    <a:gd name="T8" fmla="*/ 473 w 3642"/>
                    <a:gd name="T9" fmla="*/ 1201 h 1490"/>
                    <a:gd name="T10" fmla="*/ 612 w 3642"/>
                    <a:gd name="T11" fmla="*/ 1124 h 1490"/>
                    <a:gd name="T12" fmla="*/ 732 w 3642"/>
                    <a:gd name="T13" fmla="*/ 1095 h 1490"/>
                    <a:gd name="T14" fmla="*/ 776 w 3642"/>
                    <a:gd name="T15" fmla="*/ 1003 h 1490"/>
                    <a:gd name="T16" fmla="*/ 865 w 3642"/>
                    <a:gd name="T17" fmla="*/ 899 h 1490"/>
                    <a:gd name="T18" fmla="*/ 982 w 3642"/>
                    <a:gd name="T19" fmla="*/ 827 h 1490"/>
                    <a:gd name="T20" fmla="*/ 1118 w 3642"/>
                    <a:gd name="T21" fmla="*/ 793 h 1490"/>
                    <a:gd name="T22" fmla="*/ 1194 w 3642"/>
                    <a:gd name="T23" fmla="*/ 794 h 1490"/>
                    <a:gd name="T24" fmla="*/ 1269 w 3642"/>
                    <a:gd name="T25" fmla="*/ 807 h 1490"/>
                    <a:gd name="T26" fmla="*/ 1340 w 3642"/>
                    <a:gd name="T27" fmla="*/ 832 h 1490"/>
                    <a:gd name="T28" fmla="*/ 1435 w 3642"/>
                    <a:gd name="T29" fmla="*/ 891 h 1490"/>
                    <a:gd name="T30" fmla="*/ 1425 w 3642"/>
                    <a:gd name="T31" fmla="*/ 806 h 1490"/>
                    <a:gd name="T32" fmla="*/ 1431 w 3642"/>
                    <a:gd name="T33" fmla="*/ 740 h 1490"/>
                    <a:gd name="T34" fmla="*/ 1451 w 3642"/>
                    <a:gd name="T35" fmla="*/ 658 h 1490"/>
                    <a:gd name="T36" fmla="*/ 1488 w 3642"/>
                    <a:gd name="T37" fmla="*/ 582 h 1490"/>
                    <a:gd name="T38" fmla="*/ 1539 w 3642"/>
                    <a:gd name="T39" fmla="*/ 515 h 1490"/>
                    <a:gd name="T40" fmla="*/ 1600 w 3642"/>
                    <a:gd name="T41" fmla="*/ 460 h 1490"/>
                    <a:gd name="T42" fmla="*/ 1671 w 3642"/>
                    <a:gd name="T43" fmla="*/ 416 h 1490"/>
                    <a:gd name="T44" fmla="*/ 1751 w 3642"/>
                    <a:gd name="T45" fmla="*/ 387 h 1490"/>
                    <a:gd name="T46" fmla="*/ 1837 w 3642"/>
                    <a:gd name="T47" fmla="*/ 374 h 1490"/>
                    <a:gd name="T48" fmla="*/ 1893 w 3642"/>
                    <a:gd name="T49" fmla="*/ 375 h 1490"/>
                    <a:gd name="T50" fmla="*/ 1986 w 3642"/>
                    <a:gd name="T51" fmla="*/ 306 h 1490"/>
                    <a:gd name="T52" fmla="*/ 1969 w 3642"/>
                    <a:gd name="T53" fmla="*/ 244 h 1490"/>
                    <a:gd name="T54" fmla="*/ 1973 w 3642"/>
                    <a:gd name="T55" fmla="*/ 177 h 1490"/>
                    <a:gd name="T56" fmla="*/ 2006 w 3642"/>
                    <a:gd name="T57" fmla="*/ 98 h 1490"/>
                    <a:gd name="T58" fmla="*/ 2066 w 3642"/>
                    <a:gd name="T59" fmla="*/ 38 h 1490"/>
                    <a:gd name="T60" fmla="*/ 2145 w 3642"/>
                    <a:gd name="T61" fmla="*/ 6 h 1490"/>
                    <a:gd name="T62" fmla="*/ 2209 w 3642"/>
                    <a:gd name="T63" fmla="*/ 2 h 1490"/>
                    <a:gd name="T64" fmla="*/ 2282 w 3642"/>
                    <a:gd name="T65" fmla="*/ 20 h 1490"/>
                    <a:gd name="T66" fmla="*/ 2342 w 3642"/>
                    <a:gd name="T67" fmla="*/ 62 h 1490"/>
                    <a:gd name="T68" fmla="*/ 2386 w 3642"/>
                    <a:gd name="T69" fmla="*/ 120 h 1490"/>
                    <a:gd name="T70" fmla="*/ 2405 w 3642"/>
                    <a:gd name="T71" fmla="*/ 172 h 1490"/>
                    <a:gd name="T72" fmla="*/ 2511 w 3642"/>
                    <a:gd name="T73" fmla="*/ 172 h 1490"/>
                    <a:gd name="T74" fmla="*/ 2617 w 3642"/>
                    <a:gd name="T75" fmla="*/ 185 h 1490"/>
                    <a:gd name="T76" fmla="*/ 2720 w 3642"/>
                    <a:gd name="T77" fmla="*/ 211 h 1490"/>
                    <a:gd name="T78" fmla="*/ 2909 w 3642"/>
                    <a:gd name="T79" fmla="*/ 295 h 1490"/>
                    <a:gd name="T80" fmla="*/ 3070 w 3642"/>
                    <a:gd name="T81" fmla="*/ 420 h 1490"/>
                    <a:gd name="T82" fmla="*/ 3171 w 3642"/>
                    <a:gd name="T83" fmla="*/ 534 h 1490"/>
                    <a:gd name="T84" fmla="*/ 3220 w 3642"/>
                    <a:gd name="T85" fmla="*/ 537 h 1490"/>
                    <a:gd name="T86" fmla="*/ 3292 w 3642"/>
                    <a:gd name="T87" fmla="*/ 551 h 1490"/>
                    <a:gd name="T88" fmla="*/ 3358 w 3642"/>
                    <a:gd name="T89" fmla="*/ 578 h 1490"/>
                    <a:gd name="T90" fmla="*/ 3417 w 3642"/>
                    <a:gd name="T91" fmla="*/ 619 h 1490"/>
                    <a:gd name="T92" fmla="*/ 3466 w 3642"/>
                    <a:gd name="T93" fmla="*/ 668 h 1490"/>
                    <a:gd name="T94" fmla="*/ 3505 w 3642"/>
                    <a:gd name="T95" fmla="*/ 727 h 1490"/>
                    <a:gd name="T96" fmla="*/ 3534 w 3642"/>
                    <a:gd name="T97" fmla="*/ 793 h 1490"/>
                    <a:gd name="T98" fmla="*/ 3548 w 3642"/>
                    <a:gd name="T99" fmla="*/ 865 h 1490"/>
                    <a:gd name="T100" fmla="*/ 3548 w 3642"/>
                    <a:gd name="T101" fmla="*/ 932 h 1490"/>
                    <a:gd name="T102" fmla="*/ 3594 w 3642"/>
                    <a:gd name="T103" fmla="*/ 977 h 1490"/>
                    <a:gd name="T104" fmla="*/ 3635 w 3642"/>
                    <a:gd name="T105" fmla="*/ 1050 h 1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3642" h="1490">
                      <a:moveTo>
                        <a:pt x="0" y="1400"/>
                      </a:moveTo>
                      <a:lnTo>
                        <a:pt x="0" y="1400"/>
                      </a:lnTo>
                      <a:lnTo>
                        <a:pt x="38" y="1401"/>
                      </a:lnTo>
                      <a:lnTo>
                        <a:pt x="76" y="1406"/>
                      </a:lnTo>
                      <a:lnTo>
                        <a:pt x="111" y="1414"/>
                      </a:lnTo>
                      <a:lnTo>
                        <a:pt x="146" y="1424"/>
                      </a:lnTo>
                      <a:lnTo>
                        <a:pt x="180" y="1436"/>
                      </a:lnTo>
                      <a:lnTo>
                        <a:pt x="213" y="1452"/>
                      </a:lnTo>
                      <a:lnTo>
                        <a:pt x="244" y="1470"/>
                      </a:lnTo>
                      <a:lnTo>
                        <a:pt x="272" y="1490"/>
                      </a:lnTo>
                      <a:lnTo>
                        <a:pt x="272" y="1490"/>
                      </a:lnTo>
                      <a:lnTo>
                        <a:pt x="285" y="1452"/>
                      </a:lnTo>
                      <a:lnTo>
                        <a:pt x="301" y="1414"/>
                      </a:lnTo>
                      <a:lnTo>
                        <a:pt x="318" y="1379"/>
                      </a:lnTo>
                      <a:lnTo>
                        <a:pt x="339" y="1344"/>
                      </a:lnTo>
                      <a:lnTo>
                        <a:pt x="361" y="1311"/>
                      </a:lnTo>
                      <a:lnTo>
                        <a:pt x="386" y="1281"/>
                      </a:lnTo>
                      <a:lnTo>
                        <a:pt x="413" y="1251"/>
                      </a:lnTo>
                      <a:lnTo>
                        <a:pt x="442" y="1225"/>
                      </a:lnTo>
                      <a:lnTo>
                        <a:pt x="473" y="1201"/>
                      </a:lnTo>
                      <a:lnTo>
                        <a:pt x="505" y="1177"/>
                      </a:lnTo>
                      <a:lnTo>
                        <a:pt x="539" y="1158"/>
                      </a:lnTo>
                      <a:lnTo>
                        <a:pt x="576" y="1139"/>
                      </a:lnTo>
                      <a:lnTo>
                        <a:pt x="612" y="1124"/>
                      </a:lnTo>
                      <a:lnTo>
                        <a:pt x="651" y="1112"/>
                      </a:lnTo>
                      <a:lnTo>
                        <a:pt x="690" y="1103"/>
                      </a:lnTo>
                      <a:lnTo>
                        <a:pt x="711" y="1099"/>
                      </a:lnTo>
                      <a:lnTo>
                        <a:pt x="732" y="1095"/>
                      </a:lnTo>
                      <a:lnTo>
                        <a:pt x="732" y="1095"/>
                      </a:lnTo>
                      <a:lnTo>
                        <a:pt x="744" y="1063"/>
                      </a:lnTo>
                      <a:lnTo>
                        <a:pt x="758" y="1031"/>
                      </a:lnTo>
                      <a:lnTo>
                        <a:pt x="776" y="1003"/>
                      </a:lnTo>
                      <a:lnTo>
                        <a:pt x="794" y="974"/>
                      </a:lnTo>
                      <a:lnTo>
                        <a:pt x="816" y="947"/>
                      </a:lnTo>
                      <a:lnTo>
                        <a:pt x="840" y="922"/>
                      </a:lnTo>
                      <a:lnTo>
                        <a:pt x="865" y="899"/>
                      </a:lnTo>
                      <a:lnTo>
                        <a:pt x="892" y="878"/>
                      </a:lnTo>
                      <a:lnTo>
                        <a:pt x="919" y="858"/>
                      </a:lnTo>
                      <a:lnTo>
                        <a:pt x="949" y="841"/>
                      </a:lnTo>
                      <a:lnTo>
                        <a:pt x="982" y="827"/>
                      </a:lnTo>
                      <a:lnTo>
                        <a:pt x="1014" y="815"/>
                      </a:lnTo>
                      <a:lnTo>
                        <a:pt x="1047" y="805"/>
                      </a:lnTo>
                      <a:lnTo>
                        <a:pt x="1082" y="798"/>
                      </a:lnTo>
                      <a:lnTo>
                        <a:pt x="1118" y="793"/>
                      </a:lnTo>
                      <a:lnTo>
                        <a:pt x="1155" y="792"/>
                      </a:lnTo>
                      <a:lnTo>
                        <a:pt x="1155" y="792"/>
                      </a:lnTo>
                      <a:lnTo>
                        <a:pt x="1174" y="793"/>
                      </a:lnTo>
                      <a:lnTo>
                        <a:pt x="1194" y="794"/>
                      </a:lnTo>
                      <a:lnTo>
                        <a:pt x="1213" y="796"/>
                      </a:lnTo>
                      <a:lnTo>
                        <a:pt x="1232" y="798"/>
                      </a:lnTo>
                      <a:lnTo>
                        <a:pt x="1251" y="802"/>
                      </a:lnTo>
                      <a:lnTo>
                        <a:pt x="1269" y="807"/>
                      </a:lnTo>
                      <a:lnTo>
                        <a:pt x="1288" y="813"/>
                      </a:lnTo>
                      <a:lnTo>
                        <a:pt x="1306" y="818"/>
                      </a:lnTo>
                      <a:lnTo>
                        <a:pt x="1323" y="826"/>
                      </a:lnTo>
                      <a:lnTo>
                        <a:pt x="1340" y="832"/>
                      </a:lnTo>
                      <a:lnTo>
                        <a:pt x="1373" y="849"/>
                      </a:lnTo>
                      <a:lnTo>
                        <a:pt x="1405" y="869"/>
                      </a:lnTo>
                      <a:lnTo>
                        <a:pt x="1435" y="891"/>
                      </a:lnTo>
                      <a:lnTo>
                        <a:pt x="1435" y="891"/>
                      </a:lnTo>
                      <a:lnTo>
                        <a:pt x="1431" y="870"/>
                      </a:lnTo>
                      <a:lnTo>
                        <a:pt x="1428" y="849"/>
                      </a:lnTo>
                      <a:lnTo>
                        <a:pt x="1427" y="828"/>
                      </a:lnTo>
                      <a:lnTo>
                        <a:pt x="1425" y="806"/>
                      </a:lnTo>
                      <a:lnTo>
                        <a:pt x="1425" y="806"/>
                      </a:lnTo>
                      <a:lnTo>
                        <a:pt x="1427" y="784"/>
                      </a:lnTo>
                      <a:lnTo>
                        <a:pt x="1428" y="762"/>
                      </a:lnTo>
                      <a:lnTo>
                        <a:pt x="1431" y="740"/>
                      </a:lnTo>
                      <a:lnTo>
                        <a:pt x="1435" y="719"/>
                      </a:lnTo>
                      <a:lnTo>
                        <a:pt x="1440" y="698"/>
                      </a:lnTo>
                      <a:lnTo>
                        <a:pt x="1445" y="677"/>
                      </a:lnTo>
                      <a:lnTo>
                        <a:pt x="1451" y="658"/>
                      </a:lnTo>
                      <a:lnTo>
                        <a:pt x="1459" y="638"/>
                      </a:lnTo>
                      <a:lnTo>
                        <a:pt x="1468" y="619"/>
                      </a:lnTo>
                      <a:lnTo>
                        <a:pt x="1478" y="599"/>
                      </a:lnTo>
                      <a:lnTo>
                        <a:pt x="1488" y="582"/>
                      </a:lnTo>
                      <a:lnTo>
                        <a:pt x="1500" y="564"/>
                      </a:lnTo>
                      <a:lnTo>
                        <a:pt x="1511" y="547"/>
                      </a:lnTo>
                      <a:lnTo>
                        <a:pt x="1524" y="530"/>
                      </a:lnTo>
                      <a:lnTo>
                        <a:pt x="1539" y="515"/>
                      </a:lnTo>
                      <a:lnTo>
                        <a:pt x="1553" y="500"/>
                      </a:lnTo>
                      <a:lnTo>
                        <a:pt x="1567" y="486"/>
                      </a:lnTo>
                      <a:lnTo>
                        <a:pt x="1583" y="472"/>
                      </a:lnTo>
                      <a:lnTo>
                        <a:pt x="1600" y="460"/>
                      </a:lnTo>
                      <a:lnTo>
                        <a:pt x="1617" y="447"/>
                      </a:lnTo>
                      <a:lnTo>
                        <a:pt x="1634" y="436"/>
                      </a:lnTo>
                      <a:lnTo>
                        <a:pt x="1652" y="426"/>
                      </a:lnTo>
                      <a:lnTo>
                        <a:pt x="1671" y="416"/>
                      </a:lnTo>
                      <a:lnTo>
                        <a:pt x="1690" y="408"/>
                      </a:lnTo>
                      <a:lnTo>
                        <a:pt x="1709" y="400"/>
                      </a:lnTo>
                      <a:lnTo>
                        <a:pt x="1730" y="392"/>
                      </a:lnTo>
                      <a:lnTo>
                        <a:pt x="1751" y="387"/>
                      </a:lnTo>
                      <a:lnTo>
                        <a:pt x="1772" y="382"/>
                      </a:lnTo>
                      <a:lnTo>
                        <a:pt x="1792" y="378"/>
                      </a:lnTo>
                      <a:lnTo>
                        <a:pt x="1815" y="375"/>
                      </a:lnTo>
                      <a:lnTo>
                        <a:pt x="1837" y="374"/>
                      </a:lnTo>
                      <a:lnTo>
                        <a:pt x="1859" y="374"/>
                      </a:lnTo>
                      <a:lnTo>
                        <a:pt x="1859" y="374"/>
                      </a:lnTo>
                      <a:lnTo>
                        <a:pt x="1893" y="375"/>
                      </a:lnTo>
                      <a:lnTo>
                        <a:pt x="1893" y="375"/>
                      </a:lnTo>
                      <a:lnTo>
                        <a:pt x="1915" y="357"/>
                      </a:lnTo>
                      <a:lnTo>
                        <a:pt x="1938" y="339"/>
                      </a:lnTo>
                      <a:lnTo>
                        <a:pt x="1962" y="322"/>
                      </a:lnTo>
                      <a:lnTo>
                        <a:pt x="1986" y="306"/>
                      </a:lnTo>
                      <a:lnTo>
                        <a:pt x="1986" y="306"/>
                      </a:lnTo>
                      <a:lnTo>
                        <a:pt x="1979" y="287"/>
                      </a:lnTo>
                      <a:lnTo>
                        <a:pt x="1973" y="266"/>
                      </a:lnTo>
                      <a:lnTo>
                        <a:pt x="1969" y="244"/>
                      </a:lnTo>
                      <a:lnTo>
                        <a:pt x="1968" y="222"/>
                      </a:lnTo>
                      <a:lnTo>
                        <a:pt x="1968" y="222"/>
                      </a:lnTo>
                      <a:lnTo>
                        <a:pt x="1969" y="198"/>
                      </a:lnTo>
                      <a:lnTo>
                        <a:pt x="1973" y="177"/>
                      </a:lnTo>
                      <a:lnTo>
                        <a:pt x="1979" y="155"/>
                      </a:lnTo>
                      <a:lnTo>
                        <a:pt x="1986" y="136"/>
                      </a:lnTo>
                      <a:lnTo>
                        <a:pt x="1995" y="116"/>
                      </a:lnTo>
                      <a:lnTo>
                        <a:pt x="2006" y="98"/>
                      </a:lnTo>
                      <a:lnTo>
                        <a:pt x="2019" y="81"/>
                      </a:lnTo>
                      <a:lnTo>
                        <a:pt x="2033" y="65"/>
                      </a:lnTo>
                      <a:lnTo>
                        <a:pt x="2049" y="51"/>
                      </a:lnTo>
                      <a:lnTo>
                        <a:pt x="2066" y="38"/>
                      </a:lnTo>
                      <a:lnTo>
                        <a:pt x="2084" y="28"/>
                      </a:lnTo>
                      <a:lnTo>
                        <a:pt x="2103" y="17"/>
                      </a:lnTo>
                      <a:lnTo>
                        <a:pt x="2124" y="11"/>
                      </a:lnTo>
                      <a:lnTo>
                        <a:pt x="2145" y="6"/>
                      </a:lnTo>
                      <a:lnTo>
                        <a:pt x="2167" y="2"/>
                      </a:lnTo>
                      <a:lnTo>
                        <a:pt x="2189" y="0"/>
                      </a:lnTo>
                      <a:lnTo>
                        <a:pt x="2189" y="0"/>
                      </a:lnTo>
                      <a:lnTo>
                        <a:pt x="2209" y="2"/>
                      </a:lnTo>
                      <a:lnTo>
                        <a:pt x="2228" y="4"/>
                      </a:lnTo>
                      <a:lnTo>
                        <a:pt x="2247" y="8"/>
                      </a:lnTo>
                      <a:lnTo>
                        <a:pt x="2265" y="13"/>
                      </a:lnTo>
                      <a:lnTo>
                        <a:pt x="2282" y="20"/>
                      </a:lnTo>
                      <a:lnTo>
                        <a:pt x="2299" y="29"/>
                      </a:lnTo>
                      <a:lnTo>
                        <a:pt x="2313" y="38"/>
                      </a:lnTo>
                      <a:lnTo>
                        <a:pt x="2329" y="50"/>
                      </a:lnTo>
                      <a:lnTo>
                        <a:pt x="2342" y="62"/>
                      </a:lnTo>
                      <a:lnTo>
                        <a:pt x="2355" y="75"/>
                      </a:lnTo>
                      <a:lnTo>
                        <a:pt x="2366" y="89"/>
                      </a:lnTo>
                      <a:lnTo>
                        <a:pt x="2377" y="105"/>
                      </a:lnTo>
                      <a:lnTo>
                        <a:pt x="2386" y="120"/>
                      </a:lnTo>
                      <a:lnTo>
                        <a:pt x="2394" y="137"/>
                      </a:lnTo>
                      <a:lnTo>
                        <a:pt x="2400" y="154"/>
                      </a:lnTo>
                      <a:lnTo>
                        <a:pt x="2405" y="172"/>
                      </a:lnTo>
                      <a:lnTo>
                        <a:pt x="2405" y="172"/>
                      </a:lnTo>
                      <a:lnTo>
                        <a:pt x="2456" y="171"/>
                      </a:lnTo>
                      <a:lnTo>
                        <a:pt x="2456" y="171"/>
                      </a:lnTo>
                      <a:lnTo>
                        <a:pt x="2483" y="171"/>
                      </a:lnTo>
                      <a:lnTo>
                        <a:pt x="2511" y="172"/>
                      </a:lnTo>
                      <a:lnTo>
                        <a:pt x="2538" y="175"/>
                      </a:lnTo>
                      <a:lnTo>
                        <a:pt x="2565" y="177"/>
                      </a:lnTo>
                      <a:lnTo>
                        <a:pt x="2591" y="181"/>
                      </a:lnTo>
                      <a:lnTo>
                        <a:pt x="2617" y="185"/>
                      </a:lnTo>
                      <a:lnTo>
                        <a:pt x="2644" y="190"/>
                      </a:lnTo>
                      <a:lnTo>
                        <a:pt x="2670" y="197"/>
                      </a:lnTo>
                      <a:lnTo>
                        <a:pt x="2694" y="203"/>
                      </a:lnTo>
                      <a:lnTo>
                        <a:pt x="2720" y="211"/>
                      </a:lnTo>
                      <a:lnTo>
                        <a:pt x="2770" y="228"/>
                      </a:lnTo>
                      <a:lnTo>
                        <a:pt x="2817" y="248"/>
                      </a:lnTo>
                      <a:lnTo>
                        <a:pt x="2863" y="270"/>
                      </a:lnTo>
                      <a:lnTo>
                        <a:pt x="2909" y="295"/>
                      </a:lnTo>
                      <a:lnTo>
                        <a:pt x="2952" y="323"/>
                      </a:lnTo>
                      <a:lnTo>
                        <a:pt x="2994" y="353"/>
                      </a:lnTo>
                      <a:lnTo>
                        <a:pt x="3033" y="384"/>
                      </a:lnTo>
                      <a:lnTo>
                        <a:pt x="3070" y="420"/>
                      </a:lnTo>
                      <a:lnTo>
                        <a:pt x="3107" y="456"/>
                      </a:lnTo>
                      <a:lnTo>
                        <a:pt x="3139" y="494"/>
                      </a:lnTo>
                      <a:lnTo>
                        <a:pt x="3171" y="534"/>
                      </a:lnTo>
                      <a:lnTo>
                        <a:pt x="3171" y="534"/>
                      </a:lnTo>
                      <a:lnTo>
                        <a:pt x="3182" y="534"/>
                      </a:lnTo>
                      <a:lnTo>
                        <a:pt x="3182" y="534"/>
                      </a:lnTo>
                      <a:lnTo>
                        <a:pt x="3202" y="535"/>
                      </a:lnTo>
                      <a:lnTo>
                        <a:pt x="3220" y="537"/>
                      </a:lnTo>
                      <a:lnTo>
                        <a:pt x="3238" y="539"/>
                      </a:lnTo>
                      <a:lnTo>
                        <a:pt x="3256" y="542"/>
                      </a:lnTo>
                      <a:lnTo>
                        <a:pt x="3275" y="546"/>
                      </a:lnTo>
                      <a:lnTo>
                        <a:pt x="3292" y="551"/>
                      </a:lnTo>
                      <a:lnTo>
                        <a:pt x="3309" y="556"/>
                      </a:lnTo>
                      <a:lnTo>
                        <a:pt x="3325" y="563"/>
                      </a:lnTo>
                      <a:lnTo>
                        <a:pt x="3342" y="571"/>
                      </a:lnTo>
                      <a:lnTo>
                        <a:pt x="3358" y="578"/>
                      </a:lnTo>
                      <a:lnTo>
                        <a:pt x="3374" y="587"/>
                      </a:lnTo>
                      <a:lnTo>
                        <a:pt x="3388" y="597"/>
                      </a:lnTo>
                      <a:lnTo>
                        <a:pt x="3402" y="607"/>
                      </a:lnTo>
                      <a:lnTo>
                        <a:pt x="3417" y="619"/>
                      </a:lnTo>
                      <a:lnTo>
                        <a:pt x="3430" y="630"/>
                      </a:lnTo>
                      <a:lnTo>
                        <a:pt x="3443" y="642"/>
                      </a:lnTo>
                      <a:lnTo>
                        <a:pt x="3454" y="655"/>
                      </a:lnTo>
                      <a:lnTo>
                        <a:pt x="3466" y="668"/>
                      </a:lnTo>
                      <a:lnTo>
                        <a:pt x="3476" y="682"/>
                      </a:lnTo>
                      <a:lnTo>
                        <a:pt x="3487" y="697"/>
                      </a:lnTo>
                      <a:lnTo>
                        <a:pt x="3497" y="711"/>
                      </a:lnTo>
                      <a:lnTo>
                        <a:pt x="3505" y="727"/>
                      </a:lnTo>
                      <a:lnTo>
                        <a:pt x="3514" y="742"/>
                      </a:lnTo>
                      <a:lnTo>
                        <a:pt x="3521" y="759"/>
                      </a:lnTo>
                      <a:lnTo>
                        <a:pt x="3527" y="775"/>
                      </a:lnTo>
                      <a:lnTo>
                        <a:pt x="3534" y="793"/>
                      </a:lnTo>
                      <a:lnTo>
                        <a:pt x="3539" y="810"/>
                      </a:lnTo>
                      <a:lnTo>
                        <a:pt x="3543" y="828"/>
                      </a:lnTo>
                      <a:lnTo>
                        <a:pt x="3545" y="845"/>
                      </a:lnTo>
                      <a:lnTo>
                        <a:pt x="3548" y="865"/>
                      </a:lnTo>
                      <a:lnTo>
                        <a:pt x="3549" y="883"/>
                      </a:lnTo>
                      <a:lnTo>
                        <a:pt x="3549" y="901"/>
                      </a:lnTo>
                      <a:lnTo>
                        <a:pt x="3549" y="901"/>
                      </a:lnTo>
                      <a:lnTo>
                        <a:pt x="3548" y="932"/>
                      </a:lnTo>
                      <a:lnTo>
                        <a:pt x="3548" y="932"/>
                      </a:lnTo>
                      <a:lnTo>
                        <a:pt x="3565" y="947"/>
                      </a:lnTo>
                      <a:lnTo>
                        <a:pt x="3579" y="961"/>
                      </a:lnTo>
                      <a:lnTo>
                        <a:pt x="3594" y="977"/>
                      </a:lnTo>
                      <a:lnTo>
                        <a:pt x="3605" y="994"/>
                      </a:lnTo>
                      <a:lnTo>
                        <a:pt x="3617" y="1011"/>
                      </a:lnTo>
                      <a:lnTo>
                        <a:pt x="3626" y="1030"/>
                      </a:lnTo>
                      <a:lnTo>
                        <a:pt x="3635" y="1050"/>
                      </a:lnTo>
                      <a:lnTo>
                        <a:pt x="3642" y="1069"/>
                      </a:lnTo>
                    </a:path>
                  </a:pathLst>
                </a:custGeom>
                <a:noFill/>
                <a:ln w="39688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63" name="Freeform 45"/>
                <p:cNvSpPr/>
                <p:nvPr/>
              </p:nvSpPr>
              <p:spPr bwMode="auto">
                <a:xfrm>
                  <a:off x="8871098" y="3259777"/>
                  <a:ext cx="722103" cy="532728"/>
                </a:xfrm>
                <a:custGeom>
                  <a:avLst/>
                  <a:gdLst>
                    <a:gd name="T0" fmla="*/ 0 w 1224"/>
                    <a:gd name="T1" fmla="*/ 901 h 901"/>
                    <a:gd name="T2" fmla="*/ 6 w 1224"/>
                    <a:gd name="T3" fmla="*/ 835 h 901"/>
                    <a:gd name="T4" fmla="*/ 23 w 1224"/>
                    <a:gd name="T5" fmla="*/ 772 h 901"/>
                    <a:gd name="T6" fmla="*/ 51 w 1224"/>
                    <a:gd name="T7" fmla="*/ 715 h 901"/>
                    <a:gd name="T8" fmla="*/ 87 w 1224"/>
                    <a:gd name="T9" fmla="*/ 664 h 901"/>
                    <a:gd name="T10" fmla="*/ 131 w 1224"/>
                    <a:gd name="T11" fmla="*/ 620 h 901"/>
                    <a:gd name="T12" fmla="*/ 182 w 1224"/>
                    <a:gd name="T13" fmla="*/ 585 h 901"/>
                    <a:gd name="T14" fmla="*/ 239 w 1224"/>
                    <a:gd name="T15" fmla="*/ 557 h 901"/>
                    <a:gd name="T16" fmla="*/ 302 w 1224"/>
                    <a:gd name="T17" fmla="*/ 540 h 901"/>
                    <a:gd name="T18" fmla="*/ 299 w 1224"/>
                    <a:gd name="T19" fmla="*/ 516 h 901"/>
                    <a:gd name="T20" fmla="*/ 299 w 1224"/>
                    <a:gd name="T21" fmla="*/ 491 h 901"/>
                    <a:gd name="T22" fmla="*/ 302 w 1224"/>
                    <a:gd name="T23" fmla="*/ 440 h 901"/>
                    <a:gd name="T24" fmla="*/ 310 w 1224"/>
                    <a:gd name="T25" fmla="*/ 392 h 901"/>
                    <a:gd name="T26" fmla="*/ 321 w 1224"/>
                    <a:gd name="T27" fmla="*/ 345 h 901"/>
                    <a:gd name="T28" fmla="*/ 338 w 1224"/>
                    <a:gd name="T29" fmla="*/ 300 h 901"/>
                    <a:gd name="T30" fmla="*/ 358 w 1224"/>
                    <a:gd name="T31" fmla="*/ 257 h 901"/>
                    <a:gd name="T32" fmla="*/ 382 w 1224"/>
                    <a:gd name="T33" fmla="*/ 216 h 901"/>
                    <a:gd name="T34" fmla="*/ 411 w 1224"/>
                    <a:gd name="T35" fmla="*/ 179 h 901"/>
                    <a:gd name="T36" fmla="*/ 442 w 1224"/>
                    <a:gd name="T37" fmla="*/ 145 h 901"/>
                    <a:gd name="T38" fmla="*/ 477 w 1224"/>
                    <a:gd name="T39" fmla="*/ 112 h 901"/>
                    <a:gd name="T40" fmla="*/ 515 w 1224"/>
                    <a:gd name="T41" fmla="*/ 85 h 901"/>
                    <a:gd name="T42" fmla="*/ 556 w 1224"/>
                    <a:gd name="T43" fmla="*/ 60 h 901"/>
                    <a:gd name="T44" fmla="*/ 599 w 1224"/>
                    <a:gd name="T45" fmla="*/ 39 h 901"/>
                    <a:gd name="T46" fmla="*/ 644 w 1224"/>
                    <a:gd name="T47" fmla="*/ 22 h 901"/>
                    <a:gd name="T48" fmla="*/ 691 w 1224"/>
                    <a:gd name="T49" fmla="*/ 11 h 901"/>
                    <a:gd name="T50" fmla="*/ 739 w 1224"/>
                    <a:gd name="T51" fmla="*/ 3 h 901"/>
                    <a:gd name="T52" fmla="*/ 790 w 1224"/>
                    <a:gd name="T53" fmla="*/ 0 h 901"/>
                    <a:gd name="T54" fmla="*/ 825 w 1224"/>
                    <a:gd name="T55" fmla="*/ 2 h 901"/>
                    <a:gd name="T56" fmla="*/ 893 w 1224"/>
                    <a:gd name="T57" fmla="*/ 12 h 901"/>
                    <a:gd name="T58" fmla="*/ 958 w 1224"/>
                    <a:gd name="T59" fmla="*/ 30 h 901"/>
                    <a:gd name="T60" fmla="*/ 1019 w 1224"/>
                    <a:gd name="T61" fmla="*/ 57 h 901"/>
                    <a:gd name="T62" fmla="*/ 1075 w 1224"/>
                    <a:gd name="T63" fmla="*/ 93 h 901"/>
                    <a:gd name="T64" fmla="*/ 1126 w 1224"/>
                    <a:gd name="T65" fmla="*/ 134 h 901"/>
                    <a:gd name="T66" fmla="*/ 1170 w 1224"/>
                    <a:gd name="T67" fmla="*/ 182 h 901"/>
                    <a:gd name="T68" fmla="*/ 1209 w 1224"/>
                    <a:gd name="T69" fmla="*/ 237 h 9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224" h="901">
                      <a:moveTo>
                        <a:pt x="0" y="901"/>
                      </a:moveTo>
                      <a:lnTo>
                        <a:pt x="0" y="901"/>
                      </a:lnTo>
                      <a:lnTo>
                        <a:pt x="1" y="867"/>
                      </a:lnTo>
                      <a:lnTo>
                        <a:pt x="6" y="835"/>
                      </a:lnTo>
                      <a:lnTo>
                        <a:pt x="13" y="803"/>
                      </a:lnTo>
                      <a:lnTo>
                        <a:pt x="23" y="772"/>
                      </a:lnTo>
                      <a:lnTo>
                        <a:pt x="35" y="744"/>
                      </a:lnTo>
                      <a:lnTo>
                        <a:pt x="51" y="715"/>
                      </a:lnTo>
                      <a:lnTo>
                        <a:pt x="68" y="689"/>
                      </a:lnTo>
                      <a:lnTo>
                        <a:pt x="87" y="664"/>
                      </a:lnTo>
                      <a:lnTo>
                        <a:pt x="108" y="641"/>
                      </a:lnTo>
                      <a:lnTo>
                        <a:pt x="131" y="620"/>
                      </a:lnTo>
                      <a:lnTo>
                        <a:pt x="156" y="602"/>
                      </a:lnTo>
                      <a:lnTo>
                        <a:pt x="182" y="585"/>
                      </a:lnTo>
                      <a:lnTo>
                        <a:pt x="211" y="569"/>
                      </a:lnTo>
                      <a:lnTo>
                        <a:pt x="239" y="557"/>
                      </a:lnTo>
                      <a:lnTo>
                        <a:pt x="271" y="547"/>
                      </a:lnTo>
                      <a:lnTo>
                        <a:pt x="302" y="540"/>
                      </a:lnTo>
                      <a:lnTo>
                        <a:pt x="302" y="540"/>
                      </a:lnTo>
                      <a:lnTo>
                        <a:pt x="299" y="516"/>
                      </a:lnTo>
                      <a:lnTo>
                        <a:pt x="299" y="491"/>
                      </a:lnTo>
                      <a:lnTo>
                        <a:pt x="299" y="491"/>
                      </a:lnTo>
                      <a:lnTo>
                        <a:pt x="299" y="466"/>
                      </a:lnTo>
                      <a:lnTo>
                        <a:pt x="302" y="440"/>
                      </a:lnTo>
                      <a:lnTo>
                        <a:pt x="304" y="417"/>
                      </a:lnTo>
                      <a:lnTo>
                        <a:pt x="310" y="392"/>
                      </a:lnTo>
                      <a:lnTo>
                        <a:pt x="315" y="369"/>
                      </a:lnTo>
                      <a:lnTo>
                        <a:pt x="321" y="345"/>
                      </a:lnTo>
                      <a:lnTo>
                        <a:pt x="329" y="322"/>
                      </a:lnTo>
                      <a:lnTo>
                        <a:pt x="338" y="300"/>
                      </a:lnTo>
                      <a:lnTo>
                        <a:pt x="347" y="279"/>
                      </a:lnTo>
                      <a:lnTo>
                        <a:pt x="358" y="257"/>
                      </a:lnTo>
                      <a:lnTo>
                        <a:pt x="369" y="237"/>
                      </a:lnTo>
                      <a:lnTo>
                        <a:pt x="382" y="216"/>
                      </a:lnTo>
                      <a:lnTo>
                        <a:pt x="397" y="198"/>
                      </a:lnTo>
                      <a:lnTo>
                        <a:pt x="411" y="179"/>
                      </a:lnTo>
                      <a:lnTo>
                        <a:pt x="427" y="162"/>
                      </a:lnTo>
                      <a:lnTo>
                        <a:pt x="442" y="145"/>
                      </a:lnTo>
                      <a:lnTo>
                        <a:pt x="459" y="128"/>
                      </a:lnTo>
                      <a:lnTo>
                        <a:pt x="477" y="112"/>
                      </a:lnTo>
                      <a:lnTo>
                        <a:pt x="496" y="98"/>
                      </a:lnTo>
                      <a:lnTo>
                        <a:pt x="515" y="85"/>
                      </a:lnTo>
                      <a:lnTo>
                        <a:pt x="535" y="72"/>
                      </a:lnTo>
                      <a:lnTo>
                        <a:pt x="556" y="60"/>
                      </a:lnTo>
                      <a:lnTo>
                        <a:pt x="576" y="50"/>
                      </a:lnTo>
                      <a:lnTo>
                        <a:pt x="599" y="39"/>
                      </a:lnTo>
                      <a:lnTo>
                        <a:pt x="621" y="30"/>
                      </a:lnTo>
                      <a:lnTo>
                        <a:pt x="644" y="22"/>
                      </a:lnTo>
                      <a:lnTo>
                        <a:pt x="666" y="16"/>
                      </a:lnTo>
                      <a:lnTo>
                        <a:pt x="691" y="11"/>
                      </a:lnTo>
                      <a:lnTo>
                        <a:pt x="714" y="7"/>
                      </a:lnTo>
                      <a:lnTo>
                        <a:pt x="739" y="3"/>
                      </a:lnTo>
                      <a:lnTo>
                        <a:pt x="764" y="2"/>
                      </a:lnTo>
                      <a:lnTo>
                        <a:pt x="790" y="0"/>
                      </a:lnTo>
                      <a:lnTo>
                        <a:pt x="790" y="0"/>
                      </a:lnTo>
                      <a:lnTo>
                        <a:pt x="825" y="2"/>
                      </a:lnTo>
                      <a:lnTo>
                        <a:pt x="859" y="5"/>
                      </a:lnTo>
                      <a:lnTo>
                        <a:pt x="893" y="12"/>
                      </a:lnTo>
                      <a:lnTo>
                        <a:pt x="925" y="20"/>
                      </a:lnTo>
                      <a:lnTo>
                        <a:pt x="958" y="30"/>
                      </a:lnTo>
                      <a:lnTo>
                        <a:pt x="989" y="43"/>
                      </a:lnTo>
                      <a:lnTo>
                        <a:pt x="1019" y="57"/>
                      </a:lnTo>
                      <a:lnTo>
                        <a:pt x="1047" y="74"/>
                      </a:lnTo>
                      <a:lnTo>
                        <a:pt x="1075" y="93"/>
                      </a:lnTo>
                      <a:lnTo>
                        <a:pt x="1101" y="112"/>
                      </a:lnTo>
                      <a:lnTo>
                        <a:pt x="1126" y="134"/>
                      </a:lnTo>
                      <a:lnTo>
                        <a:pt x="1149" y="158"/>
                      </a:lnTo>
                      <a:lnTo>
                        <a:pt x="1170" y="182"/>
                      </a:lnTo>
                      <a:lnTo>
                        <a:pt x="1191" y="210"/>
                      </a:lnTo>
                      <a:lnTo>
                        <a:pt x="1209" y="237"/>
                      </a:lnTo>
                      <a:lnTo>
                        <a:pt x="1224" y="266"/>
                      </a:lnTo>
                    </a:path>
                  </a:pathLst>
                </a:custGeom>
                <a:noFill/>
                <a:ln w="39688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sp>
            <p:nvSpPr>
              <p:cNvPr id="64" name="Freeform 46"/>
              <p:cNvSpPr/>
              <p:nvPr/>
            </p:nvSpPr>
            <p:spPr bwMode="auto">
              <a:xfrm>
                <a:off x="7679981" y="4542926"/>
                <a:ext cx="718563" cy="130969"/>
              </a:xfrm>
              <a:custGeom>
                <a:avLst/>
                <a:gdLst>
                  <a:gd name="T0" fmla="*/ 0 w 1220"/>
                  <a:gd name="T1" fmla="*/ 13 h 220"/>
                  <a:gd name="T2" fmla="*/ 43 w 1220"/>
                  <a:gd name="T3" fmla="*/ 3 h 220"/>
                  <a:gd name="T4" fmla="*/ 88 w 1220"/>
                  <a:gd name="T5" fmla="*/ 0 h 220"/>
                  <a:gd name="T6" fmla="*/ 112 w 1220"/>
                  <a:gd name="T7" fmla="*/ 2 h 220"/>
                  <a:gd name="T8" fmla="*/ 162 w 1220"/>
                  <a:gd name="T9" fmla="*/ 10 h 220"/>
                  <a:gd name="T10" fmla="*/ 209 w 1220"/>
                  <a:gd name="T11" fmla="*/ 26 h 220"/>
                  <a:gd name="T12" fmla="*/ 250 w 1220"/>
                  <a:gd name="T13" fmla="*/ 49 h 220"/>
                  <a:gd name="T14" fmla="*/ 289 w 1220"/>
                  <a:gd name="T15" fmla="*/ 79 h 220"/>
                  <a:gd name="T16" fmla="*/ 322 w 1220"/>
                  <a:gd name="T17" fmla="*/ 114 h 220"/>
                  <a:gd name="T18" fmla="*/ 349 w 1220"/>
                  <a:gd name="T19" fmla="*/ 153 h 220"/>
                  <a:gd name="T20" fmla="*/ 369 w 1220"/>
                  <a:gd name="T21" fmla="*/ 197 h 220"/>
                  <a:gd name="T22" fmla="*/ 377 w 1220"/>
                  <a:gd name="T23" fmla="*/ 220 h 220"/>
                  <a:gd name="T24" fmla="*/ 403 w 1220"/>
                  <a:gd name="T25" fmla="*/ 194 h 220"/>
                  <a:gd name="T26" fmla="*/ 431 w 1220"/>
                  <a:gd name="T27" fmla="*/ 171 h 220"/>
                  <a:gd name="T28" fmla="*/ 462 w 1220"/>
                  <a:gd name="T29" fmla="*/ 151 h 220"/>
                  <a:gd name="T30" fmla="*/ 496 w 1220"/>
                  <a:gd name="T31" fmla="*/ 135 h 220"/>
                  <a:gd name="T32" fmla="*/ 531 w 1220"/>
                  <a:gd name="T33" fmla="*/ 120 h 220"/>
                  <a:gd name="T34" fmla="*/ 568 w 1220"/>
                  <a:gd name="T35" fmla="*/ 111 h 220"/>
                  <a:gd name="T36" fmla="*/ 606 w 1220"/>
                  <a:gd name="T37" fmla="*/ 105 h 220"/>
                  <a:gd name="T38" fmla="*/ 645 w 1220"/>
                  <a:gd name="T39" fmla="*/ 102 h 220"/>
                  <a:gd name="T40" fmla="*/ 673 w 1220"/>
                  <a:gd name="T41" fmla="*/ 103 h 220"/>
                  <a:gd name="T42" fmla="*/ 728 w 1220"/>
                  <a:gd name="T43" fmla="*/ 111 h 220"/>
                  <a:gd name="T44" fmla="*/ 779 w 1220"/>
                  <a:gd name="T45" fmla="*/ 128 h 220"/>
                  <a:gd name="T46" fmla="*/ 827 w 1220"/>
                  <a:gd name="T47" fmla="*/ 150 h 220"/>
                  <a:gd name="T48" fmla="*/ 849 w 1220"/>
                  <a:gd name="T49" fmla="*/ 164 h 220"/>
                  <a:gd name="T50" fmla="*/ 898 w 1220"/>
                  <a:gd name="T51" fmla="*/ 138 h 220"/>
                  <a:gd name="T52" fmla="*/ 953 w 1220"/>
                  <a:gd name="T53" fmla="*/ 119 h 220"/>
                  <a:gd name="T54" fmla="*/ 1010 w 1220"/>
                  <a:gd name="T55" fmla="*/ 106 h 220"/>
                  <a:gd name="T56" fmla="*/ 1070 w 1220"/>
                  <a:gd name="T57" fmla="*/ 102 h 220"/>
                  <a:gd name="T58" fmla="*/ 1090 w 1220"/>
                  <a:gd name="T59" fmla="*/ 103 h 220"/>
                  <a:gd name="T60" fmla="*/ 1127 w 1220"/>
                  <a:gd name="T61" fmla="*/ 106 h 220"/>
                  <a:gd name="T62" fmla="*/ 1165 w 1220"/>
                  <a:gd name="T63" fmla="*/ 114 h 220"/>
                  <a:gd name="T64" fmla="*/ 1202 w 1220"/>
                  <a:gd name="T65" fmla="*/ 123 h 220"/>
                  <a:gd name="T66" fmla="*/ 1220 w 1220"/>
                  <a:gd name="T67" fmla="*/ 123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20" h="220">
                    <a:moveTo>
                      <a:pt x="0" y="13"/>
                    </a:moveTo>
                    <a:lnTo>
                      <a:pt x="0" y="13"/>
                    </a:lnTo>
                    <a:lnTo>
                      <a:pt x="21" y="8"/>
                    </a:lnTo>
                    <a:lnTo>
                      <a:pt x="43" y="3"/>
                    </a:lnTo>
                    <a:lnTo>
                      <a:pt x="64" y="2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112" y="2"/>
                    </a:lnTo>
                    <a:lnTo>
                      <a:pt x="138" y="4"/>
                    </a:lnTo>
                    <a:lnTo>
                      <a:pt x="162" y="10"/>
                    </a:lnTo>
                    <a:lnTo>
                      <a:pt x="185" y="17"/>
                    </a:lnTo>
                    <a:lnTo>
                      <a:pt x="209" y="26"/>
                    </a:lnTo>
                    <a:lnTo>
                      <a:pt x="231" y="37"/>
                    </a:lnTo>
                    <a:lnTo>
                      <a:pt x="250" y="49"/>
                    </a:lnTo>
                    <a:lnTo>
                      <a:pt x="271" y="63"/>
                    </a:lnTo>
                    <a:lnTo>
                      <a:pt x="289" y="79"/>
                    </a:lnTo>
                    <a:lnTo>
                      <a:pt x="306" y="95"/>
                    </a:lnTo>
                    <a:lnTo>
                      <a:pt x="322" y="114"/>
                    </a:lnTo>
                    <a:lnTo>
                      <a:pt x="336" y="133"/>
                    </a:lnTo>
                    <a:lnTo>
                      <a:pt x="349" y="153"/>
                    </a:lnTo>
                    <a:lnTo>
                      <a:pt x="360" y="175"/>
                    </a:lnTo>
                    <a:lnTo>
                      <a:pt x="369" y="197"/>
                    </a:lnTo>
                    <a:lnTo>
                      <a:pt x="377" y="220"/>
                    </a:lnTo>
                    <a:lnTo>
                      <a:pt x="377" y="220"/>
                    </a:lnTo>
                    <a:lnTo>
                      <a:pt x="390" y="207"/>
                    </a:lnTo>
                    <a:lnTo>
                      <a:pt x="403" y="194"/>
                    </a:lnTo>
                    <a:lnTo>
                      <a:pt x="417" y="183"/>
                    </a:lnTo>
                    <a:lnTo>
                      <a:pt x="431" y="171"/>
                    </a:lnTo>
                    <a:lnTo>
                      <a:pt x="447" y="161"/>
                    </a:lnTo>
                    <a:lnTo>
                      <a:pt x="462" y="151"/>
                    </a:lnTo>
                    <a:lnTo>
                      <a:pt x="479" y="142"/>
                    </a:lnTo>
                    <a:lnTo>
                      <a:pt x="496" y="135"/>
                    </a:lnTo>
                    <a:lnTo>
                      <a:pt x="513" y="127"/>
                    </a:lnTo>
                    <a:lnTo>
                      <a:pt x="531" y="120"/>
                    </a:lnTo>
                    <a:lnTo>
                      <a:pt x="550" y="115"/>
                    </a:lnTo>
                    <a:lnTo>
                      <a:pt x="568" y="111"/>
                    </a:lnTo>
                    <a:lnTo>
                      <a:pt x="586" y="107"/>
                    </a:lnTo>
                    <a:lnTo>
                      <a:pt x="606" y="105"/>
                    </a:lnTo>
                    <a:lnTo>
                      <a:pt x="625" y="103"/>
                    </a:lnTo>
                    <a:lnTo>
                      <a:pt x="645" y="102"/>
                    </a:lnTo>
                    <a:lnTo>
                      <a:pt x="645" y="102"/>
                    </a:lnTo>
                    <a:lnTo>
                      <a:pt x="673" y="103"/>
                    </a:lnTo>
                    <a:lnTo>
                      <a:pt x="701" y="106"/>
                    </a:lnTo>
                    <a:lnTo>
                      <a:pt x="728" y="111"/>
                    </a:lnTo>
                    <a:lnTo>
                      <a:pt x="754" y="119"/>
                    </a:lnTo>
                    <a:lnTo>
                      <a:pt x="779" y="128"/>
                    </a:lnTo>
                    <a:lnTo>
                      <a:pt x="803" y="138"/>
                    </a:lnTo>
                    <a:lnTo>
                      <a:pt x="827" y="150"/>
                    </a:lnTo>
                    <a:lnTo>
                      <a:pt x="849" y="164"/>
                    </a:lnTo>
                    <a:lnTo>
                      <a:pt x="849" y="164"/>
                    </a:lnTo>
                    <a:lnTo>
                      <a:pt x="874" y="150"/>
                    </a:lnTo>
                    <a:lnTo>
                      <a:pt x="898" y="138"/>
                    </a:lnTo>
                    <a:lnTo>
                      <a:pt x="926" y="127"/>
                    </a:lnTo>
                    <a:lnTo>
                      <a:pt x="953" y="119"/>
                    </a:lnTo>
                    <a:lnTo>
                      <a:pt x="982" y="111"/>
                    </a:lnTo>
                    <a:lnTo>
                      <a:pt x="1010" y="106"/>
                    </a:lnTo>
                    <a:lnTo>
                      <a:pt x="1039" y="103"/>
                    </a:lnTo>
                    <a:lnTo>
                      <a:pt x="1070" y="102"/>
                    </a:lnTo>
                    <a:lnTo>
                      <a:pt x="1070" y="102"/>
                    </a:lnTo>
                    <a:lnTo>
                      <a:pt x="1090" y="103"/>
                    </a:lnTo>
                    <a:lnTo>
                      <a:pt x="1109" y="105"/>
                    </a:lnTo>
                    <a:lnTo>
                      <a:pt x="1127" y="106"/>
                    </a:lnTo>
                    <a:lnTo>
                      <a:pt x="1147" y="110"/>
                    </a:lnTo>
                    <a:lnTo>
                      <a:pt x="1165" y="114"/>
                    </a:lnTo>
                    <a:lnTo>
                      <a:pt x="1183" y="118"/>
                    </a:lnTo>
                    <a:lnTo>
                      <a:pt x="1202" y="123"/>
                    </a:lnTo>
                    <a:lnTo>
                      <a:pt x="1220" y="129"/>
                    </a:lnTo>
                    <a:lnTo>
                      <a:pt x="1220" y="123"/>
                    </a:lnTo>
                  </a:path>
                </a:pathLst>
              </a:custGeom>
              <a:noFill/>
              <a:ln w="39688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5" name="Freeform 47"/>
              <p:cNvSpPr/>
              <p:nvPr/>
            </p:nvSpPr>
            <p:spPr bwMode="auto">
              <a:xfrm>
                <a:off x="8931273" y="3985420"/>
                <a:ext cx="2097286" cy="545117"/>
              </a:xfrm>
              <a:custGeom>
                <a:avLst/>
                <a:gdLst>
                  <a:gd name="T0" fmla="*/ 36 w 3555"/>
                  <a:gd name="T1" fmla="*/ 770 h 925"/>
                  <a:gd name="T2" fmla="*/ 92 w 3555"/>
                  <a:gd name="T3" fmla="*/ 871 h 925"/>
                  <a:gd name="T4" fmla="*/ 125 w 3555"/>
                  <a:gd name="T5" fmla="*/ 912 h 925"/>
                  <a:gd name="T6" fmla="*/ 183 w 3555"/>
                  <a:gd name="T7" fmla="*/ 863 h 925"/>
                  <a:gd name="T8" fmla="*/ 251 w 3555"/>
                  <a:gd name="T9" fmla="*/ 826 h 925"/>
                  <a:gd name="T10" fmla="*/ 327 w 3555"/>
                  <a:gd name="T11" fmla="*/ 806 h 925"/>
                  <a:gd name="T12" fmla="*/ 387 w 3555"/>
                  <a:gd name="T13" fmla="*/ 800 h 925"/>
                  <a:gd name="T14" fmla="*/ 459 w 3555"/>
                  <a:gd name="T15" fmla="*/ 808 h 925"/>
                  <a:gd name="T16" fmla="*/ 527 w 3555"/>
                  <a:gd name="T17" fmla="*/ 828 h 925"/>
                  <a:gd name="T18" fmla="*/ 539 w 3555"/>
                  <a:gd name="T19" fmla="*/ 750 h 925"/>
                  <a:gd name="T20" fmla="*/ 573 w 3555"/>
                  <a:gd name="T21" fmla="*/ 651 h 925"/>
                  <a:gd name="T22" fmla="*/ 622 w 3555"/>
                  <a:gd name="T23" fmla="*/ 561 h 925"/>
                  <a:gd name="T24" fmla="*/ 687 w 3555"/>
                  <a:gd name="T25" fmla="*/ 483 h 925"/>
                  <a:gd name="T26" fmla="*/ 764 w 3555"/>
                  <a:gd name="T27" fmla="*/ 418 h 925"/>
                  <a:gd name="T28" fmla="*/ 854 w 3555"/>
                  <a:gd name="T29" fmla="*/ 367 h 925"/>
                  <a:gd name="T30" fmla="*/ 951 w 3555"/>
                  <a:gd name="T31" fmla="*/ 333 h 925"/>
                  <a:gd name="T32" fmla="*/ 1057 w 3555"/>
                  <a:gd name="T33" fmla="*/ 317 h 925"/>
                  <a:gd name="T34" fmla="*/ 1131 w 3555"/>
                  <a:gd name="T35" fmla="*/ 319 h 925"/>
                  <a:gd name="T36" fmla="*/ 1222 w 3555"/>
                  <a:gd name="T37" fmla="*/ 333 h 925"/>
                  <a:gd name="T38" fmla="*/ 1307 w 3555"/>
                  <a:gd name="T39" fmla="*/ 363 h 925"/>
                  <a:gd name="T40" fmla="*/ 1385 w 3555"/>
                  <a:gd name="T41" fmla="*/ 405 h 925"/>
                  <a:gd name="T42" fmla="*/ 1425 w 3555"/>
                  <a:gd name="T43" fmla="*/ 407 h 925"/>
                  <a:gd name="T44" fmla="*/ 1450 w 3555"/>
                  <a:gd name="T45" fmla="*/ 320 h 925"/>
                  <a:gd name="T46" fmla="*/ 1490 w 3555"/>
                  <a:gd name="T47" fmla="*/ 241 h 925"/>
                  <a:gd name="T48" fmla="*/ 1542 w 3555"/>
                  <a:gd name="T49" fmla="*/ 170 h 925"/>
                  <a:gd name="T50" fmla="*/ 1606 w 3555"/>
                  <a:gd name="T51" fmla="*/ 109 h 925"/>
                  <a:gd name="T52" fmla="*/ 1679 w 3555"/>
                  <a:gd name="T53" fmla="*/ 61 h 925"/>
                  <a:gd name="T54" fmla="*/ 1761 w 3555"/>
                  <a:gd name="T55" fmla="*/ 26 h 925"/>
                  <a:gd name="T56" fmla="*/ 1849 w 3555"/>
                  <a:gd name="T57" fmla="*/ 5 h 925"/>
                  <a:gd name="T58" fmla="*/ 1919 w 3555"/>
                  <a:gd name="T59" fmla="*/ 0 h 925"/>
                  <a:gd name="T60" fmla="*/ 2044 w 3555"/>
                  <a:gd name="T61" fmla="*/ 15 h 925"/>
                  <a:gd name="T62" fmla="*/ 2158 w 3555"/>
                  <a:gd name="T63" fmla="*/ 60 h 925"/>
                  <a:gd name="T64" fmla="*/ 2255 w 3555"/>
                  <a:gd name="T65" fmla="*/ 127 h 925"/>
                  <a:gd name="T66" fmla="*/ 2333 w 3555"/>
                  <a:gd name="T67" fmla="*/ 217 h 925"/>
                  <a:gd name="T68" fmla="*/ 2385 w 3555"/>
                  <a:gd name="T69" fmla="*/ 195 h 925"/>
                  <a:gd name="T70" fmla="*/ 2461 w 3555"/>
                  <a:gd name="T71" fmla="*/ 179 h 925"/>
                  <a:gd name="T72" fmla="*/ 2535 w 3555"/>
                  <a:gd name="T73" fmla="*/ 185 h 925"/>
                  <a:gd name="T74" fmla="*/ 2634 w 3555"/>
                  <a:gd name="T75" fmla="*/ 221 h 925"/>
                  <a:gd name="T76" fmla="*/ 2712 w 3555"/>
                  <a:gd name="T77" fmla="*/ 287 h 925"/>
                  <a:gd name="T78" fmla="*/ 2764 w 3555"/>
                  <a:gd name="T79" fmla="*/ 379 h 925"/>
                  <a:gd name="T80" fmla="*/ 2807 w 3555"/>
                  <a:gd name="T81" fmla="*/ 423 h 925"/>
                  <a:gd name="T82" fmla="*/ 2899 w 3555"/>
                  <a:gd name="T83" fmla="*/ 415 h 925"/>
                  <a:gd name="T84" fmla="*/ 2993 w 3555"/>
                  <a:gd name="T85" fmla="*/ 424 h 925"/>
                  <a:gd name="T86" fmla="*/ 3082 w 3555"/>
                  <a:gd name="T87" fmla="*/ 449 h 925"/>
                  <a:gd name="T88" fmla="*/ 3161 w 3555"/>
                  <a:gd name="T89" fmla="*/ 491 h 925"/>
                  <a:gd name="T90" fmla="*/ 3231 w 3555"/>
                  <a:gd name="T91" fmla="*/ 544 h 925"/>
                  <a:gd name="T92" fmla="*/ 3291 w 3555"/>
                  <a:gd name="T93" fmla="*/ 610 h 925"/>
                  <a:gd name="T94" fmla="*/ 3338 w 3555"/>
                  <a:gd name="T95" fmla="*/ 687 h 925"/>
                  <a:gd name="T96" fmla="*/ 3372 w 3555"/>
                  <a:gd name="T97" fmla="*/ 772 h 925"/>
                  <a:gd name="T98" fmla="*/ 3387 w 3555"/>
                  <a:gd name="T99" fmla="*/ 863 h 925"/>
                  <a:gd name="T100" fmla="*/ 3447 w 3555"/>
                  <a:gd name="T101" fmla="*/ 842 h 925"/>
                  <a:gd name="T102" fmla="*/ 3533 w 3555"/>
                  <a:gd name="T103" fmla="*/ 829 h 9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555" h="925">
                    <a:moveTo>
                      <a:pt x="0" y="725"/>
                    </a:moveTo>
                    <a:lnTo>
                      <a:pt x="0" y="725"/>
                    </a:lnTo>
                    <a:lnTo>
                      <a:pt x="18" y="747"/>
                    </a:lnTo>
                    <a:lnTo>
                      <a:pt x="36" y="770"/>
                    </a:lnTo>
                    <a:lnTo>
                      <a:pt x="52" y="794"/>
                    </a:lnTo>
                    <a:lnTo>
                      <a:pt x="66" y="819"/>
                    </a:lnTo>
                    <a:lnTo>
                      <a:pt x="81" y="845"/>
                    </a:lnTo>
                    <a:lnTo>
                      <a:pt x="92" y="871"/>
                    </a:lnTo>
                    <a:lnTo>
                      <a:pt x="103" y="898"/>
                    </a:lnTo>
                    <a:lnTo>
                      <a:pt x="112" y="925"/>
                    </a:lnTo>
                    <a:lnTo>
                      <a:pt x="112" y="925"/>
                    </a:lnTo>
                    <a:lnTo>
                      <a:pt x="125" y="912"/>
                    </a:lnTo>
                    <a:lnTo>
                      <a:pt x="138" y="898"/>
                    </a:lnTo>
                    <a:lnTo>
                      <a:pt x="152" y="886"/>
                    </a:lnTo>
                    <a:lnTo>
                      <a:pt x="168" y="873"/>
                    </a:lnTo>
                    <a:lnTo>
                      <a:pt x="183" y="863"/>
                    </a:lnTo>
                    <a:lnTo>
                      <a:pt x="199" y="852"/>
                    </a:lnTo>
                    <a:lnTo>
                      <a:pt x="216" y="843"/>
                    </a:lnTo>
                    <a:lnTo>
                      <a:pt x="233" y="834"/>
                    </a:lnTo>
                    <a:lnTo>
                      <a:pt x="251" y="826"/>
                    </a:lnTo>
                    <a:lnTo>
                      <a:pt x="269" y="820"/>
                    </a:lnTo>
                    <a:lnTo>
                      <a:pt x="288" y="815"/>
                    </a:lnTo>
                    <a:lnTo>
                      <a:pt x="307" y="809"/>
                    </a:lnTo>
                    <a:lnTo>
                      <a:pt x="327" y="806"/>
                    </a:lnTo>
                    <a:lnTo>
                      <a:pt x="346" y="803"/>
                    </a:lnTo>
                    <a:lnTo>
                      <a:pt x="367" y="802"/>
                    </a:lnTo>
                    <a:lnTo>
                      <a:pt x="387" y="800"/>
                    </a:lnTo>
                    <a:lnTo>
                      <a:pt x="387" y="800"/>
                    </a:lnTo>
                    <a:lnTo>
                      <a:pt x="405" y="802"/>
                    </a:lnTo>
                    <a:lnTo>
                      <a:pt x="423" y="803"/>
                    </a:lnTo>
                    <a:lnTo>
                      <a:pt x="441" y="804"/>
                    </a:lnTo>
                    <a:lnTo>
                      <a:pt x="459" y="808"/>
                    </a:lnTo>
                    <a:lnTo>
                      <a:pt x="476" y="812"/>
                    </a:lnTo>
                    <a:lnTo>
                      <a:pt x="493" y="816"/>
                    </a:lnTo>
                    <a:lnTo>
                      <a:pt x="510" y="822"/>
                    </a:lnTo>
                    <a:lnTo>
                      <a:pt x="527" y="828"/>
                    </a:lnTo>
                    <a:lnTo>
                      <a:pt x="527" y="828"/>
                    </a:lnTo>
                    <a:lnTo>
                      <a:pt x="530" y="802"/>
                    </a:lnTo>
                    <a:lnTo>
                      <a:pt x="534" y="776"/>
                    </a:lnTo>
                    <a:lnTo>
                      <a:pt x="539" y="750"/>
                    </a:lnTo>
                    <a:lnTo>
                      <a:pt x="545" y="724"/>
                    </a:lnTo>
                    <a:lnTo>
                      <a:pt x="553" y="699"/>
                    </a:lnTo>
                    <a:lnTo>
                      <a:pt x="562" y="674"/>
                    </a:lnTo>
                    <a:lnTo>
                      <a:pt x="573" y="651"/>
                    </a:lnTo>
                    <a:lnTo>
                      <a:pt x="583" y="627"/>
                    </a:lnTo>
                    <a:lnTo>
                      <a:pt x="595" y="605"/>
                    </a:lnTo>
                    <a:lnTo>
                      <a:pt x="608" y="583"/>
                    </a:lnTo>
                    <a:lnTo>
                      <a:pt x="622" y="561"/>
                    </a:lnTo>
                    <a:lnTo>
                      <a:pt x="636" y="540"/>
                    </a:lnTo>
                    <a:lnTo>
                      <a:pt x="652" y="520"/>
                    </a:lnTo>
                    <a:lnTo>
                      <a:pt x="669" y="501"/>
                    </a:lnTo>
                    <a:lnTo>
                      <a:pt x="687" y="483"/>
                    </a:lnTo>
                    <a:lnTo>
                      <a:pt x="705" y="464"/>
                    </a:lnTo>
                    <a:lnTo>
                      <a:pt x="724" y="448"/>
                    </a:lnTo>
                    <a:lnTo>
                      <a:pt x="744" y="432"/>
                    </a:lnTo>
                    <a:lnTo>
                      <a:pt x="764" y="418"/>
                    </a:lnTo>
                    <a:lnTo>
                      <a:pt x="786" y="403"/>
                    </a:lnTo>
                    <a:lnTo>
                      <a:pt x="808" y="390"/>
                    </a:lnTo>
                    <a:lnTo>
                      <a:pt x="830" y="377"/>
                    </a:lnTo>
                    <a:lnTo>
                      <a:pt x="854" y="367"/>
                    </a:lnTo>
                    <a:lnTo>
                      <a:pt x="877" y="356"/>
                    </a:lnTo>
                    <a:lnTo>
                      <a:pt x="902" y="347"/>
                    </a:lnTo>
                    <a:lnTo>
                      <a:pt x="927" y="340"/>
                    </a:lnTo>
                    <a:lnTo>
                      <a:pt x="951" y="333"/>
                    </a:lnTo>
                    <a:lnTo>
                      <a:pt x="977" y="326"/>
                    </a:lnTo>
                    <a:lnTo>
                      <a:pt x="1003" y="323"/>
                    </a:lnTo>
                    <a:lnTo>
                      <a:pt x="1031" y="319"/>
                    </a:lnTo>
                    <a:lnTo>
                      <a:pt x="1057" y="317"/>
                    </a:lnTo>
                    <a:lnTo>
                      <a:pt x="1084" y="316"/>
                    </a:lnTo>
                    <a:lnTo>
                      <a:pt x="1084" y="316"/>
                    </a:lnTo>
                    <a:lnTo>
                      <a:pt x="1107" y="317"/>
                    </a:lnTo>
                    <a:lnTo>
                      <a:pt x="1131" y="319"/>
                    </a:lnTo>
                    <a:lnTo>
                      <a:pt x="1154" y="321"/>
                    </a:lnTo>
                    <a:lnTo>
                      <a:pt x="1178" y="324"/>
                    </a:lnTo>
                    <a:lnTo>
                      <a:pt x="1200" y="329"/>
                    </a:lnTo>
                    <a:lnTo>
                      <a:pt x="1222" y="333"/>
                    </a:lnTo>
                    <a:lnTo>
                      <a:pt x="1244" y="340"/>
                    </a:lnTo>
                    <a:lnTo>
                      <a:pt x="1265" y="346"/>
                    </a:lnTo>
                    <a:lnTo>
                      <a:pt x="1286" y="354"/>
                    </a:lnTo>
                    <a:lnTo>
                      <a:pt x="1307" y="363"/>
                    </a:lnTo>
                    <a:lnTo>
                      <a:pt x="1327" y="372"/>
                    </a:lnTo>
                    <a:lnTo>
                      <a:pt x="1347" y="382"/>
                    </a:lnTo>
                    <a:lnTo>
                      <a:pt x="1366" y="393"/>
                    </a:lnTo>
                    <a:lnTo>
                      <a:pt x="1385" y="405"/>
                    </a:lnTo>
                    <a:lnTo>
                      <a:pt x="1403" y="416"/>
                    </a:lnTo>
                    <a:lnTo>
                      <a:pt x="1421" y="429"/>
                    </a:lnTo>
                    <a:lnTo>
                      <a:pt x="1421" y="429"/>
                    </a:lnTo>
                    <a:lnTo>
                      <a:pt x="1425" y="407"/>
                    </a:lnTo>
                    <a:lnTo>
                      <a:pt x="1430" y="385"/>
                    </a:lnTo>
                    <a:lnTo>
                      <a:pt x="1435" y="363"/>
                    </a:lnTo>
                    <a:lnTo>
                      <a:pt x="1442" y="341"/>
                    </a:lnTo>
                    <a:lnTo>
                      <a:pt x="1450" y="320"/>
                    </a:lnTo>
                    <a:lnTo>
                      <a:pt x="1459" y="299"/>
                    </a:lnTo>
                    <a:lnTo>
                      <a:pt x="1468" y="280"/>
                    </a:lnTo>
                    <a:lnTo>
                      <a:pt x="1478" y="260"/>
                    </a:lnTo>
                    <a:lnTo>
                      <a:pt x="1490" y="241"/>
                    </a:lnTo>
                    <a:lnTo>
                      <a:pt x="1502" y="222"/>
                    </a:lnTo>
                    <a:lnTo>
                      <a:pt x="1515" y="204"/>
                    </a:lnTo>
                    <a:lnTo>
                      <a:pt x="1528" y="187"/>
                    </a:lnTo>
                    <a:lnTo>
                      <a:pt x="1542" y="170"/>
                    </a:lnTo>
                    <a:lnTo>
                      <a:pt x="1558" y="153"/>
                    </a:lnTo>
                    <a:lnTo>
                      <a:pt x="1572" y="138"/>
                    </a:lnTo>
                    <a:lnTo>
                      <a:pt x="1589" y="123"/>
                    </a:lnTo>
                    <a:lnTo>
                      <a:pt x="1606" y="109"/>
                    </a:lnTo>
                    <a:lnTo>
                      <a:pt x="1623" y="96"/>
                    </a:lnTo>
                    <a:lnTo>
                      <a:pt x="1641" y="83"/>
                    </a:lnTo>
                    <a:lnTo>
                      <a:pt x="1661" y="71"/>
                    </a:lnTo>
                    <a:lnTo>
                      <a:pt x="1679" y="61"/>
                    </a:lnTo>
                    <a:lnTo>
                      <a:pt x="1700" y="51"/>
                    </a:lnTo>
                    <a:lnTo>
                      <a:pt x="1719" y="41"/>
                    </a:lnTo>
                    <a:lnTo>
                      <a:pt x="1740" y="32"/>
                    </a:lnTo>
                    <a:lnTo>
                      <a:pt x="1761" y="26"/>
                    </a:lnTo>
                    <a:lnTo>
                      <a:pt x="1783" y="18"/>
                    </a:lnTo>
                    <a:lnTo>
                      <a:pt x="1805" y="13"/>
                    </a:lnTo>
                    <a:lnTo>
                      <a:pt x="1827" y="9"/>
                    </a:lnTo>
                    <a:lnTo>
                      <a:pt x="1849" y="5"/>
                    </a:lnTo>
                    <a:lnTo>
                      <a:pt x="1873" y="2"/>
                    </a:lnTo>
                    <a:lnTo>
                      <a:pt x="1896" y="0"/>
                    </a:lnTo>
                    <a:lnTo>
                      <a:pt x="1919" y="0"/>
                    </a:lnTo>
                    <a:lnTo>
                      <a:pt x="1919" y="0"/>
                    </a:lnTo>
                    <a:lnTo>
                      <a:pt x="1952" y="1"/>
                    </a:lnTo>
                    <a:lnTo>
                      <a:pt x="1983" y="4"/>
                    </a:lnTo>
                    <a:lnTo>
                      <a:pt x="2013" y="9"/>
                    </a:lnTo>
                    <a:lnTo>
                      <a:pt x="2044" y="15"/>
                    </a:lnTo>
                    <a:lnTo>
                      <a:pt x="2073" y="23"/>
                    </a:lnTo>
                    <a:lnTo>
                      <a:pt x="2102" y="34"/>
                    </a:lnTo>
                    <a:lnTo>
                      <a:pt x="2130" y="45"/>
                    </a:lnTo>
                    <a:lnTo>
                      <a:pt x="2158" y="60"/>
                    </a:lnTo>
                    <a:lnTo>
                      <a:pt x="2184" y="74"/>
                    </a:lnTo>
                    <a:lnTo>
                      <a:pt x="2208" y="91"/>
                    </a:lnTo>
                    <a:lnTo>
                      <a:pt x="2232" y="109"/>
                    </a:lnTo>
                    <a:lnTo>
                      <a:pt x="2255" y="127"/>
                    </a:lnTo>
                    <a:lnTo>
                      <a:pt x="2276" y="148"/>
                    </a:lnTo>
                    <a:lnTo>
                      <a:pt x="2297" y="170"/>
                    </a:lnTo>
                    <a:lnTo>
                      <a:pt x="2316" y="192"/>
                    </a:lnTo>
                    <a:lnTo>
                      <a:pt x="2333" y="217"/>
                    </a:lnTo>
                    <a:lnTo>
                      <a:pt x="2333" y="217"/>
                    </a:lnTo>
                    <a:lnTo>
                      <a:pt x="2350" y="208"/>
                    </a:lnTo>
                    <a:lnTo>
                      <a:pt x="2367" y="202"/>
                    </a:lnTo>
                    <a:lnTo>
                      <a:pt x="2385" y="195"/>
                    </a:lnTo>
                    <a:lnTo>
                      <a:pt x="2404" y="189"/>
                    </a:lnTo>
                    <a:lnTo>
                      <a:pt x="2422" y="185"/>
                    </a:lnTo>
                    <a:lnTo>
                      <a:pt x="2441" y="182"/>
                    </a:lnTo>
                    <a:lnTo>
                      <a:pt x="2461" y="179"/>
                    </a:lnTo>
                    <a:lnTo>
                      <a:pt x="2480" y="179"/>
                    </a:lnTo>
                    <a:lnTo>
                      <a:pt x="2480" y="179"/>
                    </a:lnTo>
                    <a:lnTo>
                      <a:pt x="2508" y="181"/>
                    </a:lnTo>
                    <a:lnTo>
                      <a:pt x="2535" y="185"/>
                    </a:lnTo>
                    <a:lnTo>
                      <a:pt x="2561" y="190"/>
                    </a:lnTo>
                    <a:lnTo>
                      <a:pt x="2586" y="199"/>
                    </a:lnTo>
                    <a:lnTo>
                      <a:pt x="2611" y="209"/>
                    </a:lnTo>
                    <a:lnTo>
                      <a:pt x="2634" y="221"/>
                    </a:lnTo>
                    <a:lnTo>
                      <a:pt x="2656" y="235"/>
                    </a:lnTo>
                    <a:lnTo>
                      <a:pt x="2676" y="251"/>
                    </a:lnTo>
                    <a:lnTo>
                      <a:pt x="2695" y="269"/>
                    </a:lnTo>
                    <a:lnTo>
                      <a:pt x="2712" y="287"/>
                    </a:lnTo>
                    <a:lnTo>
                      <a:pt x="2728" y="308"/>
                    </a:lnTo>
                    <a:lnTo>
                      <a:pt x="2742" y="330"/>
                    </a:lnTo>
                    <a:lnTo>
                      <a:pt x="2754" y="354"/>
                    </a:lnTo>
                    <a:lnTo>
                      <a:pt x="2764" y="379"/>
                    </a:lnTo>
                    <a:lnTo>
                      <a:pt x="2772" y="403"/>
                    </a:lnTo>
                    <a:lnTo>
                      <a:pt x="2778" y="429"/>
                    </a:lnTo>
                    <a:lnTo>
                      <a:pt x="2778" y="429"/>
                    </a:lnTo>
                    <a:lnTo>
                      <a:pt x="2807" y="423"/>
                    </a:lnTo>
                    <a:lnTo>
                      <a:pt x="2838" y="419"/>
                    </a:lnTo>
                    <a:lnTo>
                      <a:pt x="2868" y="415"/>
                    </a:lnTo>
                    <a:lnTo>
                      <a:pt x="2899" y="415"/>
                    </a:lnTo>
                    <a:lnTo>
                      <a:pt x="2899" y="415"/>
                    </a:lnTo>
                    <a:lnTo>
                      <a:pt x="2924" y="415"/>
                    </a:lnTo>
                    <a:lnTo>
                      <a:pt x="2948" y="416"/>
                    </a:lnTo>
                    <a:lnTo>
                      <a:pt x="2971" y="420"/>
                    </a:lnTo>
                    <a:lnTo>
                      <a:pt x="2993" y="424"/>
                    </a:lnTo>
                    <a:lnTo>
                      <a:pt x="3017" y="428"/>
                    </a:lnTo>
                    <a:lnTo>
                      <a:pt x="3039" y="435"/>
                    </a:lnTo>
                    <a:lnTo>
                      <a:pt x="3059" y="441"/>
                    </a:lnTo>
                    <a:lnTo>
                      <a:pt x="3082" y="449"/>
                    </a:lnTo>
                    <a:lnTo>
                      <a:pt x="3102" y="458"/>
                    </a:lnTo>
                    <a:lnTo>
                      <a:pt x="3122" y="468"/>
                    </a:lnTo>
                    <a:lnTo>
                      <a:pt x="3141" y="479"/>
                    </a:lnTo>
                    <a:lnTo>
                      <a:pt x="3161" y="491"/>
                    </a:lnTo>
                    <a:lnTo>
                      <a:pt x="3179" y="502"/>
                    </a:lnTo>
                    <a:lnTo>
                      <a:pt x="3197" y="515"/>
                    </a:lnTo>
                    <a:lnTo>
                      <a:pt x="3216" y="530"/>
                    </a:lnTo>
                    <a:lnTo>
                      <a:pt x="3231" y="544"/>
                    </a:lnTo>
                    <a:lnTo>
                      <a:pt x="3248" y="560"/>
                    </a:lnTo>
                    <a:lnTo>
                      <a:pt x="3264" y="576"/>
                    </a:lnTo>
                    <a:lnTo>
                      <a:pt x="3278" y="593"/>
                    </a:lnTo>
                    <a:lnTo>
                      <a:pt x="3291" y="610"/>
                    </a:lnTo>
                    <a:lnTo>
                      <a:pt x="3304" y="629"/>
                    </a:lnTo>
                    <a:lnTo>
                      <a:pt x="3317" y="647"/>
                    </a:lnTo>
                    <a:lnTo>
                      <a:pt x="3328" y="666"/>
                    </a:lnTo>
                    <a:lnTo>
                      <a:pt x="3338" y="687"/>
                    </a:lnTo>
                    <a:lnTo>
                      <a:pt x="3348" y="707"/>
                    </a:lnTo>
                    <a:lnTo>
                      <a:pt x="3356" y="727"/>
                    </a:lnTo>
                    <a:lnTo>
                      <a:pt x="3364" y="750"/>
                    </a:lnTo>
                    <a:lnTo>
                      <a:pt x="3372" y="772"/>
                    </a:lnTo>
                    <a:lnTo>
                      <a:pt x="3377" y="794"/>
                    </a:lnTo>
                    <a:lnTo>
                      <a:pt x="3382" y="816"/>
                    </a:lnTo>
                    <a:lnTo>
                      <a:pt x="3385" y="839"/>
                    </a:lnTo>
                    <a:lnTo>
                      <a:pt x="3387" y="863"/>
                    </a:lnTo>
                    <a:lnTo>
                      <a:pt x="3387" y="863"/>
                    </a:lnTo>
                    <a:lnTo>
                      <a:pt x="3407" y="855"/>
                    </a:lnTo>
                    <a:lnTo>
                      <a:pt x="3428" y="847"/>
                    </a:lnTo>
                    <a:lnTo>
                      <a:pt x="3447" y="842"/>
                    </a:lnTo>
                    <a:lnTo>
                      <a:pt x="3468" y="837"/>
                    </a:lnTo>
                    <a:lnTo>
                      <a:pt x="3490" y="833"/>
                    </a:lnTo>
                    <a:lnTo>
                      <a:pt x="3511" y="830"/>
                    </a:lnTo>
                    <a:lnTo>
                      <a:pt x="3533" y="829"/>
                    </a:lnTo>
                    <a:lnTo>
                      <a:pt x="3555" y="828"/>
                    </a:lnTo>
                  </a:path>
                </a:pathLst>
              </a:custGeom>
              <a:noFill/>
              <a:ln w="39688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11014515" y="3803752"/>
                <a:ext cx="1175188" cy="677857"/>
                <a:chOff x="10568396" y="3311103"/>
                <a:chExt cx="1175188" cy="677857"/>
              </a:xfrm>
            </p:grpSpPr>
            <p:sp>
              <p:nvSpPr>
                <p:cNvPr id="67" name="Freeform 49"/>
                <p:cNvSpPr/>
                <p:nvPr/>
              </p:nvSpPr>
              <p:spPr bwMode="auto">
                <a:xfrm>
                  <a:off x="10568396" y="3762418"/>
                  <a:ext cx="366361" cy="226542"/>
                </a:xfrm>
                <a:custGeom>
                  <a:avLst/>
                  <a:gdLst>
                    <a:gd name="T0" fmla="*/ 0 w 621"/>
                    <a:gd name="T1" fmla="*/ 382 h 382"/>
                    <a:gd name="T2" fmla="*/ 0 w 621"/>
                    <a:gd name="T3" fmla="*/ 382 h 382"/>
                    <a:gd name="T4" fmla="*/ 0 w 621"/>
                    <a:gd name="T5" fmla="*/ 364 h 382"/>
                    <a:gd name="T6" fmla="*/ 3 w 621"/>
                    <a:gd name="T7" fmla="*/ 346 h 382"/>
                    <a:gd name="T8" fmla="*/ 4 w 621"/>
                    <a:gd name="T9" fmla="*/ 328 h 382"/>
                    <a:gd name="T10" fmla="*/ 8 w 621"/>
                    <a:gd name="T11" fmla="*/ 309 h 382"/>
                    <a:gd name="T12" fmla="*/ 12 w 621"/>
                    <a:gd name="T13" fmla="*/ 292 h 382"/>
                    <a:gd name="T14" fmla="*/ 17 w 621"/>
                    <a:gd name="T15" fmla="*/ 276 h 382"/>
                    <a:gd name="T16" fmla="*/ 22 w 621"/>
                    <a:gd name="T17" fmla="*/ 259 h 382"/>
                    <a:gd name="T18" fmla="*/ 29 w 621"/>
                    <a:gd name="T19" fmla="*/ 242 h 382"/>
                    <a:gd name="T20" fmla="*/ 37 w 621"/>
                    <a:gd name="T21" fmla="*/ 226 h 382"/>
                    <a:gd name="T22" fmla="*/ 44 w 621"/>
                    <a:gd name="T23" fmla="*/ 210 h 382"/>
                    <a:gd name="T24" fmla="*/ 52 w 621"/>
                    <a:gd name="T25" fmla="*/ 195 h 382"/>
                    <a:gd name="T26" fmla="*/ 63 w 621"/>
                    <a:gd name="T27" fmla="*/ 180 h 382"/>
                    <a:gd name="T28" fmla="*/ 72 w 621"/>
                    <a:gd name="T29" fmla="*/ 166 h 382"/>
                    <a:gd name="T30" fmla="*/ 83 w 621"/>
                    <a:gd name="T31" fmla="*/ 152 h 382"/>
                    <a:gd name="T32" fmla="*/ 94 w 621"/>
                    <a:gd name="T33" fmla="*/ 139 h 382"/>
                    <a:gd name="T34" fmla="*/ 107 w 621"/>
                    <a:gd name="T35" fmla="*/ 126 h 382"/>
                    <a:gd name="T36" fmla="*/ 119 w 621"/>
                    <a:gd name="T37" fmla="*/ 114 h 382"/>
                    <a:gd name="T38" fmla="*/ 132 w 621"/>
                    <a:gd name="T39" fmla="*/ 102 h 382"/>
                    <a:gd name="T40" fmla="*/ 146 w 621"/>
                    <a:gd name="T41" fmla="*/ 92 h 382"/>
                    <a:gd name="T42" fmla="*/ 160 w 621"/>
                    <a:gd name="T43" fmla="*/ 82 h 382"/>
                    <a:gd name="T44" fmla="*/ 175 w 621"/>
                    <a:gd name="T45" fmla="*/ 72 h 382"/>
                    <a:gd name="T46" fmla="*/ 190 w 621"/>
                    <a:gd name="T47" fmla="*/ 65 h 382"/>
                    <a:gd name="T48" fmla="*/ 206 w 621"/>
                    <a:gd name="T49" fmla="*/ 56 h 382"/>
                    <a:gd name="T50" fmla="*/ 221 w 621"/>
                    <a:gd name="T51" fmla="*/ 49 h 382"/>
                    <a:gd name="T52" fmla="*/ 238 w 621"/>
                    <a:gd name="T53" fmla="*/ 43 h 382"/>
                    <a:gd name="T54" fmla="*/ 255 w 621"/>
                    <a:gd name="T55" fmla="*/ 36 h 382"/>
                    <a:gd name="T56" fmla="*/ 272 w 621"/>
                    <a:gd name="T57" fmla="*/ 32 h 382"/>
                    <a:gd name="T58" fmla="*/ 289 w 621"/>
                    <a:gd name="T59" fmla="*/ 28 h 382"/>
                    <a:gd name="T60" fmla="*/ 307 w 621"/>
                    <a:gd name="T61" fmla="*/ 24 h 382"/>
                    <a:gd name="T62" fmla="*/ 326 w 621"/>
                    <a:gd name="T63" fmla="*/ 22 h 382"/>
                    <a:gd name="T64" fmla="*/ 344 w 621"/>
                    <a:gd name="T65" fmla="*/ 20 h 382"/>
                    <a:gd name="T66" fmla="*/ 363 w 621"/>
                    <a:gd name="T67" fmla="*/ 20 h 382"/>
                    <a:gd name="T68" fmla="*/ 363 w 621"/>
                    <a:gd name="T69" fmla="*/ 20 h 382"/>
                    <a:gd name="T70" fmla="*/ 392 w 621"/>
                    <a:gd name="T71" fmla="*/ 22 h 382"/>
                    <a:gd name="T72" fmla="*/ 421 w 621"/>
                    <a:gd name="T73" fmla="*/ 24 h 382"/>
                    <a:gd name="T74" fmla="*/ 448 w 621"/>
                    <a:gd name="T75" fmla="*/ 31 h 382"/>
                    <a:gd name="T76" fmla="*/ 475 w 621"/>
                    <a:gd name="T77" fmla="*/ 39 h 382"/>
                    <a:gd name="T78" fmla="*/ 501 w 621"/>
                    <a:gd name="T79" fmla="*/ 48 h 382"/>
                    <a:gd name="T80" fmla="*/ 526 w 621"/>
                    <a:gd name="T81" fmla="*/ 59 h 382"/>
                    <a:gd name="T82" fmla="*/ 551 w 621"/>
                    <a:gd name="T83" fmla="*/ 72 h 382"/>
                    <a:gd name="T84" fmla="*/ 573 w 621"/>
                    <a:gd name="T85" fmla="*/ 88 h 382"/>
                    <a:gd name="T86" fmla="*/ 573 w 621"/>
                    <a:gd name="T87" fmla="*/ 88 h 382"/>
                    <a:gd name="T88" fmla="*/ 577 w 621"/>
                    <a:gd name="T89" fmla="*/ 75 h 382"/>
                    <a:gd name="T90" fmla="*/ 582 w 621"/>
                    <a:gd name="T91" fmla="*/ 63 h 382"/>
                    <a:gd name="T92" fmla="*/ 586 w 621"/>
                    <a:gd name="T93" fmla="*/ 52 h 382"/>
                    <a:gd name="T94" fmla="*/ 592 w 621"/>
                    <a:gd name="T95" fmla="*/ 40 h 382"/>
                    <a:gd name="T96" fmla="*/ 605 w 621"/>
                    <a:gd name="T97" fmla="*/ 19 h 382"/>
                    <a:gd name="T98" fmla="*/ 621 w 621"/>
                    <a:gd name="T99" fmla="*/ 0 h 3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21" h="382">
                      <a:moveTo>
                        <a:pt x="0" y="382"/>
                      </a:moveTo>
                      <a:lnTo>
                        <a:pt x="0" y="382"/>
                      </a:lnTo>
                      <a:lnTo>
                        <a:pt x="0" y="364"/>
                      </a:lnTo>
                      <a:lnTo>
                        <a:pt x="3" y="346"/>
                      </a:lnTo>
                      <a:lnTo>
                        <a:pt x="4" y="328"/>
                      </a:lnTo>
                      <a:lnTo>
                        <a:pt x="8" y="309"/>
                      </a:lnTo>
                      <a:lnTo>
                        <a:pt x="12" y="292"/>
                      </a:lnTo>
                      <a:lnTo>
                        <a:pt x="17" y="276"/>
                      </a:lnTo>
                      <a:lnTo>
                        <a:pt x="22" y="259"/>
                      </a:lnTo>
                      <a:lnTo>
                        <a:pt x="29" y="242"/>
                      </a:lnTo>
                      <a:lnTo>
                        <a:pt x="37" y="226"/>
                      </a:lnTo>
                      <a:lnTo>
                        <a:pt x="44" y="210"/>
                      </a:lnTo>
                      <a:lnTo>
                        <a:pt x="52" y="195"/>
                      </a:lnTo>
                      <a:lnTo>
                        <a:pt x="63" y="180"/>
                      </a:lnTo>
                      <a:lnTo>
                        <a:pt x="72" y="166"/>
                      </a:lnTo>
                      <a:lnTo>
                        <a:pt x="83" y="152"/>
                      </a:lnTo>
                      <a:lnTo>
                        <a:pt x="94" y="139"/>
                      </a:lnTo>
                      <a:lnTo>
                        <a:pt x="107" y="126"/>
                      </a:lnTo>
                      <a:lnTo>
                        <a:pt x="119" y="114"/>
                      </a:lnTo>
                      <a:lnTo>
                        <a:pt x="132" y="102"/>
                      </a:lnTo>
                      <a:lnTo>
                        <a:pt x="146" y="92"/>
                      </a:lnTo>
                      <a:lnTo>
                        <a:pt x="160" y="82"/>
                      </a:lnTo>
                      <a:lnTo>
                        <a:pt x="175" y="72"/>
                      </a:lnTo>
                      <a:lnTo>
                        <a:pt x="190" y="65"/>
                      </a:lnTo>
                      <a:lnTo>
                        <a:pt x="206" y="56"/>
                      </a:lnTo>
                      <a:lnTo>
                        <a:pt x="221" y="49"/>
                      </a:lnTo>
                      <a:lnTo>
                        <a:pt x="238" y="43"/>
                      </a:lnTo>
                      <a:lnTo>
                        <a:pt x="255" y="36"/>
                      </a:lnTo>
                      <a:lnTo>
                        <a:pt x="272" y="32"/>
                      </a:lnTo>
                      <a:lnTo>
                        <a:pt x="289" y="28"/>
                      </a:lnTo>
                      <a:lnTo>
                        <a:pt x="307" y="24"/>
                      </a:lnTo>
                      <a:lnTo>
                        <a:pt x="326" y="22"/>
                      </a:lnTo>
                      <a:lnTo>
                        <a:pt x="344" y="20"/>
                      </a:lnTo>
                      <a:lnTo>
                        <a:pt x="363" y="20"/>
                      </a:lnTo>
                      <a:lnTo>
                        <a:pt x="363" y="20"/>
                      </a:lnTo>
                      <a:lnTo>
                        <a:pt x="392" y="22"/>
                      </a:lnTo>
                      <a:lnTo>
                        <a:pt x="421" y="24"/>
                      </a:lnTo>
                      <a:lnTo>
                        <a:pt x="448" y="31"/>
                      </a:lnTo>
                      <a:lnTo>
                        <a:pt x="475" y="39"/>
                      </a:lnTo>
                      <a:lnTo>
                        <a:pt x="501" y="48"/>
                      </a:lnTo>
                      <a:lnTo>
                        <a:pt x="526" y="59"/>
                      </a:lnTo>
                      <a:lnTo>
                        <a:pt x="551" y="72"/>
                      </a:lnTo>
                      <a:lnTo>
                        <a:pt x="573" y="88"/>
                      </a:lnTo>
                      <a:lnTo>
                        <a:pt x="573" y="88"/>
                      </a:lnTo>
                      <a:lnTo>
                        <a:pt x="577" y="75"/>
                      </a:lnTo>
                      <a:lnTo>
                        <a:pt x="582" y="63"/>
                      </a:lnTo>
                      <a:lnTo>
                        <a:pt x="586" y="52"/>
                      </a:lnTo>
                      <a:lnTo>
                        <a:pt x="592" y="40"/>
                      </a:lnTo>
                      <a:lnTo>
                        <a:pt x="605" y="19"/>
                      </a:lnTo>
                      <a:lnTo>
                        <a:pt x="621" y="0"/>
                      </a:lnTo>
                    </a:path>
                  </a:pathLst>
                </a:custGeom>
                <a:noFill/>
                <a:ln w="39688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68" name="Freeform 50"/>
                <p:cNvSpPr/>
                <p:nvPr/>
              </p:nvSpPr>
              <p:spPr bwMode="auto">
                <a:xfrm>
                  <a:off x="11299349" y="3311103"/>
                  <a:ext cx="444235" cy="277868"/>
                </a:xfrm>
                <a:custGeom>
                  <a:avLst/>
                  <a:gdLst>
                    <a:gd name="T0" fmla="*/ 0 w 754"/>
                    <a:gd name="T1" fmla="*/ 471 h 471"/>
                    <a:gd name="T2" fmla="*/ 29 w 754"/>
                    <a:gd name="T3" fmla="*/ 470 h 471"/>
                    <a:gd name="T4" fmla="*/ 72 w 754"/>
                    <a:gd name="T5" fmla="*/ 471 h 471"/>
                    <a:gd name="T6" fmla="*/ 61 w 754"/>
                    <a:gd name="T7" fmla="*/ 453 h 471"/>
                    <a:gd name="T8" fmla="*/ 44 w 754"/>
                    <a:gd name="T9" fmla="*/ 415 h 471"/>
                    <a:gd name="T10" fmla="*/ 31 w 754"/>
                    <a:gd name="T11" fmla="*/ 373 h 471"/>
                    <a:gd name="T12" fmla="*/ 25 w 754"/>
                    <a:gd name="T13" fmla="*/ 330 h 471"/>
                    <a:gd name="T14" fmla="*/ 25 w 754"/>
                    <a:gd name="T15" fmla="*/ 307 h 471"/>
                    <a:gd name="T16" fmla="*/ 26 w 754"/>
                    <a:gd name="T17" fmla="*/ 276 h 471"/>
                    <a:gd name="T18" fmla="*/ 31 w 754"/>
                    <a:gd name="T19" fmla="*/ 246 h 471"/>
                    <a:gd name="T20" fmla="*/ 48 w 754"/>
                    <a:gd name="T21" fmla="*/ 187 h 471"/>
                    <a:gd name="T22" fmla="*/ 77 w 754"/>
                    <a:gd name="T23" fmla="*/ 135 h 471"/>
                    <a:gd name="T24" fmla="*/ 115 w 754"/>
                    <a:gd name="T25" fmla="*/ 90 h 471"/>
                    <a:gd name="T26" fmla="*/ 160 w 754"/>
                    <a:gd name="T27" fmla="*/ 53 h 471"/>
                    <a:gd name="T28" fmla="*/ 212 w 754"/>
                    <a:gd name="T29" fmla="*/ 25 h 471"/>
                    <a:gd name="T30" fmla="*/ 269 w 754"/>
                    <a:gd name="T31" fmla="*/ 6 h 471"/>
                    <a:gd name="T32" fmla="*/ 301 w 754"/>
                    <a:gd name="T33" fmla="*/ 1 h 471"/>
                    <a:gd name="T34" fmla="*/ 332 w 754"/>
                    <a:gd name="T35" fmla="*/ 0 h 471"/>
                    <a:gd name="T36" fmla="*/ 348 w 754"/>
                    <a:gd name="T37" fmla="*/ 1 h 471"/>
                    <a:gd name="T38" fmla="*/ 379 w 754"/>
                    <a:gd name="T39" fmla="*/ 4 h 471"/>
                    <a:gd name="T40" fmla="*/ 423 w 754"/>
                    <a:gd name="T41" fmla="*/ 14 h 471"/>
                    <a:gd name="T42" fmla="*/ 478 w 754"/>
                    <a:gd name="T43" fmla="*/ 38 h 471"/>
                    <a:gd name="T44" fmla="*/ 527 w 754"/>
                    <a:gd name="T45" fmla="*/ 70 h 471"/>
                    <a:gd name="T46" fmla="*/ 569 w 754"/>
                    <a:gd name="T47" fmla="*/ 112 h 471"/>
                    <a:gd name="T48" fmla="*/ 601 w 754"/>
                    <a:gd name="T49" fmla="*/ 161 h 471"/>
                    <a:gd name="T50" fmla="*/ 625 w 754"/>
                    <a:gd name="T51" fmla="*/ 216 h 471"/>
                    <a:gd name="T52" fmla="*/ 635 w 754"/>
                    <a:gd name="T53" fmla="*/ 260 h 471"/>
                    <a:gd name="T54" fmla="*/ 639 w 754"/>
                    <a:gd name="T55" fmla="*/ 291 h 471"/>
                    <a:gd name="T56" fmla="*/ 639 w 754"/>
                    <a:gd name="T57" fmla="*/ 307 h 471"/>
                    <a:gd name="T58" fmla="*/ 638 w 754"/>
                    <a:gd name="T59" fmla="*/ 340 h 471"/>
                    <a:gd name="T60" fmla="*/ 666 w 754"/>
                    <a:gd name="T61" fmla="*/ 338 h 471"/>
                    <a:gd name="T62" fmla="*/ 688 w 754"/>
                    <a:gd name="T63" fmla="*/ 340 h 471"/>
                    <a:gd name="T64" fmla="*/ 731 w 754"/>
                    <a:gd name="T65" fmla="*/ 343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54" h="471">
                      <a:moveTo>
                        <a:pt x="0" y="471"/>
                      </a:moveTo>
                      <a:lnTo>
                        <a:pt x="0" y="471"/>
                      </a:lnTo>
                      <a:lnTo>
                        <a:pt x="29" y="470"/>
                      </a:lnTo>
                      <a:lnTo>
                        <a:pt x="29" y="470"/>
                      </a:lnTo>
                      <a:lnTo>
                        <a:pt x="51" y="470"/>
                      </a:lnTo>
                      <a:lnTo>
                        <a:pt x="72" y="471"/>
                      </a:lnTo>
                      <a:lnTo>
                        <a:pt x="72" y="471"/>
                      </a:lnTo>
                      <a:lnTo>
                        <a:pt x="61" y="453"/>
                      </a:lnTo>
                      <a:lnTo>
                        <a:pt x="52" y="435"/>
                      </a:lnTo>
                      <a:lnTo>
                        <a:pt x="44" y="415"/>
                      </a:lnTo>
                      <a:lnTo>
                        <a:pt x="37" y="394"/>
                      </a:lnTo>
                      <a:lnTo>
                        <a:pt x="31" y="373"/>
                      </a:lnTo>
                      <a:lnTo>
                        <a:pt x="27" y="351"/>
                      </a:lnTo>
                      <a:lnTo>
                        <a:pt x="25" y="330"/>
                      </a:lnTo>
                      <a:lnTo>
                        <a:pt x="25" y="307"/>
                      </a:lnTo>
                      <a:lnTo>
                        <a:pt x="25" y="307"/>
                      </a:lnTo>
                      <a:lnTo>
                        <a:pt x="25" y="291"/>
                      </a:lnTo>
                      <a:lnTo>
                        <a:pt x="26" y="276"/>
                      </a:lnTo>
                      <a:lnTo>
                        <a:pt x="27" y="260"/>
                      </a:lnTo>
                      <a:lnTo>
                        <a:pt x="31" y="246"/>
                      </a:lnTo>
                      <a:lnTo>
                        <a:pt x="38" y="216"/>
                      </a:lnTo>
                      <a:lnTo>
                        <a:pt x="48" y="187"/>
                      </a:lnTo>
                      <a:lnTo>
                        <a:pt x="61" y="161"/>
                      </a:lnTo>
                      <a:lnTo>
                        <a:pt x="77" y="135"/>
                      </a:lnTo>
                      <a:lnTo>
                        <a:pt x="95" y="112"/>
                      </a:lnTo>
                      <a:lnTo>
                        <a:pt x="115" y="90"/>
                      </a:lnTo>
                      <a:lnTo>
                        <a:pt x="137" y="70"/>
                      </a:lnTo>
                      <a:lnTo>
                        <a:pt x="160" y="53"/>
                      </a:lnTo>
                      <a:lnTo>
                        <a:pt x="185" y="38"/>
                      </a:lnTo>
                      <a:lnTo>
                        <a:pt x="212" y="25"/>
                      </a:lnTo>
                      <a:lnTo>
                        <a:pt x="241" y="14"/>
                      </a:lnTo>
                      <a:lnTo>
                        <a:pt x="269" y="6"/>
                      </a:lnTo>
                      <a:lnTo>
                        <a:pt x="285" y="4"/>
                      </a:lnTo>
                      <a:lnTo>
                        <a:pt x="301" y="1"/>
                      </a:lnTo>
                      <a:lnTo>
                        <a:pt x="316" y="1"/>
                      </a:lnTo>
                      <a:lnTo>
                        <a:pt x="332" y="0"/>
                      </a:lnTo>
                      <a:lnTo>
                        <a:pt x="332" y="0"/>
                      </a:lnTo>
                      <a:lnTo>
                        <a:pt x="348" y="1"/>
                      </a:lnTo>
                      <a:lnTo>
                        <a:pt x="363" y="1"/>
                      </a:lnTo>
                      <a:lnTo>
                        <a:pt x="379" y="4"/>
                      </a:lnTo>
                      <a:lnTo>
                        <a:pt x="393" y="6"/>
                      </a:lnTo>
                      <a:lnTo>
                        <a:pt x="423" y="14"/>
                      </a:lnTo>
                      <a:lnTo>
                        <a:pt x="452" y="25"/>
                      </a:lnTo>
                      <a:lnTo>
                        <a:pt x="478" y="38"/>
                      </a:lnTo>
                      <a:lnTo>
                        <a:pt x="504" y="53"/>
                      </a:lnTo>
                      <a:lnTo>
                        <a:pt x="527" y="70"/>
                      </a:lnTo>
                      <a:lnTo>
                        <a:pt x="549" y="90"/>
                      </a:lnTo>
                      <a:lnTo>
                        <a:pt x="569" y="112"/>
                      </a:lnTo>
                      <a:lnTo>
                        <a:pt x="587" y="135"/>
                      </a:lnTo>
                      <a:lnTo>
                        <a:pt x="601" y="161"/>
                      </a:lnTo>
                      <a:lnTo>
                        <a:pt x="614" y="187"/>
                      </a:lnTo>
                      <a:lnTo>
                        <a:pt x="625" y="216"/>
                      </a:lnTo>
                      <a:lnTo>
                        <a:pt x="633" y="246"/>
                      </a:lnTo>
                      <a:lnTo>
                        <a:pt x="635" y="260"/>
                      </a:lnTo>
                      <a:lnTo>
                        <a:pt x="638" y="276"/>
                      </a:lnTo>
                      <a:lnTo>
                        <a:pt x="639" y="291"/>
                      </a:lnTo>
                      <a:lnTo>
                        <a:pt x="639" y="307"/>
                      </a:lnTo>
                      <a:lnTo>
                        <a:pt x="639" y="307"/>
                      </a:lnTo>
                      <a:lnTo>
                        <a:pt x="639" y="324"/>
                      </a:lnTo>
                      <a:lnTo>
                        <a:pt x="638" y="340"/>
                      </a:lnTo>
                      <a:lnTo>
                        <a:pt x="638" y="340"/>
                      </a:lnTo>
                      <a:lnTo>
                        <a:pt x="666" y="338"/>
                      </a:lnTo>
                      <a:lnTo>
                        <a:pt x="666" y="338"/>
                      </a:lnTo>
                      <a:lnTo>
                        <a:pt x="688" y="340"/>
                      </a:lnTo>
                      <a:lnTo>
                        <a:pt x="711" y="341"/>
                      </a:lnTo>
                      <a:lnTo>
                        <a:pt x="731" y="343"/>
                      </a:lnTo>
                      <a:lnTo>
                        <a:pt x="754" y="346"/>
                      </a:lnTo>
                    </a:path>
                  </a:pathLst>
                </a:custGeom>
                <a:noFill/>
                <a:ln w="39688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69" name="Freeform 51"/>
                <p:cNvSpPr/>
                <p:nvPr/>
              </p:nvSpPr>
              <p:spPr bwMode="auto">
                <a:xfrm>
                  <a:off x="10934757" y="3537645"/>
                  <a:ext cx="364592" cy="224773"/>
                </a:xfrm>
                <a:custGeom>
                  <a:avLst/>
                  <a:gdLst>
                    <a:gd name="T0" fmla="*/ 0 w 618"/>
                    <a:gd name="T1" fmla="*/ 381 h 381"/>
                    <a:gd name="T2" fmla="*/ 0 w 618"/>
                    <a:gd name="T3" fmla="*/ 381 h 381"/>
                    <a:gd name="T4" fmla="*/ 0 w 618"/>
                    <a:gd name="T5" fmla="*/ 381 h 381"/>
                    <a:gd name="T6" fmla="*/ 1 w 618"/>
                    <a:gd name="T7" fmla="*/ 361 h 381"/>
                    <a:gd name="T8" fmla="*/ 3 w 618"/>
                    <a:gd name="T9" fmla="*/ 341 h 381"/>
                    <a:gd name="T10" fmla="*/ 5 w 618"/>
                    <a:gd name="T11" fmla="*/ 322 h 381"/>
                    <a:gd name="T12" fmla="*/ 8 w 618"/>
                    <a:gd name="T13" fmla="*/ 304 h 381"/>
                    <a:gd name="T14" fmla="*/ 13 w 618"/>
                    <a:gd name="T15" fmla="*/ 286 h 381"/>
                    <a:gd name="T16" fmla="*/ 18 w 618"/>
                    <a:gd name="T17" fmla="*/ 267 h 381"/>
                    <a:gd name="T18" fmla="*/ 23 w 618"/>
                    <a:gd name="T19" fmla="*/ 249 h 381"/>
                    <a:gd name="T20" fmla="*/ 31 w 618"/>
                    <a:gd name="T21" fmla="*/ 232 h 381"/>
                    <a:gd name="T22" fmla="*/ 38 w 618"/>
                    <a:gd name="T23" fmla="*/ 215 h 381"/>
                    <a:gd name="T24" fmla="*/ 47 w 618"/>
                    <a:gd name="T25" fmla="*/ 200 h 381"/>
                    <a:gd name="T26" fmla="*/ 56 w 618"/>
                    <a:gd name="T27" fmla="*/ 183 h 381"/>
                    <a:gd name="T28" fmla="*/ 65 w 618"/>
                    <a:gd name="T29" fmla="*/ 168 h 381"/>
                    <a:gd name="T30" fmla="*/ 77 w 618"/>
                    <a:gd name="T31" fmla="*/ 153 h 381"/>
                    <a:gd name="T32" fmla="*/ 87 w 618"/>
                    <a:gd name="T33" fmla="*/ 138 h 381"/>
                    <a:gd name="T34" fmla="*/ 99 w 618"/>
                    <a:gd name="T35" fmla="*/ 125 h 381"/>
                    <a:gd name="T36" fmla="*/ 112 w 618"/>
                    <a:gd name="T37" fmla="*/ 112 h 381"/>
                    <a:gd name="T38" fmla="*/ 125 w 618"/>
                    <a:gd name="T39" fmla="*/ 99 h 381"/>
                    <a:gd name="T40" fmla="*/ 139 w 618"/>
                    <a:gd name="T41" fmla="*/ 88 h 381"/>
                    <a:gd name="T42" fmla="*/ 153 w 618"/>
                    <a:gd name="T43" fmla="*/ 76 h 381"/>
                    <a:gd name="T44" fmla="*/ 168 w 618"/>
                    <a:gd name="T45" fmla="*/ 66 h 381"/>
                    <a:gd name="T46" fmla="*/ 183 w 618"/>
                    <a:gd name="T47" fmla="*/ 55 h 381"/>
                    <a:gd name="T48" fmla="*/ 199 w 618"/>
                    <a:gd name="T49" fmla="*/ 46 h 381"/>
                    <a:gd name="T50" fmla="*/ 216 w 618"/>
                    <a:gd name="T51" fmla="*/ 38 h 381"/>
                    <a:gd name="T52" fmla="*/ 233 w 618"/>
                    <a:gd name="T53" fmla="*/ 30 h 381"/>
                    <a:gd name="T54" fmla="*/ 250 w 618"/>
                    <a:gd name="T55" fmla="*/ 24 h 381"/>
                    <a:gd name="T56" fmla="*/ 268 w 618"/>
                    <a:gd name="T57" fmla="*/ 17 h 381"/>
                    <a:gd name="T58" fmla="*/ 285 w 618"/>
                    <a:gd name="T59" fmla="*/ 12 h 381"/>
                    <a:gd name="T60" fmla="*/ 303 w 618"/>
                    <a:gd name="T61" fmla="*/ 8 h 381"/>
                    <a:gd name="T62" fmla="*/ 323 w 618"/>
                    <a:gd name="T63" fmla="*/ 6 h 381"/>
                    <a:gd name="T64" fmla="*/ 341 w 618"/>
                    <a:gd name="T65" fmla="*/ 3 h 381"/>
                    <a:gd name="T66" fmla="*/ 360 w 618"/>
                    <a:gd name="T67" fmla="*/ 2 h 381"/>
                    <a:gd name="T68" fmla="*/ 380 w 618"/>
                    <a:gd name="T69" fmla="*/ 0 h 381"/>
                    <a:gd name="T70" fmla="*/ 380 w 618"/>
                    <a:gd name="T71" fmla="*/ 0 h 381"/>
                    <a:gd name="T72" fmla="*/ 414 w 618"/>
                    <a:gd name="T73" fmla="*/ 2 h 381"/>
                    <a:gd name="T74" fmla="*/ 446 w 618"/>
                    <a:gd name="T75" fmla="*/ 7 h 381"/>
                    <a:gd name="T76" fmla="*/ 478 w 618"/>
                    <a:gd name="T77" fmla="*/ 13 h 381"/>
                    <a:gd name="T78" fmla="*/ 509 w 618"/>
                    <a:gd name="T79" fmla="*/ 23 h 381"/>
                    <a:gd name="T80" fmla="*/ 537 w 618"/>
                    <a:gd name="T81" fmla="*/ 36 h 381"/>
                    <a:gd name="T82" fmla="*/ 566 w 618"/>
                    <a:gd name="T83" fmla="*/ 50 h 381"/>
                    <a:gd name="T84" fmla="*/ 593 w 618"/>
                    <a:gd name="T85" fmla="*/ 66 h 381"/>
                    <a:gd name="T86" fmla="*/ 618 w 618"/>
                    <a:gd name="T87" fmla="*/ 85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618" h="381">
                      <a:moveTo>
                        <a:pt x="0" y="381"/>
                      </a:moveTo>
                      <a:lnTo>
                        <a:pt x="0" y="381"/>
                      </a:lnTo>
                      <a:lnTo>
                        <a:pt x="0" y="381"/>
                      </a:lnTo>
                      <a:lnTo>
                        <a:pt x="1" y="361"/>
                      </a:lnTo>
                      <a:lnTo>
                        <a:pt x="3" y="341"/>
                      </a:lnTo>
                      <a:lnTo>
                        <a:pt x="5" y="322"/>
                      </a:lnTo>
                      <a:lnTo>
                        <a:pt x="8" y="304"/>
                      </a:lnTo>
                      <a:lnTo>
                        <a:pt x="13" y="286"/>
                      </a:lnTo>
                      <a:lnTo>
                        <a:pt x="18" y="267"/>
                      </a:lnTo>
                      <a:lnTo>
                        <a:pt x="23" y="249"/>
                      </a:lnTo>
                      <a:lnTo>
                        <a:pt x="31" y="232"/>
                      </a:lnTo>
                      <a:lnTo>
                        <a:pt x="38" y="215"/>
                      </a:lnTo>
                      <a:lnTo>
                        <a:pt x="47" y="200"/>
                      </a:lnTo>
                      <a:lnTo>
                        <a:pt x="56" y="183"/>
                      </a:lnTo>
                      <a:lnTo>
                        <a:pt x="65" y="168"/>
                      </a:lnTo>
                      <a:lnTo>
                        <a:pt x="77" y="153"/>
                      </a:lnTo>
                      <a:lnTo>
                        <a:pt x="87" y="138"/>
                      </a:lnTo>
                      <a:lnTo>
                        <a:pt x="99" y="125"/>
                      </a:lnTo>
                      <a:lnTo>
                        <a:pt x="112" y="112"/>
                      </a:lnTo>
                      <a:lnTo>
                        <a:pt x="125" y="99"/>
                      </a:lnTo>
                      <a:lnTo>
                        <a:pt x="139" y="88"/>
                      </a:lnTo>
                      <a:lnTo>
                        <a:pt x="153" y="76"/>
                      </a:lnTo>
                      <a:lnTo>
                        <a:pt x="168" y="66"/>
                      </a:lnTo>
                      <a:lnTo>
                        <a:pt x="183" y="55"/>
                      </a:lnTo>
                      <a:lnTo>
                        <a:pt x="199" y="46"/>
                      </a:lnTo>
                      <a:lnTo>
                        <a:pt x="216" y="38"/>
                      </a:lnTo>
                      <a:lnTo>
                        <a:pt x="233" y="30"/>
                      </a:lnTo>
                      <a:lnTo>
                        <a:pt x="250" y="24"/>
                      </a:lnTo>
                      <a:lnTo>
                        <a:pt x="268" y="17"/>
                      </a:lnTo>
                      <a:lnTo>
                        <a:pt x="285" y="12"/>
                      </a:lnTo>
                      <a:lnTo>
                        <a:pt x="303" y="8"/>
                      </a:lnTo>
                      <a:lnTo>
                        <a:pt x="323" y="6"/>
                      </a:lnTo>
                      <a:lnTo>
                        <a:pt x="341" y="3"/>
                      </a:lnTo>
                      <a:lnTo>
                        <a:pt x="360" y="2"/>
                      </a:lnTo>
                      <a:lnTo>
                        <a:pt x="380" y="0"/>
                      </a:lnTo>
                      <a:lnTo>
                        <a:pt x="380" y="0"/>
                      </a:lnTo>
                      <a:lnTo>
                        <a:pt x="414" y="2"/>
                      </a:lnTo>
                      <a:lnTo>
                        <a:pt x="446" y="7"/>
                      </a:lnTo>
                      <a:lnTo>
                        <a:pt x="478" y="13"/>
                      </a:lnTo>
                      <a:lnTo>
                        <a:pt x="509" y="23"/>
                      </a:lnTo>
                      <a:lnTo>
                        <a:pt x="537" y="36"/>
                      </a:lnTo>
                      <a:lnTo>
                        <a:pt x="566" y="50"/>
                      </a:lnTo>
                      <a:lnTo>
                        <a:pt x="593" y="66"/>
                      </a:lnTo>
                      <a:lnTo>
                        <a:pt x="618" y="85"/>
                      </a:lnTo>
                    </a:path>
                  </a:pathLst>
                </a:custGeom>
                <a:noFill/>
                <a:ln w="39688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sp>
            <p:nvSpPr>
              <p:cNvPr id="70" name="Freeform 52"/>
              <p:cNvSpPr/>
              <p:nvPr/>
            </p:nvSpPr>
            <p:spPr bwMode="auto">
              <a:xfrm>
                <a:off x="8704732" y="1297002"/>
                <a:ext cx="104422" cy="118581"/>
              </a:xfrm>
              <a:custGeom>
                <a:avLst/>
                <a:gdLst>
                  <a:gd name="T0" fmla="*/ 120 w 176"/>
                  <a:gd name="T1" fmla="*/ 66 h 200"/>
                  <a:gd name="T2" fmla="*/ 163 w 176"/>
                  <a:gd name="T3" fmla="*/ 82 h 200"/>
                  <a:gd name="T4" fmla="*/ 163 w 176"/>
                  <a:gd name="T5" fmla="*/ 82 h 200"/>
                  <a:gd name="T6" fmla="*/ 168 w 176"/>
                  <a:gd name="T7" fmla="*/ 85 h 200"/>
                  <a:gd name="T8" fmla="*/ 172 w 176"/>
                  <a:gd name="T9" fmla="*/ 88 h 200"/>
                  <a:gd name="T10" fmla="*/ 174 w 176"/>
                  <a:gd name="T11" fmla="*/ 94 h 200"/>
                  <a:gd name="T12" fmla="*/ 176 w 176"/>
                  <a:gd name="T13" fmla="*/ 100 h 200"/>
                  <a:gd name="T14" fmla="*/ 176 w 176"/>
                  <a:gd name="T15" fmla="*/ 100 h 200"/>
                  <a:gd name="T16" fmla="*/ 174 w 176"/>
                  <a:gd name="T17" fmla="*/ 105 h 200"/>
                  <a:gd name="T18" fmla="*/ 172 w 176"/>
                  <a:gd name="T19" fmla="*/ 111 h 200"/>
                  <a:gd name="T20" fmla="*/ 168 w 176"/>
                  <a:gd name="T21" fmla="*/ 114 h 200"/>
                  <a:gd name="T22" fmla="*/ 163 w 176"/>
                  <a:gd name="T23" fmla="*/ 117 h 200"/>
                  <a:gd name="T24" fmla="*/ 120 w 176"/>
                  <a:gd name="T25" fmla="*/ 133 h 200"/>
                  <a:gd name="T26" fmla="*/ 106 w 176"/>
                  <a:gd name="T27" fmla="*/ 186 h 200"/>
                  <a:gd name="T28" fmla="*/ 106 w 176"/>
                  <a:gd name="T29" fmla="*/ 186 h 200"/>
                  <a:gd name="T30" fmla="*/ 103 w 176"/>
                  <a:gd name="T31" fmla="*/ 191 h 200"/>
                  <a:gd name="T32" fmla="*/ 99 w 176"/>
                  <a:gd name="T33" fmla="*/ 196 h 200"/>
                  <a:gd name="T34" fmla="*/ 94 w 176"/>
                  <a:gd name="T35" fmla="*/ 199 h 200"/>
                  <a:gd name="T36" fmla="*/ 87 w 176"/>
                  <a:gd name="T37" fmla="*/ 200 h 200"/>
                  <a:gd name="T38" fmla="*/ 87 w 176"/>
                  <a:gd name="T39" fmla="*/ 200 h 200"/>
                  <a:gd name="T40" fmla="*/ 81 w 176"/>
                  <a:gd name="T41" fmla="*/ 199 h 200"/>
                  <a:gd name="T42" fmla="*/ 76 w 176"/>
                  <a:gd name="T43" fmla="*/ 196 h 200"/>
                  <a:gd name="T44" fmla="*/ 72 w 176"/>
                  <a:gd name="T45" fmla="*/ 191 h 200"/>
                  <a:gd name="T46" fmla="*/ 69 w 176"/>
                  <a:gd name="T47" fmla="*/ 186 h 200"/>
                  <a:gd name="T48" fmla="*/ 56 w 176"/>
                  <a:gd name="T49" fmla="*/ 133 h 200"/>
                  <a:gd name="T50" fmla="*/ 12 w 176"/>
                  <a:gd name="T51" fmla="*/ 117 h 200"/>
                  <a:gd name="T52" fmla="*/ 12 w 176"/>
                  <a:gd name="T53" fmla="*/ 117 h 200"/>
                  <a:gd name="T54" fmla="*/ 7 w 176"/>
                  <a:gd name="T55" fmla="*/ 114 h 200"/>
                  <a:gd name="T56" fmla="*/ 3 w 176"/>
                  <a:gd name="T57" fmla="*/ 111 h 200"/>
                  <a:gd name="T58" fmla="*/ 0 w 176"/>
                  <a:gd name="T59" fmla="*/ 105 h 200"/>
                  <a:gd name="T60" fmla="*/ 0 w 176"/>
                  <a:gd name="T61" fmla="*/ 100 h 200"/>
                  <a:gd name="T62" fmla="*/ 0 w 176"/>
                  <a:gd name="T63" fmla="*/ 100 h 200"/>
                  <a:gd name="T64" fmla="*/ 0 w 176"/>
                  <a:gd name="T65" fmla="*/ 94 h 200"/>
                  <a:gd name="T66" fmla="*/ 3 w 176"/>
                  <a:gd name="T67" fmla="*/ 88 h 200"/>
                  <a:gd name="T68" fmla="*/ 7 w 176"/>
                  <a:gd name="T69" fmla="*/ 85 h 200"/>
                  <a:gd name="T70" fmla="*/ 12 w 176"/>
                  <a:gd name="T71" fmla="*/ 82 h 200"/>
                  <a:gd name="T72" fmla="*/ 56 w 176"/>
                  <a:gd name="T73" fmla="*/ 66 h 200"/>
                  <a:gd name="T74" fmla="*/ 69 w 176"/>
                  <a:gd name="T75" fmla="*/ 14 h 200"/>
                  <a:gd name="T76" fmla="*/ 69 w 176"/>
                  <a:gd name="T77" fmla="*/ 14 h 200"/>
                  <a:gd name="T78" fmla="*/ 72 w 176"/>
                  <a:gd name="T79" fmla="*/ 8 h 200"/>
                  <a:gd name="T80" fmla="*/ 76 w 176"/>
                  <a:gd name="T81" fmla="*/ 4 h 200"/>
                  <a:gd name="T82" fmla="*/ 81 w 176"/>
                  <a:gd name="T83" fmla="*/ 1 h 200"/>
                  <a:gd name="T84" fmla="*/ 87 w 176"/>
                  <a:gd name="T85" fmla="*/ 0 h 200"/>
                  <a:gd name="T86" fmla="*/ 87 w 176"/>
                  <a:gd name="T87" fmla="*/ 0 h 200"/>
                  <a:gd name="T88" fmla="*/ 94 w 176"/>
                  <a:gd name="T89" fmla="*/ 1 h 200"/>
                  <a:gd name="T90" fmla="*/ 99 w 176"/>
                  <a:gd name="T91" fmla="*/ 4 h 200"/>
                  <a:gd name="T92" fmla="*/ 103 w 176"/>
                  <a:gd name="T93" fmla="*/ 8 h 200"/>
                  <a:gd name="T94" fmla="*/ 106 w 176"/>
                  <a:gd name="T95" fmla="*/ 14 h 200"/>
                  <a:gd name="T96" fmla="*/ 120 w 176"/>
                  <a:gd name="T97" fmla="*/ 66 h 200"/>
                  <a:gd name="T98" fmla="*/ 120 w 176"/>
                  <a:gd name="T99" fmla="*/ 66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6" h="200">
                    <a:moveTo>
                      <a:pt x="120" y="66"/>
                    </a:moveTo>
                    <a:lnTo>
                      <a:pt x="163" y="82"/>
                    </a:lnTo>
                    <a:lnTo>
                      <a:pt x="163" y="82"/>
                    </a:lnTo>
                    <a:lnTo>
                      <a:pt x="168" y="85"/>
                    </a:lnTo>
                    <a:lnTo>
                      <a:pt x="172" y="88"/>
                    </a:lnTo>
                    <a:lnTo>
                      <a:pt x="174" y="94"/>
                    </a:lnTo>
                    <a:lnTo>
                      <a:pt x="176" y="100"/>
                    </a:lnTo>
                    <a:lnTo>
                      <a:pt x="176" y="100"/>
                    </a:lnTo>
                    <a:lnTo>
                      <a:pt x="174" y="105"/>
                    </a:lnTo>
                    <a:lnTo>
                      <a:pt x="172" y="111"/>
                    </a:lnTo>
                    <a:lnTo>
                      <a:pt x="168" y="114"/>
                    </a:lnTo>
                    <a:lnTo>
                      <a:pt x="163" y="117"/>
                    </a:lnTo>
                    <a:lnTo>
                      <a:pt x="120" y="133"/>
                    </a:lnTo>
                    <a:lnTo>
                      <a:pt x="106" y="186"/>
                    </a:lnTo>
                    <a:lnTo>
                      <a:pt x="106" y="186"/>
                    </a:lnTo>
                    <a:lnTo>
                      <a:pt x="103" y="191"/>
                    </a:lnTo>
                    <a:lnTo>
                      <a:pt x="99" y="196"/>
                    </a:lnTo>
                    <a:lnTo>
                      <a:pt x="94" y="199"/>
                    </a:lnTo>
                    <a:lnTo>
                      <a:pt x="87" y="200"/>
                    </a:lnTo>
                    <a:lnTo>
                      <a:pt x="87" y="200"/>
                    </a:lnTo>
                    <a:lnTo>
                      <a:pt x="81" y="199"/>
                    </a:lnTo>
                    <a:lnTo>
                      <a:pt x="76" y="196"/>
                    </a:lnTo>
                    <a:lnTo>
                      <a:pt x="72" y="191"/>
                    </a:lnTo>
                    <a:lnTo>
                      <a:pt x="69" y="186"/>
                    </a:lnTo>
                    <a:lnTo>
                      <a:pt x="56" y="133"/>
                    </a:lnTo>
                    <a:lnTo>
                      <a:pt x="12" y="117"/>
                    </a:lnTo>
                    <a:lnTo>
                      <a:pt x="12" y="117"/>
                    </a:lnTo>
                    <a:lnTo>
                      <a:pt x="7" y="114"/>
                    </a:lnTo>
                    <a:lnTo>
                      <a:pt x="3" y="111"/>
                    </a:lnTo>
                    <a:lnTo>
                      <a:pt x="0" y="105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0" y="94"/>
                    </a:lnTo>
                    <a:lnTo>
                      <a:pt x="3" y="88"/>
                    </a:lnTo>
                    <a:lnTo>
                      <a:pt x="7" y="85"/>
                    </a:lnTo>
                    <a:lnTo>
                      <a:pt x="12" y="82"/>
                    </a:lnTo>
                    <a:lnTo>
                      <a:pt x="56" y="66"/>
                    </a:lnTo>
                    <a:lnTo>
                      <a:pt x="69" y="14"/>
                    </a:lnTo>
                    <a:lnTo>
                      <a:pt x="69" y="14"/>
                    </a:lnTo>
                    <a:lnTo>
                      <a:pt x="72" y="8"/>
                    </a:lnTo>
                    <a:lnTo>
                      <a:pt x="76" y="4"/>
                    </a:lnTo>
                    <a:lnTo>
                      <a:pt x="81" y="1"/>
                    </a:lnTo>
                    <a:lnTo>
                      <a:pt x="87" y="0"/>
                    </a:lnTo>
                    <a:lnTo>
                      <a:pt x="87" y="0"/>
                    </a:lnTo>
                    <a:lnTo>
                      <a:pt x="94" y="1"/>
                    </a:lnTo>
                    <a:lnTo>
                      <a:pt x="99" y="4"/>
                    </a:lnTo>
                    <a:lnTo>
                      <a:pt x="103" y="8"/>
                    </a:lnTo>
                    <a:lnTo>
                      <a:pt x="106" y="14"/>
                    </a:lnTo>
                    <a:lnTo>
                      <a:pt x="120" y="66"/>
                    </a:lnTo>
                    <a:lnTo>
                      <a:pt x="120" y="6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0" name="Freeform 62"/>
              <p:cNvSpPr/>
              <p:nvPr/>
            </p:nvSpPr>
            <p:spPr bwMode="auto">
              <a:xfrm>
                <a:off x="9333032" y="613835"/>
                <a:ext cx="67255" cy="76104"/>
              </a:xfrm>
              <a:custGeom>
                <a:avLst/>
                <a:gdLst>
                  <a:gd name="T0" fmla="*/ 76 w 112"/>
                  <a:gd name="T1" fmla="*/ 43 h 129"/>
                  <a:gd name="T2" fmla="*/ 104 w 112"/>
                  <a:gd name="T3" fmla="*/ 53 h 129"/>
                  <a:gd name="T4" fmla="*/ 104 w 112"/>
                  <a:gd name="T5" fmla="*/ 53 h 129"/>
                  <a:gd name="T6" fmla="*/ 108 w 112"/>
                  <a:gd name="T7" fmla="*/ 55 h 129"/>
                  <a:gd name="T8" fmla="*/ 110 w 112"/>
                  <a:gd name="T9" fmla="*/ 57 h 129"/>
                  <a:gd name="T10" fmla="*/ 112 w 112"/>
                  <a:gd name="T11" fmla="*/ 61 h 129"/>
                  <a:gd name="T12" fmla="*/ 112 w 112"/>
                  <a:gd name="T13" fmla="*/ 65 h 129"/>
                  <a:gd name="T14" fmla="*/ 112 w 112"/>
                  <a:gd name="T15" fmla="*/ 65 h 129"/>
                  <a:gd name="T16" fmla="*/ 112 w 112"/>
                  <a:gd name="T17" fmla="*/ 69 h 129"/>
                  <a:gd name="T18" fmla="*/ 110 w 112"/>
                  <a:gd name="T19" fmla="*/ 72 h 129"/>
                  <a:gd name="T20" fmla="*/ 108 w 112"/>
                  <a:gd name="T21" fmla="*/ 74 h 129"/>
                  <a:gd name="T22" fmla="*/ 104 w 112"/>
                  <a:gd name="T23" fmla="*/ 77 h 129"/>
                  <a:gd name="T24" fmla="*/ 76 w 112"/>
                  <a:gd name="T25" fmla="*/ 86 h 129"/>
                  <a:gd name="T26" fmla="*/ 67 w 112"/>
                  <a:gd name="T27" fmla="*/ 120 h 129"/>
                  <a:gd name="T28" fmla="*/ 67 w 112"/>
                  <a:gd name="T29" fmla="*/ 120 h 129"/>
                  <a:gd name="T30" fmla="*/ 66 w 112"/>
                  <a:gd name="T31" fmla="*/ 124 h 129"/>
                  <a:gd name="T32" fmla="*/ 63 w 112"/>
                  <a:gd name="T33" fmla="*/ 126 h 129"/>
                  <a:gd name="T34" fmla="*/ 59 w 112"/>
                  <a:gd name="T35" fmla="*/ 129 h 129"/>
                  <a:gd name="T36" fmla="*/ 56 w 112"/>
                  <a:gd name="T37" fmla="*/ 129 h 129"/>
                  <a:gd name="T38" fmla="*/ 56 w 112"/>
                  <a:gd name="T39" fmla="*/ 129 h 129"/>
                  <a:gd name="T40" fmla="*/ 52 w 112"/>
                  <a:gd name="T41" fmla="*/ 129 h 129"/>
                  <a:gd name="T42" fmla="*/ 48 w 112"/>
                  <a:gd name="T43" fmla="*/ 126 h 129"/>
                  <a:gd name="T44" fmla="*/ 45 w 112"/>
                  <a:gd name="T45" fmla="*/ 124 h 129"/>
                  <a:gd name="T46" fmla="*/ 44 w 112"/>
                  <a:gd name="T47" fmla="*/ 120 h 129"/>
                  <a:gd name="T48" fmla="*/ 35 w 112"/>
                  <a:gd name="T49" fmla="*/ 86 h 129"/>
                  <a:gd name="T50" fmla="*/ 7 w 112"/>
                  <a:gd name="T51" fmla="*/ 77 h 129"/>
                  <a:gd name="T52" fmla="*/ 7 w 112"/>
                  <a:gd name="T53" fmla="*/ 77 h 129"/>
                  <a:gd name="T54" fmla="*/ 4 w 112"/>
                  <a:gd name="T55" fmla="*/ 74 h 129"/>
                  <a:gd name="T56" fmla="*/ 1 w 112"/>
                  <a:gd name="T57" fmla="*/ 72 h 129"/>
                  <a:gd name="T58" fmla="*/ 0 w 112"/>
                  <a:gd name="T59" fmla="*/ 69 h 129"/>
                  <a:gd name="T60" fmla="*/ 0 w 112"/>
                  <a:gd name="T61" fmla="*/ 65 h 129"/>
                  <a:gd name="T62" fmla="*/ 0 w 112"/>
                  <a:gd name="T63" fmla="*/ 65 h 129"/>
                  <a:gd name="T64" fmla="*/ 0 w 112"/>
                  <a:gd name="T65" fmla="*/ 61 h 129"/>
                  <a:gd name="T66" fmla="*/ 1 w 112"/>
                  <a:gd name="T67" fmla="*/ 57 h 129"/>
                  <a:gd name="T68" fmla="*/ 4 w 112"/>
                  <a:gd name="T69" fmla="*/ 55 h 129"/>
                  <a:gd name="T70" fmla="*/ 7 w 112"/>
                  <a:gd name="T71" fmla="*/ 53 h 129"/>
                  <a:gd name="T72" fmla="*/ 35 w 112"/>
                  <a:gd name="T73" fmla="*/ 43 h 129"/>
                  <a:gd name="T74" fmla="*/ 44 w 112"/>
                  <a:gd name="T75" fmla="*/ 9 h 129"/>
                  <a:gd name="T76" fmla="*/ 44 w 112"/>
                  <a:gd name="T77" fmla="*/ 9 h 129"/>
                  <a:gd name="T78" fmla="*/ 45 w 112"/>
                  <a:gd name="T79" fmla="*/ 7 h 129"/>
                  <a:gd name="T80" fmla="*/ 48 w 112"/>
                  <a:gd name="T81" fmla="*/ 3 h 129"/>
                  <a:gd name="T82" fmla="*/ 52 w 112"/>
                  <a:gd name="T83" fmla="*/ 1 h 129"/>
                  <a:gd name="T84" fmla="*/ 56 w 112"/>
                  <a:gd name="T85" fmla="*/ 0 h 129"/>
                  <a:gd name="T86" fmla="*/ 56 w 112"/>
                  <a:gd name="T87" fmla="*/ 0 h 129"/>
                  <a:gd name="T88" fmla="*/ 59 w 112"/>
                  <a:gd name="T89" fmla="*/ 1 h 129"/>
                  <a:gd name="T90" fmla="*/ 63 w 112"/>
                  <a:gd name="T91" fmla="*/ 3 h 129"/>
                  <a:gd name="T92" fmla="*/ 66 w 112"/>
                  <a:gd name="T93" fmla="*/ 7 h 129"/>
                  <a:gd name="T94" fmla="*/ 67 w 112"/>
                  <a:gd name="T95" fmla="*/ 9 h 129"/>
                  <a:gd name="T96" fmla="*/ 76 w 112"/>
                  <a:gd name="T97" fmla="*/ 43 h 129"/>
                  <a:gd name="T98" fmla="*/ 76 w 112"/>
                  <a:gd name="T99" fmla="*/ 43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2" h="129">
                    <a:moveTo>
                      <a:pt x="76" y="43"/>
                    </a:moveTo>
                    <a:lnTo>
                      <a:pt x="104" y="53"/>
                    </a:lnTo>
                    <a:lnTo>
                      <a:pt x="104" y="53"/>
                    </a:lnTo>
                    <a:lnTo>
                      <a:pt x="108" y="55"/>
                    </a:lnTo>
                    <a:lnTo>
                      <a:pt x="110" y="57"/>
                    </a:lnTo>
                    <a:lnTo>
                      <a:pt x="112" y="61"/>
                    </a:lnTo>
                    <a:lnTo>
                      <a:pt x="112" y="65"/>
                    </a:lnTo>
                    <a:lnTo>
                      <a:pt x="112" y="65"/>
                    </a:lnTo>
                    <a:lnTo>
                      <a:pt x="112" y="69"/>
                    </a:lnTo>
                    <a:lnTo>
                      <a:pt x="110" y="72"/>
                    </a:lnTo>
                    <a:lnTo>
                      <a:pt x="108" y="74"/>
                    </a:lnTo>
                    <a:lnTo>
                      <a:pt x="104" y="77"/>
                    </a:lnTo>
                    <a:lnTo>
                      <a:pt x="76" y="86"/>
                    </a:lnTo>
                    <a:lnTo>
                      <a:pt x="67" y="120"/>
                    </a:lnTo>
                    <a:lnTo>
                      <a:pt x="67" y="120"/>
                    </a:lnTo>
                    <a:lnTo>
                      <a:pt x="66" y="124"/>
                    </a:lnTo>
                    <a:lnTo>
                      <a:pt x="63" y="126"/>
                    </a:lnTo>
                    <a:lnTo>
                      <a:pt x="59" y="129"/>
                    </a:lnTo>
                    <a:lnTo>
                      <a:pt x="56" y="129"/>
                    </a:lnTo>
                    <a:lnTo>
                      <a:pt x="56" y="129"/>
                    </a:lnTo>
                    <a:lnTo>
                      <a:pt x="52" y="129"/>
                    </a:lnTo>
                    <a:lnTo>
                      <a:pt x="48" y="126"/>
                    </a:lnTo>
                    <a:lnTo>
                      <a:pt x="45" y="124"/>
                    </a:lnTo>
                    <a:lnTo>
                      <a:pt x="44" y="120"/>
                    </a:lnTo>
                    <a:lnTo>
                      <a:pt x="35" y="86"/>
                    </a:lnTo>
                    <a:lnTo>
                      <a:pt x="7" y="77"/>
                    </a:lnTo>
                    <a:lnTo>
                      <a:pt x="7" y="77"/>
                    </a:lnTo>
                    <a:lnTo>
                      <a:pt x="4" y="74"/>
                    </a:lnTo>
                    <a:lnTo>
                      <a:pt x="1" y="72"/>
                    </a:lnTo>
                    <a:lnTo>
                      <a:pt x="0" y="69"/>
                    </a:lnTo>
                    <a:lnTo>
                      <a:pt x="0" y="65"/>
                    </a:lnTo>
                    <a:lnTo>
                      <a:pt x="0" y="65"/>
                    </a:lnTo>
                    <a:lnTo>
                      <a:pt x="0" y="61"/>
                    </a:lnTo>
                    <a:lnTo>
                      <a:pt x="1" y="57"/>
                    </a:lnTo>
                    <a:lnTo>
                      <a:pt x="4" y="55"/>
                    </a:lnTo>
                    <a:lnTo>
                      <a:pt x="7" y="53"/>
                    </a:lnTo>
                    <a:lnTo>
                      <a:pt x="35" y="43"/>
                    </a:lnTo>
                    <a:lnTo>
                      <a:pt x="44" y="9"/>
                    </a:lnTo>
                    <a:lnTo>
                      <a:pt x="44" y="9"/>
                    </a:lnTo>
                    <a:lnTo>
                      <a:pt x="45" y="7"/>
                    </a:lnTo>
                    <a:lnTo>
                      <a:pt x="48" y="3"/>
                    </a:lnTo>
                    <a:lnTo>
                      <a:pt x="52" y="1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59" y="1"/>
                    </a:lnTo>
                    <a:lnTo>
                      <a:pt x="63" y="3"/>
                    </a:lnTo>
                    <a:lnTo>
                      <a:pt x="66" y="7"/>
                    </a:lnTo>
                    <a:lnTo>
                      <a:pt x="67" y="9"/>
                    </a:lnTo>
                    <a:lnTo>
                      <a:pt x="76" y="43"/>
                    </a:lnTo>
                    <a:lnTo>
                      <a:pt x="76" y="4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2" name="Freeform 64"/>
              <p:cNvSpPr/>
              <p:nvPr/>
            </p:nvSpPr>
            <p:spPr bwMode="auto">
              <a:xfrm>
                <a:off x="9396748" y="1187270"/>
                <a:ext cx="23009" cy="23009"/>
              </a:xfrm>
              <a:custGeom>
                <a:avLst/>
                <a:gdLst>
                  <a:gd name="T0" fmla="*/ 19 w 39"/>
                  <a:gd name="T1" fmla="*/ 0 h 39"/>
                  <a:gd name="T2" fmla="*/ 19 w 39"/>
                  <a:gd name="T3" fmla="*/ 0 h 39"/>
                  <a:gd name="T4" fmla="*/ 23 w 39"/>
                  <a:gd name="T5" fmla="*/ 0 h 39"/>
                  <a:gd name="T6" fmla="*/ 27 w 39"/>
                  <a:gd name="T7" fmla="*/ 1 h 39"/>
                  <a:gd name="T8" fmla="*/ 32 w 39"/>
                  <a:gd name="T9" fmla="*/ 5 h 39"/>
                  <a:gd name="T10" fmla="*/ 37 w 39"/>
                  <a:gd name="T11" fmla="*/ 11 h 39"/>
                  <a:gd name="T12" fmla="*/ 39 w 39"/>
                  <a:gd name="T13" fmla="*/ 15 h 39"/>
                  <a:gd name="T14" fmla="*/ 39 w 39"/>
                  <a:gd name="T15" fmla="*/ 19 h 39"/>
                  <a:gd name="T16" fmla="*/ 39 w 39"/>
                  <a:gd name="T17" fmla="*/ 19 h 39"/>
                  <a:gd name="T18" fmla="*/ 39 w 39"/>
                  <a:gd name="T19" fmla="*/ 23 h 39"/>
                  <a:gd name="T20" fmla="*/ 37 w 39"/>
                  <a:gd name="T21" fmla="*/ 26 h 39"/>
                  <a:gd name="T22" fmla="*/ 32 w 39"/>
                  <a:gd name="T23" fmla="*/ 32 h 39"/>
                  <a:gd name="T24" fmla="*/ 27 w 39"/>
                  <a:gd name="T25" fmla="*/ 36 h 39"/>
                  <a:gd name="T26" fmla="*/ 23 w 39"/>
                  <a:gd name="T27" fmla="*/ 38 h 39"/>
                  <a:gd name="T28" fmla="*/ 19 w 39"/>
                  <a:gd name="T29" fmla="*/ 39 h 39"/>
                  <a:gd name="T30" fmla="*/ 19 w 39"/>
                  <a:gd name="T31" fmla="*/ 39 h 39"/>
                  <a:gd name="T32" fmla="*/ 15 w 39"/>
                  <a:gd name="T33" fmla="*/ 38 h 39"/>
                  <a:gd name="T34" fmla="*/ 11 w 39"/>
                  <a:gd name="T35" fmla="*/ 36 h 39"/>
                  <a:gd name="T36" fmla="*/ 5 w 39"/>
                  <a:gd name="T37" fmla="*/ 32 h 39"/>
                  <a:gd name="T38" fmla="*/ 1 w 39"/>
                  <a:gd name="T39" fmla="*/ 26 h 39"/>
                  <a:gd name="T40" fmla="*/ 0 w 39"/>
                  <a:gd name="T41" fmla="*/ 23 h 39"/>
                  <a:gd name="T42" fmla="*/ 0 w 39"/>
                  <a:gd name="T43" fmla="*/ 19 h 39"/>
                  <a:gd name="T44" fmla="*/ 0 w 39"/>
                  <a:gd name="T45" fmla="*/ 19 h 39"/>
                  <a:gd name="T46" fmla="*/ 0 w 39"/>
                  <a:gd name="T47" fmla="*/ 15 h 39"/>
                  <a:gd name="T48" fmla="*/ 1 w 39"/>
                  <a:gd name="T49" fmla="*/ 11 h 39"/>
                  <a:gd name="T50" fmla="*/ 5 w 39"/>
                  <a:gd name="T51" fmla="*/ 5 h 39"/>
                  <a:gd name="T52" fmla="*/ 11 w 39"/>
                  <a:gd name="T53" fmla="*/ 1 h 39"/>
                  <a:gd name="T54" fmla="*/ 15 w 39"/>
                  <a:gd name="T55" fmla="*/ 0 h 39"/>
                  <a:gd name="T56" fmla="*/ 19 w 39"/>
                  <a:gd name="T57" fmla="*/ 0 h 39"/>
                  <a:gd name="T58" fmla="*/ 19 w 39"/>
                  <a:gd name="T5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" h="39">
                    <a:moveTo>
                      <a:pt x="19" y="0"/>
                    </a:moveTo>
                    <a:lnTo>
                      <a:pt x="19" y="0"/>
                    </a:lnTo>
                    <a:lnTo>
                      <a:pt x="23" y="0"/>
                    </a:lnTo>
                    <a:lnTo>
                      <a:pt x="27" y="1"/>
                    </a:lnTo>
                    <a:lnTo>
                      <a:pt x="32" y="5"/>
                    </a:lnTo>
                    <a:lnTo>
                      <a:pt x="37" y="11"/>
                    </a:lnTo>
                    <a:lnTo>
                      <a:pt x="39" y="15"/>
                    </a:lnTo>
                    <a:lnTo>
                      <a:pt x="39" y="19"/>
                    </a:lnTo>
                    <a:lnTo>
                      <a:pt x="39" y="19"/>
                    </a:lnTo>
                    <a:lnTo>
                      <a:pt x="39" y="23"/>
                    </a:lnTo>
                    <a:lnTo>
                      <a:pt x="37" y="26"/>
                    </a:lnTo>
                    <a:lnTo>
                      <a:pt x="32" y="32"/>
                    </a:lnTo>
                    <a:lnTo>
                      <a:pt x="27" y="36"/>
                    </a:lnTo>
                    <a:lnTo>
                      <a:pt x="23" y="38"/>
                    </a:lnTo>
                    <a:lnTo>
                      <a:pt x="19" y="39"/>
                    </a:lnTo>
                    <a:lnTo>
                      <a:pt x="19" y="39"/>
                    </a:lnTo>
                    <a:lnTo>
                      <a:pt x="15" y="38"/>
                    </a:lnTo>
                    <a:lnTo>
                      <a:pt x="11" y="36"/>
                    </a:lnTo>
                    <a:lnTo>
                      <a:pt x="5" y="32"/>
                    </a:lnTo>
                    <a:lnTo>
                      <a:pt x="1" y="26"/>
                    </a:lnTo>
                    <a:lnTo>
                      <a:pt x="0" y="23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5" y="5"/>
                    </a:lnTo>
                    <a:lnTo>
                      <a:pt x="11" y="1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4" name="Freeform 66"/>
              <p:cNvSpPr/>
              <p:nvPr/>
            </p:nvSpPr>
            <p:spPr bwMode="auto">
              <a:xfrm>
                <a:off x="10210884" y="815600"/>
                <a:ext cx="166367" cy="189375"/>
              </a:xfrm>
              <a:custGeom>
                <a:avLst/>
                <a:gdLst>
                  <a:gd name="T0" fmla="*/ 261 w 281"/>
                  <a:gd name="T1" fmla="*/ 131 h 320"/>
                  <a:gd name="T2" fmla="*/ 270 w 281"/>
                  <a:gd name="T3" fmla="*/ 136 h 320"/>
                  <a:gd name="T4" fmla="*/ 280 w 281"/>
                  <a:gd name="T5" fmla="*/ 151 h 320"/>
                  <a:gd name="T6" fmla="*/ 281 w 281"/>
                  <a:gd name="T7" fmla="*/ 160 h 320"/>
                  <a:gd name="T8" fmla="*/ 276 w 281"/>
                  <a:gd name="T9" fmla="*/ 178 h 320"/>
                  <a:gd name="T10" fmla="*/ 261 w 281"/>
                  <a:gd name="T11" fmla="*/ 188 h 320"/>
                  <a:gd name="T12" fmla="*/ 170 w 281"/>
                  <a:gd name="T13" fmla="*/ 298 h 320"/>
                  <a:gd name="T14" fmla="*/ 168 w 281"/>
                  <a:gd name="T15" fmla="*/ 303 h 320"/>
                  <a:gd name="T16" fmla="*/ 163 w 281"/>
                  <a:gd name="T17" fmla="*/ 311 h 320"/>
                  <a:gd name="T18" fmla="*/ 155 w 281"/>
                  <a:gd name="T19" fmla="*/ 316 h 320"/>
                  <a:gd name="T20" fmla="*/ 146 w 281"/>
                  <a:gd name="T21" fmla="*/ 320 h 320"/>
                  <a:gd name="T22" fmla="*/ 141 w 281"/>
                  <a:gd name="T23" fmla="*/ 320 h 320"/>
                  <a:gd name="T24" fmla="*/ 130 w 281"/>
                  <a:gd name="T25" fmla="*/ 319 h 320"/>
                  <a:gd name="T26" fmla="*/ 123 w 281"/>
                  <a:gd name="T27" fmla="*/ 313 h 320"/>
                  <a:gd name="T28" fmla="*/ 115 w 281"/>
                  <a:gd name="T29" fmla="*/ 307 h 320"/>
                  <a:gd name="T30" fmla="*/ 111 w 281"/>
                  <a:gd name="T31" fmla="*/ 298 h 320"/>
                  <a:gd name="T32" fmla="*/ 20 w 281"/>
                  <a:gd name="T33" fmla="*/ 188 h 320"/>
                  <a:gd name="T34" fmla="*/ 12 w 281"/>
                  <a:gd name="T35" fmla="*/ 185 h 320"/>
                  <a:gd name="T36" fmla="*/ 2 w 281"/>
                  <a:gd name="T37" fmla="*/ 169 h 320"/>
                  <a:gd name="T38" fmla="*/ 0 w 281"/>
                  <a:gd name="T39" fmla="*/ 160 h 320"/>
                  <a:gd name="T40" fmla="*/ 6 w 281"/>
                  <a:gd name="T41" fmla="*/ 143 h 320"/>
                  <a:gd name="T42" fmla="*/ 20 w 281"/>
                  <a:gd name="T43" fmla="*/ 131 h 320"/>
                  <a:gd name="T44" fmla="*/ 111 w 281"/>
                  <a:gd name="T45" fmla="*/ 23 h 320"/>
                  <a:gd name="T46" fmla="*/ 114 w 281"/>
                  <a:gd name="T47" fmla="*/ 18 h 320"/>
                  <a:gd name="T48" fmla="*/ 119 w 281"/>
                  <a:gd name="T49" fmla="*/ 10 h 320"/>
                  <a:gd name="T50" fmla="*/ 127 w 281"/>
                  <a:gd name="T51" fmla="*/ 4 h 320"/>
                  <a:gd name="T52" fmla="*/ 136 w 281"/>
                  <a:gd name="T53" fmla="*/ 1 h 320"/>
                  <a:gd name="T54" fmla="*/ 141 w 281"/>
                  <a:gd name="T55" fmla="*/ 0 h 320"/>
                  <a:gd name="T56" fmla="*/ 150 w 281"/>
                  <a:gd name="T57" fmla="*/ 1 h 320"/>
                  <a:gd name="T58" fmla="*/ 159 w 281"/>
                  <a:gd name="T59" fmla="*/ 6 h 320"/>
                  <a:gd name="T60" fmla="*/ 166 w 281"/>
                  <a:gd name="T61" fmla="*/ 13 h 320"/>
                  <a:gd name="T62" fmla="*/ 170 w 281"/>
                  <a:gd name="T63" fmla="*/ 23 h 320"/>
                  <a:gd name="T64" fmla="*/ 192 w 281"/>
                  <a:gd name="T65" fmla="*/ 106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1" h="320">
                    <a:moveTo>
                      <a:pt x="192" y="106"/>
                    </a:moveTo>
                    <a:lnTo>
                      <a:pt x="261" y="131"/>
                    </a:lnTo>
                    <a:lnTo>
                      <a:pt x="261" y="131"/>
                    </a:lnTo>
                    <a:lnTo>
                      <a:pt x="270" y="136"/>
                    </a:lnTo>
                    <a:lnTo>
                      <a:pt x="276" y="143"/>
                    </a:lnTo>
                    <a:lnTo>
                      <a:pt x="280" y="151"/>
                    </a:lnTo>
                    <a:lnTo>
                      <a:pt x="281" y="160"/>
                    </a:lnTo>
                    <a:lnTo>
                      <a:pt x="281" y="160"/>
                    </a:lnTo>
                    <a:lnTo>
                      <a:pt x="280" y="169"/>
                    </a:lnTo>
                    <a:lnTo>
                      <a:pt x="276" y="178"/>
                    </a:lnTo>
                    <a:lnTo>
                      <a:pt x="270" y="185"/>
                    </a:lnTo>
                    <a:lnTo>
                      <a:pt x="261" y="188"/>
                    </a:lnTo>
                    <a:lnTo>
                      <a:pt x="192" y="213"/>
                    </a:lnTo>
                    <a:lnTo>
                      <a:pt x="170" y="298"/>
                    </a:lnTo>
                    <a:lnTo>
                      <a:pt x="170" y="298"/>
                    </a:lnTo>
                    <a:lnTo>
                      <a:pt x="168" y="303"/>
                    </a:lnTo>
                    <a:lnTo>
                      <a:pt x="166" y="307"/>
                    </a:lnTo>
                    <a:lnTo>
                      <a:pt x="163" y="311"/>
                    </a:lnTo>
                    <a:lnTo>
                      <a:pt x="159" y="313"/>
                    </a:lnTo>
                    <a:lnTo>
                      <a:pt x="155" y="316"/>
                    </a:lnTo>
                    <a:lnTo>
                      <a:pt x="150" y="319"/>
                    </a:lnTo>
                    <a:lnTo>
                      <a:pt x="146" y="320"/>
                    </a:lnTo>
                    <a:lnTo>
                      <a:pt x="141" y="320"/>
                    </a:lnTo>
                    <a:lnTo>
                      <a:pt x="141" y="320"/>
                    </a:lnTo>
                    <a:lnTo>
                      <a:pt x="136" y="320"/>
                    </a:lnTo>
                    <a:lnTo>
                      <a:pt x="130" y="319"/>
                    </a:lnTo>
                    <a:lnTo>
                      <a:pt x="127" y="316"/>
                    </a:lnTo>
                    <a:lnTo>
                      <a:pt x="123" y="313"/>
                    </a:lnTo>
                    <a:lnTo>
                      <a:pt x="119" y="311"/>
                    </a:lnTo>
                    <a:lnTo>
                      <a:pt x="115" y="307"/>
                    </a:lnTo>
                    <a:lnTo>
                      <a:pt x="114" y="303"/>
                    </a:lnTo>
                    <a:lnTo>
                      <a:pt x="111" y="298"/>
                    </a:lnTo>
                    <a:lnTo>
                      <a:pt x="90" y="213"/>
                    </a:lnTo>
                    <a:lnTo>
                      <a:pt x="20" y="188"/>
                    </a:lnTo>
                    <a:lnTo>
                      <a:pt x="20" y="188"/>
                    </a:lnTo>
                    <a:lnTo>
                      <a:pt x="12" y="185"/>
                    </a:lnTo>
                    <a:lnTo>
                      <a:pt x="6" y="178"/>
                    </a:lnTo>
                    <a:lnTo>
                      <a:pt x="2" y="169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2" y="151"/>
                    </a:lnTo>
                    <a:lnTo>
                      <a:pt x="6" y="143"/>
                    </a:lnTo>
                    <a:lnTo>
                      <a:pt x="12" y="136"/>
                    </a:lnTo>
                    <a:lnTo>
                      <a:pt x="20" y="131"/>
                    </a:lnTo>
                    <a:lnTo>
                      <a:pt x="90" y="106"/>
                    </a:lnTo>
                    <a:lnTo>
                      <a:pt x="111" y="23"/>
                    </a:lnTo>
                    <a:lnTo>
                      <a:pt x="111" y="23"/>
                    </a:lnTo>
                    <a:lnTo>
                      <a:pt x="114" y="18"/>
                    </a:lnTo>
                    <a:lnTo>
                      <a:pt x="115" y="13"/>
                    </a:lnTo>
                    <a:lnTo>
                      <a:pt x="119" y="10"/>
                    </a:lnTo>
                    <a:lnTo>
                      <a:pt x="123" y="6"/>
                    </a:lnTo>
                    <a:lnTo>
                      <a:pt x="127" y="4"/>
                    </a:lnTo>
                    <a:lnTo>
                      <a:pt x="130" y="1"/>
                    </a:lnTo>
                    <a:lnTo>
                      <a:pt x="136" y="1"/>
                    </a:lnTo>
                    <a:lnTo>
                      <a:pt x="141" y="0"/>
                    </a:lnTo>
                    <a:lnTo>
                      <a:pt x="141" y="0"/>
                    </a:lnTo>
                    <a:lnTo>
                      <a:pt x="146" y="1"/>
                    </a:lnTo>
                    <a:lnTo>
                      <a:pt x="150" y="1"/>
                    </a:lnTo>
                    <a:lnTo>
                      <a:pt x="155" y="4"/>
                    </a:lnTo>
                    <a:lnTo>
                      <a:pt x="159" y="6"/>
                    </a:lnTo>
                    <a:lnTo>
                      <a:pt x="163" y="10"/>
                    </a:lnTo>
                    <a:lnTo>
                      <a:pt x="166" y="13"/>
                    </a:lnTo>
                    <a:lnTo>
                      <a:pt x="168" y="18"/>
                    </a:lnTo>
                    <a:lnTo>
                      <a:pt x="170" y="23"/>
                    </a:lnTo>
                    <a:lnTo>
                      <a:pt x="192" y="106"/>
                    </a:lnTo>
                    <a:lnTo>
                      <a:pt x="192" y="10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5" name="Freeform 67"/>
              <p:cNvSpPr/>
              <p:nvPr/>
            </p:nvSpPr>
            <p:spPr bwMode="auto">
              <a:xfrm>
                <a:off x="11329436" y="2404935"/>
                <a:ext cx="104422" cy="116811"/>
              </a:xfrm>
              <a:custGeom>
                <a:avLst/>
                <a:gdLst>
                  <a:gd name="T0" fmla="*/ 120 w 176"/>
                  <a:gd name="T1" fmla="*/ 66 h 199"/>
                  <a:gd name="T2" fmla="*/ 163 w 176"/>
                  <a:gd name="T3" fmla="*/ 82 h 199"/>
                  <a:gd name="T4" fmla="*/ 163 w 176"/>
                  <a:gd name="T5" fmla="*/ 82 h 199"/>
                  <a:gd name="T6" fmla="*/ 168 w 176"/>
                  <a:gd name="T7" fmla="*/ 84 h 199"/>
                  <a:gd name="T8" fmla="*/ 172 w 176"/>
                  <a:gd name="T9" fmla="*/ 88 h 199"/>
                  <a:gd name="T10" fmla="*/ 175 w 176"/>
                  <a:gd name="T11" fmla="*/ 93 h 199"/>
                  <a:gd name="T12" fmla="*/ 176 w 176"/>
                  <a:gd name="T13" fmla="*/ 100 h 199"/>
                  <a:gd name="T14" fmla="*/ 176 w 176"/>
                  <a:gd name="T15" fmla="*/ 100 h 199"/>
                  <a:gd name="T16" fmla="*/ 175 w 176"/>
                  <a:gd name="T17" fmla="*/ 105 h 199"/>
                  <a:gd name="T18" fmla="*/ 172 w 176"/>
                  <a:gd name="T19" fmla="*/ 110 h 199"/>
                  <a:gd name="T20" fmla="*/ 168 w 176"/>
                  <a:gd name="T21" fmla="*/ 114 h 199"/>
                  <a:gd name="T22" fmla="*/ 163 w 176"/>
                  <a:gd name="T23" fmla="*/ 117 h 199"/>
                  <a:gd name="T24" fmla="*/ 120 w 176"/>
                  <a:gd name="T25" fmla="*/ 133 h 199"/>
                  <a:gd name="T26" fmla="*/ 106 w 176"/>
                  <a:gd name="T27" fmla="*/ 185 h 199"/>
                  <a:gd name="T28" fmla="*/ 106 w 176"/>
                  <a:gd name="T29" fmla="*/ 185 h 199"/>
                  <a:gd name="T30" fmla="*/ 103 w 176"/>
                  <a:gd name="T31" fmla="*/ 191 h 199"/>
                  <a:gd name="T32" fmla="*/ 99 w 176"/>
                  <a:gd name="T33" fmla="*/ 195 h 199"/>
                  <a:gd name="T34" fmla="*/ 94 w 176"/>
                  <a:gd name="T35" fmla="*/ 199 h 199"/>
                  <a:gd name="T36" fmla="*/ 88 w 176"/>
                  <a:gd name="T37" fmla="*/ 199 h 199"/>
                  <a:gd name="T38" fmla="*/ 88 w 176"/>
                  <a:gd name="T39" fmla="*/ 199 h 199"/>
                  <a:gd name="T40" fmla="*/ 82 w 176"/>
                  <a:gd name="T41" fmla="*/ 199 h 199"/>
                  <a:gd name="T42" fmla="*/ 76 w 176"/>
                  <a:gd name="T43" fmla="*/ 195 h 199"/>
                  <a:gd name="T44" fmla="*/ 72 w 176"/>
                  <a:gd name="T45" fmla="*/ 191 h 199"/>
                  <a:gd name="T46" fmla="*/ 69 w 176"/>
                  <a:gd name="T47" fmla="*/ 185 h 199"/>
                  <a:gd name="T48" fmla="*/ 56 w 176"/>
                  <a:gd name="T49" fmla="*/ 133 h 199"/>
                  <a:gd name="T50" fmla="*/ 12 w 176"/>
                  <a:gd name="T51" fmla="*/ 117 h 199"/>
                  <a:gd name="T52" fmla="*/ 12 w 176"/>
                  <a:gd name="T53" fmla="*/ 117 h 199"/>
                  <a:gd name="T54" fmla="*/ 8 w 176"/>
                  <a:gd name="T55" fmla="*/ 114 h 199"/>
                  <a:gd name="T56" fmla="*/ 4 w 176"/>
                  <a:gd name="T57" fmla="*/ 110 h 199"/>
                  <a:gd name="T58" fmla="*/ 2 w 176"/>
                  <a:gd name="T59" fmla="*/ 105 h 199"/>
                  <a:gd name="T60" fmla="*/ 0 w 176"/>
                  <a:gd name="T61" fmla="*/ 100 h 199"/>
                  <a:gd name="T62" fmla="*/ 0 w 176"/>
                  <a:gd name="T63" fmla="*/ 100 h 199"/>
                  <a:gd name="T64" fmla="*/ 2 w 176"/>
                  <a:gd name="T65" fmla="*/ 93 h 199"/>
                  <a:gd name="T66" fmla="*/ 4 w 176"/>
                  <a:gd name="T67" fmla="*/ 88 h 199"/>
                  <a:gd name="T68" fmla="*/ 8 w 176"/>
                  <a:gd name="T69" fmla="*/ 84 h 199"/>
                  <a:gd name="T70" fmla="*/ 12 w 176"/>
                  <a:gd name="T71" fmla="*/ 82 h 199"/>
                  <a:gd name="T72" fmla="*/ 56 w 176"/>
                  <a:gd name="T73" fmla="*/ 66 h 199"/>
                  <a:gd name="T74" fmla="*/ 69 w 176"/>
                  <a:gd name="T75" fmla="*/ 14 h 199"/>
                  <a:gd name="T76" fmla="*/ 69 w 176"/>
                  <a:gd name="T77" fmla="*/ 14 h 199"/>
                  <a:gd name="T78" fmla="*/ 72 w 176"/>
                  <a:gd name="T79" fmla="*/ 8 h 199"/>
                  <a:gd name="T80" fmla="*/ 76 w 176"/>
                  <a:gd name="T81" fmla="*/ 4 h 199"/>
                  <a:gd name="T82" fmla="*/ 82 w 176"/>
                  <a:gd name="T83" fmla="*/ 1 h 199"/>
                  <a:gd name="T84" fmla="*/ 88 w 176"/>
                  <a:gd name="T85" fmla="*/ 0 h 199"/>
                  <a:gd name="T86" fmla="*/ 88 w 176"/>
                  <a:gd name="T87" fmla="*/ 0 h 199"/>
                  <a:gd name="T88" fmla="*/ 94 w 176"/>
                  <a:gd name="T89" fmla="*/ 1 h 199"/>
                  <a:gd name="T90" fmla="*/ 99 w 176"/>
                  <a:gd name="T91" fmla="*/ 4 h 199"/>
                  <a:gd name="T92" fmla="*/ 103 w 176"/>
                  <a:gd name="T93" fmla="*/ 8 h 199"/>
                  <a:gd name="T94" fmla="*/ 106 w 176"/>
                  <a:gd name="T95" fmla="*/ 14 h 199"/>
                  <a:gd name="T96" fmla="*/ 120 w 176"/>
                  <a:gd name="T97" fmla="*/ 66 h 199"/>
                  <a:gd name="T98" fmla="*/ 120 w 176"/>
                  <a:gd name="T99" fmla="*/ 66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6" h="199">
                    <a:moveTo>
                      <a:pt x="120" y="66"/>
                    </a:moveTo>
                    <a:lnTo>
                      <a:pt x="163" y="82"/>
                    </a:lnTo>
                    <a:lnTo>
                      <a:pt x="163" y="82"/>
                    </a:lnTo>
                    <a:lnTo>
                      <a:pt x="168" y="84"/>
                    </a:lnTo>
                    <a:lnTo>
                      <a:pt x="172" y="88"/>
                    </a:lnTo>
                    <a:lnTo>
                      <a:pt x="175" y="93"/>
                    </a:lnTo>
                    <a:lnTo>
                      <a:pt x="176" y="100"/>
                    </a:lnTo>
                    <a:lnTo>
                      <a:pt x="176" y="100"/>
                    </a:lnTo>
                    <a:lnTo>
                      <a:pt x="175" y="105"/>
                    </a:lnTo>
                    <a:lnTo>
                      <a:pt x="172" y="110"/>
                    </a:lnTo>
                    <a:lnTo>
                      <a:pt x="168" y="114"/>
                    </a:lnTo>
                    <a:lnTo>
                      <a:pt x="163" y="117"/>
                    </a:lnTo>
                    <a:lnTo>
                      <a:pt x="120" y="133"/>
                    </a:lnTo>
                    <a:lnTo>
                      <a:pt x="106" y="185"/>
                    </a:lnTo>
                    <a:lnTo>
                      <a:pt x="106" y="185"/>
                    </a:lnTo>
                    <a:lnTo>
                      <a:pt x="103" y="191"/>
                    </a:lnTo>
                    <a:lnTo>
                      <a:pt x="99" y="195"/>
                    </a:lnTo>
                    <a:lnTo>
                      <a:pt x="94" y="199"/>
                    </a:lnTo>
                    <a:lnTo>
                      <a:pt x="88" y="199"/>
                    </a:lnTo>
                    <a:lnTo>
                      <a:pt x="88" y="199"/>
                    </a:lnTo>
                    <a:lnTo>
                      <a:pt x="82" y="199"/>
                    </a:lnTo>
                    <a:lnTo>
                      <a:pt x="76" y="195"/>
                    </a:lnTo>
                    <a:lnTo>
                      <a:pt x="72" y="191"/>
                    </a:lnTo>
                    <a:lnTo>
                      <a:pt x="69" y="185"/>
                    </a:lnTo>
                    <a:lnTo>
                      <a:pt x="56" y="133"/>
                    </a:lnTo>
                    <a:lnTo>
                      <a:pt x="12" y="117"/>
                    </a:lnTo>
                    <a:lnTo>
                      <a:pt x="12" y="117"/>
                    </a:lnTo>
                    <a:lnTo>
                      <a:pt x="8" y="114"/>
                    </a:lnTo>
                    <a:lnTo>
                      <a:pt x="4" y="110"/>
                    </a:lnTo>
                    <a:lnTo>
                      <a:pt x="2" y="105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2" y="93"/>
                    </a:lnTo>
                    <a:lnTo>
                      <a:pt x="4" y="88"/>
                    </a:lnTo>
                    <a:lnTo>
                      <a:pt x="8" y="84"/>
                    </a:lnTo>
                    <a:lnTo>
                      <a:pt x="12" y="82"/>
                    </a:lnTo>
                    <a:lnTo>
                      <a:pt x="56" y="66"/>
                    </a:lnTo>
                    <a:lnTo>
                      <a:pt x="69" y="14"/>
                    </a:lnTo>
                    <a:lnTo>
                      <a:pt x="69" y="14"/>
                    </a:lnTo>
                    <a:lnTo>
                      <a:pt x="72" y="8"/>
                    </a:lnTo>
                    <a:lnTo>
                      <a:pt x="76" y="4"/>
                    </a:lnTo>
                    <a:lnTo>
                      <a:pt x="82" y="1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94" y="1"/>
                    </a:lnTo>
                    <a:lnTo>
                      <a:pt x="99" y="4"/>
                    </a:lnTo>
                    <a:lnTo>
                      <a:pt x="103" y="8"/>
                    </a:lnTo>
                    <a:lnTo>
                      <a:pt x="106" y="14"/>
                    </a:lnTo>
                    <a:lnTo>
                      <a:pt x="120" y="66"/>
                    </a:lnTo>
                    <a:lnTo>
                      <a:pt x="120" y="6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6" name="Freeform 68"/>
              <p:cNvSpPr/>
              <p:nvPr/>
            </p:nvSpPr>
            <p:spPr bwMode="auto">
              <a:xfrm>
                <a:off x="10570165" y="2339450"/>
                <a:ext cx="53096" cy="60175"/>
              </a:xfrm>
              <a:custGeom>
                <a:avLst/>
                <a:gdLst>
                  <a:gd name="T0" fmla="*/ 62 w 90"/>
                  <a:gd name="T1" fmla="*/ 34 h 102"/>
                  <a:gd name="T2" fmla="*/ 84 w 90"/>
                  <a:gd name="T3" fmla="*/ 42 h 102"/>
                  <a:gd name="T4" fmla="*/ 84 w 90"/>
                  <a:gd name="T5" fmla="*/ 42 h 102"/>
                  <a:gd name="T6" fmla="*/ 86 w 90"/>
                  <a:gd name="T7" fmla="*/ 43 h 102"/>
                  <a:gd name="T8" fmla="*/ 89 w 90"/>
                  <a:gd name="T9" fmla="*/ 44 h 102"/>
                  <a:gd name="T10" fmla="*/ 90 w 90"/>
                  <a:gd name="T11" fmla="*/ 47 h 102"/>
                  <a:gd name="T12" fmla="*/ 90 w 90"/>
                  <a:gd name="T13" fmla="*/ 51 h 102"/>
                  <a:gd name="T14" fmla="*/ 90 w 90"/>
                  <a:gd name="T15" fmla="*/ 51 h 102"/>
                  <a:gd name="T16" fmla="*/ 90 w 90"/>
                  <a:gd name="T17" fmla="*/ 53 h 102"/>
                  <a:gd name="T18" fmla="*/ 89 w 90"/>
                  <a:gd name="T19" fmla="*/ 56 h 102"/>
                  <a:gd name="T20" fmla="*/ 86 w 90"/>
                  <a:gd name="T21" fmla="*/ 59 h 102"/>
                  <a:gd name="T22" fmla="*/ 84 w 90"/>
                  <a:gd name="T23" fmla="*/ 60 h 102"/>
                  <a:gd name="T24" fmla="*/ 62 w 90"/>
                  <a:gd name="T25" fmla="*/ 68 h 102"/>
                  <a:gd name="T26" fmla="*/ 55 w 90"/>
                  <a:gd name="T27" fmla="*/ 94 h 102"/>
                  <a:gd name="T28" fmla="*/ 55 w 90"/>
                  <a:gd name="T29" fmla="*/ 94 h 102"/>
                  <a:gd name="T30" fmla="*/ 54 w 90"/>
                  <a:gd name="T31" fmla="*/ 98 h 102"/>
                  <a:gd name="T32" fmla="*/ 51 w 90"/>
                  <a:gd name="T33" fmla="*/ 99 h 102"/>
                  <a:gd name="T34" fmla="*/ 49 w 90"/>
                  <a:gd name="T35" fmla="*/ 100 h 102"/>
                  <a:gd name="T36" fmla="*/ 46 w 90"/>
                  <a:gd name="T37" fmla="*/ 102 h 102"/>
                  <a:gd name="T38" fmla="*/ 46 w 90"/>
                  <a:gd name="T39" fmla="*/ 102 h 102"/>
                  <a:gd name="T40" fmla="*/ 42 w 90"/>
                  <a:gd name="T41" fmla="*/ 100 h 102"/>
                  <a:gd name="T42" fmla="*/ 39 w 90"/>
                  <a:gd name="T43" fmla="*/ 99 h 102"/>
                  <a:gd name="T44" fmla="*/ 37 w 90"/>
                  <a:gd name="T45" fmla="*/ 98 h 102"/>
                  <a:gd name="T46" fmla="*/ 36 w 90"/>
                  <a:gd name="T47" fmla="*/ 94 h 102"/>
                  <a:gd name="T48" fmla="*/ 29 w 90"/>
                  <a:gd name="T49" fmla="*/ 68 h 102"/>
                  <a:gd name="T50" fmla="*/ 7 w 90"/>
                  <a:gd name="T51" fmla="*/ 60 h 102"/>
                  <a:gd name="T52" fmla="*/ 7 w 90"/>
                  <a:gd name="T53" fmla="*/ 60 h 102"/>
                  <a:gd name="T54" fmla="*/ 4 w 90"/>
                  <a:gd name="T55" fmla="*/ 59 h 102"/>
                  <a:gd name="T56" fmla="*/ 3 w 90"/>
                  <a:gd name="T57" fmla="*/ 56 h 102"/>
                  <a:gd name="T58" fmla="*/ 2 w 90"/>
                  <a:gd name="T59" fmla="*/ 53 h 102"/>
                  <a:gd name="T60" fmla="*/ 0 w 90"/>
                  <a:gd name="T61" fmla="*/ 51 h 102"/>
                  <a:gd name="T62" fmla="*/ 0 w 90"/>
                  <a:gd name="T63" fmla="*/ 51 h 102"/>
                  <a:gd name="T64" fmla="*/ 2 w 90"/>
                  <a:gd name="T65" fmla="*/ 47 h 102"/>
                  <a:gd name="T66" fmla="*/ 3 w 90"/>
                  <a:gd name="T67" fmla="*/ 44 h 102"/>
                  <a:gd name="T68" fmla="*/ 4 w 90"/>
                  <a:gd name="T69" fmla="*/ 43 h 102"/>
                  <a:gd name="T70" fmla="*/ 7 w 90"/>
                  <a:gd name="T71" fmla="*/ 42 h 102"/>
                  <a:gd name="T72" fmla="*/ 29 w 90"/>
                  <a:gd name="T73" fmla="*/ 34 h 102"/>
                  <a:gd name="T74" fmla="*/ 36 w 90"/>
                  <a:gd name="T75" fmla="*/ 7 h 102"/>
                  <a:gd name="T76" fmla="*/ 36 w 90"/>
                  <a:gd name="T77" fmla="*/ 7 h 102"/>
                  <a:gd name="T78" fmla="*/ 37 w 90"/>
                  <a:gd name="T79" fmla="*/ 4 h 102"/>
                  <a:gd name="T80" fmla="*/ 39 w 90"/>
                  <a:gd name="T81" fmla="*/ 1 h 102"/>
                  <a:gd name="T82" fmla="*/ 42 w 90"/>
                  <a:gd name="T83" fmla="*/ 0 h 102"/>
                  <a:gd name="T84" fmla="*/ 46 w 90"/>
                  <a:gd name="T85" fmla="*/ 0 h 102"/>
                  <a:gd name="T86" fmla="*/ 46 w 90"/>
                  <a:gd name="T87" fmla="*/ 0 h 102"/>
                  <a:gd name="T88" fmla="*/ 49 w 90"/>
                  <a:gd name="T89" fmla="*/ 0 h 102"/>
                  <a:gd name="T90" fmla="*/ 51 w 90"/>
                  <a:gd name="T91" fmla="*/ 1 h 102"/>
                  <a:gd name="T92" fmla="*/ 54 w 90"/>
                  <a:gd name="T93" fmla="*/ 4 h 102"/>
                  <a:gd name="T94" fmla="*/ 55 w 90"/>
                  <a:gd name="T95" fmla="*/ 7 h 102"/>
                  <a:gd name="T96" fmla="*/ 62 w 90"/>
                  <a:gd name="T97" fmla="*/ 34 h 102"/>
                  <a:gd name="T98" fmla="*/ 62 w 90"/>
                  <a:gd name="T99" fmla="*/ 3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0" h="102">
                    <a:moveTo>
                      <a:pt x="62" y="34"/>
                    </a:moveTo>
                    <a:lnTo>
                      <a:pt x="84" y="42"/>
                    </a:lnTo>
                    <a:lnTo>
                      <a:pt x="84" y="42"/>
                    </a:lnTo>
                    <a:lnTo>
                      <a:pt x="86" y="43"/>
                    </a:lnTo>
                    <a:lnTo>
                      <a:pt x="89" y="44"/>
                    </a:lnTo>
                    <a:lnTo>
                      <a:pt x="90" y="47"/>
                    </a:lnTo>
                    <a:lnTo>
                      <a:pt x="90" y="51"/>
                    </a:lnTo>
                    <a:lnTo>
                      <a:pt x="90" y="51"/>
                    </a:lnTo>
                    <a:lnTo>
                      <a:pt x="90" y="53"/>
                    </a:lnTo>
                    <a:lnTo>
                      <a:pt x="89" y="56"/>
                    </a:lnTo>
                    <a:lnTo>
                      <a:pt x="86" y="59"/>
                    </a:lnTo>
                    <a:lnTo>
                      <a:pt x="84" y="60"/>
                    </a:lnTo>
                    <a:lnTo>
                      <a:pt x="62" y="68"/>
                    </a:lnTo>
                    <a:lnTo>
                      <a:pt x="55" y="94"/>
                    </a:lnTo>
                    <a:lnTo>
                      <a:pt x="55" y="94"/>
                    </a:lnTo>
                    <a:lnTo>
                      <a:pt x="54" y="98"/>
                    </a:lnTo>
                    <a:lnTo>
                      <a:pt x="51" y="99"/>
                    </a:lnTo>
                    <a:lnTo>
                      <a:pt x="49" y="100"/>
                    </a:lnTo>
                    <a:lnTo>
                      <a:pt x="46" y="102"/>
                    </a:lnTo>
                    <a:lnTo>
                      <a:pt x="46" y="102"/>
                    </a:lnTo>
                    <a:lnTo>
                      <a:pt x="42" y="100"/>
                    </a:lnTo>
                    <a:lnTo>
                      <a:pt x="39" y="99"/>
                    </a:lnTo>
                    <a:lnTo>
                      <a:pt x="37" y="98"/>
                    </a:lnTo>
                    <a:lnTo>
                      <a:pt x="36" y="94"/>
                    </a:lnTo>
                    <a:lnTo>
                      <a:pt x="29" y="68"/>
                    </a:lnTo>
                    <a:lnTo>
                      <a:pt x="7" y="60"/>
                    </a:lnTo>
                    <a:lnTo>
                      <a:pt x="7" y="60"/>
                    </a:lnTo>
                    <a:lnTo>
                      <a:pt x="4" y="59"/>
                    </a:lnTo>
                    <a:lnTo>
                      <a:pt x="3" y="56"/>
                    </a:lnTo>
                    <a:lnTo>
                      <a:pt x="2" y="53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2" y="47"/>
                    </a:lnTo>
                    <a:lnTo>
                      <a:pt x="3" y="44"/>
                    </a:lnTo>
                    <a:lnTo>
                      <a:pt x="4" y="43"/>
                    </a:lnTo>
                    <a:lnTo>
                      <a:pt x="7" y="42"/>
                    </a:lnTo>
                    <a:lnTo>
                      <a:pt x="29" y="34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37" y="4"/>
                    </a:lnTo>
                    <a:lnTo>
                      <a:pt x="39" y="1"/>
                    </a:lnTo>
                    <a:lnTo>
                      <a:pt x="42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49" y="0"/>
                    </a:lnTo>
                    <a:lnTo>
                      <a:pt x="51" y="1"/>
                    </a:lnTo>
                    <a:lnTo>
                      <a:pt x="54" y="4"/>
                    </a:lnTo>
                    <a:lnTo>
                      <a:pt x="55" y="7"/>
                    </a:lnTo>
                    <a:lnTo>
                      <a:pt x="62" y="34"/>
                    </a:lnTo>
                    <a:lnTo>
                      <a:pt x="62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7" name="Freeform 69"/>
              <p:cNvSpPr/>
              <p:nvPr/>
            </p:nvSpPr>
            <p:spPr bwMode="auto">
              <a:xfrm>
                <a:off x="11129442" y="1381955"/>
                <a:ext cx="23009" cy="23009"/>
              </a:xfrm>
              <a:custGeom>
                <a:avLst/>
                <a:gdLst>
                  <a:gd name="T0" fmla="*/ 19 w 39"/>
                  <a:gd name="T1" fmla="*/ 0 h 39"/>
                  <a:gd name="T2" fmla="*/ 19 w 39"/>
                  <a:gd name="T3" fmla="*/ 0 h 39"/>
                  <a:gd name="T4" fmla="*/ 23 w 39"/>
                  <a:gd name="T5" fmla="*/ 0 h 39"/>
                  <a:gd name="T6" fmla="*/ 27 w 39"/>
                  <a:gd name="T7" fmla="*/ 1 h 39"/>
                  <a:gd name="T8" fmla="*/ 34 w 39"/>
                  <a:gd name="T9" fmla="*/ 5 h 39"/>
                  <a:gd name="T10" fmla="*/ 38 w 39"/>
                  <a:gd name="T11" fmla="*/ 12 h 39"/>
                  <a:gd name="T12" fmla="*/ 39 w 39"/>
                  <a:gd name="T13" fmla="*/ 16 h 39"/>
                  <a:gd name="T14" fmla="*/ 39 w 39"/>
                  <a:gd name="T15" fmla="*/ 20 h 39"/>
                  <a:gd name="T16" fmla="*/ 39 w 39"/>
                  <a:gd name="T17" fmla="*/ 20 h 39"/>
                  <a:gd name="T18" fmla="*/ 39 w 39"/>
                  <a:gd name="T19" fmla="*/ 24 h 39"/>
                  <a:gd name="T20" fmla="*/ 38 w 39"/>
                  <a:gd name="T21" fmla="*/ 27 h 39"/>
                  <a:gd name="T22" fmla="*/ 34 w 39"/>
                  <a:gd name="T23" fmla="*/ 33 h 39"/>
                  <a:gd name="T24" fmla="*/ 27 w 39"/>
                  <a:gd name="T25" fmla="*/ 38 h 39"/>
                  <a:gd name="T26" fmla="*/ 23 w 39"/>
                  <a:gd name="T27" fmla="*/ 39 h 39"/>
                  <a:gd name="T28" fmla="*/ 19 w 39"/>
                  <a:gd name="T29" fmla="*/ 39 h 39"/>
                  <a:gd name="T30" fmla="*/ 19 w 39"/>
                  <a:gd name="T31" fmla="*/ 39 h 39"/>
                  <a:gd name="T32" fmla="*/ 15 w 39"/>
                  <a:gd name="T33" fmla="*/ 39 h 39"/>
                  <a:gd name="T34" fmla="*/ 11 w 39"/>
                  <a:gd name="T35" fmla="*/ 38 h 39"/>
                  <a:gd name="T36" fmla="*/ 6 w 39"/>
                  <a:gd name="T37" fmla="*/ 33 h 39"/>
                  <a:gd name="T38" fmla="*/ 1 w 39"/>
                  <a:gd name="T39" fmla="*/ 27 h 39"/>
                  <a:gd name="T40" fmla="*/ 0 w 39"/>
                  <a:gd name="T41" fmla="*/ 24 h 39"/>
                  <a:gd name="T42" fmla="*/ 0 w 39"/>
                  <a:gd name="T43" fmla="*/ 20 h 39"/>
                  <a:gd name="T44" fmla="*/ 0 w 39"/>
                  <a:gd name="T45" fmla="*/ 20 h 39"/>
                  <a:gd name="T46" fmla="*/ 0 w 39"/>
                  <a:gd name="T47" fmla="*/ 16 h 39"/>
                  <a:gd name="T48" fmla="*/ 1 w 39"/>
                  <a:gd name="T49" fmla="*/ 12 h 39"/>
                  <a:gd name="T50" fmla="*/ 6 w 39"/>
                  <a:gd name="T51" fmla="*/ 5 h 39"/>
                  <a:gd name="T52" fmla="*/ 11 w 39"/>
                  <a:gd name="T53" fmla="*/ 1 h 39"/>
                  <a:gd name="T54" fmla="*/ 15 w 39"/>
                  <a:gd name="T55" fmla="*/ 0 h 39"/>
                  <a:gd name="T56" fmla="*/ 19 w 39"/>
                  <a:gd name="T57" fmla="*/ 0 h 39"/>
                  <a:gd name="T58" fmla="*/ 19 w 39"/>
                  <a:gd name="T5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" h="39">
                    <a:moveTo>
                      <a:pt x="19" y="0"/>
                    </a:moveTo>
                    <a:lnTo>
                      <a:pt x="19" y="0"/>
                    </a:lnTo>
                    <a:lnTo>
                      <a:pt x="23" y="0"/>
                    </a:lnTo>
                    <a:lnTo>
                      <a:pt x="27" y="1"/>
                    </a:lnTo>
                    <a:lnTo>
                      <a:pt x="34" y="5"/>
                    </a:lnTo>
                    <a:lnTo>
                      <a:pt x="38" y="12"/>
                    </a:lnTo>
                    <a:lnTo>
                      <a:pt x="39" y="16"/>
                    </a:lnTo>
                    <a:lnTo>
                      <a:pt x="39" y="20"/>
                    </a:lnTo>
                    <a:lnTo>
                      <a:pt x="39" y="20"/>
                    </a:lnTo>
                    <a:lnTo>
                      <a:pt x="39" y="24"/>
                    </a:lnTo>
                    <a:lnTo>
                      <a:pt x="38" y="27"/>
                    </a:lnTo>
                    <a:lnTo>
                      <a:pt x="34" y="33"/>
                    </a:lnTo>
                    <a:lnTo>
                      <a:pt x="27" y="38"/>
                    </a:lnTo>
                    <a:lnTo>
                      <a:pt x="23" y="39"/>
                    </a:lnTo>
                    <a:lnTo>
                      <a:pt x="19" y="39"/>
                    </a:lnTo>
                    <a:lnTo>
                      <a:pt x="19" y="39"/>
                    </a:lnTo>
                    <a:lnTo>
                      <a:pt x="15" y="39"/>
                    </a:lnTo>
                    <a:lnTo>
                      <a:pt x="11" y="38"/>
                    </a:lnTo>
                    <a:lnTo>
                      <a:pt x="6" y="33"/>
                    </a:lnTo>
                    <a:lnTo>
                      <a:pt x="1" y="27"/>
                    </a:lnTo>
                    <a:lnTo>
                      <a:pt x="0" y="24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6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11" y="1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8" name="Freeform 70"/>
              <p:cNvSpPr/>
              <p:nvPr/>
            </p:nvSpPr>
            <p:spPr bwMode="auto">
              <a:xfrm>
                <a:off x="8784375" y="778433"/>
                <a:ext cx="67255" cy="76104"/>
              </a:xfrm>
              <a:custGeom>
                <a:avLst/>
                <a:gdLst>
                  <a:gd name="T0" fmla="*/ 77 w 112"/>
                  <a:gd name="T1" fmla="*/ 43 h 129"/>
                  <a:gd name="T2" fmla="*/ 105 w 112"/>
                  <a:gd name="T3" fmla="*/ 54 h 129"/>
                  <a:gd name="T4" fmla="*/ 105 w 112"/>
                  <a:gd name="T5" fmla="*/ 54 h 129"/>
                  <a:gd name="T6" fmla="*/ 108 w 112"/>
                  <a:gd name="T7" fmla="*/ 55 h 129"/>
                  <a:gd name="T8" fmla="*/ 111 w 112"/>
                  <a:gd name="T9" fmla="*/ 58 h 129"/>
                  <a:gd name="T10" fmla="*/ 112 w 112"/>
                  <a:gd name="T11" fmla="*/ 61 h 129"/>
                  <a:gd name="T12" fmla="*/ 112 w 112"/>
                  <a:gd name="T13" fmla="*/ 64 h 129"/>
                  <a:gd name="T14" fmla="*/ 112 w 112"/>
                  <a:gd name="T15" fmla="*/ 64 h 129"/>
                  <a:gd name="T16" fmla="*/ 112 w 112"/>
                  <a:gd name="T17" fmla="*/ 68 h 129"/>
                  <a:gd name="T18" fmla="*/ 111 w 112"/>
                  <a:gd name="T19" fmla="*/ 72 h 129"/>
                  <a:gd name="T20" fmla="*/ 108 w 112"/>
                  <a:gd name="T21" fmla="*/ 74 h 129"/>
                  <a:gd name="T22" fmla="*/ 105 w 112"/>
                  <a:gd name="T23" fmla="*/ 76 h 129"/>
                  <a:gd name="T24" fmla="*/ 77 w 112"/>
                  <a:gd name="T25" fmla="*/ 86 h 129"/>
                  <a:gd name="T26" fmla="*/ 68 w 112"/>
                  <a:gd name="T27" fmla="*/ 120 h 129"/>
                  <a:gd name="T28" fmla="*/ 68 w 112"/>
                  <a:gd name="T29" fmla="*/ 120 h 129"/>
                  <a:gd name="T30" fmla="*/ 67 w 112"/>
                  <a:gd name="T31" fmla="*/ 124 h 129"/>
                  <a:gd name="T32" fmla="*/ 64 w 112"/>
                  <a:gd name="T33" fmla="*/ 126 h 129"/>
                  <a:gd name="T34" fmla="*/ 60 w 112"/>
                  <a:gd name="T35" fmla="*/ 128 h 129"/>
                  <a:gd name="T36" fmla="*/ 56 w 112"/>
                  <a:gd name="T37" fmla="*/ 129 h 129"/>
                  <a:gd name="T38" fmla="*/ 56 w 112"/>
                  <a:gd name="T39" fmla="*/ 129 h 129"/>
                  <a:gd name="T40" fmla="*/ 52 w 112"/>
                  <a:gd name="T41" fmla="*/ 128 h 129"/>
                  <a:gd name="T42" fmla="*/ 49 w 112"/>
                  <a:gd name="T43" fmla="*/ 126 h 129"/>
                  <a:gd name="T44" fmla="*/ 46 w 112"/>
                  <a:gd name="T45" fmla="*/ 124 h 129"/>
                  <a:gd name="T46" fmla="*/ 45 w 112"/>
                  <a:gd name="T47" fmla="*/ 120 h 129"/>
                  <a:gd name="T48" fmla="*/ 36 w 112"/>
                  <a:gd name="T49" fmla="*/ 86 h 129"/>
                  <a:gd name="T50" fmla="*/ 8 w 112"/>
                  <a:gd name="T51" fmla="*/ 76 h 129"/>
                  <a:gd name="T52" fmla="*/ 8 w 112"/>
                  <a:gd name="T53" fmla="*/ 76 h 129"/>
                  <a:gd name="T54" fmla="*/ 4 w 112"/>
                  <a:gd name="T55" fmla="*/ 74 h 129"/>
                  <a:gd name="T56" fmla="*/ 2 w 112"/>
                  <a:gd name="T57" fmla="*/ 72 h 129"/>
                  <a:gd name="T58" fmla="*/ 0 w 112"/>
                  <a:gd name="T59" fmla="*/ 68 h 129"/>
                  <a:gd name="T60" fmla="*/ 0 w 112"/>
                  <a:gd name="T61" fmla="*/ 64 h 129"/>
                  <a:gd name="T62" fmla="*/ 0 w 112"/>
                  <a:gd name="T63" fmla="*/ 64 h 129"/>
                  <a:gd name="T64" fmla="*/ 0 w 112"/>
                  <a:gd name="T65" fmla="*/ 61 h 129"/>
                  <a:gd name="T66" fmla="*/ 2 w 112"/>
                  <a:gd name="T67" fmla="*/ 58 h 129"/>
                  <a:gd name="T68" fmla="*/ 4 w 112"/>
                  <a:gd name="T69" fmla="*/ 55 h 129"/>
                  <a:gd name="T70" fmla="*/ 8 w 112"/>
                  <a:gd name="T71" fmla="*/ 54 h 129"/>
                  <a:gd name="T72" fmla="*/ 36 w 112"/>
                  <a:gd name="T73" fmla="*/ 43 h 129"/>
                  <a:gd name="T74" fmla="*/ 45 w 112"/>
                  <a:gd name="T75" fmla="*/ 9 h 129"/>
                  <a:gd name="T76" fmla="*/ 45 w 112"/>
                  <a:gd name="T77" fmla="*/ 9 h 129"/>
                  <a:gd name="T78" fmla="*/ 46 w 112"/>
                  <a:gd name="T79" fmla="*/ 5 h 129"/>
                  <a:gd name="T80" fmla="*/ 49 w 112"/>
                  <a:gd name="T81" fmla="*/ 3 h 129"/>
                  <a:gd name="T82" fmla="*/ 52 w 112"/>
                  <a:gd name="T83" fmla="*/ 2 h 129"/>
                  <a:gd name="T84" fmla="*/ 56 w 112"/>
                  <a:gd name="T85" fmla="*/ 0 h 129"/>
                  <a:gd name="T86" fmla="*/ 56 w 112"/>
                  <a:gd name="T87" fmla="*/ 0 h 129"/>
                  <a:gd name="T88" fmla="*/ 60 w 112"/>
                  <a:gd name="T89" fmla="*/ 2 h 129"/>
                  <a:gd name="T90" fmla="*/ 64 w 112"/>
                  <a:gd name="T91" fmla="*/ 3 h 129"/>
                  <a:gd name="T92" fmla="*/ 67 w 112"/>
                  <a:gd name="T93" fmla="*/ 5 h 129"/>
                  <a:gd name="T94" fmla="*/ 68 w 112"/>
                  <a:gd name="T95" fmla="*/ 9 h 129"/>
                  <a:gd name="T96" fmla="*/ 77 w 112"/>
                  <a:gd name="T97" fmla="*/ 43 h 129"/>
                  <a:gd name="T98" fmla="*/ 77 w 112"/>
                  <a:gd name="T99" fmla="*/ 43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2" h="129">
                    <a:moveTo>
                      <a:pt x="77" y="43"/>
                    </a:moveTo>
                    <a:lnTo>
                      <a:pt x="105" y="54"/>
                    </a:lnTo>
                    <a:lnTo>
                      <a:pt x="105" y="54"/>
                    </a:lnTo>
                    <a:lnTo>
                      <a:pt x="108" y="55"/>
                    </a:lnTo>
                    <a:lnTo>
                      <a:pt x="111" y="58"/>
                    </a:lnTo>
                    <a:lnTo>
                      <a:pt x="112" y="61"/>
                    </a:lnTo>
                    <a:lnTo>
                      <a:pt x="112" y="64"/>
                    </a:lnTo>
                    <a:lnTo>
                      <a:pt x="112" y="64"/>
                    </a:lnTo>
                    <a:lnTo>
                      <a:pt x="112" y="68"/>
                    </a:lnTo>
                    <a:lnTo>
                      <a:pt x="111" y="72"/>
                    </a:lnTo>
                    <a:lnTo>
                      <a:pt x="108" y="74"/>
                    </a:lnTo>
                    <a:lnTo>
                      <a:pt x="105" y="76"/>
                    </a:lnTo>
                    <a:lnTo>
                      <a:pt x="77" y="86"/>
                    </a:lnTo>
                    <a:lnTo>
                      <a:pt x="68" y="120"/>
                    </a:lnTo>
                    <a:lnTo>
                      <a:pt x="68" y="120"/>
                    </a:lnTo>
                    <a:lnTo>
                      <a:pt x="67" y="124"/>
                    </a:lnTo>
                    <a:lnTo>
                      <a:pt x="64" y="126"/>
                    </a:lnTo>
                    <a:lnTo>
                      <a:pt x="60" y="128"/>
                    </a:lnTo>
                    <a:lnTo>
                      <a:pt x="56" y="129"/>
                    </a:lnTo>
                    <a:lnTo>
                      <a:pt x="56" y="129"/>
                    </a:lnTo>
                    <a:lnTo>
                      <a:pt x="52" y="128"/>
                    </a:lnTo>
                    <a:lnTo>
                      <a:pt x="49" y="126"/>
                    </a:lnTo>
                    <a:lnTo>
                      <a:pt x="46" y="124"/>
                    </a:lnTo>
                    <a:lnTo>
                      <a:pt x="45" y="120"/>
                    </a:lnTo>
                    <a:lnTo>
                      <a:pt x="36" y="86"/>
                    </a:lnTo>
                    <a:lnTo>
                      <a:pt x="8" y="76"/>
                    </a:lnTo>
                    <a:lnTo>
                      <a:pt x="8" y="76"/>
                    </a:lnTo>
                    <a:lnTo>
                      <a:pt x="4" y="74"/>
                    </a:lnTo>
                    <a:lnTo>
                      <a:pt x="2" y="72"/>
                    </a:lnTo>
                    <a:lnTo>
                      <a:pt x="0" y="68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2" y="58"/>
                    </a:lnTo>
                    <a:lnTo>
                      <a:pt x="4" y="55"/>
                    </a:lnTo>
                    <a:lnTo>
                      <a:pt x="8" y="54"/>
                    </a:lnTo>
                    <a:lnTo>
                      <a:pt x="36" y="43"/>
                    </a:lnTo>
                    <a:lnTo>
                      <a:pt x="45" y="9"/>
                    </a:lnTo>
                    <a:lnTo>
                      <a:pt x="45" y="9"/>
                    </a:lnTo>
                    <a:lnTo>
                      <a:pt x="46" y="5"/>
                    </a:lnTo>
                    <a:lnTo>
                      <a:pt x="49" y="3"/>
                    </a:lnTo>
                    <a:lnTo>
                      <a:pt x="52" y="2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60" y="2"/>
                    </a:lnTo>
                    <a:lnTo>
                      <a:pt x="64" y="3"/>
                    </a:lnTo>
                    <a:lnTo>
                      <a:pt x="67" y="5"/>
                    </a:lnTo>
                    <a:lnTo>
                      <a:pt x="68" y="9"/>
                    </a:lnTo>
                    <a:lnTo>
                      <a:pt x="77" y="43"/>
                    </a:lnTo>
                    <a:lnTo>
                      <a:pt x="77" y="4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9" name="Freeform 71"/>
              <p:cNvSpPr/>
              <p:nvPr/>
            </p:nvSpPr>
            <p:spPr bwMode="auto">
              <a:xfrm>
                <a:off x="11626773" y="2353609"/>
                <a:ext cx="46016" cy="46016"/>
              </a:xfrm>
              <a:custGeom>
                <a:avLst/>
                <a:gdLst>
                  <a:gd name="T0" fmla="*/ 39 w 78"/>
                  <a:gd name="T1" fmla="*/ 0 h 78"/>
                  <a:gd name="T2" fmla="*/ 39 w 78"/>
                  <a:gd name="T3" fmla="*/ 0 h 78"/>
                  <a:gd name="T4" fmla="*/ 47 w 78"/>
                  <a:gd name="T5" fmla="*/ 1 h 78"/>
                  <a:gd name="T6" fmla="*/ 54 w 78"/>
                  <a:gd name="T7" fmla="*/ 4 h 78"/>
                  <a:gd name="T8" fmla="*/ 61 w 78"/>
                  <a:gd name="T9" fmla="*/ 6 h 78"/>
                  <a:gd name="T10" fmla="*/ 66 w 78"/>
                  <a:gd name="T11" fmla="*/ 12 h 78"/>
                  <a:gd name="T12" fmla="*/ 71 w 78"/>
                  <a:gd name="T13" fmla="*/ 18 h 78"/>
                  <a:gd name="T14" fmla="*/ 75 w 78"/>
                  <a:gd name="T15" fmla="*/ 25 h 78"/>
                  <a:gd name="T16" fmla="*/ 77 w 78"/>
                  <a:gd name="T17" fmla="*/ 31 h 78"/>
                  <a:gd name="T18" fmla="*/ 78 w 78"/>
                  <a:gd name="T19" fmla="*/ 39 h 78"/>
                  <a:gd name="T20" fmla="*/ 78 w 78"/>
                  <a:gd name="T21" fmla="*/ 39 h 78"/>
                  <a:gd name="T22" fmla="*/ 77 w 78"/>
                  <a:gd name="T23" fmla="*/ 47 h 78"/>
                  <a:gd name="T24" fmla="*/ 75 w 78"/>
                  <a:gd name="T25" fmla="*/ 54 h 78"/>
                  <a:gd name="T26" fmla="*/ 71 w 78"/>
                  <a:gd name="T27" fmla="*/ 61 h 78"/>
                  <a:gd name="T28" fmla="*/ 66 w 78"/>
                  <a:gd name="T29" fmla="*/ 68 h 78"/>
                  <a:gd name="T30" fmla="*/ 61 w 78"/>
                  <a:gd name="T31" fmla="*/ 71 h 78"/>
                  <a:gd name="T32" fmla="*/ 54 w 78"/>
                  <a:gd name="T33" fmla="*/ 75 h 78"/>
                  <a:gd name="T34" fmla="*/ 47 w 78"/>
                  <a:gd name="T35" fmla="*/ 78 h 78"/>
                  <a:gd name="T36" fmla="*/ 39 w 78"/>
                  <a:gd name="T37" fmla="*/ 78 h 78"/>
                  <a:gd name="T38" fmla="*/ 39 w 78"/>
                  <a:gd name="T39" fmla="*/ 78 h 78"/>
                  <a:gd name="T40" fmla="*/ 31 w 78"/>
                  <a:gd name="T41" fmla="*/ 78 h 78"/>
                  <a:gd name="T42" fmla="*/ 23 w 78"/>
                  <a:gd name="T43" fmla="*/ 75 h 78"/>
                  <a:gd name="T44" fmla="*/ 17 w 78"/>
                  <a:gd name="T45" fmla="*/ 71 h 78"/>
                  <a:gd name="T46" fmla="*/ 11 w 78"/>
                  <a:gd name="T47" fmla="*/ 68 h 78"/>
                  <a:gd name="T48" fmla="*/ 6 w 78"/>
                  <a:gd name="T49" fmla="*/ 61 h 78"/>
                  <a:gd name="T50" fmla="*/ 2 w 78"/>
                  <a:gd name="T51" fmla="*/ 54 h 78"/>
                  <a:gd name="T52" fmla="*/ 0 w 78"/>
                  <a:gd name="T53" fmla="*/ 47 h 78"/>
                  <a:gd name="T54" fmla="*/ 0 w 78"/>
                  <a:gd name="T55" fmla="*/ 39 h 78"/>
                  <a:gd name="T56" fmla="*/ 0 w 78"/>
                  <a:gd name="T57" fmla="*/ 39 h 78"/>
                  <a:gd name="T58" fmla="*/ 0 w 78"/>
                  <a:gd name="T59" fmla="*/ 31 h 78"/>
                  <a:gd name="T60" fmla="*/ 2 w 78"/>
                  <a:gd name="T61" fmla="*/ 25 h 78"/>
                  <a:gd name="T62" fmla="*/ 6 w 78"/>
                  <a:gd name="T63" fmla="*/ 18 h 78"/>
                  <a:gd name="T64" fmla="*/ 11 w 78"/>
                  <a:gd name="T65" fmla="*/ 12 h 78"/>
                  <a:gd name="T66" fmla="*/ 17 w 78"/>
                  <a:gd name="T67" fmla="*/ 6 h 78"/>
                  <a:gd name="T68" fmla="*/ 23 w 78"/>
                  <a:gd name="T69" fmla="*/ 4 h 78"/>
                  <a:gd name="T70" fmla="*/ 31 w 78"/>
                  <a:gd name="T71" fmla="*/ 1 h 78"/>
                  <a:gd name="T72" fmla="*/ 39 w 78"/>
                  <a:gd name="T73" fmla="*/ 0 h 78"/>
                  <a:gd name="T74" fmla="*/ 39 w 78"/>
                  <a:gd name="T7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8" h="78">
                    <a:moveTo>
                      <a:pt x="39" y="0"/>
                    </a:moveTo>
                    <a:lnTo>
                      <a:pt x="39" y="0"/>
                    </a:lnTo>
                    <a:lnTo>
                      <a:pt x="47" y="1"/>
                    </a:lnTo>
                    <a:lnTo>
                      <a:pt x="54" y="4"/>
                    </a:lnTo>
                    <a:lnTo>
                      <a:pt x="61" y="6"/>
                    </a:lnTo>
                    <a:lnTo>
                      <a:pt x="66" y="12"/>
                    </a:lnTo>
                    <a:lnTo>
                      <a:pt x="71" y="18"/>
                    </a:lnTo>
                    <a:lnTo>
                      <a:pt x="75" y="25"/>
                    </a:lnTo>
                    <a:lnTo>
                      <a:pt x="77" y="31"/>
                    </a:lnTo>
                    <a:lnTo>
                      <a:pt x="78" y="39"/>
                    </a:lnTo>
                    <a:lnTo>
                      <a:pt x="78" y="39"/>
                    </a:lnTo>
                    <a:lnTo>
                      <a:pt x="77" y="47"/>
                    </a:lnTo>
                    <a:lnTo>
                      <a:pt x="75" y="54"/>
                    </a:lnTo>
                    <a:lnTo>
                      <a:pt x="71" y="61"/>
                    </a:lnTo>
                    <a:lnTo>
                      <a:pt x="66" y="68"/>
                    </a:lnTo>
                    <a:lnTo>
                      <a:pt x="61" y="71"/>
                    </a:lnTo>
                    <a:lnTo>
                      <a:pt x="54" y="75"/>
                    </a:lnTo>
                    <a:lnTo>
                      <a:pt x="47" y="78"/>
                    </a:lnTo>
                    <a:lnTo>
                      <a:pt x="39" y="78"/>
                    </a:lnTo>
                    <a:lnTo>
                      <a:pt x="39" y="78"/>
                    </a:lnTo>
                    <a:lnTo>
                      <a:pt x="31" y="78"/>
                    </a:lnTo>
                    <a:lnTo>
                      <a:pt x="23" y="75"/>
                    </a:lnTo>
                    <a:lnTo>
                      <a:pt x="17" y="71"/>
                    </a:lnTo>
                    <a:lnTo>
                      <a:pt x="11" y="68"/>
                    </a:lnTo>
                    <a:lnTo>
                      <a:pt x="6" y="61"/>
                    </a:lnTo>
                    <a:lnTo>
                      <a:pt x="2" y="54"/>
                    </a:lnTo>
                    <a:lnTo>
                      <a:pt x="0" y="47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2" y="25"/>
                    </a:lnTo>
                    <a:lnTo>
                      <a:pt x="6" y="18"/>
                    </a:lnTo>
                    <a:lnTo>
                      <a:pt x="11" y="12"/>
                    </a:lnTo>
                    <a:lnTo>
                      <a:pt x="17" y="6"/>
                    </a:lnTo>
                    <a:lnTo>
                      <a:pt x="23" y="4"/>
                    </a:lnTo>
                    <a:lnTo>
                      <a:pt x="31" y="1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0" name="Freeform 72"/>
              <p:cNvSpPr/>
              <p:nvPr/>
            </p:nvSpPr>
            <p:spPr bwMode="auto">
              <a:xfrm>
                <a:off x="11448017" y="1682832"/>
                <a:ext cx="38937" cy="40707"/>
              </a:xfrm>
              <a:custGeom>
                <a:avLst/>
                <a:gdLst>
                  <a:gd name="T0" fmla="*/ 32 w 66"/>
                  <a:gd name="T1" fmla="*/ 0 h 68"/>
                  <a:gd name="T2" fmla="*/ 32 w 66"/>
                  <a:gd name="T3" fmla="*/ 0 h 68"/>
                  <a:gd name="T4" fmla="*/ 40 w 66"/>
                  <a:gd name="T5" fmla="*/ 2 h 68"/>
                  <a:gd name="T6" fmla="*/ 45 w 66"/>
                  <a:gd name="T7" fmla="*/ 3 h 68"/>
                  <a:gd name="T8" fmla="*/ 52 w 66"/>
                  <a:gd name="T9" fmla="*/ 7 h 68"/>
                  <a:gd name="T10" fmla="*/ 57 w 66"/>
                  <a:gd name="T11" fmla="*/ 11 h 68"/>
                  <a:gd name="T12" fmla="*/ 61 w 66"/>
                  <a:gd name="T13" fmla="*/ 16 h 68"/>
                  <a:gd name="T14" fmla="*/ 64 w 66"/>
                  <a:gd name="T15" fmla="*/ 21 h 68"/>
                  <a:gd name="T16" fmla="*/ 66 w 66"/>
                  <a:gd name="T17" fmla="*/ 28 h 68"/>
                  <a:gd name="T18" fmla="*/ 66 w 66"/>
                  <a:gd name="T19" fmla="*/ 34 h 68"/>
                  <a:gd name="T20" fmla="*/ 66 w 66"/>
                  <a:gd name="T21" fmla="*/ 34 h 68"/>
                  <a:gd name="T22" fmla="*/ 66 w 66"/>
                  <a:gd name="T23" fmla="*/ 41 h 68"/>
                  <a:gd name="T24" fmla="*/ 64 w 66"/>
                  <a:gd name="T25" fmla="*/ 47 h 68"/>
                  <a:gd name="T26" fmla="*/ 61 w 66"/>
                  <a:gd name="T27" fmla="*/ 52 h 68"/>
                  <a:gd name="T28" fmla="*/ 57 w 66"/>
                  <a:gd name="T29" fmla="*/ 58 h 68"/>
                  <a:gd name="T30" fmla="*/ 52 w 66"/>
                  <a:gd name="T31" fmla="*/ 62 h 68"/>
                  <a:gd name="T32" fmla="*/ 45 w 66"/>
                  <a:gd name="T33" fmla="*/ 65 h 68"/>
                  <a:gd name="T34" fmla="*/ 40 w 66"/>
                  <a:gd name="T35" fmla="*/ 67 h 68"/>
                  <a:gd name="T36" fmla="*/ 32 w 66"/>
                  <a:gd name="T37" fmla="*/ 68 h 68"/>
                  <a:gd name="T38" fmla="*/ 32 w 66"/>
                  <a:gd name="T39" fmla="*/ 68 h 68"/>
                  <a:gd name="T40" fmla="*/ 26 w 66"/>
                  <a:gd name="T41" fmla="*/ 67 h 68"/>
                  <a:gd name="T42" fmla="*/ 19 w 66"/>
                  <a:gd name="T43" fmla="*/ 65 h 68"/>
                  <a:gd name="T44" fmla="*/ 14 w 66"/>
                  <a:gd name="T45" fmla="*/ 62 h 68"/>
                  <a:gd name="T46" fmla="*/ 9 w 66"/>
                  <a:gd name="T47" fmla="*/ 58 h 68"/>
                  <a:gd name="T48" fmla="*/ 5 w 66"/>
                  <a:gd name="T49" fmla="*/ 52 h 68"/>
                  <a:gd name="T50" fmla="*/ 2 w 66"/>
                  <a:gd name="T51" fmla="*/ 47 h 68"/>
                  <a:gd name="T52" fmla="*/ 0 w 66"/>
                  <a:gd name="T53" fmla="*/ 41 h 68"/>
                  <a:gd name="T54" fmla="*/ 0 w 66"/>
                  <a:gd name="T55" fmla="*/ 34 h 68"/>
                  <a:gd name="T56" fmla="*/ 0 w 66"/>
                  <a:gd name="T57" fmla="*/ 34 h 68"/>
                  <a:gd name="T58" fmla="*/ 0 w 66"/>
                  <a:gd name="T59" fmla="*/ 28 h 68"/>
                  <a:gd name="T60" fmla="*/ 2 w 66"/>
                  <a:gd name="T61" fmla="*/ 21 h 68"/>
                  <a:gd name="T62" fmla="*/ 5 w 66"/>
                  <a:gd name="T63" fmla="*/ 16 h 68"/>
                  <a:gd name="T64" fmla="*/ 9 w 66"/>
                  <a:gd name="T65" fmla="*/ 11 h 68"/>
                  <a:gd name="T66" fmla="*/ 14 w 66"/>
                  <a:gd name="T67" fmla="*/ 7 h 68"/>
                  <a:gd name="T68" fmla="*/ 19 w 66"/>
                  <a:gd name="T69" fmla="*/ 3 h 68"/>
                  <a:gd name="T70" fmla="*/ 26 w 66"/>
                  <a:gd name="T71" fmla="*/ 2 h 68"/>
                  <a:gd name="T72" fmla="*/ 32 w 66"/>
                  <a:gd name="T73" fmla="*/ 0 h 68"/>
                  <a:gd name="T74" fmla="*/ 32 w 66"/>
                  <a:gd name="T7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6" h="68">
                    <a:moveTo>
                      <a:pt x="32" y="0"/>
                    </a:moveTo>
                    <a:lnTo>
                      <a:pt x="32" y="0"/>
                    </a:lnTo>
                    <a:lnTo>
                      <a:pt x="40" y="2"/>
                    </a:lnTo>
                    <a:lnTo>
                      <a:pt x="45" y="3"/>
                    </a:lnTo>
                    <a:lnTo>
                      <a:pt x="52" y="7"/>
                    </a:lnTo>
                    <a:lnTo>
                      <a:pt x="57" y="11"/>
                    </a:lnTo>
                    <a:lnTo>
                      <a:pt x="61" y="16"/>
                    </a:lnTo>
                    <a:lnTo>
                      <a:pt x="64" y="21"/>
                    </a:lnTo>
                    <a:lnTo>
                      <a:pt x="66" y="28"/>
                    </a:lnTo>
                    <a:lnTo>
                      <a:pt x="66" y="34"/>
                    </a:lnTo>
                    <a:lnTo>
                      <a:pt x="66" y="34"/>
                    </a:lnTo>
                    <a:lnTo>
                      <a:pt x="66" y="41"/>
                    </a:lnTo>
                    <a:lnTo>
                      <a:pt x="64" y="47"/>
                    </a:lnTo>
                    <a:lnTo>
                      <a:pt x="61" y="52"/>
                    </a:lnTo>
                    <a:lnTo>
                      <a:pt x="57" y="58"/>
                    </a:lnTo>
                    <a:lnTo>
                      <a:pt x="52" y="62"/>
                    </a:lnTo>
                    <a:lnTo>
                      <a:pt x="45" y="65"/>
                    </a:lnTo>
                    <a:lnTo>
                      <a:pt x="40" y="67"/>
                    </a:lnTo>
                    <a:lnTo>
                      <a:pt x="32" y="68"/>
                    </a:lnTo>
                    <a:lnTo>
                      <a:pt x="32" y="68"/>
                    </a:lnTo>
                    <a:lnTo>
                      <a:pt x="26" y="67"/>
                    </a:lnTo>
                    <a:lnTo>
                      <a:pt x="19" y="65"/>
                    </a:lnTo>
                    <a:lnTo>
                      <a:pt x="14" y="62"/>
                    </a:lnTo>
                    <a:lnTo>
                      <a:pt x="9" y="58"/>
                    </a:lnTo>
                    <a:lnTo>
                      <a:pt x="5" y="52"/>
                    </a:lnTo>
                    <a:lnTo>
                      <a:pt x="2" y="47"/>
                    </a:lnTo>
                    <a:lnTo>
                      <a:pt x="0" y="41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2" y="21"/>
                    </a:lnTo>
                    <a:lnTo>
                      <a:pt x="5" y="16"/>
                    </a:lnTo>
                    <a:lnTo>
                      <a:pt x="9" y="11"/>
                    </a:lnTo>
                    <a:lnTo>
                      <a:pt x="14" y="7"/>
                    </a:lnTo>
                    <a:lnTo>
                      <a:pt x="19" y="3"/>
                    </a:lnTo>
                    <a:lnTo>
                      <a:pt x="26" y="2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1" name="Freeform 73"/>
              <p:cNvSpPr/>
              <p:nvPr/>
            </p:nvSpPr>
            <p:spPr bwMode="auto">
              <a:xfrm>
                <a:off x="10982544" y="1743007"/>
                <a:ext cx="70794" cy="72565"/>
              </a:xfrm>
              <a:custGeom>
                <a:avLst/>
                <a:gdLst>
                  <a:gd name="T0" fmla="*/ 59 w 121"/>
                  <a:gd name="T1" fmla="*/ 0 h 122"/>
                  <a:gd name="T2" fmla="*/ 59 w 121"/>
                  <a:gd name="T3" fmla="*/ 0 h 122"/>
                  <a:gd name="T4" fmla="*/ 72 w 121"/>
                  <a:gd name="T5" fmla="*/ 1 h 122"/>
                  <a:gd name="T6" fmla="*/ 84 w 121"/>
                  <a:gd name="T7" fmla="*/ 5 h 122"/>
                  <a:gd name="T8" fmla="*/ 95 w 121"/>
                  <a:gd name="T9" fmla="*/ 10 h 122"/>
                  <a:gd name="T10" fmla="*/ 104 w 121"/>
                  <a:gd name="T11" fmla="*/ 18 h 122"/>
                  <a:gd name="T12" fmla="*/ 110 w 121"/>
                  <a:gd name="T13" fmla="*/ 27 h 122"/>
                  <a:gd name="T14" fmla="*/ 117 w 121"/>
                  <a:gd name="T15" fmla="*/ 38 h 122"/>
                  <a:gd name="T16" fmla="*/ 119 w 121"/>
                  <a:gd name="T17" fmla="*/ 49 h 122"/>
                  <a:gd name="T18" fmla="*/ 121 w 121"/>
                  <a:gd name="T19" fmla="*/ 61 h 122"/>
                  <a:gd name="T20" fmla="*/ 121 w 121"/>
                  <a:gd name="T21" fmla="*/ 61 h 122"/>
                  <a:gd name="T22" fmla="*/ 119 w 121"/>
                  <a:gd name="T23" fmla="*/ 73 h 122"/>
                  <a:gd name="T24" fmla="*/ 117 w 121"/>
                  <a:gd name="T25" fmla="*/ 85 h 122"/>
                  <a:gd name="T26" fmla="*/ 110 w 121"/>
                  <a:gd name="T27" fmla="*/ 95 h 122"/>
                  <a:gd name="T28" fmla="*/ 104 w 121"/>
                  <a:gd name="T29" fmla="*/ 104 h 122"/>
                  <a:gd name="T30" fmla="*/ 95 w 121"/>
                  <a:gd name="T31" fmla="*/ 112 h 122"/>
                  <a:gd name="T32" fmla="*/ 84 w 121"/>
                  <a:gd name="T33" fmla="*/ 117 h 122"/>
                  <a:gd name="T34" fmla="*/ 72 w 121"/>
                  <a:gd name="T35" fmla="*/ 121 h 122"/>
                  <a:gd name="T36" fmla="*/ 59 w 121"/>
                  <a:gd name="T37" fmla="*/ 122 h 122"/>
                  <a:gd name="T38" fmla="*/ 59 w 121"/>
                  <a:gd name="T39" fmla="*/ 122 h 122"/>
                  <a:gd name="T40" fmla="*/ 48 w 121"/>
                  <a:gd name="T41" fmla="*/ 121 h 122"/>
                  <a:gd name="T42" fmla="*/ 36 w 121"/>
                  <a:gd name="T43" fmla="*/ 117 h 122"/>
                  <a:gd name="T44" fmla="*/ 26 w 121"/>
                  <a:gd name="T45" fmla="*/ 112 h 122"/>
                  <a:gd name="T46" fmla="*/ 17 w 121"/>
                  <a:gd name="T47" fmla="*/ 104 h 122"/>
                  <a:gd name="T48" fmla="*/ 10 w 121"/>
                  <a:gd name="T49" fmla="*/ 95 h 122"/>
                  <a:gd name="T50" fmla="*/ 4 w 121"/>
                  <a:gd name="T51" fmla="*/ 85 h 122"/>
                  <a:gd name="T52" fmla="*/ 1 w 121"/>
                  <a:gd name="T53" fmla="*/ 73 h 122"/>
                  <a:gd name="T54" fmla="*/ 0 w 121"/>
                  <a:gd name="T55" fmla="*/ 61 h 122"/>
                  <a:gd name="T56" fmla="*/ 0 w 121"/>
                  <a:gd name="T57" fmla="*/ 61 h 122"/>
                  <a:gd name="T58" fmla="*/ 1 w 121"/>
                  <a:gd name="T59" fmla="*/ 49 h 122"/>
                  <a:gd name="T60" fmla="*/ 4 w 121"/>
                  <a:gd name="T61" fmla="*/ 38 h 122"/>
                  <a:gd name="T62" fmla="*/ 10 w 121"/>
                  <a:gd name="T63" fmla="*/ 27 h 122"/>
                  <a:gd name="T64" fmla="*/ 17 w 121"/>
                  <a:gd name="T65" fmla="*/ 18 h 122"/>
                  <a:gd name="T66" fmla="*/ 26 w 121"/>
                  <a:gd name="T67" fmla="*/ 10 h 122"/>
                  <a:gd name="T68" fmla="*/ 36 w 121"/>
                  <a:gd name="T69" fmla="*/ 5 h 122"/>
                  <a:gd name="T70" fmla="*/ 48 w 121"/>
                  <a:gd name="T71" fmla="*/ 1 h 122"/>
                  <a:gd name="T72" fmla="*/ 59 w 121"/>
                  <a:gd name="T73" fmla="*/ 0 h 122"/>
                  <a:gd name="T74" fmla="*/ 59 w 121"/>
                  <a:gd name="T75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1" h="122">
                    <a:moveTo>
                      <a:pt x="59" y="0"/>
                    </a:moveTo>
                    <a:lnTo>
                      <a:pt x="59" y="0"/>
                    </a:lnTo>
                    <a:lnTo>
                      <a:pt x="72" y="1"/>
                    </a:lnTo>
                    <a:lnTo>
                      <a:pt x="84" y="5"/>
                    </a:lnTo>
                    <a:lnTo>
                      <a:pt x="95" y="10"/>
                    </a:lnTo>
                    <a:lnTo>
                      <a:pt x="104" y="18"/>
                    </a:lnTo>
                    <a:lnTo>
                      <a:pt x="110" y="27"/>
                    </a:lnTo>
                    <a:lnTo>
                      <a:pt x="117" y="38"/>
                    </a:lnTo>
                    <a:lnTo>
                      <a:pt x="119" y="49"/>
                    </a:lnTo>
                    <a:lnTo>
                      <a:pt x="121" y="61"/>
                    </a:lnTo>
                    <a:lnTo>
                      <a:pt x="121" y="61"/>
                    </a:lnTo>
                    <a:lnTo>
                      <a:pt x="119" y="73"/>
                    </a:lnTo>
                    <a:lnTo>
                      <a:pt x="117" y="85"/>
                    </a:lnTo>
                    <a:lnTo>
                      <a:pt x="110" y="95"/>
                    </a:lnTo>
                    <a:lnTo>
                      <a:pt x="104" y="104"/>
                    </a:lnTo>
                    <a:lnTo>
                      <a:pt x="95" y="112"/>
                    </a:lnTo>
                    <a:lnTo>
                      <a:pt x="84" y="117"/>
                    </a:lnTo>
                    <a:lnTo>
                      <a:pt x="72" y="121"/>
                    </a:lnTo>
                    <a:lnTo>
                      <a:pt x="59" y="122"/>
                    </a:lnTo>
                    <a:lnTo>
                      <a:pt x="59" y="122"/>
                    </a:lnTo>
                    <a:lnTo>
                      <a:pt x="48" y="121"/>
                    </a:lnTo>
                    <a:lnTo>
                      <a:pt x="36" y="117"/>
                    </a:lnTo>
                    <a:lnTo>
                      <a:pt x="26" y="112"/>
                    </a:lnTo>
                    <a:lnTo>
                      <a:pt x="17" y="104"/>
                    </a:lnTo>
                    <a:lnTo>
                      <a:pt x="10" y="95"/>
                    </a:lnTo>
                    <a:lnTo>
                      <a:pt x="4" y="85"/>
                    </a:lnTo>
                    <a:lnTo>
                      <a:pt x="1" y="7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1" y="49"/>
                    </a:lnTo>
                    <a:lnTo>
                      <a:pt x="4" y="38"/>
                    </a:lnTo>
                    <a:lnTo>
                      <a:pt x="10" y="27"/>
                    </a:lnTo>
                    <a:lnTo>
                      <a:pt x="17" y="18"/>
                    </a:lnTo>
                    <a:lnTo>
                      <a:pt x="26" y="10"/>
                    </a:lnTo>
                    <a:lnTo>
                      <a:pt x="36" y="5"/>
                    </a:lnTo>
                    <a:lnTo>
                      <a:pt x="48" y="1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7221587" y="711178"/>
                <a:ext cx="1361024" cy="2226485"/>
                <a:chOff x="7221587" y="711178"/>
                <a:chExt cx="1361024" cy="2226485"/>
              </a:xfrm>
            </p:grpSpPr>
            <p:sp>
              <p:nvSpPr>
                <p:cNvPr id="46" name="Freeform 28"/>
                <p:cNvSpPr/>
                <p:nvPr/>
              </p:nvSpPr>
              <p:spPr bwMode="auto">
                <a:xfrm>
                  <a:off x="8524205" y="2870408"/>
                  <a:ext cx="58406" cy="67255"/>
                </a:xfrm>
                <a:custGeom>
                  <a:avLst/>
                  <a:gdLst>
                    <a:gd name="T0" fmla="*/ 100 w 100"/>
                    <a:gd name="T1" fmla="*/ 0 h 114"/>
                    <a:gd name="T2" fmla="*/ 100 w 100"/>
                    <a:gd name="T3" fmla="*/ 0 h 114"/>
                    <a:gd name="T4" fmla="*/ 49 w 100"/>
                    <a:gd name="T5" fmla="*/ 56 h 114"/>
                    <a:gd name="T6" fmla="*/ 0 w 100"/>
                    <a:gd name="T7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0" h="114">
                      <a:moveTo>
                        <a:pt x="100" y="0"/>
                      </a:moveTo>
                      <a:lnTo>
                        <a:pt x="100" y="0"/>
                      </a:lnTo>
                      <a:lnTo>
                        <a:pt x="49" y="56"/>
                      </a:lnTo>
                      <a:lnTo>
                        <a:pt x="0" y="114"/>
                      </a:lnTo>
                    </a:path>
                  </a:pathLst>
                </a:custGeom>
                <a:noFill/>
                <a:ln w="39688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1" name="Freeform 53"/>
                <p:cNvSpPr/>
                <p:nvPr/>
              </p:nvSpPr>
              <p:spPr bwMode="auto">
                <a:xfrm>
                  <a:off x="8529515" y="1781944"/>
                  <a:ext cx="46016" cy="46016"/>
                </a:xfrm>
                <a:custGeom>
                  <a:avLst/>
                  <a:gdLst>
                    <a:gd name="T0" fmla="*/ 39 w 78"/>
                    <a:gd name="T1" fmla="*/ 0 h 78"/>
                    <a:gd name="T2" fmla="*/ 39 w 78"/>
                    <a:gd name="T3" fmla="*/ 0 h 78"/>
                    <a:gd name="T4" fmla="*/ 47 w 78"/>
                    <a:gd name="T5" fmla="*/ 2 h 78"/>
                    <a:gd name="T6" fmla="*/ 55 w 78"/>
                    <a:gd name="T7" fmla="*/ 3 h 78"/>
                    <a:gd name="T8" fmla="*/ 62 w 78"/>
                    <a:gd name="T9" fmla="*/ 7 h 78"/>
                    <a:gd name="T10" fmla="*/ 67 w 78"/>
                    <a:gd name="T11" fmla="*/ 12 h 78"/>
                    <a:gd name="T12" fmla="*/ 72 w 78"/>
                    <a:gd name="T13" fmla="*/ 17 h 78"/>
                    <a:gd name="T14" fmla="*/ 76 w 78"/>
                    <a:gd name="T15" fmla="*/ 24 h 78"/>
                    <a:gd name="T16" fmla="*/ 77 w 78"/>
                    <a:gd name="T17" fmla="*/ 32 h 78"/>
                    <a:gd name="T18" fmla="*/ 78 w 78"/>
                    <a:gd name="T19" fmla="*/ 39 h 78"/>
                    <a:gd name="T20" fmla="*/ 78 w 78"/>
                    <a:gd name="T21" fmla="*/ 39 h 78"/>
                    <a:gd name="T22" fmla="*/ 77 w 78"/>
                    <a:gd name="T23" fmla="*/ 47 h 78"/>
                    <a:gd name="T24" fmla="*/ 76 w 78"/>
                    <a:gd name="T25" fmla="*/ 55 h 78"/>
                    <a:gd name="T26" fmla="*/ 72 w 78"/>
                    <a:gd name="T27" fmla="*/ 62 h 78"/>
                    <a:gd name="T28" fmla="*/ 67 w 78"/>
                    <a:gd name="T29" fmla="*/ 67 h 78"/>
                    <a:gd name="T30" fmla="*/ 62 w 78"/>
                    <a:gd name="T31" fmla="*/ 72 h 78"/>
                    <a:gd name="T32" fmla="*/ 55 w 78"/>
                    <a:gd name="T33" fmla="*/ 76 h 78"/>
                    <a:gd name="T34" fmla="*/ 47 w 78"/>
                    <a:gd name="T35" fmla="*/ 77 h 78"/>
                    <a:gd name="T36" fmla="*/ 39 w 78"/>
                    <a:gd name="T37" fmla="*/ 78 h 78"/>
                    <a:gd name="T38" fmla="*/ 39 w 78"/>
                    <a:gd name="T39" fmla="*/ 78 h 78"/>
                    <a:gd name="T40" fmla="*/ 32 w 78"/>
                    <a:gd name="T41" fmla="*/ 77 h 78"/>
                    <a:gd name="T42" fmla="*/ 24 w 78"/>
                    <a:gd name="T43" fmla="*/ 76 h 78"/>
                    <a:gd name="T44" fmla="*/ 17 w 78"/>
                    <a:gd name="T45" fmla="*/ 72 h 78"/>
                    <a:gd name="T46" fmla="*/ 12 w 78"/>
                    <a:gd name="T47" fmla="*/ 67 h 78"/>
                    <a:gd name="T48" fmla="*/ 7 w 78"/>
                    <a:gd name="T49" fmla="*/ 62 h 78"/>
                    <a:gd name="T50" fmla="*/ 3 w 78"/>
                    <a:gd name="T51" fmla="*/ 55 h 78"/>
                    <a:gd name="T52" fmla="*/ 0 w 78"/>
                    <a:gd name="T53" fmla="*/ 47 h 78"/>
                    <a:gd name="T54" fmla="*/ 0 w 78"/>
                    <a:gd name="T55" fmla="*/ 39 h 78"/>
                    <a:gd name="T56" fmla="*/ 0 w 78"/>
                    <a:gd name="T57" fmla="*/ 39 h 78"/>
                    <a:gd name="T58" fmla="*/ 0 w 78"/>
                    <a:gd name="T59" fmla="*/ 32 h 78"/>
                    <a:gd name="T60" fmla="*/ 3 w 78"/>
                    <a:gd name="T61" fmla="*/ 24 h 78"/>
                    <a:gd name="T62" fmla="*/ 7 w 78"/>
                    <a:gd name="T63" fmla="*/ 17 h 78"/>
                    <a:gd name="T64" fmla="*/ 12 w 78"/>
                    <a:gd name="T65" fmla="*/ 12 h 78"/>
                    <a:gd name="T66" fmla="*/ 17 w 78"/>
                    <a:gd name="T67" fmla="*/ 7 h 78"/>
                    <a:gd name="T68" fmla="*/ 24 w 78"/>
                    <a:gd name="T69" fmla="*/ 3 h 78"/>
                    <a:gd name="T70" fmla="*/ 32 w 78"/>
                    <a:gd name="T71" fmla="*/ 2 h 78"/>
                    <a:gd name="T72" fmla="*/ 39 w 78"/>
                    <a:gd name="T73" fmla="*/ 0 h 78"/>
                    <a:gd name="T74" fmla="*/ 39 w 78"/>
                    <a:gd name="T75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8" h="78">
                      <a:moveTo>
                        <a:pt x="39" y="0"/>
                      </a:moveTo>
                      <a:lnTo>
                        <a:pt x="39" y="0"/>
                      </a:lnTo>
                      <a:lnTo>
                        <a:pt x="47" y="2"/>
                      </a:lnTo>
                      <a:lnTo>
                        <a:pt x="55" y="3"/>
                      </a:lnTo>
                      <a:lnTo>
                        <a:pt x="62" y="7"/>
                      </a:lnTo>
                      <a:lnTo>
                        <a:pt x="67" y="12"/>
                      </a:lnTo>
                      <a:lnTo>
                        <a:pt x="72" y="17"/>
                      </a:lnTo>
                      <a:lnTo>
                        <a:pt x="76" y="24"/>
                      </a:lnTo>
                      <a:lnTo>
                        <a:pt x="77" y="32"/>
                      </a:lnTo>
                      <a:lnTo>
                        <a:pt x="78" y="39"/>
                      </a:lnTo>
                      <a:lnTo>
                        <a:pt x="78" y="39"/>
                      </a:lnTo>
                      <a:lnTo>
                        <a:pt x="77" y="47"/>
                      </a:lnTo>
                      <a:lnTo>
                        <a:pt x="76" y="55"/>
                      </a:lnTo>
                      <a:lnTo>
                        <a:pt x="72" y="62"/>
                      </a:lnTo>
                      <a:lnTo>
                        <a:pt x="67" y="67"/>
                      </a:lnTo>
                      <a:lnTo>
                        <a:pt x="62" y="72"/>
                      </a:lnTo>
                      <a:lnTo>
                        <a:pt x="55" y="76"/>
                      </a:lnTo>
                      <a:lnTo>
                        <a:pt x="47" y="77"/>
                      </a:lnTo>
                      <a:lnTo>
                        <a:pt x="39" y="78"/>
                      </a:lnTo>
                      <a:lnTo>
                        <a:pt x="39" y="78"/>
                      </a:lnTo>
                      <a:lnTo>
                        <a:pt x="32" y="77"/>
                      </a:lnTo>
                      <a:lnTo>
                        <a:pt x="24" y="76"/>
                      </a:lnTo>
                      <a:lnTo>
                        <a:pt x="17" y="72"/>
                      </a:lnTo>
                      <a:lnTo>
                        <a:pt x="12" y="67"/>
                      </a:lnTo>
                      <a:lnTo>
                        <a:pt x="7" y="62"/>
                      </a:lnTo>
                      <a:lnTo>
                        <a:pt x="3" y="55"/>
                      </a:lnTo>
                      <a:lnTo>
                        <a:pt x="0" y="47"/>
                      </a:lnTo>
                      <a:lnTo>
                        <a:pt x="0" y="39"/>
                      </a:lnTo>
                      <a:lnTo>
                        <a:pt x="0" y="39"/>
                      </a:lnTo>
                      <a:lnTo>
                        <a:pt x="0" y="32"/>
                      </a:lnTo>
                      <a:lnTo>
                        <a:pt x="3" y="24"/>
                      </a:lnTo>
                      <a:lnTo>
                        <a:pt x="7" y="17"/>
                      </a:lnTo>
                      <a:lnTo>
                        <a:pt x="12" y="12"/>
                      </a:lnTo>
                      <a:lnTo>
                        <a:pt x="17" y="7"/>
                      </a:lnTo>
                      <a:lnTo>
                        <a:pt x="24" y="3"/>
                      </a:lnTo>
                      <a:lnTo>
                        <a:pt x="32" y="2"/>
                      </a:lnTo>
                      <a:lnTo>
                        <a:pt x="39" y="0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2" name="Freeform 54"/>
                <p:cNvSpPr/>
                <p:nvPr/>
              </p:nvSpPr>
              <p:spPr bwMode="auto">
                <a:xfrm>
                  <a:off x="7713609" y="1093467"/>
                  <a:ext cx="166367" cy="189375"/>
                </a:xfrm>
                <a:custGeom>
                  <a:avLst/>
                  <a:gdLst>
                    <a:gd name="T0" fmla="*/ 261 w 281"/>
                    <a:gd name="T1" fmla="*/ 132 h 320"/>
                    <a:gd name="T2" fmla="*/ 269 w 281"/>
                    <a:gd name="T3" fmla="*/ 136 h 320"/>
                    <a:gd name="T4" fmla="*/ 280 w 281"/>
                    <a:gd name="T5" fmla="*/ 151 h 320"/>
                    <a:gd name="T6" fmla="*/ 281 w 281"/>
                    <a:gd name="T7" fmla="*/ 160 h 320"/>
                    <a:gd name="T8" fmla="*/ 276 w 281"/>
                    <a:gd name="T9" fmla="*/ 178 h 320"/>
                    <a:gd name="T10" fmla="*/ 261 w 281"/>
                    <a:gd name="T11" fmla="*/ 188 h 320"/>
                    <a:gd name="T12" fmla="*/ 170 w 281"/>
                    <a:gd name="T13" fmla="*/ 298 h 320"/>
                    <a:gd name="T14" fmla="*/ 168 w 281"/>
                    <a:gd name="T15" fmla="*/ 303 h 320"/>
                    <a:gd name="T16" fmla="*/ 162 w 281"/>
                    <a:gd name="T17" fmla="*/ 311 h 320"/>
                    <a:gd name="T18" fmla="*/ 155 w 281"/>
                    <a:gd name="T19" fmla="*/ 317 h 320"/>
                    <a:gd name="T20" fmla="*/ 146 w 281"/>
                    <a:gd name="T21" fmla="*/ 320 h 320"/>
                    <a:gd name="T22" fmla="*/ 140 w 281"/>
                    <a:gd name="T23" fmla="*/ 320 h 320"/>
                    <a:gd name="T24" fmla="*/ 131 w 281"/>
                    <a:gd name="T25" fmla="*/ 319 h 320"/>
                    <a:gd name="T26" fmla="*/ 122 w 281"/>
                    <a:gd name="T27" fmla="*/ 315 h 320"/>
                    <a:gd name="T28" fmla="*/ 116 w 281"/>
                    <a:gd name="T29" fmla="*/ 307 h 320"/>
                    <a:gd name="T30" fmla="*/ 112 w 281"/>
                    <a:gd name="T31" fmla="*/ 298 h 320"/>
                    <a:gd name="T32" fmla="*/ 21 w 281"/>
                    <a:gd name="T33" fmla="*/ 188 h 320"/>
                    <a:gd name="T34" fmla="*/ 11 w 281"/>
                    <a:gd name="T35" fmla="*/ 184 h 320"/>
                    <a:gd name="T36" fmla="*/ 1 w 281"/>
                    <a:gd name="T37" fmla="*/ 170 h 320"/>
                    <a:gd name="T38" fmla="*/ 0 w 281"/>
                    <a:gd name="T39" fmla="*/ 160 h 320"/>
                    <a:gd name="T40" fmla="*/ 6 w 281"/>
                    <a:gd name="T41" fmla="*/ 143 h 320"/>
                    <a:gd name="T42" fmla="*/ 21 w 281"/>
                    <a:gd name="T43" fmla="*/ 132 h 320"/>
                    <a:gd name="T44" fmla="*/ 112 w 281"/>
                    <a:gd name="T45" fmla="*/ 23 h 320"/>
                    <a:gd name="T46" fmla="*/ 113 w 281"/>
                    <a:gd name="T47" fmla="*/ 18 h 320"/>
                    <a:gd name="T48" fmla="*/ 118 w 281"/>
                    <a:gd name="T49" fmla="*/ 10 h 320"/>
                    <a:gd name="T50" fmla="*/ 126 w 281"/>
                    <a:gd name="T51" fmla="*/ 4 h 320"/>
                    <a:gd name="T52" fmla="*/ 135 w 281"/>
                    <a:gd name="T53" fmla="*/ 1 h 320"/>
                    <a:gd name="T54" fmla="*/ 140 w 281"/>
                    <a:gd name="T55" fmla="*/ 0 h 320"/>
                    <a:gd name="T56" fmla="*/ 151 w 281"/>
                    <a:gd name="T57" fmla="*/ 2 h 320"/>
                    <a:gd name="T58" fmla="*/ 160 w 281"/>
                    <a:gd name="T59" fmla="*/ 6 h 320"/>
                    <a:gd name="T60" fmla="*/ 166 w 281"/>
                    <a:gd name="T61" fmla="*/ 14 h 320"/>
                    <a:gd name="T62" fmla="*/ 170 w 281"/>
                    <a:gd name="T63" fmla="*/ 23 h 320"/>
                    <a:gd name="T64" fmla="*/ 192 w 281"/>
                    <a:gd name="T65" fmla="*/ 106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81" h="320">
                      <a:moveTo>
                        <a:pt x="192" y="106"/>
                      </a:moveTo>
                      <a:lnTo>
                        <a:pt x="261" y="132"/>
                      </a:lnTo>
                      <a:lnTo>
                        <a:pt x="261" y="132"/>
                      </a:lnTo>
                      <a:lnTo>
                        <a:pt x="269" y="136"/>
                      </a:lnTo>
                      <a:lnTo>
                        <a:pt x="276" y="143"/>
                      </a:lnTo>
                      <a:lnTo>
                        <a:pt x="280" y="151"/>
                      </a:lnTo>
                      <a:lnTo>
                        <a:pt x="281" y="160"/>
                      </a:lnTo>
                      <a:lnTo>
                        <a:pt x="281" y="160"/>
                      </a:lnTo>
                      <a:lnTo>
                        <a:pt x="280" y="170"/>
                      </a:lnTo>
                      <a:lnTo>
                        <a:pt x="276" y="178"/>
                      </a:lnTo>
                      <a:lnTo>
                        <a:pt x="269" y="184"/>
                      </a:lnTo>
                      <a:lnTo>
                        <a:pt x="261" y="188"/>
                      </a:lnTo>
                      <a:lnTo>
                        <a:pt x="192" y="214"/>
                      </a:lnTo>
                      <a:lnTo>
                        <a:pt x="170" y="298"/>
                      </a:lnTo>
                      <a:lnTo>
                        <a:pt x="170" y="298"/>
                      </a:lnTo>
                      <a:lnTo>
                        <a:pt x="168" y="303"/>
                      </a:lnTo>
                      <a:lnTo>
                        <a:pt x="166" y="307"/>
                      </a:lnTo>
                      <a:lnTo>
                        <a:pt x="162" y="311"/>
                      </a:lnTo>
                      <a:lnTo>
                        <a:pt x="160" y="315"/>
                      </a:lnTo>
                      <a:lnTo>
                        <a:pt x="155" y="317"/>
                      </a:lnTo>
                      <a:lnTo>
                        <a:pt x="151" y="319"/>
                      </a:lnTo>
                      <a:lnTo>
                        <a:pt x="146" y="320"/>
                      </a:lnTo>
                      <a:lnTo>
                        <a:pt x="140" y="320"/>
                      </a:lnTo>
                      <a:lnTo>
                        <a:pt x="140" y="320"/>
                      </a:lnTo>
                      <a:lnTo>
                        <a:pt x="135" y="320"/>
                      </a:lnTo>
                      <a:lnTo>
                        <a:pt x="131" y="319"/>
                      </a:lnTo>
                      <a:lnTo>
                        <a:pt x="126" y="317"/>
                      </a:lnTo>
                      <a:lnTo>
                        <a:pt x="122" y="315"/>
                      </a:lnTo>
                      <a:lnTo>
                        <a:pt x="118" y="311"/>
                      </a:lnTo>
                      <a:lnTo>
                        <a:pt x="116" y="307"/>
                      </a:lnTo>
                      <a:lnTo>
                        <a:pt x="113" y="303"/>
                      </a:lnTo>
                      <a:lnTo>
                        <a:pt x="112" y="298"/>
                      </a:lnTo>
                      <a:lnTo>
                        <a:pt x="90" y="214"/>
                      </a:lnTo>
                      <a:lnTo>
                        <a:pt x="21" y="188"/>
                      </a:lnTo>
                      <a:lnTo>
                        <a:pt x="21" y="188"/>
                      </a:lnTo>
                      <a:lnTo>
                        <a:pt x="11" y="184"/>
                      </a:lnTo>
                      <a:lnTo>
                        <a:pt x="6" y="178"/>
                      </a:lnTo>
                      <a:lnTo>
                        <a:pt x="1" y="170"/>
                      </a:lnTo>
                      <a:lnTo>
                        <a:pt x="0" y="160"/>
                      </a:lnTo>
                      <a:lnTo>
                        <a:pt x="0" y="160"/>
                      </a:lnTo>
                      <a:lnTo>
                        <a:pt x="1" y="151"/>
                      </a:lnTo>
                      <a:lnTo>
                        <a:pt x="6" y="143"/>
                      </a:lnTo>
                      <a:lnTo>
                        <a:pt x="11" y="136"/>
                      </a:lnTo>
                      <a:lnTo>
                        <a:pt x="21" y="132"/>
                      </a:lnTo>
                      <a:lnTo>
                        <a:pt x="90" y="106"/>
                      </a:lnTo>
                      <a:lnTo>
                        <a:pt x="112" y="23"/>
                      </a:lnTo>
                      <a:lnTo>
                        <a:pt x="112" y="23"/>
                      </a:lnTo>
                      <a:lnTo>
                        <a:pt x="113" y="18"/>
                      </a:lnTo>
                      <a:lnTo>
                        <a:pt x="116" y="14"/>
                      </a:lnTo>
                      <a:lnTo>
                        <a:pt x="118" y="10"/>
                      </a:lnTo>
                      <a:lnTo>
                        <a:pt x="122" y="6"/>
                      </a:lnTo>
                      <a:lnTo>
                        <a:pt x="126" y="4"/>
                      </a:lnTo>
                      <a:lnTo>
                        <a:pt x="131" y="2"/>
                      </a:lnTo>
                      <a:lnTo>
                        <a:pt x="135" y="1"/>
                      </a:lnTo>
                      <a:lnTo>
                        <a:pt x="140" y="0"/>
                      </a:lnTo>
                      <a:lnTo>
                        <a:pt x="140" y="0"/>
                      </a:lnTo>
                      <a:lnTo>
                        <a:pt x="146" y="1"/>
                      </a:lnTo>
                      <a:lnTo>
                        <a:pt x="151" y="2"/>
                      </a:lnTo>
                      <a:lnTo>
                        <a:pt x="155" y="4"/>
                      </a:lnTo>
                      <a:lnTo>
                        <a:pt x="160" y="6"/>
                      </a:lnTo>
                      <a:lnTo>
                        <a:pt x="162" y="10"/>
                      </a:lnTo>
                      <a:lnTo>
                        <a:pt x="166" y="14"/>
                      </a:lnTo>
                      <a:lnTo>
                        <a:pt x="168" y="18"/>
                      </a:lnTo>
                      <a:lnTo>
                        <a:pt x="170" y="23"/>
                      </a:lnTo>
                      <a:lnTo>
                        <a:pt x="192" y="106"/>
                      </a:lnTo>
                      <a:lnTo>
                        <a:pt x="192" y="10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3" name="Freeform 55"/>
                <p:cNvSpPr/>
                <p:nvPr/>
              </p:nvSpPr>
              <p:spPr bwMode="auto">
                <a:xfrm>
                  <a:off x="7618037" y="1670442"/>
                  <a:ext cx="23009" cy="23009"/>
                </a:xfrm>
                <a:custGeom>
                  <a:avLst/>
                  <a:gdLst>
                    <a:gd name="T0" fmla="*/ 20 w 39"/>
                    <a:gd name="T1" fmla="*/ 0 h 39"/>
                    <a:gd name="T2" fmla="*/ 20 w 39"/>
                    <a:gd name="T3" fmla="*/ 0 h 39"/>
                    <a:gd name="T4" fmla="*/ 24 w 39"/>
                    <a:gd name="T5" fmla="*/ 0 h 39"/>
                    <a:gd name="T6" fmla="*/ 28 w 39"/>
                    <a:gd name="T7" fmla="*/ 1 h 39"/>
                    <a:gd name="T8" fmla="*/ 34 w 39"/>
                    <a:gd name="T9" fmla="*/ 5 h 39"/>
                    <a:gd name="T10" fmla="*/ 38 w 39"/>
                    <a:gd name="T11" fmla="*/ 11 h 39"/>
                    <a:gd name="T12" fmla="*/ 39 w 39"/>
                    <a:gd name="T13" fmla="*/ 15 h 39"/>
                    <a:gd name="T14" fmla="*/ 39 w 39"/>
                    <a:gd name="T15" fmla="*/ 19 h 39"/>
                    <a:gd name="T16" fmla="*/ 39 w 39"/>
                    <a:gd name="T17" fmla="*/ 19 h 39"/>
                    <a:gd name="T18" fmla="*/ 39 w 39"/>
                    <a:gd name="T19" fmla="*/ 23 h 39"/>
                    <a:gd name="T20" fmla="*/ 38 w 39"/>
                    <a:gd name="T21" fmla="*/ 26 h 39"/>
                    <a:gd name="T22" fmla="*/ 34 w 39"/>
                    <a:gd name="T23" fmla="*/ 32 h 39"/>
                    <a:gd name="T24" fmla="*/ 28 w 39"/>
                    <a:gd name="T25" fmla="*/ 36 h 39"/>
                    <a:gd name="T26" fmla="*/ 24 w 39"/>
                    <a:gd name="T27" fmla="*/ 37 h 39"/>
                    <a:gd name="T28" fmla="*/ 20 w 39"/>
                    <a:gd name="T29" fmla="*/ 39 h 39"/>
                    <a:gd name="T30" fmla="*/ 20 w 39"/>
                    <a:gd name="T31" fmla="*/ 39 h 39"/>
                    <a:gd name="T32" fmla="*/ 16 w 39"/>
                    <a:gd name="T33" fmla="*/ 37 h 39"/>
                    <a:gd name="T34" fmla="*/ 12 w 39"/>
                    <a:gd name="T35" fmla="*/ 36 h 39"/>
                    <a:gd name="T36" fmla="*/ 7 w 39"/>
                    <a:gd name="T37" fmla="*/ 32 h 39"/>
                    <a:gd name="T38" fmla="*/ 2 w 39"/>
                    <a:gd name="T39" fmla="*/ 26 h 39"/>
                    <a:gd name="T40" fmla="*/ 2 w 39"/>
                    <a:gd name="T41" fmla="*/ 23 h 39"/>
                    <a:gd name="T42" fmla="*/ 0 w 39"/>
                    <a:gd name="T43" fmla="*/ 19 h 39"/>
                    <a:gd name="T44" fmla="*/ 0 w 39"/>
                    <a:gd name="T45" fmla="*/ 19 h 39"/>
                    <a:gd name="T46" fmla="*/ 2 w 39"/>
                    <a:gd name="T47" fmla="*/ 15 h 39"/>
                    <a:gd name="T48" fmla="*/ 2 w 39"/>
                    <a:gd name="T49" fmla="*/ 11 h 39"/>
                    <a:gd name="T50" fmla="*/ 7 w 39"/>
                    <a:gd name="T51" fmla="*/ 5 h 39"/>
                    <a:gd name="T52" fmla="*/ 12 w 39"/>
                    <a:gd name="T53" fmla="*/ 1 h 39"/>
                    <a:gd name="T54" fmla="*/ 16 w 39"/>
                    <a:gd name="T55" fmla="*/ 0 h 39"/>
                    <a:gd name="T56" fmla="*/ 20 w 39"/>
                    <a:gd name="T57" fmla="*/ 0 h 39"/>
                    <a:gd name="T58" fmla="*/ 20 w 39"/>
                    <a:gd name="T5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9" h="39">
                      <a:moveTo>
                        <a:pt x="20" y="0"/>
                      </a:moveTo>
                      <a:lnTo>
                        <a:pt x="20" y="0"/>
                      </a:lnTo>
                      <a:lnTo>
                        <a:pt x="24" y="0"/>
                      </a:lnTo>
                      <a:lnTo>
                        <a:pt x="28" y="1"/>
                      </a:lnTo>
                      <a:lnTo>
                        <a:pt x="34" y="5"/>
                      </a:lnTo>
                      <a:lnTo>
                        <a:pt x="38" y="11"/>
                      </a:lnTo>
                      <a:lnTo>
                        <a:pt x="39" y="15"/>
                      </a:lnTo>
                      <a:lnTo>
                        <a:pt x="39" y="19"/>
                      </a:lnTo>
                      <a:lnTo>
                        <a:pt x="39" y="19"/>
                      </a:lnTo>
                      <a:lnTo>
                        <a:pt x="39" y="23"/>
                      </a:lnTo>
                      <a:lnTo>
                        <a:pt x="38" y="26"/>
                      </a:lnTo>
                      <a:lnTo>
                        <a:pt x="34" y="32"/>
                      </a:lnTo>
                      <a:lnTo>
                        <a:pt x="28" y="36"/>
                      </a:lnTo>
                      <a:lnTo>
                        <a:pt x="24" y="37"/>
                      </a:lnTo>
                      <a:lnTo>
                        <a:pt x="20" y="39"/>
                      </a:lnTo>
                      <a:lnTo>
                        <a:pt x="20" y="39"/>
                      </a:lnTo>
                      <a:lnTo>
                        <a:pt x="16" y="37"/>
                      </a:lnTo>
                      <a:lnTo>
                        <a:pt x="12" y="36"/>
                      </a:lnTo>
                      <a:lnTo>
                        <a:pt x="7" y="32"/>
                      </a:lnTo>
                      <a:lnTo>
                        <a:pt x="2" y="26"/>
                      </a:lnTo>
                      <a:lnTo>
                        <a:pt x="2" y="23"/>
                      </a:lnTo>
                      <a:lnTo>
                        <a:pt x="0" y="19"/>
                      </a:lnTo>
                      <a:lnTo>
                        <a:pt x="0" y="19"/>
                      </a:lnTo>
                      <a:lnTo>
                        <a:pt x="2" y="15"/>
                      </a:lnTo>
                      <a:lnTo>
                        <a:pt x="2" y="11"/>
                      </a:lnTo>
                      <a:lnTo>
                        <a:pt x="7" y="5"/>
                      </a:lnTo>
                      <a:lnTo>
                        <a:pt x="12" y="1"/>
                      </a:lnTo>
                      <a:lnTo>
                        <a:pt x="16" y="0"/>
                      </a:lnTo>
                      <a:lnTo>
                        <a:pt x="20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4" name="Freeform 56"/>
                <p:cNvSpPr/>
                <p:nvPr/>
              </p:nvSpPr>
              <p:spPr bwMode="auto">
                <a:xfrm>
                  <a:off x="8196781" y="2427943"/>
                  <a:ext cx="46016" cy="47787"/>
                </a:xfrm>
                <a:custGeom>
                  <a:avLst/>
                  <a:gdLst>
                    <a:gd name="T0" fmla="*/ 39 w 78"/>
                    <a:gd name="T1" fmla="*/ 0 h 79"/>
                    <a:gd name="T2" fmla="*/ 39 w 78"/>
                    <a:gd name="T3" fmla="*/ 0 h 79"/>
                    <a:gd name="T4" fmla="*/ 47 w 78"/>
                    <a:gd name="T5" fmla="*/ 0 h 79"/>
                    <a:gd name="T6" fmla="*/ 55 w 78"/>
                    <a:gd name="T7" fmla="*/ 3 h 79"/>
                    <a:gd name="T8" fmla="*/ 61 w 78"/>
                    <a:gd name="T9" fmla="*/ 7 h 79"/>
                    <a:gd name="T10" fmla="*/ 67 w 78"/>
                    <a:gd name="T11" fmla="*/ 11 h 79"/>
                    <a:gd name="T12" fmla="*/ 72 w 78"/>
                    <a:gd name="T13" fmla="*/ 17 h 79"/>
                    <a:gd name="T14" fmla="*/ 76 w 78"/>
                    <a:gd name="T15" fmla="*/ 24 h 79"/>
                    <a:gd name="T16" fmla="*/ 77 w 78"/>
                    <a:gd name="T17" fmla="*/ 32 h 79"/>
                    <a:gd name="T18" fmla="*/ 78 w 78"/>
                    <a:gd name="T19" fmla="*/ 39 h 79"/>
                    <a:gd name="T20" fmla="*/ 78 w 78"/>
                    <a:gd name="T21" fmla="*/ 39 h 79"/>
                    <a:gd name="T22" fmla="*/ 77 w 78"/>
                    <a:gd name="T23" fmla="*/ 47 h 79"/>
                    <a:gd name="T24" fmla="*/ 76 w 78"/>
                    <a:gd name="T25" fmla="*/ 54 h 79"/>
                    <a:gd name="T26" fmla="*/ 72 w 78"/>
                    <a:gd name="T27" fmla="*/ 60 h 79"/>
                    <a:gd name="T28" fmla="*/ 67 w 78"/>
                    <a:gd name="T29" fmla="*/ 67 h 79"/>
                    <a:gd name="T30" fmla="*/ 61 w 78"/>
                    <a:gd name="T31" fmla="*/ 71 h 79"/>
                    <a:gd name="T32" fmla="*/ 55 w 78"/>
                    <a:gd name="T33" fmla="*/ 75 h 79"/>
                    <a:gd name="T34" fmla="*/ 47 w 78"/>
                    <a:gd name="T35" fmla="*/ 77 h 79"/>
                    <a:gd name="T36" fmla="*/ 39 w 78"/>
                    <a:gd name="T37" fmla="*/ 79 h 79"/>
                    <a:gd name="T38" fmla="*/ 39 w 78"/>
                    <a:gd name="T39" fmla="*/ 79 h 79"/>
                    <a:gd name="T40" fmla="*/ 32 w 78"/>
                    <a:gd name="T41" fmla="*/ 77 h 79"/>
                    <a:gd name="T42" fmla="*/ 24 w 78"/>
                    <a:gd name="T43" fmla="*/ 75 h 79"/>
                    <a:gd name="T44" fmla="*/ 17 w 78"/>
                    <a:gd name="T45" fmla="*/ 71 h 79"/>
                    <a:gd name="T46" fmla="*/ 12 w 78"/>
                    <a:gd name="T47" fmla="*/ 67 h 79"/>
                    <a:gd name="T48" fmla="*/ 7 w 78"/>
                    <a:gd name="T49" fmla="*/ 60 h 79"/>
                    <a:gd name="T50" fmla="*/ 3 w 78"/>
                    <a:gd name="T51" fmla="*/ 54 h 79"/>
                    <a:gd name="T52" fmla="*/ 2 w 78"/>
                    <a:gd name="T53" fmla="*/ 47 h 79"/>
                    <a:gd name="T54" fmla="*/ 0 w 78"/>
                    <a:gd name="T55" fmla="*/ 39 h 79"/>
                    <a:gd name="T56" fmla="*/ 0 w 78"/>
                    <a:gd name="T57" fmla="*/ 39 h 79"/>
                    <a:gd name="T58" fmla="*/ 2 w 78"/>
                    <a:gd name="T59" fmla="*/ 32 h 79"/>
                    <a:gd name="T60" fmla="*/ 3 w 78"/>
                    <a:gd name="T61" fmla="*/ 24 h 79"/>
                    <a:gd name="T62" fmla="*/ 7 w 78"/>
                    <a:gd name="T63" fmla="*/ 17 h 79"/>
                    <a:gd name="T64" fmla="*/ 12 w 78"/>
                    <a:gd name="T65" fmla="*/ 11 h 79"/>
                    <a:gd name="T66" fmla="*/ 17 w 78"/>
                    <a:gd name="T67" fmla="*/ 7 h 79"/>
                    <a:gd name="T68" fmla="*/ 24 w 78"/>
                    <a:gd name="T69" fmla="*/ 3 h 79"/>
                    <a:gd name="T70" fmla="*/ 32 w 78"/>
                    <a:gd name="T71" fmla="*/ 0 h 79"/>
                    <a:gd name="T72" fmla="*/ 39 w 78"/>
                    <a:gd name="T73" fmla="*/ 0 h 79"/>
                    <a:gd name="T74" fmla="*/ 39 w 78"/>
                    <a:gd name="T75" fmla="*/ 0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8" h="79">
                      <a:moveTo>
                        <a:pt x="39" y="0"/>
                      </a:moveTo>
                      <a:lnTo>
                        <a:pt x="39" y="0"/>
                      </a:lnTo>
                      <a:lnTo>
                        <a:pt x="47" y="0"/>
                      </a:lnTo>
                      <a:lnTo>
                        <a:pt x="55" y="3"/>
                      </a:lnTo>
                      <a:lnTo>
                        <a:pt x="61" y="7"/>
                      </a:lnTo>
                      <a:lnTo>
                        <a:pt x="67" y="11"/>
                      </a:lnTo>
                      <a:lnTo>
                        <a:pt x="72" y="17"/>
                      </a:lnTo>
                      <a:lnTo>
                        <a:pt x="76" y="24"/>
                      </a:lnTo>
                      <a:lnTo>
                        <a:pt x="77" y="32"/>
                      </a:lnTo>
                      <a:lnTo>
                        <a:pt x="78" y="39"/>
                      </a:lnTo>
                      <a:lnTo>
                        <a:pt x="78" y="39"/>
                      </a:lnTo>
                      <a:lnTo>
                        <a:pt x="77" y="47"/>
                      </a:lnTo>
                      <a:lnTo>
                        <a:pt x="76" y="54"/>
                      </a:lnTo>
                      <a:lnTo>
                        <a:pt x="72" y="60"/>
                      </a:lnTo>
                      <a:lnTo>
                        <a:pt x="67" y="67"/>
                      </a:lnTo>
                      <a:lnTo>
                        <a:pt x="61" y="71"/>
                      </a:lnTo>
                      <a:lnTo>
                        <a:pt x="55" y="75"/>
                      </a:lnTo>
                      <a:lnTo>
                        <a:pt x="47" y="77"/>
                      </a:lnTo>
                      <a:lnTo>
                        <a:pt x="39" y="79"/>
                      </a:lnTo>
                      <a:lnTo>
                        <a:pt x="39" y="79"/>
                      </a:lnTo>
                      <a:lnTo>
                        <a:pt x="32" y="77"/>
                      </a:lnTo>
                      <a:lnTo>
                        <a:pt x="24" y="75"/>
                      </a:lnTo>
                      <a:lnTo>
                        <a:pt x="17" y="71"/>
                      </a:lnTo>
                      <a:lnTo>
                        <a:pt x="12" y="67"/>
                      </a:lnTo>
                      <a:lnTo>
                        <a:pt x="7" y="60"/>
                      </a:lnTo>
                      <a:lnTo>
                        <a:pt x="3" y="54"/>
                      </a:lnTo>
                      <a:lnTo>
                        <a:pt x="2" y="47"/>
                      </a:lnTo>
                      <a:lnTo>
                        <a:pt x="0" y="39"/>
                      </a:lnTo>
                      <a:lnTo>
                        <a:pt x="0" y="39"/>
                      </a:lnTo>
                      <a:lnTo>
                        <a:pt x="2" y="32"/>
                      </a:lnTo>
                      <a:lnTo>
                        <a:pt x="3" y="24"/>
                      </a:lnTo>
                      <a:lnTo>
                        <a:pt x="7" y="17"/>
                      </a:lnTo>
                      <a:lnTo>
                        <a:pt x="12" y="11"/>
                      </a:lnTo>
                      <a:lnTo>
                        <a:pt x="17" y="7"/>
                      </a:lnTo>
                      <a:lnTo>
                        <a:pt x="24" y="3"/>
                      </a:lnTo>
                      <a:lnTo>
                        <a:pt x="32" y="0"/>
                      </a:lnTo>
                      <a:lnTo>
                        <a:pt x="39" y="0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5" name="Freeform 57"/>
                <p:cNvSpPr/>
                <p:nvPr/>
              </p:nvSpPr>
              <p:spPr bwMode="auto">
                <a:xfrm>
                  <a:off x="7221587" y="2144765"/>
                  <a:ext cx="72565" cy="70794"/>
                </a:xfrm>
                <a:custGeom>
                  <a:avLst/>
                  <a:gdLst>
                    <a:gd name="T0" fmla="*/ 61 w 122"/>
                    <a:gd name="T1" fmla="*/ 0 h 121"/>
                    <a:gd name="T2" fmla="*/ 61 w 122"/>
                    <a:gd name="T3" fmla="*/ 0 h 121"/>
                    <a:gd name="T4" fmla="*/ 73 w 122"/>
                    <a:gd name="T5" fmla="*/ 1 h 121"/>
                    <a:gd name="T6" fmla="*/ 84 w 122"/>
                    <a:gd name="T7" fmla="*/ 4 h 121"/>
                    <a:gd name="T8" fmla="*/ 95 w 122"/>
                    <a:gd name="T9" fmla="*/ 10 h 121"/>
                    <a:gd name="T10" fmla="*/ 104 w 122"/>
                    <a:gd name="T11" fmla="*/ 17 h 121"/>
                    <a:gd name="T12" fmla="*/ 112 w 122"/>
                    <a:gd name="T13" fmla="*/ 26 h 121"/>
                    <a:gd name="T14" fmla="*/ 117 w 122"/>
                    <a:gd name="T15" fmla="*/ 36 h 121"/>
                    <a:gd name="T16" fmla="*/ 121 w 122"/>
                    <a:gd name="T17" fmla="*/ 48 h 121"/>
                    <a:gd name="T18" fmla="*/ 122 w 122"/>
                    <a:gd name="T19" fmla="*/ 60 h 121"/>
                    <a:gd name="T20" fmla="*/ 122 w 122"/>
                    <a:gd name="T21" fmla="*/ 60 h 121"/>
                    <a:gd name="T22" fmla="*/ 121 w 122"/>
                    <a:gd name="T23" fmla="*/ 73 h 121"/>
                    <a:gd name="T24" fmla="*/ 117 w 122"/>
                    <a:gd name="T25" fmla="*/ 84 h 121"/>
                    <a:gd name="T26" fmla="*/ 112 w 122"/>
                    <a:gd name="T27" fmla="*/ 95 h 121"/>
                    <a:gd name="T28" fmla="*/ 104 w 122"/>
                    <a:gd name="T29" fmla="*/ 104 h 121"/>
                    <a:gd name="T30" fmla="*/ 95 w 122"/>
                    <a:gd name="T31" fmla="*/ 110 h 121"/>
                    <a:gd name="T32" fmla="*/ 84 w 122"/>
                    <a:gd name="T33" fmla="*/ 117 h 121"/>
                    <a:gd name="T34" fmla="*/ 73 w 122"/>
                    <a:gd name="T35" fmla="*/ 120 h 121"/>
                    <a:gd name="T36" fmla="*/ 61 w 122"/>
                    <a:gd name="T37" fmla="*/ 121 h 121"/>
                    <a:gd name="T38" fmla="*/ 61 w 122"/>
                    <a:gd name="T39" fmla="*/ 121 h 121"/>
                    <a:gd name="T40" fmla="*/ 48 w 122"/>
                    <a:gd name="T41" fmla="*/ 120 h 121"/>
                    <a:gd name="T42" fmla="*/ 38 w 122"/>
                    <a:gd name="T43" fmla="*/ 117 h 121"/>
                    <a:gd name="T44" fmla="*/ 27 w 122"/>
                    <a:gd name="T45" fmla="*/ 110 h 121"/>
                    <a:gd name="T46" fmla="*/ 18 w 122"/>
                    <a:gd name="T47" fmla="*/ 104 h 121"/>
                    <a:gd name="T48" fmla="*/ 10 w 122"/>
                    <a:gd name="T49" fmla="*/ 95 h 121"/>
                    <a:gd name="T50" fmla="*/ 5 w 122"/>
                    <a:gd name="T51" fmla="*/ 84 h 121"/>
                    <a:gd name="T52" fmla="*/ 1 w 122"/>
                    <a:gd name="T53" fmla="*/ 73 h 121"/>
                    <a:gd name="T54" fmla="*/ 0 w 122"/>
                    <a:gd name="T55" fmla="*/ 60 h 121"/>
                    <a:gd name="T56" fmla="*/ 0 w 122"/>
                    <a:gd name="T57" fmla="*/ 60 h 121"/>
                    <a:gd name="T58" fmla="*/ 1 w 122"/>
                    <a:gd name="T59" fmla="*/ 48 h 121"/>
                    <a:gd name="T60" fmla="*/ 5 w 122"/>
                    <a:gd name="T61" fmla="*/ 36 h 121"/>
                    <a:gd name="T62" fmla="*/ 10 w 122"/>
                    <a:gd name="T63" fmla="*/ 26 h 121"/>
                    <a:gd name="T64" fmla="*/ 18 w 122"/>
                    <a:gd name="T65" fmla="*/ 17 h 121"/>
                    <a:gd name="T66" fmla="*/ 27 w 122"/>
                    <a:gd name="T67" fmla="*/ 10 h 121"/>
                    <a:gd name="T68" fmla="*/ 38 w 122"/>
                    <a:gd name="T69" fmla="*/ 4 h 121"/>
                    <a:gd name="T70" fmla="*/ 48 w 122"/>
                    <a:gd name="T71" fmla="*/ 1 h 121"/>
                    <a:gd name="T72" fmla="*/ 61 w 122"/>
                    <a:gd name="T73" fmla="*/ 0 h 121"/>
                    <a:gd name="T74" fmla="*/ 61 w 122"/>
                    <a:gd name="T75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22" h="121">
                      <a:moveTo>
                        <a:pt x="61" y="0"/>
                      </a:moveTo>
                      <a:lnTo>
                        <a:pt x="61" y="0"/>
                      </a:lnTo>
                      <a:lnTo>
                        <a:pt x="73" y="1"/>
                      </a:lnTo>
                      <a:lnTo>
                        <a:pt x="84" y="4"/>
                      </a:lnTo>
                      <a:lnTo>
                        <a:pt x="95" y="10"/>
                      </a:lnTo>
                      <a:lnTo>
                        <a:pt x="104" y="17"/>
                      </a:lnTo>
                      <a:lnTo>
                        <a:pt x="112" y="26"/>
                      </a:lnTo>
                      <a:lnTo>
                        <a:pt x="117" y="36"/>
                      </a:lnTo>
                      <a:lnTo>
                        <a:pt x="121" y="48"/>
                      </a:lnTo>
                      <a:lnTo>
                        <a:pt x="122" y="60"/>
                      </a:lnTo>
                      <a:lnTo>
                        <a:pt x="122" y="60"/>
                      </a:lnTo>
                      <a:lnTo>
                        <a:pt x="121" y="73"/>
                      </a:lnTo>
                      <a:lnTo>
                        <a:pt x="117" y="84"/>
                      </a:lnTo>
                      <a:lnTo>
                        <a:pt x="112" y="95"/>
                      </a:lnTo>
                      <a:lnTo>
                        <a:pt x="104" y="104"/>
                      </a:lnTo>
                      <a:lnTo>
                        <a:pt x="95" y="110"/>
                      </a:lnTo>
                      <a:lnTo>
                        <a:pt x="84" y="117"/>
                      </a:lnTo>
                      <a:lnTo>
                        <a:pt x="73" y="120"/>
                      </a:lnTo>
                      <a:lnTo>
                        <a:pt x="61" y="121"/>
                      </a:lnTo>
                      <a:lnTo>
                        <a:pt x="61" y="121"/>
                      </a:lnTo>
                      <a:lnTo>
                        <a:pt x="48" y="120"/>
                      </a:lnTo>
                      <a:lnTo>
                        <a:pt x="38" y="117"/>
                      </a:lnTo>
                      <a:lnTo>
                        <a:pt x="27" y="110"/>
                      </a:lnTo>
                      <a:lnTo>
                        <a:pt x="18" y="104"/>
                      </a:lnTo>
                      <a:lnTo>
                        <a:pt x="10" y="95"/>
                      </a:lnTo>
                      <a:lnTo>
                        <a:pt x="5" y="84"/>
                      </a:lnTo>
                      <a:lnTo>
                        <a:pt x="1" y="73"/>
                      </a:lnTo>
                      <a:lnTo>
                        <a:pt x="0" y="60"/>
                      </a:lnTo>
                      <a:lnTo>
                        <a:pt x="0" y="60"/>
                      </a:lnTo>
                      <a:lnTo>
                        <a:pt x="1" y="48"/>
                      </a:lnTo>
                      <a:lnTo>
                        <a:pt x="5" y="36"/>
                      </a:lnTo>
                      <a:lnTo>
                        <a:pt x="10" y="26"/>
                      </a:lnTo>
                      <a:lnTo>
                        <a:pt x="18" y="17"/>
                      </a:lnTo>
                      <a:lnTo>
                        <a:pt x="27" y="10"/>
                      </a:lnTo>
                      <a:lnTo>
                        <a:pt x="38" y="4"/>
                      </a:lnTo>
                      <a:lnTo>
                        <a:pt x="48" y="1"/>
                      </a:lnTo>
                      <a:lnTo>
                        <a:pt x="61" y="0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6" name="Freeform 58"/>
                <p:cNvSpPr/>
                <p:nvPr/>
              </p:nvSpPr>
              <p:spPr bwMode="auto">
                <a:xfrm>
                  <a:off x="8150764" y="1930612"/>
                  <a:ext cx="23009" cy="23009"/>
                </a:xfrm>
                <a:custGeom>
                  <a:avLst/>
                  <a:gdLst>
                    <a:gd name="T0" fmla="*/ 19 w 39"/>
                    <a:gd name="T1" fmla="*/ 0 h 39"/>
                    <a:gd name="T2" fmla="*/ 19 w 39"/>
                    <a:gd name="T3" fmla="*/ 0 h 39"/>
                    <a:gd name="T4" fmla="*/ 23 w 39"/>
                    <a:gd name="T5" fmla="*/ 0 h 39"/>
                    <a:gd name="T6" fmla="*/ 27 w 39"/>
                    <a:gd name="T7" fmla="*/ 1 h 39"/>
                    <a:gd name="T8" fmla="*/ 32 w 39"/>
                    <a:gd name="T9" fmla="*/ 5 h 39"/>
                    <a:gd name="T10" fmla="*/ 37 w 39"/>
                    <a:gd name="T11" fmla="*/ 11 h 39"/>
                    <a:gd name="T12" fmla="*/ 37 w 39"/>
                    <a:gd name="T13" fmla="*/ 15 h 39"/>
                    <a:gd name="T14" fmla="*/ 39 w 39"/>
                    <a:gd name="T15" fmla="*/ 19 h 39"/>
                    <a:gd name="T16" fmla="*/ 39 w 39"/>
                    <a:gd name="T17" fmla="*/ 19 h 39"/>
                    <a:gd name="T18" fmla="*/ 37 w 39"/>
                    <a:gd name="T19" fmla="*/ 23 h 39"/>
                    <a:gd name="T20" fmla="*/ 37 w 39"/>
                    <a:gd name="T21" fmla="*/ 27 h 39"/>
                    <a:gd name="T22" fmla="*/ 32 w 39"/>
                    <a:gd name="T23" fmla="*/ 32 h 39"/>
                    <a:gd name="T24" fmla="*/ 27 w 39"/>
                    <a:gd name="T25" fmla="*/ 37 h 39"/>
                    <a:gd name="T26" fmla="*/ 23 w 39"/>
                    <a:gd name="T27" fmla="*/ 37 h 39"/>
                    <a:gd name="T28" fmla="*/ 19 w 39"/>
                    <a:gd name="T29" fmla="*/ 39 h 39"/>
                    <a:gd name="T30" fmla="*/ 19 w 39"/>
                    <a:gd name="T31" fmla="*/ 39 h 39"/>
                    <a:gd name="T32" fmla="*/ 15 w 39"/>
                    <a:gd name="T33" fmla="*/ 37 h 39"/>
                    <a:gd name="T34" fmla="*/ 11 w 39"/>
                    <a:gd name="T35" fmla="*/ 37 h 39"/>
                    <a:gd name="T36" fmla="*/ 5 w 39"/>
                    <a:gd name="T37" fmla="*/ 32 h 39"/>
                    <a:gd name="T38" fmla="*/ 1 w 39"/>
                    <a:gd name="T39" fmla="*/ 27 h 39"/>
                    <a:gd name="T40" fmla="*/ 0 w 39"/>
                    <a:gd name="T41" fmla="*/ 23 h 39"/>
                    <a:gd name="T42" fmla="*/ 0 w 39"/>
                    <a:gd name="T43" fmla="*/ 19 h 39"/>
                    <a:gd name="T44" fmla="*/ 0 w 39"/>
                    <a:gd name="T45" fmla="*/ 19 h 39"/>
                    <a:gd name="T46" fmla="*/ 0 w 39"/>
                    <a:gd name="T47" fmla="*/ 15 h 39"/>
                    <a:gd name="T48" fmla="*/ 1 w 39"/>
                    <a:gd name="T49" fmla="*/ 11 h 39"/>
                    <a:gd name="T50" fmla="*/ 5 w 39"/>
                    <a:gd name="T51" fmla="*/ 5 h 39"/>
                    <a:gd name="T52" fmla="*/ 11 w 39"/>
                    <a:gd name="T53" fmla="*/ 1 h 39"/>
                    <a:gd name="T54" fmla="*/ 15 w 39"/>
                    <a:gd name="T55" fmla="*/ 0 h 39"/>
                    <a:gd name="T56" fmla="*/ 19 w 39"/>
                    <a:gd name="T57" fmla="*/ 0 h 39"/>
                    <a:gd name="T58" fmla="*/ 19 w 39"/>
                    <a:gd name="T5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9" h="39">
                      <a:moveTo>
                        <a:pt x="19" y="0"/>
                      </a:moveTo>
                      <a:lnTo>
                        <a:pt x="19" y="0"/>
                      </a:lnTo>
                      <a:lnTo>
                        <a:pt x="23" y="0"/>
                      </a:lnTo>
                      <a:lnTo>
                        <a:pt x="27" y="1"/>
                      </a:lnTo>
                      <a:lnTo>
                        <a:pt x="32" y="5"/>
                      </a:lnTo>
                      <a:lnTo>
                        <a:pt x="37" y="11"/>
                      </a:lnTo>
                      <a:lnTo>
                        <a:pt x="37" y="15"/>
                      </a:lnTo>
                      <a:lnTo>
                        <a:pt x="39" y="19"/>
                      </a:lnTo>
                      <a:lnTo>
                        <a:pt x="39" y="19"/>
                      </a:lnTo>
                      <a:lnTo>
                        <a:pt x="37" y="23"/>
                      </a:lnTo>
                      <a:lnTo>
                        <a:pt x="37" y="27"/>
                      </a:lnTo>
                      <a:lnTo>
                        <a:pt x="32" y="32"/>
                      </a:lnTo>
                      <a:lnTo>
                        <a:pt x="27" y="37"/>
                      </a:lnTo>
                      <a:lnTo>
                        <a:pt x="23" y="37"/>
                      </a:lnTo>
                      <a:lnTo>
                        <a:pt x="19" y="39"/>
                      </a:lnTo>
                      <a:lnTo>
                        <a:pt x="19" y="39"/>
                      </a:lnTo>
                      <a:lnTo>
                        <a:pt x="15" y="37"/>
                      </a:lnTo>
                      <a:lnTo>
                        <a:pt x="11" y="37"/>
                      </a:lnTo>
                      <a:lnTo>
                        <a:pt x="5" y="32"/>
                      </a:lnTo>
                      <a:lnTo>
                        <a:pt x="1" y="27"/>
                      </a:lnTo>
                      <a:lnTo>
                        <a:pt x="0" y="23"/>
                      </a:lnTo>
                      <a:lnTo>
                        <a:pt x="0" y="19"/>
                      </a:lnTo>
                      <a:lnTo>
                        <a:pt x="0" y="19"/>
                      </a:lnTo>
                      <a:lnTo>
                        <a:pt x="0" y="15"/>
                      </a:lnTo>
                      <a:lnTo>
                        <a:pt x="1" y="11"/>
                      </a:lnTo>
                      <a:lnTo>
                        <a:pt x="5" y="5"/>
                      </a:lnTo>
                      <a:lnTo>
                        <a:pt x="11" y="1"/>
                      </a:lnTo>
                      <a:lnTo>
                        <a:pt x="15" y="0"/>
                      </a:lnTo>
                      <a:lnTo>
                        <a:pt x="19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7" name="Freeform 59"/>
                <p:cNvSpPr/>
                <p:nvPr/>
              </p:nvSpPr>
              <p:spPr bwMode="auto">
                <a:xfrm>
                  <a:off x="7779094" y="2544753"/>
                  <a:ext cx="31857" cy="37168"/>
                </a:xfrm>
                <a:custGeom>
                  <a:avLst/>
                  <a:gdLst>
                    <a:gd name="T0" fmla="*/ 37 w 54"/>
                    <a:gd name="T1" fmla="*/ 21 h 63"/>
                    <a:gd name="T2" fmla="*/ 50 w 54"/>
                    <a:gd name="T3" fmla="*/ 26 h 63"/>
                    <a:gd name="T4" fmla="*/ 50 w 54"/>
                    <a:gd name="T5" fmla="*/ 26 h 63"/>
                    <a:gd name="T6" fmla="*/ 53 w 54"/>
                    <a:gd name="T7" fmla="*/ 29 h 63"/>
                    <a:gd name="T8" fmla="*/ 54 w 54"/>
                    <a:gd name="T9" fmla="*/ 32 h 63"/>
                    <a:gd name="T10" fmla="*/ 54 w 54"/>
                    <a:gd name="T11" fmla="*/ 32 h 63"/>
                    <a:gd name="T12" fmla="*/ 53 w 54"/>
                    <a:gd name="T13" fmla="*/ 35 h 63"/>
                    <a:gd name="T14" fmla="*/ 50 w 54"/>
                    <a:gd name="T15" fmla="*/ 38 h 63"/>
                    <a:gd name="T16" fmla="*/ 37 w 54"/>
                    <a:gd name="T17" fmla="*/ 42 h 63"/>
                    <a:gd name="T18" fmla="*/ 34 w 54"/>
                    <a:gd name="T19" fmla="*/ 59 h 63"/>
                    <a:gd name="T20" fmla="*/ 34 w 54"/>
                    <a:gd name="T21" fmla="*/ 59 h 63"/>
                    <a:gd name="T22" fmla="*/ 31 w 54"/>
                    <a:gd name="T23" fmla="*/ 61 h 63"/>
                    <a:gd name="T24" fmla="*/ 27 w 54"/>
                    <a:gd name="T25" fmla="*/ 63 h 63"/>
                    <a:gd name="T26" fmla="*/ 27 w 54"/>
                    <a:gd name="T27" fmla="*/ 63 h 63"/>
                    <a:gd name="T28" fmla="*/ 23 w 54"/>
                    <a:gd name="T29" fmla="*/ 61 h 63"/>
                    <a:gd name="T30" fmla="*/ 22 w 54"/>
                    <a:gd name="T31" fmla="*/ 59 h 63"/>
                    <a:gd name="T32" fmla="*/ 18 w 54"/>
                    <a:gd name="T33" fmla="*/ 42 h 63"/>
                    <a:gd name="T34" fmla="*/ 4 w 54"/>
                    <a:gd name="T35" fmla="*/ 38 h 63"/>
                    <a:gd name="T36" fmla="*/ 4 w 54"/>
                    <a:gd name="T37" fmla="*/ 38 h 63"/>
                    <a:gd name="T38" fmla="*/ 1 w 54"/>
                    <a:gd name="T39" fmla="*/ 35 h 63"/>
                    <a:gd name="T40" fmla="*/ 0 w 54"/>
                    <a:gd name="T41" fmla="*/ 32 h 63"/>
                    <a:gd name="T42" fmla="*/ 0 w 54"/>
                    <a:gd name="T43" fmla="*/ 32 h 63"/>
                    <a:gd name="T44" fmla="*/ 1 w 54"/>
                    <a:gd name="T45" fmla="*/ 29 h 63"/>
                    <a:gd name="T46" fmla="*/ 4 w 54"/>
                    <a:gd name="T47" fmla="*/ 26 h 63"/>
                    <a:gd name="T48" fmla="*/ 18 w 54"/>
                    <a:gd name="T49" fmla="*/ 21 h 63"/>
                    <a:gd name="T50" fmla="*/ 22 w 54"/>
                    <a:gd name="T51" fmla="*/ 5 h 63"/>
                    <a:gd name="T52" fmla="*/ 22 w 54"/>
                    <a:gd name="T53" fmla="*/ 5 h 63"/>
                    <a:gd name="T54" fmla="*/ 23 w 54"/>
                    <a:gd name="T55" fmla="*/ 2 h 63"/>
                    <a:gd name="T56" fmla="*/ 27 w 54"/>
                    <a:gd name="T57" fmla="*/ 0 h 63"/>
                    <a:gd name="T58" fmla="*/ 27 w 54"/>
                    <a:gd name="T59" fmla="*/ 0 h 63"/>
                    <a:gd name="T60" fmla="*/ 31 w 54"/>
                    <a:gd name="T61" fmla="*/ 2 h 63"/>
                    <a:gd name="T62" fmla="*/ 34 w 54"/>
                    <a:gd name="T63" fmla="*/ 5 h 63"/>
                    <a:gd name="T64" fmla="*/ 37 w 54"/>
                    <a:gd name="T65" fmla="*/ 21 h 63"/>
                    <a:gd name="T66" fmla="*/ 37 w 54"/>
                    <a:gd name="T67" fmla="*/ 21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54" h="63">
                      <a:moveTo>
                        <a:pt x="37" y="21"/>
                      </a:moveTo>
                      <a:lnTo>
                        <a:pt x="50" y="26"/>
                      </a:lnTo>
                      <a:lnTo>
                        <a:pt x="50" y="26"/>
                      </a:lnTo>
                      <a:lnTo>
                        <a:pt x="53" y="29"/>
                      </a:lnTo>
                      <a:lnTo>
                        <a:pt x="54" y="32"/>
                      </a:lnTo>
                      <a:lnTo>
                        <a:pt x="54" y="32"/>
                      </a:lnTo>
                      <a:lnTo>
                        <a:pt x="53" y="35"/>
                      </a:lnTo>
                      <a:lnTo>
                        <a:pt x="50" y="38"/>
                      </a:lnTo>
                      <a:lnTo>
                        <a:pt x="37" y="42"/>
                      </a:lnTo>
                      <a:lnTo>
                        <a:pt x="34" y="59"/>
                      </a:lnTo>
                      <a:lnTo>
                        <a:pt x="34" y="59"/>
                      </a:lnTo>
                      <a:lnTo>
                        <a:pt x="31" y="61"/>
                      </a:lnTo>
                      <a:lnTo>
                        <a:pt x="27" y="63"/>
                      </a:lnTo>
                      <a:lnTo>
                        <a:pt x="27" y="63"/>
                      </a:lnTo>
                      <a:lnTo>
                        <a:pt x="23" y="61"/>
                      </a:lnTo>
                      <a:lnTo>
                        <a:pt x="22" y="59"/>
                      </a:lnTo>
                      <a:lnTo>
                        <a:pt x="18" y="42"/>
                      </a:lnTo>
                      <a:lnTo>
                        <a:pt x="4" y="38"/>
                      </a:lnTo>
                      <a:lnTo>
                        <a:pt x="4" y="38"/>
                      </a:lnTo>
                      <a:lnTo>
                        <a:pt x="1" y="35"/>
                      </a:lnTo>
                      <a:lnTo>
                        <a:pt x="0" y="32"/>
                      </a:lnTo>
                      <a:lnTo>
                        <a:pt x="0" y="32"/>
                      </a:lnTo>
                      <a:lnTo>
                        <a:pt x="1" y="29"/>
                      </a:lnTo>
                      <a:lnTo>
                        <a:pt x="4" y="26"/>
                      </a:lnTo>
                      <a:lnTo>
                        <a:pt x="18" y="21"/>
                      </a:lnTo>
                      <a:lnTo>
                        <a:pt x="22" y="5"/>
                      </a:lnTo>
                      <a:lnTo>
                        <a:pt x="22" y="5"/>
                      </a:lnTo>
                      <a:lnTo>
                        <a:pt x="23" y="2"/>
                      </a:lnTo>
                      <a:lnTo>
                        <a:pt x="27" y="0"/>
                      </a:lnTo>
                      <a:lnTo>
                        <a:pt x="27" y="0"/>
                      </a:lnTo>
                      <a:lnTo>
                        <a:pt x="31" y="2"/>
                      </a:lnTo>
                      <a:lnTo>
                        <a:pt x="34" y="5"/>
                      </a:lnTo>
                      <a:lnTo>
                        <a:pt x="37" y="21"/>
                      </a:lnTo>
                      <a:lnTo>
                        <a:pt x="37" y="2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8" name="Freeform 60"/>
                <p:cNvSpPr/>
                <p:nvPr/>
              </p:nvSpPr>
              <p:spPr bwMode="auto">
                <a:xfrm>
                  <a:off x="7711838" y="1992557"/>
                  <a:ext cx="31857" cy="37168"/>
                </a:xfrm>
                <a:custGeom>
                  <a:avLst/>
                  <a:gdLst>
                    <a:gd name="T0" fmla="*/ 38 w 55"/>
                    <a:gd name="T1" fmla="*/ 21 h 62"/>
                    <a:gd name="T2" fmla="*/ 51 w 55"/>
                    <a:gd name="T3" fmla="*/ 25 h 62"/>
                    <a:gd name="T4" fmla="*/ 51 w 55"/>
                    <a:gd name="T5" fmla="*/ 25 h 62"/>
                    <a:gd name="T6" fmla="*/ 53 w 55"/>
                    <a:gd name="T7" fmla="*/ 27 h 62"/>
                    <a:gd name="T8" fmla="*/ 55 w 55"/>
                    <a:gd name="T9" fmla="*/ 31 h 62"/>
                    <a:gd name="T10" fmla="*/ 55 w 55"/>
                    <a:gd name="T11" fmla="*/ 31 h 62"/>
                    <a:gd name="T12" fmla="*/ 53 w 55"/>
                    <a:gd name="T13" fmla="*/ 34 h 62"/>
                    <a:gd name="T14" fmla="*/ 51 w 55"/>
                    <a:gd name="T15" fmla="*/ 36 h 62"/>
                    <a:gd name="T16" fmla="*/ 38 w 55"/>
                    <a:gd name="T17" fmla="*/ 42 h 62"/>
                    <a:gd name="T18" fmla="*/ 34 w 55"/>
                    <a:gd name="T19" fmla="*/ 57 h 62"/>
                    <a:gd name="T20" fmla="*/ 34 w 55"/>
                    <a:gd name="T21" fmla="*/ 57 h 62"/>
                    <a:gd name="T22" fmla="*/ 31 w 55"/>
                    <a:gd name="T23" fmla="*/ 61 h 62"/>
                    <a:gd name="T24" fmla="*/ 27 w 55"/>
                    <a:gd name="T25" fmla="*/ 62 h 62"/>
                    <a:gd name="T26" fmla="*/ 27 w 55"/>
                    <a:gd name="T27" fmla="*/ 62 h 62"/>
                    <a:gd name="T28" fmla="*/ 23 w 55"/>
                    <a:gd name="T29" fmla="*/ 61 h 62"/>
                    <a:gd name="T30" fmla="*/ 22 w 55"/>
                    <a:gd name="T31" fmla="*/ 57 h 62"/>
                    <a:gd name="T32" fmla="*/ 18 w 55"/>
                    <a:gd name="T33" fmla="*/ 42 h 62"/>
                    <a:gd name="T34" fmla="*/ 4 w 55"/>
                    <a:gd name="T35" fmla="*/ 36 h 62"/>
                    <a:gd name="T36" fmla="*/ 4 w 55"/>
                    <a:gd name="T37" fmla="*/ 36 h 62"/>
                    <a:gd name="T38" fmla="*/ 1 w 55"/>
                    <a:gd name="T39" fmla="*/ 34 h 62"/>
                    <a:gd name="T40" fmla="*/ 0 w 55"/>
                    <a:gd name="T41" fmla="*/ 31 h 62"/>
                    <a:gd name="T42" fmla="*/ 0 w 55"/>
                    <a:gd name="T43" fmla="*/ 31 h 62"/>
                    <a:gd name="T44" fmla="*/ 1 w 55"/>
                    <a:gd name="T45" fmla="*/ 27 h 62"/>
                    <a:gd name="T46" fmla="*/ 4 w 55"/>
                    <a:gd name="T47" fmla="*/ 25 h 62"/>
                    <a:gd name="T48" fmla="*/ 18 w 55"/>
                    <a:gd name="T49" fmla="*/ 21 h 62"/>
                    <a:gd name="T50" fmla="*/ 22 w 55"/>
                    <a:gd name="T51" fmla="*/ 4 h 62"/>
                    <a:gd name="T52" fmla="*/ 22 w 55"/>
                    <a:gd name="T53" fmla="*/ 4 h 62"/>
                    <a:gd name="T54" fmla="*/ 23 w 55"/>
                    <a:gd name="T55" fmla="*/ 1 h 62"/>
                    <a:gd name="T56" fmla="*/ 27 w 55"/>
                    <a:gd name="T57" fmla="*/ 0 h 62"/>
                    <a:gd name="T58" fmla="*/ 27 w 55"/>
                    <a:gd name="T59" fmla="*/ 0 h 62"/>
                    <a:gd name="T60" fmla="*/ 31 w 55"/>
                    <a:gd name="T61" fmla="*/ 1 h 62"/>
                    <a:gd name="T62" fmla="*/ 34 w 55"/>
                    <a:gd name="T63" fmla="*/ 4 h 62"/>
                    <a:gd name="T64" fmla="*/ 38 w 55"/>
                    <a:gd name="T65" fmla="*/ 21 h 62"/>
                    <a:gd name="T66" fmla="*/ 38 w 55"/>
                    <a:gd name="T67" fmla="*/ 2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55" h="62">
                      <a:moveTo>
                        <a:pt x="38" y="21"/>
                      </a:moveTo>
                      <a:lnTo>
                        <a:pt x="51" y="25"/>
                      </a:lnTo>
                      <a:lnTo>
                        <a:pt x="51" y="25"/>
                      </a:lnTo>
                      <a:lnTo>
                        <a:pt x="53" y="27"/>
                      </a:lnTo>
                      <a:lnTo>
                        <a:pt x="55" y="31"/>
                      </a:lnTo>
                      <a:lnTo>
                        <a:pt x="55" y="31"/>
                      </a:lnTo>
                      <a:lnTo>
                        <a:pt x="53" y="34"/>
                      </a:lnTo>
                      <a:lnTo>
                        <a:pt x="51" y="36"/>
                      </a:lnTo>
                      <a:lnTo>
                        <a:pt x="38" y="42"/>
                      </a:lnTo>
                      <a:lnTo>
                        <a:pt x="34" y="57"/>
                      </a:lnTo>
                      <a:lnTo>
                        <a:pt x="34" y="57"/>
                      </a:lnTo>
                      <a:lnTo>
                        <a:pt x="31" y="61"/>
                      </a:lnTo>
                      <a:lnTo>
                        <a:pt x="27" y="62"/>
                      </a:lnTo>
                      <a:lnTo>
                        <a:pt x="27" y="62"/>
                      </a:lnTo>
                      <a:lnTo>
                        <a:pt x="23" y="61"/>
                      </a:lnTo>
                      <a:lnTo>
                        <a:pt x="22" y="57"/>
                      </a:lnTo>
                      <a:lnTo>
                        <a:pt x="18" y="42"/>
                      </a:lnTo>
                      <a:lnTo>
                        <a:pt x="4" y="36"/>
                      </a:lnTo>
                      <a:lnTo>
                        <a:pt x="4" y="36"/>
                      </a:lnTo>
                      <a:lnTo>
                        <a:pt x="1" y="34"/>
                      </a:lnTo>
                      <a:lnTo>
                        <a:pt x="0" y="31"/>
                      </a:lnTo>
                      <a:lnTo>
                        <a:pt x="0" y="31"/>
                      </a:lnTo>
                      <a:lnTo>
                        <a:pt x="1" y="27"/>
                      </a:lnTo>
                      <a:lnTo>
                        <a:pt x="4" y="25"/>
                      </a:lnTo>
                      <a:lnTo>
                        <a:pt x="18" y="21"/>
                      </a:lnTo>
                      <a:lnTo>
                        <a:pt x="22" y="4"/>
                      </a:lnTo>
                      <a:lnTo>
                        <a:pt x="22" y="4"/>
                      </a:lnTo>
                      <a:lnTo>
                        <a:pt x="23" y="1"/>
                      </a:lnTo>
                      <a:lnTo>
                        <a:pt x="27" y="0"/>
                      </a:lnTo>
                      <a:lnTo>
                        <a:pt x="27" y="0"/>
                      </a:lnTo>
                      <a:lnTo>
                        <a:pt x="31" y="1"/>
                      </a:lnTo>
                      <a:lnTo>
                        <a:pt x="34" y="4"/>
                      </a:lnTo>
                      <a:lnTo>
                        <a:pt x="38" y="21"/>
                      </a:lnTo>
                      <a:lnTo>
                        <a:pt x="38" y="2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9" name="Freeform 61"/>
                <p:cNvSpPr/>
                <p:nvPr/>
              </p:nvSpPr>
              <p:spPr bwMode="auto">
                <a:xfrm>
                  <a:off x="7432201" y="1783713"/>
                  <a:ext cx="38937" cy="38937"/>
                </a:xfrm>
                <a:custGeom>
                  <a:avLst/>
                  <a:gdLst>
                    <a:gd name="T0" fmla="*/ 34 w 67"/>
                    <a:gd name="T1" fmla="*/ 0 h 66"/>
                    <a:gd name="T2" fmla="*/ 34 w 67"/>
                    <a:gd name="T3" fmla="*/ 0 h 66"/>
                    <a:gd name="T4" fmla="*/ 41 w 67"/>
                    <a:gd name="T5" fmla="*/ 1 h 66"/>
                    <a:gd name="T6" fmla="*/ 47 w 67"/>
                    <a:gd name="T7" fmla="*/ 3 h 66"/>
                    <a:gd name="T8" fmla="*/ 53 w 67"/>
                    <a:gd name="T9" fmla="*/ 6 h 66"/>
                    <a:gd name="T10" fmla="*/ 58 w 67"/>
                    <a:gd name="T11" fmla="*/ 10 h 66"/>
                    <a:gd name="T12" fmla="*/ 62 w 67"/>
                    <a:gd name="T13" fmla="*/ 14 h 66"/>
                    <a:gd name="T14" fmla="*/ 64 w 67"/>
                    <a:gd name="T15" fmla="*/ 21 h 66"/>
                    <a:gd name="T16" fmla="*/ 67 w 67"/>
                    <a:gd name="T17" fmla="*/ 27 h 66"/>
                    <a:gd name="T18" fmla="*/ 67 w 67"/>
                    <a:gd name="T19" fmla="*/ 34 h 66"/>
                    <a:gd name="T20" fmla="*/ 67 w 67"/>
                    <a:gd name="T21" fmla="*/ 34 h 66"/>
                    <a:gd name="T22" fmla="*/ 67 w 67"/>
                    <a:gd name="T23" fmla="*/ 40 h 66"/>
                    <a:gd name="T24" fmla="*/ 64 w 67"/>
                    <a:gd name="T25" fmla="*/ 47 h 66"/>
                    <a:gd name="T26" fmla="*/ 62 w 67"/>
                    <a:gd name="T27" fmla="*/ 52 h 66"/>
                    <a:gd name="T28" fmla="*/ 58 w 67"/>
                    <a:gd name="T29" fmla="*/ 57 h 66"/>
                    <a:gd name="T30" fmla="*/ 53 w 67"/>
                    <a:gd name="T31" fmla="*/ 61 h 66"/>
                    <a:gd name="T32" fmla="*/ 47 w 67"/>
                    <a:gd name="T33" fmla="*/ 64 h 66"/>
                    <a:gd name="T34" fmla="*/ 41 w 67"/>
                    <a:gd name="T35" fmla="*/ 66 h 66"/>
                    <a:gd name="T36" fmla="*/ 34 w 67"/>
                    <a:gd name="T37" fmla="*/ 66 h 66"/>
                    <a:gd name="T38" fmla="*/ 34 w 67"/>
                    <a:gd name="T39" fmla="*/ 66 h 66"/>
                    <a:gd name="T40" fmla="*/ 26 w 67"/>
                    <a:gd name="T41" fmla="*/ 66 h 66"/>
                    <a:gd name="T42" fmla="*/ 21 w 67"/>
                    <a:gd name="T43" fmla="*/ 64 h 66"/>
                    <a:gd name="T44" fmla="*/ 15 w 67"/>
                    <a:gd name="T45" fmla="*/ 61 h 66"/>
                    <a:gd name="T46" fmla="*/ 11 w 67"/>
                    <a:gd name="T47" fmla="*/ 57 h 66"/>
                    <a:gd name="T48" fmla="*/ 6 w 67"/>
                    <a:gd name="T49" fmla="*/ 52 h 66"/>
                    <a:gd name="T50" fmla="*/ 3 w 67"/>
                    <a:gd name="T51" fmla="*/ 47 h 66"/>
                    <a:gd name="T52" fmla="*/ 2 w 67"/>
                    <a:gd name="T53" fmla="*/ 40 h 66"/>
                    <a:gd name="T54" fmla="*/ 0 w 67"/>
                    <a:gd name="T55" fmla="*/ 34 h 66"/>
                    <a:gd name="T56" fmla="*/ 0 w 67"/>
                    <a:gd name="T57" fmla="*/ 34 h 66"/>
                    <a:gd name="T58" fmla="*/ 2 w 67"/>
                    <a:gd name="T59" fmla="*/ 27 h 66"/>
                    <a:gd name="T60" fmla="*/ 3 w 67"/>
                    <a:gd name="T61" fmla="*/ 21 h 66"/>
                    <a:gd name="T62" fmla="*/ 6 w 67"/>
                    <a:gd name="T63" fmla="*/ 14 h 66"/>
                    <a:gd name="T64" fmla="*/ 11 w 67"/>
                    <a:gd name="T65" fmla="*/ 10 h 66"/>
                    <a:gd name="T66" fmla="*/ 15 w 67"/>
                    <a:gd name="T67" fmla="*/ 6 h 66"/>
                    <a:gd name="T68" fmla="*/ 21 w 67"/>
                    <a:gd name="T69" fmla="*/ 3 h 66"/>
                    <a:gd name="T70" fmla="*/ 26 w 67"/>
                    <a:gd name="T71" fmla="*/ 1 h 66"/>
                    <a:gd name="T72" fmla="*/ 34 w 67"/>
                    <a:gd name="T73" fmla="*/ 0 h 66"/>
                    <a:gd name="T74" fmla="*/ 34 w 67"/>
                    <a:gd name="T75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67" h="66">
                      <a:moveTo>
                        <a:pt x="34" y="0"/>
                      </a:moveTo>
                      <a:lnTo>
                        <a:pt x="34" y="0"/>
                      </a:lnTo>
                      <a:lnTo>
                        <a:pt x="41" y="1"/>
                      </a:lnTo>
                      <a:lnTo>
                        <a:pt x="47" y="3"/>
                      </a:lnTo>
                      <a:lnTo>
                        <a:pt x="53" y="6"/>
                      </a:lnTo>
                      <a:lnTo>
                        <a:pt x="58" y="10"/>
                      </a:lnTo>
                      <a:lnTo>
                        <a:pt x="62" y="14"/>
                      </a:lnTo>
                      <a:lnTo>
                        <a:pt x="64" y="21"/>
                      </a:lnTo>
                      <a:lnTo>
                        <a:pt x="67" y="27"/>
                      </a:lnTo>
                      <a:lnTo>
                        <a:pt x="67" y="34"/>
                      </a:lnTo>
                      <a:lnTo>
                        <a:pt x="67" y="34"/>
                      </a:lnTo>
                      <a:lnTo>
                        <a:pt x="67" y="40"/>
                      </a:lnTo>
                      <a:lnTo>
                        <a:pt x="64" y="47"/>
                      </a:lnTo>
                      <a:lnTo>
                        <a:pt x="62" y="52"/>
                      </a:lnTo>
                      <a:lnTo>
                        <a:pt x="58" y="57"/>
                      </a:lnTo>
                      <a:lnTo>
                        <a:pt x="53" y="61"/>
                      </a:lnTo>
                      <a:lnTo>
                        <a:pt x="47" y="64"/>
                      </a:lnTo>
                      <a:lnTo>
                        <a:pt x="41" y="66"/>
                      </a:lnTo>
                      <a:lnTo>
                        <a:pt x="34" y="66"/>
                      </a:lnTo>
                      <a:lnTo>
                        <a:pt x="34" y="66"/>
                      </a:lnTo>
                      <a:lnTo>
                        <a:pt x="26" y="66"/>
                      </a:lnTo>
                      <a:lnTo>
                        <a:pt x="21" y="64"/>
                      </a:lnTo>
                      <a:lnTo>
                        <a:pt x="15" y="61"/>
                      </a:lnTo>
                      <a:lnTo>
                        <a:pt x="11" y="57"/>
                      </a:lnTo>
                      <a:lnTo>
                        <a:pt x="6" y="52"/>
                      </a:lnTo>
                      <a:lnTo>
                        <a:pt x="3" y="47"/>
                      </a:lnTo>
                      <a:lnTo>
                        <a:pt x="2" y="40"/>
                      </a:lnTo>
                      <a:lnTo>
                        <a:pt x="0" y="34"/>
                      </a:lnTo>
                      <a:lnTo>
                        <a:pt x="0" y="34"/>
                      </a:lnTo>
                      <a:lnTo>
                        <a:pt x="2" y="27"/>
                      </a:lnTo>
                      <a:lnTo>
                        <a:pt x="3" y="21"/>
                      </a:lnTo>
                      <a:lnTo>
                        <a:pt x="6" y="14"/>
                      </a:lnTo>
                      <a:lnTo>
                        <a:pt x="11" y="10"/>
                      </a:lnTo>
                      <a:lnTo>
                        <a:pt x="15" y="6"/>
                      </a:lnTo>
                      <a:lnTo>
                        <a:pt x="21" y="3"/>
                      </a:lnTo>
                      <a:lnTo>
                        <a:pt x="26" y="1"/>
                      </a:lnTo>
                      <a:lnTo>
                        <a:pt x="34" y="0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1" name="Freeform 63"/>
                <p:cNvSpPr/>
                <p:nvPr/>
              </p:nvSpPr>
              <p:spPr bwMode="auto">
                <a:xfrm>
                  <a:off x="8375537" y="1461599"/>
                  <a:ext cx="72565" cy="70794"/>
                </a:xfrm>
                <a:custGeom>
                  <a:avLst/>
                  <a:gdLst>
                    <a:gd name="T0" fmla="*/ 61 w 122"/>
                    <a:gd name="T1" fmla="*/ 0 h 121"/>
                    <a:gd name="T2" fmla="*/ 61 w 122"/>
                    <a:gd name="T3" fmla="*/ 0 h 121"/>
                    <a:gd name="T4" fmla="*/ 74 w 122"/>
                    <a:gd name="T5" fmla="*/ 1 h 121"/>
                    <a:gd name="T6" fmla="*/ 84 w 122"/>
                    <a:gd name="T7" fmla="*/ 4 h 121"/>
                    <a:gd name="T8" fmla="*/ 95 w 122"/>
                    <a:gd name="T9" fmla="*/ 11 h 121"/>
                    <a:gd name="T10" fmla="*/ 104 w 122"/>
                    <a:gd name="T11" fmla="*/ 18 h 121"/>
                    <a:gd name="T12" fmla="*/ 111 w 122"/>
                    <a:gd name="T13" fmla="*/ 26 h 121"/>
                    <a:gd name="T14" fmla="*/ 117 w 122"/>
                    <a:gd name="T15" fmla="*/ 37 h 121"/>
                    <a:gd name="T16" fmla="*/ 121 w 122"/>
                    <a:gd name="T17" fmla="*/ 48 h 121"/>
                    <a:gd name="T18" fmla="*/ 122 w 122"/>
                    <a:gd name="T19" fmla="*/ 61 h 121"/>
                    <a:gd name="T20" fmla="*/ 122 w 122"/>
                    <a:gd name="T21" fmla="*/ 61 h 121"/>
                    <a:gd name="T22" fmla="*/ 121 w 122"/>
                    <a:gd name="T23" fmla="*/ 73 h 121"/>
                    <a:gd name="T24" fmla="*/ 117 w 122"/>
                    <a:gd name="T25" fmla="*/ 85 h 121"/>
                    <a:gd name="T26" fmla="*/ 111 w 122"/>
                    <a:gd name="T27" fmla="*/ 95 h 121"/>
                    <a:gd name="T28" fmla="*/ 104 w 122"/>
                    <a:gd name="T29" fmla="*/ 104 h 121"/>
                    <a:gd name="T30" fmla="*/ 95 w 122"/>
                    <a:gd name="T31" fmla="*/ 111 h 121"/>
                    <a:gd name="T32" fmla="*/ 84 w 122"/>
                    <a:gd name="T33" fmla="*/ 117 h 121"/>
                    <a:gd name="T34" fmla="*/ 74 w 122"/>
                    <a:gd name="T35" fmla="*/ 121 h 121"/>
                    <a:gd name="T36" fmla="*/ 61 w 122"/>
                    <a:gd name="T37" fmla="*/ 121 h 121"/>
                    <a:gd name="T38" fmla="*/ 61 w 122"/>
                    <a:gd name="T39" fmla="*/ 121 h 121"/>
                    <a:gd name="T40" fmla="*/ 49 w 122"/>
                    <a:gd name="T41" fmla="*/ 121 h 121"/>
                    <a:gd name="T42" fmla="*/ 37 w 122"/>
                    <a:gd name="T43" fmla="*/ 117 h 121"/>
                    <a:gd name="T44" fmla="*/ 27 w 122"/>
                    <a:gd name="T45" fmla="*/ 111 h 121"/>
                    <a:gd name="T46" fmla="*/ 18 w 122"/>
                    <a:gd name="T47" fmla="*/ 104 h 121"/>
                    <a:gd name="T48" fmla="*/ 10 w 122"/>
                    <a:gd name="T49" fmla="*/ 95 h 121"/>
                    <a:gd name="T50" fmla="*/ 5 w 122"/>
                    <a:gd name="T51" fmla="*/ 85 h 121"/>
                    <a:gd name="T52" fmla="*/ 1 w 122"/>
                    <a:gd name="T53" fmla="*/ 73 h 121"/>
                    <a:gd name="T54" fmla="*/ 0 w 122"/>
                    <a:gd name="T55" fmla="*/ 61 h 121"/>
                    <a:gd name="T56" fmla="*/ 0 w 122"/>
                    <a:gd name="T57" fmla="*/ 61 h 121"/>
                    <a:gd name="T58" fmla="*/ 1 w 122"/>
                    <a:gd name="T59" fmla="*/ 48 h 121"/>
                    <a:gd name="T60" fmla="*/ 5 w 122"/>
                    <a:gd name="T61" fmla="*/ 37 h 121"/>
                    <a:gd name="T62" fmla="*/ 10 w 122"/>
                    <a:gd name="T63" fmla="*/ 26 h 121"/>
                    <a:gd name="T64" fmla="*/ 18 w 122"/>
                    <a:gd name="T65" fmla="*/ 18 h 121"/>
                    <a:gd name="T66" fmla="*/ 27 w 122"/>
                    <a:gd name="T67" fmla="*/ 11 h 121"/>
                    <a:gd name="T68" fmla="*/ 37 w 122"/>
                    <a:gd name="T69" fmla="*/ 4 h 121"/>
                    <a:gd name="T70" fmla="*/ 49 w 122"/>
                    <a:gd name="T71" fmla="*/ 1 h 121"/>
                    <a:gd name="T72" fmla="*/ 61 w 122"/>
                    <a:gd name="T73" fmla="*/ 0 h 121"/>
                    <a:gd name="T74" fmla="*/ 61 w 122"/>
                    <a:gd name="T75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22" h="121">
                      <a:moveTo>
                        <a:pt x="61" y="0"/>
                      </a:moveTo>
                      <a:lnTo>
                        <a:pt x="61" y="0"/>
                      </a:lnTo>
                      <a:lnTo>
                        <a:pt x="74" y="1"/>
                      </a:lnTo>
                      <a:lnTo>
                        <a:pt x="84" y="4"/>
                      </a:lnTo>
                      <a:lnTo>
                        <a:pt x="95" y="11"/>
                      </a:lnTo>
                      <a:lnTo>
                        <a:pt x="104" y="18"/>
                      </a:lnTo>
                      <a:lnTo>
                        <a:pt x="111" y="26"/>
                      </a:lnTo>
                      <a:lnTo>
                        <a:pt x="117" y="37"/>
                      </a:lnTo>
                      <a:lnTo>
                        <a:pt x="121" y="48"/>
                      </a:lnTo>
                      <a:lnTo>
                        <a:pt x="122" y="61"/>
                      </a:lnTo>
                      <a:lnTo>
                        <a:pt x="122" y="61"/>
                      </a:lnTo>
                      <a:lnTo>
                        <a:pt x="121" y="73"/>
                      </a:lnTo>
                      <a:lnTo>
                        <a:pt x="117" y="85"/>
                      </a:lnTo>
                      <a:lnTo>
                        <a:pt x="111" y="95"/>
                      </a:lnTo>
                      <a:lnTo>
                        <a:pt x="104" y="104"/>
                      </a:lnTo>
                      <a:lnTo>
                        <a:pt x="95" y="111"/>
                      </a:lnTo>
                      <a:lnTo>
                        <a:pt x="84" y="117"/>
                      </a:lnTo>
                      <a:lnTo>
                        <a:pt x="74" y="121"/>
                      </a:lnTo>
                      <a:lnTo>
                        <a:pt x="61" y="121"/>
                      </a:lnTo>
                      <a:lnTo>
                        <a:pt x="61" y="121"/>
                      </a:lnTo>
                      <a:lnTo>
                        <a:pt x="49" y="121"/>
                      </a:lnTo>
                      <a:lnTo>
                        <a:pt x="37" y="117"/>
                      </a:lnTo>
                      <a:lnTo>
                        <a:pt x="27" y="111"/>
                      </a:lnTo>
                      <a:lnTo>
                        <a:pt x="18" y="104"/>
                      </a:lnTo>
                      <a:lnTo>
                        <a:pt x="10" y="95"/>
                      </a:lnTo>
                      <a:lnTo>
                        <a:pt x="5" y="85"/>
                      </a:lnTo>
                      <a:lnTo>
                        <a:pt x="1" y="73"/>
                      </a:lnTo>
                      <a:lnTo>
                        <a:pt x="0" y="61"/>
                      </a:lnTo>
                      <a:lnTo>
                        <a:pt x="0" y="61"/>
                      </a:lnTo>
                      <a:lnTo>
                        <a:pt x="1" y="48"/>
                      </a:lnTo>
                      <a:lnTo>
                        <a:pt x="5" y="37"/>
                      </a:lnTo>
                      <a:lnTo>
                        <a:pt x="10" y="26"/>
                      </a:lnTo>
                      <a:lnTo>
                        <a:pt x="18" y="18"/>
                      </a:lnTo>
                      <a:lnTo>
                        <a:pt x="27" y="11"/>
                      </a:lnTo>
                      <a:lnTo>
                        <a:pt x="37" y="4"/>
                      </a:lnTo>
                      <a:lnTo>
                        <a:pt x="49" y="1"/>
                      </a:lnTo>
                      <a:lnTo>
                        <a:pt x="61" y="0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3" name="Freeform 65"/>
                <p:cNvSpPr/>
                <p:nvPr/>
              </p:nvSpPr>
              <p:spPr bwMode="auto">
                <a:xfrm>
                  <a:off x="7970239" y="1470448"/>
                  <a:ext cx="53096" cy="60175"/>
                </a:xfrm>
                <a:custGeom>
                  <a:avLst/>
                  <a:gdLst>
                    <a:gd name="T0" fmla="*/ 61 w 89"/>
                    <a:gd name="T1" fmla="*/ 34 h 102"/>
                    <a:gd name="T2" fmla="*/ 83 w 89"/>
                    <a:gd name="T3" fmla="*/ 42 h 102"/>
                    <a:gd name="T4" fmla="*/ 83 w 89"/>
                    <a:gd name="T5" fmla="*/ 42 h 102"/>
                    <a:gd name="T6" fmla="*/ 86 w 89"/>
                    <a:gd name="T7" fmla="*/ 43 h 102"/>
                    <a:gd name="T8" fmla="*/ 88 w 89"/>
                    <a:gd name="T9" fmla="*/ 46 h 102"/>
                    <a:gd name="T10" fmla="*/ 89 w 89"/>
                    <a:gd name="T11" fmla="*/ 48 h 102"/>
                    <a:gd name="T12" fmla="*/ 89 w 89"/>
                    <a:gd name="T13" fmla="*/ 51 h 102"/>
                    <a:gd name="T14" fmla="*/ 89 w 89"/>
                    <a:gd name="T15" fmla="*/ 51 h 102"/>
                    <a:gd name="T16" fmla="*/ 89 w 89"/>
                    <a:gd name="T17" fmla="*/ 55 h 102"/>
                    <a:gd name="T18" fmla="*/ 88 w 89"/>
                    <a:gd name="T19" fmla="*/ 56 h 102"/>
                    <a:gd name="T20" fmla="*/ 86 w 89"/>
                    <a:gd name="T21" fmla="*/ 59 h 102"/>
                    <a:gd name="T22" fmla="*/ 83 w 89"/>
                    <a:gd name="T23" fmla="*/ 60 h 102"/>
                    <a:gd name="T24" fmla="*/ 61 w 89"/>
                    <a:gd name="T25" fmla="*/ 68 h 102"/>
                    <a:gd name="T26" fmla="*/ 54 w 89"/>
                    <a:gd name="T27" fmla="*/ 95 h 102"/>
                    <a:gd name="T28" fmla="*/ 54 w 89"/>
                    <a:gd name="T29" fmla="*/ 95 h 102"/>
                    <a:gd name="T30" fmla="*/ 53 w 89"/>
                    <a:gd name="T31" fmla="*/ 98 h 102"/>
                    <a:gd name="T32" fmla="*/ 50 w 89"/>
                    <a:gd name="T33" fmla="*/ 100 h 102"/>
                    <a:gd name="T34" fmla="*/ 48 w 89"/>
                    <a:gd name="T35" fmla="*/ 102 h 102"/>
                    <a:gd name="T36" fmla="*/ 45 w 89"/>
                    <a:gd name="T37" fmla="*/ 102 h 102"/>
                    <a:gd name="T38" fmla="*/ 45 w 89"/>
                    <a:gd name="T39" fmla="*/ 102 h 102"/>
                    <a:gd name="T40" fmla="*/ 41 w 89"/>
                    <a:gd name="T41" fmla="*/ 102 h 102"/>
                    <a:gd name="T42" fmla="*/ 39 w 89"/>
                    <a:gd name="T43" fmla="*/ 100 h 102"/>
                    <a:gd name="T44" fmla="*/ 37 w 89"/>
                    <a:gd name="T45" fmla="*/ 98 h 102"/>
                    <a:gd name="T46" fmla="*/ 36 w 89"/>
                    <a:gd name="T47" fmla="*/ 95 h 102"/>
                    <a:gd name="T48" fmla="*/ 28 w 89"/>
                    <a:gd name="T49" fmla="*/ 68 h 102"/>
                    <a:gd name="T50" fmla="*/ 6 w 89"/>
                    <a:gd name="T51" fmla="*/ 60 h 102"/>
                    <a:gd name="T52" fmla="*/ 6 w 89"/>
                    <a:gd name="T53" fmla="*/ 60 h 102"/>
                    <a:gd name="T54" fmla="*/ 4 w 89"/>
                    <a:gd name="T55" fmla="*/ 59 h 102"/>
                    <a:gd name="T56" fmla="*/ 2 w 89"/>
                    <a:gd name="T57" fmla="*/ 56 h 102"/>
                    <a:gd name="T58" fmla="*/ 1 w 89"/>
                    <a:gd name="T59" fmla="*/ 55 h 102"/>
                    <a:gd name="T60" fmla="*/ 0 w 89"/>
                    <a:gd name="T61" fmla="*/ 51 h 102"/>
                    <a:gd name="T62" fmla="*/ 0 w 89"/>
                    <a:gd name="T63" fmla="*/ 51 h 102"/>
                    <a:gd name="T64" fmla="*/ 1 w 89"/>
                    <a:gd name="T65" fmla="*/ 48 h 102"/>
                    <a:gd name="T66" fmla="*/ 2 w 89"/>
                    <a:gd name="T67" fmla="*/ 46 h 102"/>
                    <a:gd name="T68" fmla="*/ 4 w 89"/>
                    <a:gd name="T69" fmla="*/ 43 h 102"/>
                    <a:gd name="T70" fmla="*/ 6 w 89"/>
                    <a:gd name="T71" fmla="*/ 42 h 102"/>
                    <a:gd name="T72" fmla="*/ 28 w 89"/>
                    <a:gd name="T73" fmla="*/ 34 h 102"/>
                    <a:gd name="T74" fmla="*/ 36 w 89"/>
                    <a:gd name="T75" fmla="*/ 8 h 102"/>
                    <a:gd name="T76" fmla="*/ 36 w 89"/>
                    <a:gd name="T77" fmla="*/ 8 h 102"/>
                    <a:gd name="T78" fmla="*/ 37 w 89"/>
                    <a:gd name="T79" fmla="*/ 4 h 102"/>
                    <a:gd name="T80" fmla="*/ 39 w 89"/>
                    <a:gd name="T81" fmla="*/ 3 h 102"/>
                    <a:gd name="T82" fmla="*/ 41 w 89"/>
                    <a:gd name="T83" fmla="*/ 1 h 102"/>
                    <a:gd name="T84" fmla="*/ 45 w 89"/>
                    <a:gd name="T85" fmla="*/ 0 h 102"/>
                    <a:gd name="T86" fmla="*/ 45 w 89"/>
                    <a:gd name="T87" fmla="*/ 0 h 102"/>
                    <a:gd name="T88" fmla="*/ 48 w 89"/>
                    <a:gd name="T89" fmla="*/ 1 h 102"/>
                    <a:gd name="T90" fmla="*/ 50 w 89"/>
                    <a:gd name="T91" fmla="*/ 3 h 102"/>
                    <a:gd name="T92" fmla="*/ 53 w 89"/>
                    <a:gd name="T93" fmla="*/ 4 h 102"/>
                    <a:gd name="T94" fmla="*/ 54 w 89"/>
                    <a:gd name="T95" fmla="*/ 8 h 102"/>
                    <a:gd name="T96" fmla="*/ 61 w 89"/>
                    <a:gd name="T97" fmla="*/ 34 h 102"/>
                    <a:gd name="T98" fmla="*/ 61 w 89"/>
                    <a:gd name="T99" fmla="*/ 34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89" h="102">
                      <a:moveTo>
                        <a:pt x="61" y="34"/>
                      </a:moveTo>
                      <a:lnTo>
                        <a:pt x="83" y="42"/>
                      </a:lnTo>
                      <a:lnTo>
                        <a:pt x="83" y="42"/>
                      </a:lnTo>
                      <a:lnTo>
                        <a:pt x="86" y="43"/>
                      </a:lnTo>
                      <a:lnTo>
                        <a:pt x="88" y="46"/>
                      </a:lnTo>
                      <a:lnTo>
                        <a:pt x="89" y="48"/>
                      </a:lnTo>
                      <a:lnTo>
                        <a:pt x="89" y="51"/>
                      </a:lnTo>
                      <a:lnTo>
                        <a:pt x="89" y="51"/>
                      </a:lnTo>
                      <a:lnTo>
                        <a:pt x="89" y="55"/>
                      </a:lnTo>
                      <a:lnTo>
                        <a:pt x="88" y="56"/>
                      </a:lnTo>
                      <a:lnTo>
                        <a:pt x="86" y="59"/>
                      </a:lnTo>
                      <a:lnTo>
                        <a:pt x="83" y="60"/>
                      </a:lnTo>
                      <a:lnTo>
                        <a:pt x="61" y="68"/>
                      </a:lnTo>
                      <a:lnTo>
                        <a:pt x="54" y="95"/>
                      </a:lnTo>
                      <a:lnTo>
                        <a:pt x="54" y="95"/>
                      </a:lnTo>
                      <a:lnTo>
                        <a:pt x="53" y="98"/>
                      </a:lnTo>
                      <a:lnTo>
                        <a:pt x="50" y="100"/>
                      </a:lnTo>
                      <a:lnTo>
                        <a:pt x="48" y="102"/>
                      </a:lnTo>
                      <a:lnTo>
                        <a:pt x="45" y="102"/>
                      </a:lnTo>
                      <a:lnTo>
                        <a:pt x="45" y="102"/>
                      </a:lnTo>
                      <a:lnTo>
                        <a:pt x="41" y="102"/>
                      </a:lnTo>
                      <a:lnTo>
                        <a:pt x="39" y="100"/>
                      </a:lnTo>
                      <a:lnTo>
                        <a:pt x="37" y="98"/>
                      </a:lnTo>
                      <a:lnTo>
                        <a:pt x="36" y="95"/>
                      </a:lnTo>
                      <a:lnTo>
                        <a:pt x="28" y="68"/>
                      </a:lnTo>
                      <a:lnTo>
                        <a:pt x="6" y="60"/>
                      </a:lnTo>
                      <a:lnTo>
                        <a:pt x="6" y="60"/>
                      </a:lnTo>
                      <a:lnTo>
                        <a:pt x="4" y="59"/>
                      </a:lnTo>
                      <a:lnTo>
                        <a:pt x="2" y="56"/>
                      </a:lnTo>
                      <a:lnTo>
                        <a:pt x="1" y="55"/>
                      </a:lnTo>
                      <a:lnTo>
                        <a:pt x="0" y="51"/>
                      </a:lnTo>
                      <a:lnTo>
                        <a:pt x="0" y="51"/>
                      </a:lnTo>
                      <a:lnTo>
                        <a:pt x="1" y="48"/>
                      </a:lnTo>
                      <a:lnTo>
                        <a:pt x="2" y="46"/>
                      </a:lnTo>
                      <a:lnTo>
                        <a:pt x="4" y="43"/>
                      </a:lnTo>
                      <a:lnTo>
                        <a:pt x="6" y="42"/>
                      </a:lnTo>
                      <a:lnTo>
                        <a:pt x="28" y="34"/>
                      </a:lnTo>
                      <a:lnTo>
                        <a:pt x="36" y="8"/>
                      </a:lnTo>
                      <a:lnTo>
                        <a:pt x="36" y="8"/>
                      </a:lnTo>
                      <a:lnTo>
                        <a:pt x="37" y="4"/>
                      </a:lnTo>
                      <a:lnTo>
                        <a:pt x="39" y="3"/>
                      </a:lnTo>
                      <a:lnTo>
                        <a:pt x="41" y="1"/>
                      </a:lnTo>
                      <a:lnTo>
                        <a:pt x="45" y="0"/>
                      </a:lnTo>
                      <a:lnTo>
                        <a:pt x="45" y="0"/>
                      </a:lnTo>
                      <a:lnTo>
                        <a:pt x="48" y="1"/>
                      </a:lnTo>
                      <a:lnTo>
                        <a:pt x="50" y="3"/>
                      </a:lnTo>
                      <a:lnTo>
                        <a:pt x="53" y="4"/>
                      </a:lnTo>
                      <a:lnTo>
                        <a:pt x="54" y="8"/>
                      </a:lnTo>
                      <a:lnTo>
                        <a:pt x="61" y="34"/>
                      </a:lnTo>
                      <a:lnTo>
                        <a:pt x="61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2" name="Freeform 74"/>
                <p:cNvSpPr/>
                <p:nvPr/>
              </p:nvSpPr>
              <p:spPr bwMode="auto">
                <a:xfrm>
                  <a:off x="8412704" y="711178"/>
                  <a:ext cx="72565" cy="72565"/>
                </a:xfrm>
                <a:custGeom>
                  <a:avLst/>
                  <a:gdLst>
                    <a:gd name="T0" fmla="*/ 61 w 123"/>
                    <a:gd name="T1" fmla="*/ 0 h 123"/>
                    <a:gd name="T2" fmla="*/ 61 w 123"/>
                    <a:gd name="T3" fmla="*/ 0 h 123"/>
                    <a:gd name="T4" fmla="*/ 74 w 123"/>
                    <a:gd name="T5" fmla="*/ 2 h 123"/>
                    <a:gd name="T6" fmla="*/ 86 w 123"/>
                    <a:gd name="T7" fmla="*/ 6 h 123"/>
                    <a:gd name="T8" fmla="*/ 97 w 123"/>
                    <a:gd name="T9" fmla="*/ 11 h 123"/>
                    <a:gd name="T10" fmla="*/ 104 w 123"/>
                    <a:gd name="T11" fmla="*/ 19 h 123"/>
                    <a:gd name="T12" fmla="*/ 112 w 123"/>
                    <a:gd name="T13" fmla="*/ 28 h 123"/>
                    <a:gd name="T14" fmla="*/ 117 w 123"/>
                    <a:gd name="T15" fmla="*/ 38 h 123"/>
                    <a:gd name="T16" fmla="*/ 121 w 123"/>
                    <a:gd name="T17" fmla="*/ 50 h 123"/>
                    <a:gd name="T18" fmla="*/ 123 w 123"/>
                    <a:gd name="T19" fmla="*/ 62 h 123"/>
                    <a:gd name="T20" fmla="*/ 123 w 123"/>
                    <a:gd name="T21" fmla="*/ 62 h 123"/>
                    <a:gd name="T22" fmla="*/ 121 w 123"/>
                    <a:gd name="T23" fmla="*/ 75 h 123"/>
                    <a:gd name="T24" fmla="*/ 117 w 123"/>
                    <a:gd name="T25" fmla="*/ 86 h 123"/>
                    <a:gd name="T26" fmla="*/ 112 w 123"/>
                    <a:gd name="T27" fmla="*/ 95 h 123"/>
                    <a:gd name="T28" fmla="*/ 104 w 123"/>
                    <a:gd name="T29" fmla="*/ 105 h 123"/>
                    <a:gd name="T30" fmla="*/ 97 w 123"/>
                    <a:gd name="T31" fmla="*/ 112 h 123"/>
                    <a:gd name="T32" fmla="*/ 86 w 123"/>
                    <a:gd name="T33" fmla="*/ 118 h 123"/>
                    <a:gd name="T34" fmla="*/ 74 w 123"/>
                    <a:gd name="T35" fmla="*/ 121 h 123"/>
                    <a:gd name="T36" fmla="*/ 61 w 123"/>
                    <a:gd name="T37" fmla="*/ 123 h 123"/>
                    <a:gd name="T38" fmla="*/ 61 w 123"/>
                    <a:gd name="T39" fmla="*/ 123 h 123"/>
                    <a:gd name="T40" fmla="*/ 50 w 123"/>
                    <a:gd name="T41" fmla="*/ 121 h 123"/>
                    <a:gd name="T42" fmla="*/ 38 w 123"/>
                    <a:gd name="T43" fmla="*/ 118 h 123"/>
                    <a:gd name="T44" fmla="*/ 28 w 123"/>
                    <a:gd name="T45" fmla="*/ 112 h 123"/>
                    <a:gd name="T46" fmla="*/ 19 w 123"/>
                    <a:gd name="T47" fmla="*/ 105 h 123"/>
                    <a:gd name="T48" fmla="*/ 11 w 123"/>
                    <a:gd name="T49" fmla="*/ 95 h 123"/>
                    <a:gd name="T50" fmla="*/ 5 w 123"/>
                    <a:gd name="T51" fmla="*/ 86 h 123"/>
                    <a:gd name="T52" fmla="*/ 2 w 123"/>
                    <a:gd name="T53" fmla="*/ 75 h 123"/>
                    <a:gd name="T54" fmla="*/ 0 w 123"/>
                    <a:gd name="T55" fmla="*/ 62 h 123"/>
                    <a:gd name="T56" fmla="*/ 0 w 123"/>
                    <a:gd name="T57" fmla="*/ 62 h 123"/>
                    <a:gd name="T58" fmla="*/ 2 w 123"/>
                    <a:gd name="T59" fmla="*/ 50 h 123"/>
                    <a:gd name="T60" fmla="*/ 5 w 123"/>
                    <a:gd name="T61" fmla="*/ 38 h 123"/>
                    <a:gd name="T62" fmla="*/ 11 w 123"/>
                    <a:gd name="T63" fmla="*/ 28 h 123"/>
                    <a:gd name="T64" fmla="*/ 19 w 123"/>
                    <a:gd name="T65" fmla="*/ 19 h 123"/>
                    <a:gd name="T66" fmla="*/ 28 w 123"/>
                    <a:gd name="T67" fmla="*/ 11 h 123"/>
                    <a:gd name="T68" fmla="*/ 38 w 123"/>
                    <a:gd name="T69" fmla="*/ 6 h 123"/>
                    <a:gd name="T70" fmla="*/ 50 w 123"/>
                    <a:gd name="T71" fmla="*/ 2 h 123"/>
                    <a:gd name="T72" fmla="*/ 61 w 123"/>
                    <a:gd name="T73" fmla="*/ 0 h 123"/>
                    <a:gd name="T74" fmla="*/ 61 w 123"/>
                    <a:gd name="T75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23" h="123">
                      <a:moveTo>
                        <a:pt x="61" y="0"/>
                      </a:moveTo>
                      <a:lnTo>
                        <a:pt x="61" y="0"/>
                      </a:lnTo>
                      <a:lnTo>
                        <a:pt x="74" y="2"/>
                      </a:lnTo>
                      <a:lnTo>
                        <a:pt x="86" y="6"/>
                      </a:lnTo>
                      <a:lnTo>
                        <a:pt x="97" y="11"/>
                      </a:lnTo>
                      <a:lnTo>
                        <a:pt x="104" y="19"/>
                      </a:lnTo>
                      <a:lnTo>
                        <a:pt x="112" y="28"/>
                      </a:lnTo>
                      <a:lnTo>
                        <a:pt x="117" y="38"/>
                      </a:lnTo>
                      <a:lnTo>
                        <a:pt x="121" y="50"/>
                      </a:lnTo>
                      <a:lnTo>
                        <a:pt x="123" y="62"/>
                      </a:lnTo>
                      <a:lnTo>
                        <a:pt x="123" y="62"/>
                      </a:lnTo>
                      <a:lnTo>
                        <a:pt x="121" y="75"/>
                      </a:lnTo>
                      <a:lnTo>
                        <a:pt x="117" y="86"/>
                      </a:lnTo>
                      <a:lnTo>
                        <a:pt x="112" y="95"/>
                      </a:lnTo>
                      <a:lnTo>
                        <a:pt x="104" y="105"/>
                      </a:lnTo>
                      <a:lnTo>
                        <a:pt x="97" y="112"/>
                      </a:lnTo>
                      <a:lnTo>
                        <a:pt x="86" y="118"/>
                      </a:lnTo>
                      <a:lnTo>
                        <a:pt x="74" y="121"/>
                      </a:lnTo>
                      <a:lnTo>
                        <a:pt x="61" y="123"/>
                      </a:lnTo>
                      <a:lnTo>
                        <a:pt x="61" y="123"/>
                      </a:lnTo>
                      <a:lnTo>
                        <a:pt x="50" y="121"/>
                      </a:lnTo>
                      <a:lnTo>
                        <a:pt x="38" y="118"/>
                      </a:lnTo>
                      <a:lnTo>
                        <a:pt x="28" y="112"/>
                      </a:lnTo>
                      <a:lnTo>
                        <a:pt x="19" y="105"/>
                      </a:lnTo>
                      <a:lnTo>
                        <a:pt x="11" y="95"/>
                      </a:lnTo>
                      <a:lnTo>
                        <a:pt x="5" y="86"/>
                      </a:lnTo>
                      <a:lnTo>
                        <a:pt x="2" y="75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2" y="50"/>
                      </a:lnTo>
                      <a:lnTo>
                        <a:pt x="5" y="38"/>
                      </a:lnTo>
                      <a:lnTo>
                        <a:pt x="11" y="28"/>
                      </a:lnTo>
                      <a:lnTo>
                        <a:pt x="19" y="19"/>
                      </a:lnTo>
                      <a:lnTo>
                        <a:pt x="28" y="11"/>
                      </a:lnTo>
                      <a:lnTo>
                        <a:pt x="38" y="6"/>
                      </a:lnTo>
                      <a:lnTo>
                        <a:pt x="50" y="2"/>
                      </a:lnTo>
                      <a:lnTo>
                        <a:pt x="61" y="0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sp>
            <p:nvSpPr>
              <p:cNvPr id="93" name="Freeform 75"/>
              <p:cNvSpPr/>
              <p:nvPr/>
            </p:nvSpPr>
            <p:spPr bwMode="auto">
              <a:xfrm>
                <a:off x="10074604" y="558970"/>
                <a:ext cx="100882" cy="100882"/>
              </a:xfrm>
              <a:custGeom>
                <a:avLst/>
                <a:gdLst>
                  <a:gd name="T0" fmla="*/ 86 w 172"/>
                  <a:gd name="T1" fmla="*/ 0 h 171"/>
                  <a:gd name="T2" fmla="*/ 105 w 172"/>
                  <a:gd name="T3" fmla="*/ 2 h 171"/>
                  <a:gd name="T4" fmla="*/ 120 w 172"/>
                  <a:gd name="T5" fmla="*/ 6 h 171"/>
                  <a:gd name="T6" fmla="*/ 134 w 172"/>
                  <a:gd name="T7" fmla="*/ 15 h 171"/>
                  <a:gd name="T8" fmla="*/ 147 w 172"/>
                  <a:gd name="T9" fmla="*/ 26 h 171"/>
                  <a:gd name="T10" fmla="*/ 158 w 172"/>
                  <a:gd name="T11" fmla="*/ 37 h 171"/>
                  <a:gd name="T12" fmla="*/ 166 w 172"/>
                  <a:gd name="T13" fmla="*/ 53 h 171"/>
                  <a:gd name="T14" fmla="*/ 171 w 172"/>
                  <a:gd name="T15" fmla="*/ 69 h 171"/>
                  <a:gd name="T16" fmla="*/ 172 w 172"/>
                  <a:gd name="T17" fmla="*/ 86 h 171"/>
                  <a:gd name="T18" fmla="*/ 172 w 172"/>
                  <a:gd name="T19" fmla="*/ 95 h 171"/>
                  <a:gd name="T20" fmla="*/ 168 w 172"/>
                  <a:gd name="T21" fmla="*/ 112 h 171"/>
                  <a:gd name="T22" fmla="*/ 162 w 172"/>
                  <a:gd name="T23" fmla="*/ 127 h 171"/>
                  <a:gd name="T24" fmla="*/ 153 w 172"/>
                  <a:gd name="T25" fmla="*/ 140 h 171"/>
                  <a:gd name="T26" fmla="*/ 141 w 172"/>
                  <a:gd name="T27" fmla="*/ 152 h 171"/>
                  <a:gd name="T28" fmla="*/ 128 w 172"/>
                  <a:gd name="T29" fmla="*/ 161 h 171"/>
                  <a:gd name="T30" fmla="*/ 112 w 172"/>
                  <a:gd name="T31" fmla="*/ 168 h 171"/>
                  <a:gd name="T32" fmla="*/ 95 w 172"/>
                  <a:gd name="T33" fmla="*/ 171 h 171"/>
                  <a:gd name="T34" fmla="*/ 86 w 172"/>
                  <a:gd name="T35" fmla="*/ 171 h 171"/>
                  <a:gd name="T36" fmla="*/ 69 w 172"/>
                  <a:gd name="T37" fmla="*/ 170 h 171"/>
                  <a:gd name="T38" fmla="*/ 54 w 172"/>
                  <a:gd name="T39" fmla="*/ 165 h 171"/>
                  <a:gd name="T40" fmla="*/ 38 w 172"/>
                  <a:gd name="T41" fmla="*/ 157 h 171"/>
                  <a:gd name="T42" fmla="*/ 26 w 172"/>
                  <a:gd name="T43" fmla="*/ 147 h 171"/>
                  <a:gd name="T44" fmla="*/ 16 w 172"/>
                  <a:gd name="T45" fmla="*/ 134 h 171"/>
                  <a:gd name="T46" fmla="*/ 8 w 172"/>
                  <a:gd name="T47" fmla="*/ 119 h 171"/>
                  <a:gd name="T48" fmla="*/ 3 w 172"/>
                  <a:gd name="T49" fmla="*/ 102 h 171"/>
                  <a:gd name="T50" fmla="*/ 0 w 172"/>
                  <a:gd name="T51" fmla="*/ 86 h 171"/>
                  <a:gd name="T52" fmla="*/ 2 w 172"/>
                  <a:gd name="T53" fmla="*/ 76 h 171"/>
                  <a:gd name="T54" fmla="*/ 4 w 172"/>
                  <a:gd name="T55" fmla="*/ 61 h 171"/>
                  <a:gd name="T56" fmla="*/ 11 w 172"/>
                  <a:gd name="T57" fmla="*/ 45 h 171"/>
                  <a:gd name="T58" fmla="*/ 20 w 172"/>
                  <a:gd name="T59" fmla="*/ 31 h 171"/>
                  <a:gd name="T60" fmla="*/ 32 w 172"/>
                  <a:gd name="T61" fmla="*/ 19 h 171"/>
                  <a:gd name="T62" fmla="*/ 46 w 172"/>
                  <a:gd name="T63" fmla="*/ 10 h 171"/>
                  <a:gd name="T64" fmla="*/ 62 w 172"/>
                  <a:gd name="T65" fmla="*/ 4 h 171"/>
                  <a:gd name="T66" fmla="*/ 78 w 172"/>
                  <a:gd name="T67" fmla="*/ 1 h 171"/>
                  <a:gd name="T68" fmla="*/ 86 w 172"/>
                  <a:gd name="T6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2" h="171">
                    <a:moveTo>
                      <a:pt x="86" y="0"/>
                    </a:moveTo>
                    <a:lnTo>
                      <a:pt x="86" y="0"/>
                    </a:lnTo>
                    <a:lnTo>
                      <a:pt x="95" y="1"/>
                    </a:lnTo>
                    <a:lnTo>
                      <a:pt x="105" y="2"/>
                    </a:lnTo>
                    <a:lnTo>
                      <a:pt x="112" y="4"/>
                    </a:lnTo>
                    <a:lnTo>
                      <a:pt x="120" y="6"/>
                    </a:lnTo>
                    <a:lnTo>
                      <a:pt x="128" y="10"/>
                    </a:lnTo>
                    <a:lnTo>
                      <a:pt x="134" y="15"/>
                    </a:lnTo>
                    <a:lnTo>
                      <a:pt x="141" y="19"/>
                    </a:lnTo>
                    <a:lnTo>
                      <a:pt x="147" y="26"/>
                    </a:lnTo>
                    <a:lnTo>
                      <a:pt x="153" y="31"/>
                    </a:lnTo>
                    <a:lnTo>
                      <a:pt x="158" y="37"/>
                    </a:lnTo>
                    <a:lnTo>
                      <a:pt x="162" y="45"/>
                    </a:lnTo>
                    <a:lnTo>
                      <a:pt x="166" y="53"/>
                    </a:lnTo>
                    <a:lnTo>
                      <a:pt x="168" y="61"/>
                    </a:lnTo>
                    <a:lnTo>
                      <a:pt x="171" y="69"/>
                    </a:lnTo>
                    <a:lnTo>
                      <a:pt x="172" y="76"/>
                    </a:lnTo>
                    <a:lnTo>
                      <a:pt x="172" y="86"/>
                    </a:lnTo>
                    <a:lnTo>
                      <a:pt x="172" y="86"/>
                    </a:lnTo>
                    <a:lnTo>
                      <a:pt x="172" y="95"/>
                    </a:lnTo>
                    <a:lnTo>
                      <a:pt x="171" y="102"/>
                    </a:lnTo>
                    <a:lnTo>
                      <a:pt x="168" y="112"/>
                    </a:lnTo>
                    <a:lnTo>
                      <a:pt x="166" y="119"/>
                    </a:lnTo>
                    <a:lnTo>
                      <a:pt x="162" y="127"/>
                    </a:lnTo>
                    <a:lnTo>
                      <a:pt x="158" y="134"/>
                    </a:lnTo>
                    <a:lnTo>
                      <a:pt x="153" y="140"/>
                    </a:lnTo>
                    <a:lnTo>
                      <a:pt x="147" y="147"/>
                    </a:lnTo>
                    <a:lnTo>
                      <a:pt x="141" y="152"/>
                    </a:lnTo>
                    <a:lnTo>
                      <a:pt x="134" y="157"/>
                    </a:lnTo>
                    <a:lnTo>
                      <a:pt x="128" y="161"/>
                    </a:lnTo>
                    <a:lnTo>
                      <a:pt x="120" y="165"/>
                    </a:lnTo>
                    <a:lnTo>
                      <a:pt x="112" y="168"/>
                    </a:lnTo>
                    <a:lnTo>
                      <a:pt x="105" y="170"/>
                    </a:lnTo>
                    <a:lnTo>
                      <a:pt x="95" y="171"/>
                    </a:lnTo>
                    <a:lnTo>
                      <a:pt x="86" y="171"/>
                    </a:lnTo>
                    <a:lnTo>
                      <a:pt x="86" y="171"/>
                    </a:lnTo>
                    <a:lnTo>
                      <a:pt x="78" y="171"/>
                    </a:lnTo>
                    <a:lnTo>
                      <a:pt x="69" y="170"/>
                    </a:lnTo>
                    <a:lnTo>
                      <a:pt x="62" y="168"/>
                    </a:lnTo>
                    <a:lnTo>
                      <a:pt x="54" y="165"/>
                    </a:lnTo>
                    <a:lnTo>
                      <a:pt x="46" y="161"/>
                    </a:lnTo>
                    <a:lnTo>
                      <a:pt x="38" y="157"/>
                    </a:lnTo>
                    <a:lnTo>
                      <a:pt x="32" y="152"/>
                    </a:lnTo>
                    <a:lnTo>
                      <a:pt x="26" y="147"/>
                    </a:lnTo>
                    <a:lnTo>
                      <a:pt x="20" y="140"/>
                    </a:lnTo>
                    <a:lnTo>
                      <a:pt x="16" y="134"/>
                    </a:lnTo>
                    <a:lnTo>
                      <a:pt x="11" y="127"/>
                    </a:lnTo>
                    <a:lnTo>
                      <a:pt x="8" y="119"/>
                    </a:lnTo>
                    <a:lnTo>
                      <a:pt x="4" y="112"/>
                    </a:lnTo>
                    <a:lnTo>
                      <a:pt x="3" y="102"/>
                    </a:lnTo>
                    <a:lnTo>
                      <a:pt x="2" y="95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2" y="76"/>
                    </a:lnTo>
                    <a:lnTo>
                      <a:pt x="3" y="69"/>
                    </a:lnTo>
                    <a:lnTo>
                      <a:pt x="4" y="61"/>
                    </a:lnTo>
                    <a:lnTo>
                      <a:pt x="8" y="53"/>
                    </a:lnTo>
                    <a:lnTo>
                      <a:pt x="11" y="45"/>
                    </a:lnTo>
                    <a:lnTo>
                      <a:pt x="16" y="37"/>
                    </a:lnTo>
                    <a:lnTo>
                      <a:pt x="20" y="31"/>
                    </a:lnTo>
                    <a:lnTo>
                      <a:pt x="26" y="26"/>
                    </a:lnTo>
                    <a:lnTo>
                      <a:pt x="32" y="19"/>
                    </a:lnTo>
                    <a:lnTo>
                      <a:pt x="38" y="15"/>
                    </a:lnTo>
                    <a:lnTo>
                      <a:pt x="46" y="10"/>
                    </a:lnTo>
                    <a:lnTo>
                      <a:pt x="54" y="6"/>
                    </a:lnTo>
                    <a:lnTo>
                      <a:pt x="62" y="4"/>
                    </a:lnTo>
                    <a:lnTo>
                      <a:pt x="69" y="2"/>
                    </a:lnTo>
                    <a:lnTo>
                      <a:pt x="78" y="1"/>
                    </a:lnTo>
                    <a:lnTo>
                      <a:pt x="86" y="0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4" name="Freeform 76"/>
              <p:cNvSpPr/>
              <p:nvPr/>
            </p:nvSpPr>
            <p:spPr bwMode="auto">
              <a:xfrm>
                <a:off x="9379049" y="330658"/>
                <a:ext cx="37168" cy="35397"/>
              </a:xfrm>
              <a:custGeom>
                <a:avLst/>
                <a:gdLst>
                  <a:gd name="T0" fmla="*/ 31 w 61"/>
                  <a:gd name="T1" fmla="*/ 0 h 61"/>
                  <a:gd name="T2" fmla="*/ 31 w 61"/>
                  <a:gd name="T3" fmla="*/ 0 h 61"/>
                  <a:gd name="T4" fmla="*/ 36 w 61"/>
                  <a:gd name="T5" fmla="*/ 1 h 61"/>
                  <a:gd name="T6" fmla="*/ 43 w 61"/>
                  <a:gd name="T7" fmla="*/ 3 h 61"/>
                  <a:gd name="T8" fmla="*/ 48 w 61"/>
                  <a:gd name="T9" fmla="*/ 5 h 61"/>
                  <a:gd name="T10" fmla="*/ 52 w 61"/>
                  <a:gd name="T11" fmla="*/ 9 h 61"/>
                  <a:gd name="T12" fmla="*/ 56 w 61"/>
                  <a:gd name="T13" fmla="*/ 14 h 61"/>
                  <a:gd name="T14" fmla="*/ 58 w 61"/>
                  <a:gd name="T15" fmla="*/ 20 h 61"/>
                  <a:gd name="T16" fmla="*/ 61 w 61"/>
                  <a:gd name="T17" fmla="*/ 25 h 61"/>
                  <a:gd name="T18" fmla="*/ 61 w 61"/>
                  <a:gd name="T19" fmla="*/ 31 h 61"/>
                  <a:gd name="T20" fmla="*/ 61 w 61"/>
                  <a:gd name="T21" fmla="*/ 31 h 61"/>
                  <a:gd name="T22" fmla="*/ 61 w 61"/>
                  <a:gd name="T23" fmla="*/ 38 h 61"/>
                  <a:gd name="T24" fmla="*/ 58 w 61"/>
                  <a:gd name="T25" fmla="*/ 43 h 61"/>
                  <a:gd name="T26" fmla="*/ 56 w 61"/>
                  <a:gd name="T27" fmla="*/ 48 h 61"/>
                  <a:gd name="T28" fmla="*/ 52 w 61"/>
                  <a:gd name="T29" fmla="*/ 52 h 61"/>
                  <a:gd name="T30" fmla="*/ 48 w 61"/>
                  <a:gd name="T31" fmla="*/ 56 h 61"/>
                  <a:gd name="T32" fmla="*/ 43 w 61"/>
                  <a:gd name="T33" fmla="*/ 59 h 61"/>
                  <a:gd name="T34" fmla="*/ 36 w 61"/>
                  <a:gd name="T35" fmla="*/ 61 h 61"/>
                  <a:gd name="T36" fmla="*/ 31 w 61"/>
                  <a:gd name="T37" fmla="*/ 61 h 61"/>
                  <a:gd name="T38" fmla="*/ 31 w 61"/>
                  <a:gd name="T39" fmla="*/ 61 h 61"/>
                  <a:gd name="T40" fmla="*/ 24 w 61"/>
                  <a:gd name="T41" fmla="*/ 61 h 61"/>
                  <a:gd name="T42" fmla="*/ 19 w 61"/>
                  <a:gd name="T43" fmla="*/ 59 h 61"/>
                  <a:gd name="T44" fmla="*/ 14 w 61"/>
                  <a:gd name="T45" fmla="*/ 56 h 61"/>
                  <a:gd name="T46" fmla="*/ 9 w 61"/>
                  <a:gd name="T47" fmla="*/ 52 h 61"/>
                  <a:gd name="T48" fmla="*/ 5 w 61"/>
                  <a:gd name="T49" fmla="*/ 48 h 61"/>
                  <a:gd name="T50" fmla="*/ 2 w 61"/>
                  <a:gd name="T51" fmla="*/ 43 h 61"/>
                  <a:gd name="T52" fmla="*/ 1 w 61"/>
                  <a:gd name="T53" fmla="*/ 38 h 61"/>
                  <a:gd name="T54" fmla="*/ 0 w 61"/>
                  <a:gd name="T55" fmla="*/ 31 h 61"/>
                  <a:gd name="T56" fmla="*/ 0 w 61"/>
                  <a:gd name="T57" fmla="*/ 31 h 61"/>
                  <a:gd name="T58" fmla="*/ 1 w 61"/>
                  <a:gd name="T59" fmla="*/ 25 h 61"/>
                  <a:gd name="T60" fmla="*/ 2 w 61"/>
                  <a:gd name="T61" fmla="*/ 20 h 61"/>
                  <a:gd name="T62" fmla="*/ 5 w 61"/>
                  <a:gd name="T63" fmla="*/ 14 h 61"/>
                  <a:gd name="T64" fmla="*/ 9 w 61"/>
                  <a:gd name="T65" fmla="*/ 9 h 61"/>
                  <a:gd name="T66" fmla="*/ 14 w 61"/>
                  <a:gd name="T67" fmla="*/ 5 h 61"/>
                  <a:gd name="T68" fmla="*/ 19 w 61"/>
                  <a:gd name="T69" fmla="*/ 3 h 61"/>
                  <a:gd name="T70" fmla="*/ 24 w 61"/>
                  <a:gd name="T71" fmla="*/ 1 h 61"/>
                  <a:gd name="T72" fmla="*/ 31 w 61"/>
                  <a:gd name="T73" fmla="*/ 0 h 61"/>
                  <a:gd name="T74" fmla="*/ 31 w 61"/>
                  <a:gd name="T7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lnTo>
                      <a:pt x="31" y="0"/>
                    </a:lnTo>
                    <a:lnTo>
                      <a:pt x="36" y="1"/>
                    </a:lnTo>
                    <a:lnTo>
                      <a:pt x="43" y="3"/>
                    </a:lnTo>
                    <a:lnTo>
                      <a:pt x="48" y="5"/>
                    </a:lnTo>
                    <a:lnTo>
                      <a:pt x="52" y="9"/>
                    </a:lnTo>
                    <a:lnTo>
                      <a:pt x="56" y="14"/>
                    </a:lnTo>
                    <a:lnTo>
                      <a:pt x="58" y="20"/>
                    </a:lnTo>
                    <a:lnTo>
                      <a:pt x="61" y="25"/>
                    </a:lnTo>
                    <a:lnTo>
                      <a:pt x="61" y="31"/>
                    </a:lnTo>
                    <a:lnTo>
                      <a:pt x="61" y="31"/>
                    </a:lnTo>
                    <a:lnTo>
                      <a:pt x="61" y="38"/>
                    </a:lnTo>
                    <a:lnTo>
                      <a:pt x="58" y="43"/>
                    </a:lnTo>
                    <a:lnTo>
                      <a:pt x="56" y="48"/>
                    </a:lnTo>
                    <a:lnTo>
                      <a:pt x="52" y="52"/>
                    </a:lnTo>
                    <a:lnTo>
                      <a:pt x="48" y="56"/>
                    </a:lnTo>
                    <a:lnTo>
                      <a:pt x="43" y="59"/>
                    </a:lnTo>
                    <a:lnTo>
                      <a:pt x="36" y="61"/>
                    </a:lnTo>
                    <a:lnTo>
                      <a:pt x="31" y="61"/>
                    </a:lnTo>
                    <a:lnTo>
                      <a:pt x="31" y="61"/>
                    </a:lnTo>
                    <a:lnTo>
                      <a:pt x="24" y="61"/>
                    </a:lnTo>
                    <a:lnTo>
                      <a:pt x="19" y="59"/>
                    </a:lnTo>
                    <a:lnTo>
                      <a:pt x="14" y="56"/>
                    </a:lnTo>
                    <a:lnTo>
                      <a:pt x="9" y="52"/>
                    </a:lnTo>
                    <a:lnTo>
                      <a:pt x="5" y="48"/>
                    </a:lnTo>
                    <a:lnTo>
                      <a:pt x="2" y="43"/>
                    </a:lnTo>
                    <a:lnTo>
                      <a:pt x="1" y="38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1" y="25"/>
                    </a:lnTo>
                    <a:lnTo>
                      <a:pt x="2" y="20"/>
                    </a:lnTo>
                    <a:lnTo>
                      <a:pt x="5" y="14"/>
                    </a:lnTo>
                    <a:lnTo>
                      <a:pt x="9" y="9"/>
                    </a:lnTo>
                    <a:lnTo>
                      <a:pt x="14" y="5"/>
                    </a:lnTo>
                    <a:lnTo>
                      <a:pt x="19" y="3"/>
                    </a:lnTo>
                    <a:lnTo>
                      <a:pt x="24" y="1"/>
                    </a:lnTo>
                    <a:lnTo>
                      <a:pt x="31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5" name="Freeform 77"/>
              <p:cNvSpPr/>
              <p:nvPr/>
            </p:nvSpPr>
            <p:spPr bwMode="auto">
              <a:xfrm>
                <a:off x="9690544" y="964268"/>
                <a:ext cx="51326" cy="60175"/>
              </a:xfrm>
              <a:custGeom>
                <a:avLst/>
                <a:gdLst>
                  <a:gd name="T0" fmla="*/ 61 w 88"/>
                  <a:gd name="T1" fmla="*/ 33 h 102"/>
                  <a:gd name="T2" fmla="*/ 82 w 88"/>
                  <a:gd name="T3" fmla="*/ 41 h 102"/>
                  <a:gd name="T4" fmla="*/ 82 w 88"/>
                  <a:gd name="T5" fmla="*/ 41 h 102"/>
                  <a:gd name="T6" fmla="*/ 84 w 88"/>
                  <a:gd name="T7" fmla="*/ 44 h 102"/>
                  <a:gd name="T8" fmla="*/ 87 w 88"/>
                  <a:gd name="T9" fmla="*/ 45 h 102"/>
                  <a:gd name="T10" fmla="*/ 88 w 88"/>
                  <a:gd name="T11" fmla="*/ 48 h 102"/>
                  <a:gd name="T12" fmla="*/ 88 w 88"/>
                  <a:gd name="T13" fmla="*/ 50 h 102"/>
                  <a:gd name="T14" fmla="*/ 88 w 88"/>
                  <a:gd name="T15" fmla="*/ 50 h 102"/>
                  <a:gd name="T16" fmla="*/ 88 w 88"/>
                  <a:gd name="T17" fmla="*/ 54 h 102"/>
                  <a:gd name="T18" fmla="*/ 87 w 88"/>
                  <a:gd name="T19" fmla="*/ 57 h 102"/>
                  <a:gd name="T20" fmla="*/ 84 w 88"/>
                  <a:gd name="T21" fmla="*/ 58 h 102"/>
                  <a:gd name="T22" fmla="*/ 82 w 88"/>
                  <a:gd name="T23" fmla="*/ 60 h 102"/>
                  <a:gd name="T24" fmla="*/ 61 w 88"/>
                  <a:gd name="T25" fmla="*/ 67 h 102"/>
                  <a:gd name="T26" fmla="*/ 53 w 88"/>
                  <a:gd name="T27" fmla="*/ 95 h 102"/>
                  <a:gd name="T28" fmla="*/ 53 w 88"/>
                  <a:gd name="T29" fmla="*/ 95 h 102"/>
                  <a:gd name="T30" fmla="*/ 52 w 88"/>
                  <a:gd name="T31" fmla="*/ 97 h 102"/>
                  <a:gd name="T32" fmla="*/ 50 w 88"/>
                  <a:gd name="T33" fmla="*/ 100 h 102"/>
                  <a:gd name="T34" fmla="*/ 47 w 88"/>
                  <a:gd name="T35" fmla="*/ 101 h 102"/>
                  <a:gd name="T36" fmla="*/ 44 w 88"/>
                  <a:gd name="T37" fmla="*/ 102 h 102"/>
                  <a:gd name="T38" fmla="*/ 44 w 88"/>
                  <a:gd name="T39" fmla="*/ 102 h 102"/>
                  <a:gd name="T40" fmla="*/ 41 w 88"/>
                  <a:gd name="T41" fmla="*/ 101 h 102"/>
                  <a:gd name="T42" fmla="*/ 39 w 88"/>
                  <a:gd name="T43" fmla="*/ 100 h 102"/>
                  <a:gd name="T44" fmla="*/ 36 w 88"/>
                  <a:gd name="T45" fmla="*/ 97 h 102"/>
                  <a:gd name="T46" fmla="*/ 35 w 88"/>
                  <a:gd name="T47" fmla="*/ 95 h 102"/>
                  <a:gd name="T48" fmla="*/ 28 w 88"/>
                  <a:gd name="T49" fmla="*/ 67 h 102"/>
                  <a:gd name="T50" fmla="*/ 6 w 88"/>
                  <a:gd name="T51" fmla="*/ 60 h 102"/>
                  <a:gd name="T52" fmla="*/ 6 w 88"/>
                  <a:gd name="T53" fmla="*/ 60 h 102"/>
                  <a:gd name="T54" fmla="*/ 4 w 88"/>
                  <a:gd name="T55" fmla="*/ 58 h 102"/>
                  <a:gd name="T56" fmla="*/ 1 w 88"/>
                  <a:gd name="T57" fmla="*/ 57 h 102"/>
                  <a:gd name="T58" fmla="*/ 0 w 88"/>
                  <a:gd name="T59" fmla="*/ 54 h 102"/>
                  <a:gd name="T60" fmla="*/ 0 w 88"/>
                  <a:gd name="T61" fmla="*/ 50 h 102"/>
                  <a:gd name="T62" fmla="*/ 0 w 88"/>
                  <a:gd name="T63" fmla="*/ 50 h 102"/>
                  <a:gd name="T64" fmla="*/ 0 w 88"/>
                  <a:gd name="T65" fmla="*/ 48 h 102"/>
                  <a:gd name="T66" fmla="*/ 1 w 88"/>
                  <a:gd name="T67" fmla="*/ 45 h 102"/>
                  <a:gd name="T68" fmla="*/ 4 w 88"/>
                  <a:gd name="T69" fmla="*/ 44 h 102"/>
                  <a:gd name="T70" fmla="*/ 6 w 88"/>
                  <a:gd name="T71" fmla="*/ 41 h 102"/>
                  <a:gd name="T72" fmla="*/ 28 w 88"/>
                  <a:gd name="T73" fmla="*/ 33 h 102"/>
                  <a:gd name="T74" fmla="*/ 35 w 88"/>
                  <a:gd name="T75" fmla="*/ 7 h 102"/>
                  <a:gd name="T76" fmla="*/ 35 w 88"/>
                  <a:gd name="T77" fmla="*/ 7 h 102"/>
                  <a:gd name="T78" fmla="*/ 36 w 88"/>
                  <a:gd name="T79" fmla="*/ 5 h 102"/>
                  <a:gd name="T80" fmla="*/ 39 w 88"/>
                  <a:gd name="T81" fmla="*/ 2 h 102"/>
                  <a:gd name="T82" fmla="*/ 41 w 88"/>
                  <a:gd name="T83" fmla="*/ 1 h 102"/>
                  <a:gd name="T84" fmla="*/ 44 w 88"/>
                  <a:gd name="T85" fmla="*/ 0 h 102"/>
                  <a:gd name="T86" fmla="*/ 44 w 88"/>
                  <a:gd name="T87" fmla="*/ 0 h 102"/>
                  <a:gd name="T88" fmla="*/ 47 w 88"/>
                  <a:gd name="T89" fmla="*/ 1 h 102"/>
                  <a:gd name="T90" fmla="*/ 50 w 88"/>
                  <a:gd name="T91" fmla="*/ 2 h 102"/>
                  <a:gd name="T92" fmla="*/ 52 w 88"/>
                  <a:gd name="T93" fmla="*/ 5 h 102"/>
                  <a:gd name="T94" fmla="*/ 53 w 88"/>
                  <a:gd name="T95" fmla="*/ 7 h 102"/>
                  <a:gd name="T96" fmla="*/ 61 w 88"/>
                  <a:gd name="T97" fmla="*/ 33 h 102"/>
                  <a:gd name="T98" fmla="*/ 61 w 88"/>
                  <a:gd name="T99" fmla="*/ 33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8" h="102">
                    <a:moveTo>
                      <a:pt x="61" y="33"/>
                    </a:moveTo>
                    <a:lnTo>
                      <a:pt x="82" y="41"/>
                    </a:lnTo>
                    <a:lnTo>
                      <a:pt x="82" y="41"/>
                    </a:lnTo>
                    <a:lnTo>
                      <a:pt x="84" y="44"/>
                    </a:lnTo>
                    <a:lnTo>
                      <a:pt x="87" y="45"/>
                    </a:lnTo>
                    <a:lnTo>
                      <a:pt x="88" y="48"/>
                    </a:lnTo>
                    <a:lnTo>
                      <a:pt x="88" y="50"/>
                    </a:lnTo>
                    <a:lnTo>
                      <a:pt x="88" y="50"/>
                    </a:lnTo>
                    <a:lnTo>
                      <a:pt x="88" y="54"/>
                    </a:lnTo>
                    <a:lnTo>
                      <a:pt x="87" y="57"/>
                    </a:lnTo>
                    <a:lnTo>
                      <a:pt x="84" y="58"/>
                    </a:lnTo>
                    <a:lnTo>
                      <a:pt x="82" y="60"/>
                    </a:lnTo>
                    <a:lnTo>
                      <a:pt x="61" y="67"/>
                    </a:lnTo>
                    <a:lnTo>
                      <a:pt x="53" y="95"/>
                    </a:lnTo>
                    <a:lnTo>
                      <a:pt x="53" y="95"/>
                    </a:lnTo>
                    <a:lnTo>
                      <a:pt x="52" y="97"/>
                    </a:lnTo>
                    <a:lnTo>
                      <a:pt x="50" y="100"/>
                    </a:lnTo>
                    <a:lnTo>
                      <a:pt x="47" y="101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1" y="101"/>
                    </a:lnTo>
                    <a:lnTo>
                      <a:pt x="39" y="100"/>
                    </a:lnTo>
                    <a:lnTo>
                      <a:pt x="36" y="97"/>
                    </a:lnTo>
                    <a:lnTo>
                      <a:pt x="35" y="95"/>
                    </a:lnTo>
                    <a:lnTo>
                      <a:pt x="28" y="67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4" y="58"/>
                    </a:lnTo>
                    <a:lnTo>
                      <a:pt x="1" y="57"/>
                    </a:lnTo>
                    <a:lnTo>
                      <a:pt x="0" y="54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0" y="48"/>
                    </a:lnTo>
                    <a:lnTo>
                      <a:pt x="1" y="45"/>
                    </a:lnTo>
                    <a:lnTo>
                      <a:pt x="4" y="44"/>
                    </a:lnTo>
                    <a:lnTo>
                      <a:pt x="6" y="41"/>
                    </a:lnTo>
                    <a:lnTo>
                      <a:pt x="28" y="33"/>
                    </a:lnTo>
                    <a:lnTo>
                      <a:pt x="35" y="7"/>
                    </a:lnTo>
                    <a:lnTo>
                      <a:pt x="35" y="7"/>
                    </a:lnTo>
                    <a:lnTo>
                      <a:pt x="36" y="5"/>
                    </a:lnTo>
                    <a:lnTo>
                      <a:pt x="39" y="2"/>
                    </a:lnTo>
                    <a:lnTo>
                      <a:pt x="41" y="1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7" y="1"/>
                    </a:lnTo>
                    <a:lnTo>
                      <a:pt x="50" y="2"/>
                    </a:lnTo>
                    <a:lnTo>
                      <a:pt x="52" y="5"/>
                    </a:lnTo>
                    <a:lnTo>
                      <a:pt x="53" y="7"/>
                    </a:lnTo>
                    <a:lnTo>
                      <a:pt x="61" y="33"/>
                    </a:lnTo>
                    <a:lnTo>
                      <a:pt x="61" y="3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6" name="Freeform 78"/>
              <p:cNvSpPr/>
              <p:nvPr/>
            </p:nvSpPr>
            <p:spPr bwMode="auto">
              <a:xfrm>
                <a:off x="9899389" y="789052"/>
                <a:ext cx="23009" cy="24778"/>
              </a:xfrm>
              <a:custGeom>
                <a:avLst/>
                <a:gdLst>
                  <a:gd name="T0" fmla="*/ 19 w 39"/>
                  <a:gd name="T1" fmla="*/ 0 h 40"/>
                  <a:gd name="T2" fmla="*/ 19 w 39"/>
                  <a:gd name="T3" fmla="*/ 0 h 40"/>
                  <a:gd name="T4" fmla="*/ 23 w 39"/>
                  <a:gd name="T5" fmla="*/ 0 h 40"/>
                  <a:gd name="T6" fmla="*/ 26 w 39"/>
                  <a:gd name="T7" fmla="*/ 2 h 40"/>
                  <a:gd name="T8" fmla="*/ 32 w 39"/>
                  <a:gd name="T9" fmla="*/ 6 h 40"/>
                  <a:gd name="T10" fmla="*/ 36 w 39"/>
                  <a:gd name="T11" fmla="*/ 12 h 40"/>
                  <a:gd name="T12" fmla="*/ 37 w 39"/>
                  <a:gd name="T13" fmla="*/ 16 h 40"/>
                  <a:gd name="T14" fmla="*/ 39 w 39"/>
                  <a:gd name="T15" fmla="*/ 20 h 40"/>
                  <a:gd name="T16" fmla="*/ 39 w 39"/>
                  <a:gd name="T17" fmla="*/ 20 h 40"/>
                  <a:gd name="T18" fmla="*/ 37 w 39"/>
                  <a:gd name="T19" fmla="*/ 24 h 40"/>
                  <a:gd name="T20" fmla="*/ 36 w 39"/>
                  <a:gd name="T21" fmla="*/ 28 h 40"/>
                  <a:gd name="T22" fmla="*/ 32 w 39"/>
                  <a:gd name="T23" fmla="*/ 34 h 40"/>
                  <a:gd name="T24" fmla="*/ 26 w 39"/>
                  <a:gd name="T25" fmla="*/ 38 h 40"/>
                  <a:gd name="T26" fmla="*/ 23 w 39"/>
                  <a:gd name="T27" fmla="*/ 40 h 40"/>
                  <a:gd name="T28" fmla="*/ 19 w 39"/>
                  <a:gd name="T29" fmla="*/ 40 h 40"/>
                  <a:gd name="T30" fmla="*/ 19 w 39"/>
                  <a:gd name="T31" fmla="*/ 40 h 40"/>
                  <a:gd name="T32" fmla="*/ 15 w 39"/>
                  <a:gd name="T33" fmla="*/ 40 h 40"/>
                  <a:gd name="T34" fmla="*/ 11 w 39"/>
                  <a:gd name="T35" fmla="*/ 38 h 40"/>
                  <a:gd name="T36" fmla="*/ 5 w 39"/>
                  <a:gd name="T37" fmla="*/ 34 h 40"/>
                  <a:gd name="T38" fmla="*/ 1 w 39"/>
                  <a:gd name="T39" fmla="*/ 28 h 40"/>
                  <a:gd name="T40" fmla="*/ 0 w 39"/>
                  <a:gd name="T41" fmla="*/ 24 h 40"/>
                  <a:gd name="T42" fmla="*/ 0 w 39"/>
                  <a:gd name="T43" fmla="*/ 20 h 40"/>
                  <a:gd name="T44" fmla="*/ 0 w 39"/>
                  <a:gd name="T45" fmla="*/ 20 h 40"/>
                  <a:gd name="T46" fmla="*/ 0 w 39"/>
                  <a:gd name="T47" fmla="*/ 16 h 40"/>
                  <a:gd name="T48" fmla="*/ 1 w 39"/>
                  <a:gd name="T49" fmla="*/ 12 h 40"/>
                  <a:gd name="T50" fmla="*/ 5 w 39"/>
                  <a:gd name="T51" fmla="*/ 6 h 40"/>
                  <a:gd name="T52" fmla="*/ 11 w 39"/>
                  <a:gd name="T53" fmla="*/ 2 h 40"/>
                  <a:gd name="T54" fmla="*/ 15 w 39"/>
                  <a:gd name="T55" fmla="*/ 0 h 40"/>
                  <a:gd name="T56" fmla="*/ 19 w 39"/>
                  <a:gd name="T57" fmla="*/ 0 h 40"/>
                  <a:gd name="T58" fmla="*/ 19 w 39"/>
                  <a:gd name="T5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" h="40">
                    <a:moveTo>
                      <a:pt x="19" y="0"/>
                    </a:moveTo>
                    <a:lnTo>
                      <a:pt x="19" y="0"/>
                    </a:lnTo>
                    <a:lnTo>
                      <a:pt x="23" y="0"/>
                    </a:lnTo>
                    <a:lnTo>
                      <a:pt x="26" y="2"/>
                    </a:lnTo>
                    <a:lnTo>
                      <a:pt x="32" y="6"/>
                    </a:lnTo>
                    <a:lnTo>
                      <a:pt x="36" y="12"/>
                    </a:lnTo>
                    <a:lnTo>
                      <a:pt x="37" y="16"/>
                    </a:lnTo>
                    <a:lnTo>
                      <a:pt x="39" y="20"/>
                    </a:lnTo>
                    <a:lnTo>
                      <a:pt x="39" y="20"/>
                    </a:lnTo>
                    <a:lnTo>
                      <a:pt x="37" y="24"/>
                    </a:lnTo>
                    <a:lnTo>
                      <a:pt x="36" y="28"/>
                    </a:lnTo>
                    <a:lnTo>
                      <a:pt x="32" y="34"/>
                    </a:lnTo>
                    <a:lnTo>
                      <a:pt x="26" y="38"/>
                    </a:lnTo>
                    <a:lnTo>
                      <a:pt x="23" y="40"/>
                    </a:lnTo>
                    <a:lnTo>
                      <a:pt x="19" y="40"/>
                    </a:lnTo>
                    <a:lnTo>
                      <a:pt x="19" y="40"/>
                    </a:lnTo>
                    <a:lnTo>
                      <a:pt x="15" y="40"/>
                    </a:lnTo>
                    <a:lnTo>
                      <a:pt x="11" y="38"/>
                    </a:lnTo>
                    <a:lnTo>
                      <a:pt x="5" y="34"/>
                    </a:lnTo>
                    <a:lnTo>
                      <a:pt x="1" y="28"/>
                    </a:lnTo>
                    <a:lnTo>
                      <a:pt x="0" y="24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6"/>
                    </a:lnTo>
                    <a:lnTo>
                      <a:pt x="1" y="12"/>
                    </a:lnTo>
                    <a:lnTo>
                      <a:pt x="5" y="6"/>
                    </a:lnTo>
                    <a:lnTo>
                      <a:pt x="11" y="2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7" name="Freeform 79"/>
              <p:cNvSpPr/>
              <p:nvPr/>
            </p:nvSpPr>
            <p:spPr bwMode="auto">
              <a:xfrm>
                <a:off x="9111800" y="1073999"/>
                <a:ext cx="38937" cy="40707"/>
              </a:xfrm>
              <a:custGeom>
                <a:avLst/>
                <a:gdLst>
                  <a:gd name="T0" fmla="*/ 33 w 67"/>
                  <a:gd name="T1" fmla="*/ 0 h 67"/>
                  <a:gd name="T2" fmla="*/ 33 w 67"/>
                  <a:gd name="T3" fmla="*/ 0 h 67"/>
                  <a:gd name="T4" fmla="*/ 40 w 67"/>
                  <a:gd name="T5" fmla="*/ 0 h 67"/>
                  <a:gd name="T6" fmla="*/ 46 w 67"/>
                  <a:gd name="T7" fmla="*/ 3 h 67"/>
                  <a:gd name="T8" fmla="*/ 52 w 67"/>
                  <a:gd name="T9" fmla="*/ 6 h 67"/>
                  <a:gd name="T10" fmla="*/ 57 w 67"/>
                  <a:gd name="T11" fmla="*/ 10 h 67"/>
                  <a:gd name="T12" fmla="*/ 61 w 67"/>
                  <a:gd name="T13" fmla="*/ 15 h 67"/>
                  <a:gd name="T14" fmla="*/ 65 w 67"/>
                  <a:gd name="T15" fmla="*/ 20 h 67"/>
                  <a:gd name="T16" fmla="*/ 66 w 67"/>
                  <a:gd name="T17" fmla="*/ 26 h 67"/>
                  <a:gd name="T18" fmla="*/ 67 w 67"/>
                  <a:gd name="T19" fmla="*/ 33 h 67"/>
                  <a:gd name="T20" fmla="*/ 67 w 67"/>
                  <a:gd name="T21" fmla="*/ 33 h 67"/>
                  <a:gd name="T22" fmla="*/ 66 w 67"/>
                  <a:gd name="T23" fmla="*/ 41 h 67"/>
                  <a:gd name="T24" fmla="*/ 65 w 67"/>
                  <a:gd name="T25" fmla="*/ 46 h 67"/>
                  <a:gd name="T26" fmla="*/ 61 w 67"/>
                  <a:gd name="T27" fmla="*/ 52 h 67"/>
                  <a:gd name="T28" fmla="*/ 57 w 67"/>
                  <a:gd name="T29" fmla="*/ 58 h 67"/>
                  <a:gd name="T30" fmla="*/ 52 w 67"/>
                  <a:gd name="T31" fmla="*/ 62 h 67"/>
                  <a:gd name="T32" fmla="*/ 46 w 67"/>
                  <a:gd name="T33" fmla="*/ 64 h 67"/>
                  <a:gd name="T34" fmla="*/ 40 w 67"/>
                  <a:gd name="T35" fmla="*/ 67 h 67"/>
                  <a:gd name="T36" fmla="*/ 33 w 67"/>
                  <a:gd name="T37" fmla="*/ 67 h 67"/>
                  <a:gd name="T38" fmla="*/ 33 w 67"/>
                  <a:gd name="T39" fmla="*/ 67 h 67"/>
                  <a:gd name="T40" fmla="*/ 27 w 67"/>
                  <a:gd name="T41" fmla="*/ 67 h 67"/>
                  <a:gd name="T42" fmla="*/ 20 w 67"/>
                  <a:gd name="T43" fmla="*/ 64 h 67"/>
                  <a:gd name="T44" fmla="*/ 15 w 67"/>
                  <a:gd name="T45" fmla="*/ 62 h 67"/>
                  <a:gd name="T46" fmla="*/ 10 w 67"/>
                  <a:gd name="T47" fmla="*/ 58 h 67"/>
                  <a:gd name="T48" fmla="*/ 6 w 67"/>
                  <a:gd name="T49" fmla="*/ 52 h 67"/>
                  <a:gd name="T50" fmla="*/ 3 w 67"/>
                  <a:gd name="T51" fmla="*/ 46 h 67"/>
                  <a:gd name="T52" fmla="*/ 1 w 67"/>
                  <a:gd name="T53" fmla="*/ 41 h 67"/>
                  <a:gd name="T54" fmla="*/ 0 w 67"/>
                  <a:gd name="T55" fmla="*/ 33 h 67"/>
                  <a:gd name="T56" fmla="*/ 0 w 67"/>
                  <a:gd name="T57" fmla="*/ 33 h 67"/>
                  <a:gd name="T58" fmla="*/ 1 w 67"/>
                  <a:gd name="T59" fmla="*/ 26 h 67"/>
                  <a:gd name="T60" fmla="*/ 3 w 67"/>
                  <a:gd name="T61" fmla="*/ 20 h 67"/>
                  <a:gd name="T62" fmla="*/ 6 w 67"/>
                  <a:gd name="T63" fmla="*/ 15 h 67"/>
                  <a:gd name="T64" fmla="*/ 10 w 67"/>
                  <a:gd name="T65" fmla="*/ 10 h 67"/>
                  <a:gd name="T66" fmla="*/ 15 w 67"/>
                  <a:gd name="T67" fmla="*/ 6 h 67"/>
                  <a:gd name="T68" fmla="*/ 20 w 67"/>
                  <a:gd name="T69" fmla="*/ 3 h 67"/>
                  <a:gd name="T70" fmla="*/ 27 w 67"/>
                  <a:gd name="T71" fmla="*/ 0 h 67"/>
                  <a:gd name="T72" fmla="*/ 33 w 67"/>
                  <a:gd name="T73" fmla="*/ 0 h 67"/>
                  <a:gd name="T74" fmla="*/ 33 w 67"/>
                  <a:gd name="T7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7" h="67">
                    <a:moveTo>
                      <a:pt x="33" y="0"/>
                    </a:moveTo>
                    <a:lnTo>
                      <a:pt x="33" y="0"/>
                    </a:lnTo>
                    <a:lnTo>
                      <a:pt x="40" y="0"/>
                    </a:lnTo>
                    <a:lnTo>
                      <a:pt x="46" y="3"/>
                    </a:lnTo>
                    <a:lnTo>
                      <a:pt x="52" y="6"/>
                    </a:lnTo>
                    <a:lnTo>
                      <a:pt x="57" y="10"/>
                    </a:lnTo>
                    <a:lnTo>
                      <a:pt x="61" y="15"/>
                    </a:lnTo>
                    <a:lnTo>
                      <a:pt x="65" y="20"/>
                    </a:lnTo>
                    <a:lnTo>
                      <a:pt x="66" y="26"/>
                    </a:lnTo>
                    <a:lnTo>
                      <a:pt x="67" y="33"/>
                    </a:lnTo>
                    <a:lnTo>
                      <a:pt x="67" y="33"/>
                    </a:lnTo>
                    <a:lnTo>
                      <a:pt x="66" y="41"/>
                    </a:lnTo>
                    <a:lnTo>
                      <a:pt x="65" y="46"/>
                    </a:lnTo>
                    <a:lnTo>
                      <a:pt x="61" y="52"/>
                    </a:lnTo>
                    <a:lnTo>
                      <a:pt x="57" y="58"/>
                    </a:lnTo>
                    <a:lnTo>
                      <a:pt x="52" y="62"/>
                    </a:lnTo>
                    <a:lnTo>
                      <a:pt x="46" y="64"/>
                    </a:lnTo>
                    <a:lnTo>
                      <a:pt x="40" y="67"/>
                    </a:lnTo>
                    <a:lnTo>
                      <a:pt x="33" y="67"/>
                    </a:lnTo>
                    <a:lnTo>
                      <a:pt x="33" y="67"/>
                    </a:lnTo>
                    <a:lnTo>
                      <a:pt x="27" y="67"/>
                    </a:lnTo>
                    <a:lnTo>
                      <a:pt x="20" y="64"/>
                    </a:lnTo>
                    <a:lnTo>
                      <a:pt x="15" y="62"/>
                    </a:lnTo>
                    <a:lnTo>
                      <a:pt x="10" y="58"/>
                    </a:lnTo>
                    <a:lnTo>
                      <a:pt x="6" y="52"/>
                    </a:lnTo>
                    <a:lnTo>
                      <a:pt x="3" y="46"/>
                    </a:lnTo>
                    <a:lnTo>
                      <a:pt x="1" y="41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1" y="26"/>
                    </a:lnTo>
                    <a:lnTo>
                      <a:pt x="3" y="20"/>
                    </a:lnTo>
                    <a:lnTo>
                      <a:pt x="6" y="15"/>
                    </a:lnTo>
                    <a:lnTo>
                      <a:pt x="10" y="10"/>
                    </a:lnTo>
                    <a:lnTo>
                      <a:pt x="15" y="6"/>
                    </a:lnTo>
                    <a:lnTo>
                      <a:pt x="20" y="3"/>
                    </a:lnTo>
                    <a:lnTo>
                      <a:pt x="27" y="0"/>
                    </a:lnTo>
                    <a:lnTo>
                      <a:pt x="33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8" name="Freeform 80"/>
              <p:cNvSpPr/>
              <p:nvPr/>
            </p:nvSpPr>
            <p:spPr bwMode="auto">
              <a:xfrm>
                <a:off x="10791398" y="918252"/>
                <a:ext cx="31857" cy="37168"/>
              </a:xfrm>
              <a:custGeom>
                <a:avLst/>
                <a:gdLst>
                  <a:gd name="T0" fmla="*/ 37 w 56"/>
                  <a:gd name="T1" fmla="*/ 21 h 64"/>
                  <a:gd name="T2" fmla="*/ 52 w 56"/>
                  <a:gd name="T3" fmla="*/ 26 h 64"/>
                  <a:gd name="T4" fmla="*/ 52 w 56"/>
                  <a:gd name="T5" fmla="*/ 26 h 64"/>
                  <a:gd name="T6" fmla="*/ 54 w 56"/>
                  <a:gd name="T7" fmla="*/ 27 h 64"/>
                  <a:gd name="T8" fmla="*/ 56 w 56"/>
                  <a:gd name="T9" fmla="*/ 31 h 64"/>
                  <a:gd name="T10" fmla="*/ 56 w 56"/>
                  <a:gd name="T11" fmla="*/ 31 h 64"/>
                  <a:gd name="T12" fmla="*/ 54 w 56"/>
                  <a:gd name="T13" fmla="*/ 35 h 64"/>
                  <a:gd name="T14" fmla="*/ 52 w 56"/>
                  <a:gd name="T15" fmla="*/ 36 h 64"/>
                  <a:gd name="T16" fmla="*/ 37 w 56"/>
                  <a:gd name="T17" fmla="*/ 41 h 64"/>
                  <a:gd name="T18" fmla="*/ 33 w 56"/>
                  <a:gd name="T19" fmla="*/ 58 h 64"/>
                  <a:gd name="T20" fmla="*/ 33 w 56"/>
                  <a:gd name="T21" fmla="*/ 58 h 64"/>
                  <a:gd name="T22" fmla="*/ 31 w 56"/>
                  <a:gd name="T23" fmla="*/ 62 h 64"/>
                  <a:gd name="T24" fmla="*/ 28 w 56"/>
                  <a:gd name="T25" fmla="*/ 64 h 64"/>
                  <a:gd name="T26" fmla="*/ 28 w 56"/>
                  <a:gd name="T27" fmla="*/ 64 h 64"/>
                  <a:gd name="T28" fmla="*/ 24 w 56"/>
                  <a:gd name="T29" fmla="*/ 62 h 64"/>
                  <a:gd name="T30" fmla="*/ 22 w 56"/>
                  <a:gd name="T31" fmla="*/ 58 h 64"/>
                  <a:gd name="T32" fmla="*/ 18 w 56"/>
                  <a:gd name="T33" fmla="*/ 41 h 64"/>
                  <a:gd name="T34" fmla="*/ 3 w 56"/>
                  <a:gd name="T35" fmla="*/ 36 h 64"/>
                  <a:gd name="T36" fmla="*/ 3 w 56"/>
                  <a:gd name="T37" fmla="*/ 36 h 64"/>
                  <a:gd name="T38" fmla="*/ 1 w 56"/>
                  <a:gd name="T39" fmla="*/ 35 h 64"/>
                  <a:gd name="T40" fmla="*/ 0 w 56"/>
                  <a:gd name="T41" fmla="*/ 31 h 64"/>
                  <a:gd name="T42" fmla="*/ 0 w 56"/>
                  <a:gd name="T43" fmla="*/ 31 h 64"/>
                  <a:gd name="T44" fmla="*/ 1 w 56"/>
                  <a:gd name="T45" fmla="*/ 27 h 64"/>
                  <a:gd name="T46" fmla="*/ 3 w 56"/>
                  <a:gd name="T47" fmla="*/ 26 h 64"/>
                  <a:gd name="T48" fmla="*/ 18 w 56"/>
                  <a:gd name="T49" fmla="*/ 21 h 64"/>
                  <a:gd name="T50" fmla="*/ 22 w 56"/>
                  <a:gd name="T51" fmla="*/ 4 h 64"/>
                  <a:gd name="T52" fmla="*/ 22 w 56"/>
                  <a:gd name="T53" fmla="*/ 4 h 64"/>
                  <a:gd name="T54" fmla="*/ 24 w 56"/>
                  <a:gd name="T55" fmla="*/ 1 h 64"/>
                  <a:gd name="T56" fmla="*/ 28 w 56"/>
                  <a:gd name="T57" fmla="*/ 0 h 64"/>
                  <a:gd name="T58" fmla="*/ 28 w 56"/>
                  <a:gd name="T59" fmla="*/ 0 h 64"/>
                  <a:gd name="T60" fmla="*/ 31 w 56"/>
                  <a:gd name="T61" fmla="*/ 1 h 64"/>
                  <a:gd name="T62" fmla="*/ 33 w 56"/>
                  <a:gd name="T63" fmla="*/ 4 h 64"/>
                  <a:gd name="T64" fmla="*/ 37 w 56"/>
                  <a:gd name="T65" fmla="*/ 21 h 64"/>
                  <a:gd name="T66" fmla="*/ 37 w 56"/>
                  <a:gd name="T6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6" h="64">
                    <a:moveTo>
                      <a:pt x="37" y="21"/>
                    </a:moveTo>
                    <a:lnTo>
                      <a:pt x="52" y="26"/>
                    </a:lnTo>
                    <a:lnTo>
                      <a:pt x="52" y="26"/>
                    </a:lnTo>
                    <a:lnTo>
                      <a:pt x="54" y="27"/>
                    </a:lnTo>
                    <a:lnTo>
                      <a:pt x="56" y="31"/>
                    </a:lnTo>
                    <a:lnTo>
                      <a:pt x="56" y="31"/>
                    </a:lnTo>
                    <a:lnTo>
                      <a:pt x="54" y="35"/>
                    </a:lnTo>
                    <a:lnTo>
                      <a:pt x="52" y="36"/>
                    </a:lnTo>
                    <a:lnTo>
                      <a:pt x="37" y="41"/>
                    </a:lnTo>
                    <a:lnTo>
                      <a:pt x="33" y="58"/>
                    </a:lnTo>
                    <a:lnTo>
                      <a:pt x="33" y="58"/>
                    </a:lnTo>
                    <a:lnTo>
                      <a:pt x="31" y="62"/>
                    </a:lnTo>
                    <a:lnTo>
                      <a:pt x="28" y="64"/>
                    </a:lnTo>
                    <a:lnTo>
                      <a:pt x="28" y="64"/>
                    </a:lnTo>
                    <a:lnTo>
                      <a:pt x="24" y="62"/>
                    </a:lnTo>
                    <a:lnTo>
                      <a:pt x="22" y="58"/>
                    </a:lnTo>
                    <a:lnTo>
                      <a:pt x="18" y="41"/>
                    </a:lnTo>
                    <a:lnTo>
                      <a:pt x="3" y="36"/>
                    </a:lnTo>
                    <a:lnTo>
                      <a:pt x="3" y="36"/>
                    </a:lnTo>
                    <a:lnTo>
                      <a:pt x="1" y="35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1" y="27"/>
                    </a:lnTo>
                    <a:lnTo>
                      <a:pt x="3" y="26"/>
                    </a:lnTo>
                    <a:lnTo>
                      <a:pt x="18" y="21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4" y="1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31" y="1"/>
                    </a:lnTo>
                    <a:lnTo>
                      <a:pt x="33" y="4"/>
                    </a:lnTo>
                    <a:lnTo>
                      <a:pt x="37" y="21"/>
                    </a:lnTo>
                    <a:lnTo>
                      <a:pt x="37" y="2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9" name="Freeform 81"/>
              <p:cNvSpPr/>
              <p:nvPr/>
            </p:nvSpPr>
            <p:spPr bwMode="auto">
              <a:xfrm>
                <a:off x="11058647" y="2360688"/>
                <a:ext cx="38937" cy="38937"/>
              </a:xfrm>
              <a:custGeom>
                <a:avLst/>
                <a:gdLst>
                  <a:gd name="T0" fmla="*/ 32 w 66"/>
                  <a:gd name="T1" fmla="*/ 0 h 66"/>
                  <a:gd name="T2" fmla="*/ 32 w 66"/>
                  <a:gd name="T3" fmla="*/ 0 h 66"/>
                  <a:gd name="T4" fmla="*/ 40 w 66"/>
                  <a:gd name="T5" fmla="*/ 1 h 66"/>
                  <a:gd name="T6" fmla="*/ 45 w 66"/>
                  <a:gd name="T7" fmla="*/ 2 h 66"/>
                  <a:gd name="T8" fmla="*/ 52 w 66"/>
                  <a:gd name="T9" fmla="*/ 5 h 66"/>
                  <a:gd name="T10" fmla="*/ 57 w 66"/>
                  <a:gd name="T11" fmla="*/ 10 h 66"/>
                  <a:gd name="T12" fmla="*/ 61 w 66"/>
                  <a:gd name="T13" fmla="*/ 14 h 66"/>
                  <a:gd name="T14" fmla="*/ 64 w 66"/>
                  <a:gd name="T15" fmla="*/ 20 h 66"/>
                  <a:gd name="T16" fmla="*/ 66 w 66"/>
                  <a:gd name="T17" fmla="*/ 27 h 66"/>
                  <a:gd name="T18" fmla="*/ 66 w 66"/>
                  <a:gd name="T19" fmla="*/ 33 h 66"/>
                  <a:gd name="T20" fmla="*/ 66 w 66"/>
                  <a:gd name="T21" fmla="*/ 33 h 66"/>
                  <a:gd name="T22" fmla="*/ 66 w 66"/>
                  <a:gd name="T23" fmla="*/ 40 h 66"/>
                  <a:gd name="T24" fmla="*/ 64 w 66"/>
                  <a:gd name="T25" fmla="*/ 46 h 66"/>
                  <a:gd name="T26" fmla="*/ 61 w 66"/>
                  <a:gd name="T27" fmla="*/ 52 h 66"/>
                  <a:gd name="T28" fmla="*/ 57 w 66"/>
                  <a:gd name="T29" fmla="*/ 57 h 66"/>
                  <a:gd name="T30" fmla="*/ 52 w 66"/>
                  <a:gd name="T31" fmla="*/ 61 h 66"/>
                  <a:gd name="T32" fmla="*/ 45 w 66"/>
                  <a:gd name="T33" fmla="*/ 63 h 66"/>
                  <a:gd name="T34" fmla="*/ 40 w 66"/>
                  <a:gd name="T35" fmla="*/ 66 h 66"/>
                  <a:gd name="T36" fmla="*/ 32 w 66"/>
                  <a:gd name="T37" fmla="*/ 66 h 66"/>
                  <a:gd name="T38" fmla="*/ 32 w 66"/>
                  <a:gd name="T39" fmla="*/ 66 h 66"/>
                  <a:gd name="T40" fmla="*/ 26 w 66"/>
                  <a:gd name="T41" fmla="*/ 66 h 66"/>
                  <a:gd name="T42" fmla="*/ 19 w 66"/>
                  <a:gd name="T43" fmla="*/ 63 h 66"/>
                  <a:gd name="T44" fmla="*/ 14 w 66"/>
                  <a:gd name="T45" fmla="*/ 61 h 66"/>
                  <a:gd name="T46" fmla="*/ 9 w 66"/>
                  <a:gd name="T47" fmla="*/ 57 h 66"/>
                  <a:gd name="T48" fmla="*/ 5 w 66"/>
                  <a:gd name="T49" fmla="*/ 52 h 66"/>
                  <a:gd name="T50" fmla="*/ 2 w 66"/>
                  <a:gd name="T51" fmla="*/ 46 h 66"/>
                  <a:gd name="T52" fmla="*/ 0 w 66"/>
                  <a:gd name="T53" fmla="*/ 40 h 66"/>
                  <a:gd name="T54" fmla="*/ 0 w 66"/>
                  <a:gd name="T55" fmla="*/ 33 h 66"/>
                  <a:gd name="T56" fmla="*/ 0 w 66"/>
                  <a:gd name="T57" fmla="*/ 33 h 66"/>
                  <a:gd name="T58" fmla="*/ 0 w 66"/>
                  <a:gd name="T59" fmla="*/ 27 h 66"/>
                  <a:gd name="T60" fmla="*/ 2 w 66"/>
                  <a:gd name="T61" fmla="*/ 20 h 66"/>
                  <a:gd name="T62" fmla="*/ 5 w 66"/>
                  <a:gd name="T63" fmla="*/ 14 h 66"/>
                  <a:gd name="T64" fmla="*/ 9 w 66"/>
                  <a:gd name="T65" fmla="*/ 10 h 66"/>
                  <a:gd name="T66" fmla="*/ 14 w 66"/>
                  <a:gd name="T67" fmla="*/ 5 h 66"/>
                  <a:gd name="T68" fmla="*/ 19 w 66"/>
                  <a:gd name="T69" fmla="*/ 2 h 66"/>
                  <a:gd name="T70" fmla="*/ 26 w 66"/>
                  <a:gd name="T71" fmla="*/ 1 h 66"/>
                  <a:gd name="T72" fmla="*/ 32 w 66"/>
                  <a:gd name="T73" fmla="*/ 0 h 66"/>
                  <a:gd name="T74" fmla="*/ 32 w 66"/>
                  <a:gd name="T7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6" h="66">
                    <a:moveTo>
                      <a:pt x="32" y="0"/>
                    </a:moveTo>
                    <a:lnTo>
                      <a:pt x="32" y="0"/>
                    </a:lnTo>
                    <a:lnTo>
                      <a:pt x="40" y="1"/>
                    </a:lnTo>
                    <a:lnTo>
                      <a:pt x="45" y="2"/>
                    </a:lnTo>
                    <a:lnTo>
                      <a:pt x="52" y="5"/>
                    </a:lnTo>
                    <a:lnTo>
                      <a:pt x="57" y="10"/>
                    </a:lnTo>
                    <a:lnTo>
                      <a:pt x="61" y="14"/>
                    </a:lnTo>
                    <a:lnTo>
                      <a:pt x="64" y="20"/>
                    </a:lnTo>
                    <a:lnTo>
                      <a:pt x="66" y="27"/>
                    </a:lnTo>
                    <a:lnTo>
                      <a:pt x="66" y="33"/>
                    </a:lnTo>
                    <a:lnTo>
                      <a:pt x="66" y="33"/>
                    </a:lnTo>
                    <a:lnTo>
                      <a:pt x="66" y="40"/>
                    </a:lnTo>
                    <a:lnTo>
                      <a:pt x="64" y="46"/>
                    </a:lnTo>
                    <a:lnTo>
                      <a:pt x="61" y="52"/>
                    </a:lnTo>
                    <a:lnTo>
                      <a:pt x="57" y="57"/>
                    </a:lnTo>
                    <a:lnTo>
                      <a:pt x="52" y="61"/>
                    </a:lnTo>
                    <a:lnTo>
                      <a:pt x="45" y="63"/>
                    </a:lnTo>
                    <a:lnTo>
                      <a:pt x="40" y="66"/>
                    </a:lnTo>
                    <a:lnTo>
                      <a:pt x="32" y="66"/>
                    </a:lnTo>
                    <a:lnTo>
                      <a:pt x="32" y="66"/>
                    </a:lnTo>
                    <a:lnTo>
                      <a:pt x="26" y="66"/>
                    </a:lnTo>
                    <a:lnTo>
                      <a:pt x="19" y="63"/>
                    </a:lnTo>
                    <a:lnTo>
                      <a:pt x="14" y="61"/>
                    </a:lnTo>
                    <a:lnTo>
                      <a:pt x="9" y="57"/>
                    </a:lnTo>
                    <a:lnTo>
                      <a:pt x="5" y="52"/>
                    </a:lnTo>
                    <a:lnTo>
                      <a:pt x="2" y="46"/>
                    </a:lnTo>
                    <a:lnTo>
                      <a:pt x="0" y="40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0" y="27"/>
                    </a:lnTo>
                    <a:lnTo>
                      <a:pt x="2" y="20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4" y="5"/>
                    </a:lnTo>
                    <a:lnTo>
                      <a:pt x="19" y="2"/>
                    </a:lnTo>
                    <a:lnTo>
                      <a:pt x="26" y="1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grpSp>
            <p:nvGrpSpPr>
              <p:cNvPr id="118" name="Group 117"/>
              <p:cNvGrpSpPr/>
              <p:nvPr/>
            </p:nvGrpSpPr>
            <p:grpSpPr>
              <a:xfrm>
                <a:off x="5203682" y="3035277"/>
                <a:ext cx="2870715" cy="1201736"/>
                <a:chOff x="8871098" y="2590769"/>
                <a:chExt cx="2870715" cy="1201736"/>
              </a:xfrm>
            </p:grpSpPr>
            <p:sp>
              <p:nvSpPr>
                <p:cNvPr id="119" name="Freeform 44"/>
                <p:cNvSpPr/>
                <p:nvPr/>
              </p:nvSpPr>
              <p:spPr bwMode="auto">
                <a:xfrm>
                  <a:off x="9593201" y="2590769"/>
                  <a:ext cx="2148612" cy="879621"/>
                </a:xfrm>
                <a:custGeom>
                  <a:avLst/>
                  <a:gdLst>
                    <a:gd name="T0" fmla="*/ 76 w 3642"/>
                    <a:gd name="T1" fmla="*/ 1406 h 1490"/>
                    <a:gd name="T2" fmla="*/ 213 w 3642"/>
                    <a:gd name="T3" fmla="*/ 1452 h 1490"/>
                    <a:gd name="T4" fmla="*/ 285 w 3642"/>
                    <a:gd name="T5" fmla="*/ 1452 h 1490"/>
                    <a:gd name="T6" fmla="*/ 361 w 3642"/>
                    <a:gd name="T7" fmla="*/ 1311 h 1490"/>
                    <a:gd name="T8" fmla="*/ 473 w 3642"/>
                    <a:gd name="T9" fmla="*/ 1201 h 1490"/>
                    <a:gd name="T10" fmla="*/ 612 w 3642"/>
                    <a:gd name="T11" fmla="*/ 1124 h 1490"/>
                    <a:gd name="T12" fmla="*/ 732 w 3642"/>
                    <a:gd name="T13" fmla="*/ 1095 h 1490"/>
                    <a:gd name="T14" fmla="*/ 776 w 3642"/>
                    <a:gd name="T15" fmla="*/ 1003 h 1490"/>
                    <a:gd name="T16" fmla="*/ 865 w 3642"/>
                    <a:gd name="T17" fmla="*/ 899 h 1490"/>
                    <a:gd name="T18" fmla="*/ 982 w 3642"/>
                    <a:gd name="T19" fmla="*/ 827 h 1490"/>
                    <a:gd name="T20" fmla="*/ 1118 w 3642"/>
                    <a:gd name="T21" fmla="*/ 793 h 1490"/>
                    <a:gd name="T22" fmla="*/ 1194 w 3642"/>
                    <a:gd name="T23" fmla="*/ 794 h 1490"/>
                    <a:gd name="T24" fmla="*/ 1269 w 3642"/>
                    <a:gd name="T25" fmla="*/ 807 h 1490"/>
                    <a:gd name="T26" fmla="*/ 1340 w 3642"/>
                    <a:gd name="T27" fmla="*/ 832 h 1490"/>
                    <a:gd name="T28" fmla="*/ 1435 w 3642"/>
                    <a:gd name="T29" fmla="*/ 891 h 1490"/>
                    <a:gd name="T30" fmla="*/ 1425 w 3642"/>
                    <a:gd name="T31" fmla="*/ 806 h 1490"/>
                    <a:gd name="T32" fmla="*/ 1431 w 3642"/>
                    <a:gd name="T33" fmla="*/ 740 h 1490"/>
                    <a:gd name="T34" fmla="*/ 1451 w 3642"/>
                    <a:gd name="T35" fmla="*/ 658 h 1490"/>
                    <a:gd name="T36" fmla="*/ 1488 w 3642"/>
                    <a:gd name="T37" fmla="*/ 582 h 1490"/>
                    <a:gd name="T38" fmla="*/ 1539 w 3642"/>
                    <a:gd name="T39" fmla="*/ 515 h 1490"/>
                    <a:gd name="T40" fmla="*/ 1600 w 3642"/>
                    <a:gd name="T41" fmla="*/ 460 h 1490"/>
                    <a:gd name="T42" fmla="*/ 1671 w 3642"/>
                    <a:gd name="T43" fmla="*/ 416 h 1490"/>
                    <a:gd name="T44" fmla="*/ 1751 w 3642"/>
                    <a:gd name="T45" fmla="*/ 387 h 1490"/>
                    <a:gd name="T46" fmla="*/ 1837 w 3642"/>
                    <a:gd name="T47" fmla="*/ 374 h 1490"/>
                    <a:gd name="T48" fmla="*/ 1893 w 3642"/>
                    <a:gd name="T49" fmla="*/ 375 h 1490"/>
                    <a:gd name="T50" fmla="*/ 1986 w 3642"/>
                    <a:gd name="T51" fmla="*/ 306 h 1490"/>
                    <a:gd name="T52" fmla="*/ 1969 w 3642"/>
                    <a:gd name="T53" fmla="*/ 244 h 1490"/>
                    <a:gd name="T54" fmla="*/ 1973 w 3642"/>
                    <a:gd name="T55" fmla="*/ 177 h 1490"/>
                    <a:gd name="T56" fmla="*/ 2006 w 3642"/>
                    <a:gd name="T57" fmla="*/ 98 h 1490"/>
                    <a:gd name="T58" fmla="*/ 2066 w 3642"/>
                    <a:gd name="T59" fmla="*/ 38 h 1490"/>
                    <a:gd name="T60" fmla="*/ 2145 w 3642"/>
                    <a:gd name="T61" fmla="*/ 6 h 1490"/>
                    <a:gd name="T62" fmla="*/ 2209 w 3642"/>
                    <a:gd name="T63" fmla="*/ 2 h 1490"/>
                    <a:gd name="T64" fmla="*/ 2282 w 3642"/>
                    <a:gd name="T65" fmla="*/ 20 h 1490"/>
                    <a:gd name="T66" fmla="*/ 2342 w 3642"/>
                    <a:gd name="T67" fmla="*/ 62 h 1490"/>
                    <a:gd name="T68" fmla="*/ 2386 w 3642"/>
                    <a:gd name="T69" fmla="*/ 120 h 1490"/>
                    <a:gd name="T70" fmla="*/ 2405 w 3642"/>
                    <a:gd name="T71" fmla="*/ 172 h 1490"/>
                    <a:gd name="T72" fmla="*/ 2511 w 3642"/>
                    <a:gd name="T73" fmla="*/ 172 h 1490"/>
                    <a:gd name="T74" fmla="*/ 2617 w 3642"/>
                    <a:gd name="T75" fmla="*/ 185 h 1490"/>
                    <a:gd name="T76" fmla="*/ 2720 w 3642"/>
                    <a:gd name="T77" fmla="*/ 211 h 1490"/>
                    <a:gd name="T78" fmla="*/ 2909 w 3642"/>
                    <a:gd name="T79" fmla="*/ 295 h 1490"/>
                    <a:gd name="T80" fmla="*/ 3070 w 3642"/>
                    <a:gd name="T81" fmla="*/ 420 h 1490"/>
                    <a:gd name="T82" fmla="*/ 3171 w 3642"/>
                    <a:gd name="T83" fmla="*/ 534 h 1490"/>
                    <a:gd name="T84" fmla="*/ 3220 w 3642"/>
                    <a:gd name="T85" fmla="*/ 537 h 1490"/>
                    <a:gd name="T86" fmla="*/ 3292 w 3642"/>
                    <a:gd name="T87" fmla="*/ 551 h 1490"/>
                    <a:gd name="T88" fmla="*/ 3358 w 3642"/>
                    <a:gd name="T89" fmla="*/ 578 h 1490"/>
                    <a:gd name="T90" fmla="*/ 3417 w 3642"/>
                    <a:gd name="T91" fmla="*/ 619 h 1490"/>
                    <a:gd name="T92" fmla="*/ 3466 w 3642"/>
                    <a:gd name="T93" fmla="*/ 668 h 1490"/>
                    <a:gd name="T94" fmla="*/ 3505 w 3642"/>
                    <a:gd name="T95" fmla="*/ 727 h 1490"/>
                    <a:gd name="T96" fmla="*/ 3534 w 3642"/>
                    <a:gd name="T97" fmla="*/ 793 h 1490"/>
                    <a:gd name="T98" fmla="*/ 3548 w 3642"/>
                    <a:gd name="T99" fmla="*/ 865 h 1490"/>
                    <a:gd name="T100" fmla="*/ 3548 w 3642"/>
                    <a:gd name="T101" fmla="*/ 932 h 1490"/>
                    <a:gd name="T102" fmla="*/ 3594 w 3642"/>
                    <a:gd name="T103" fmla="*/ 977 h 1490"/>
                    <a:gd name="T104" fmla="*/ 3635 w 3642"/>
                    <a:gd name="T105" fmla="*/ 1050 h 1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3642" h="1490">
                      <a:moveTo>
                        <a:pt x="0" y="1400"/>
                      </a:moveTo>
                      <a:lnTo>
                        <a:pt x="0" y="1400"/>
                      </a:lnTo>
                      <a:lnTo>
                        <a:pt x="38" y="1401"/>
                      </a:lnTo>
                      <a:lnTo>
                        <a:pt x="76" y="1406"/>
                      </a:lnTo>
                      <a:lnTo>
                        <a:pt x="111" y="1414"/>
                      </a:lnTo>
                      <a:lnTo>
                        <a:pt x="146" y="1424"/>
                      </a:lnTo>
                      <a:lnTo>
                        <a:pt x="180" y="1436"/>
                      </a:lnTo>
                      <a:lnTo>
                        <a:pt x="213" y="1452"/>
                      </a:lnTo>
                      <a:lnTo>
                        <a:pt x="244" y="1470"/>
                      </a:lnTo>
                      <a:lnTo>
                        <a:pt x="272" y="1490"/>
                      </a:lnTo>
                      <a:lnTo>
                        <a:pt x="272" y="1490"/>
                      </a:lnTo>
                      <a:lnTo>
                        <a:pt x="285" y="1452"/>
                      </a:lnTo>
                      <a:lnTo>
                        <a:pt x="301" y="1414"/>
                      </a:lnTo>
                      <a:lnTo>
                        <a:pt x="318" y="1379"/>
                      </a:lnTo>
                      <a:lnTo>
                        <a:pt x="339" y="1344"/>
                      </a:lnTo>
                      <a:lnTo>
                        <a:pt x="361" y="1311"/>
                      </a:lnTo>
                      <a:lnTo>
                        <a:pt x="386" y="1281"/>
                      </a:lnTo>
                      <a:lnTo>
                        <a:pt x="413" y="1251"/>
                      </a:lnTo>
                      <a:lnTo>
                        <a:pt x="442" y="1225"/>
                      </a:lnTo>
                      <a:lnTo>
                        <a:pt x="473" y="1201"/>
                      </a:lnTo>
                      <a:lnTo>
                        <a:pt x="505" y="1177"/>
                      </a:lnTo>
                      <a:lnTo>
                        <a:pt x="539" y="1158"/>
                      </a:lnTo>
                      <a:lnTo>
                        <a:pt x="576" y="1139"/>
                      </a:lnTo>
                      <a:lnTo>
                        <a:pt x="612" y="1124"/>
                      </a:lnTo>
                      <a:lnTo>
                        <a:pt x="651" y="1112"/>
                      </a:lnTo>
                      <a:lnTo>
                        <a:pt x="690" y="1103"/>
                      </a:lnTo>
                      <a:lnTo>
                        <a:pt x="711" y="1099"/>
                      </a:lnTo>
                      <a:lnTo>
                        <a:pt x="732" y="1095"/>
                      </a:lnTo>
                      <a:lnTo>
                        <a:pt x="732" y="1095"/>
                      </a:lnTo>
                      <a:lnTo>
                        <a:pt x="744" y="1063"/>
                      </a:lnTo>
                      <a:lnTo>
                        <a:pt x="758" y="1031"/>
                      </a:lnTo>
                      <a:lnTo>
                        <a:pt x="776" y="1003"/>
                      </a:lnTo>
                      <a:lnTo>
                        <a:pt x="794" y="974"/>
                      </a:lnTo>
                      <a:lnTo>
                        <a:pt x="816" y="947"/>
                      </a:lnTo>
                      <a:lnTo>
                        <a:pt x="840" y="922"/>
                      </a:lnTo>
                      <a:lnTo>
                        <a:pt x="865" y="899"/>
                      </a:lnTo>
                      <a:lnTo>
                        <a:pt x="892" y="878"/>
                      </a:lnTo>
                      <a:lnTo>
                        <a:pt x="919" y="858"/>
                      </a:lnTo>
                      <a:lnTo>
                        <a:pt x="949" y="841"/>
                      </a:lnTo>
                      <a:lnTo>
                        <a:pt x="982" y="827"/>
                      </a:lnTo>
                      <a:lnTo>
                        <a:pt x="1014" y="815"/>
                      </a:lnTo>
                      <a:lnTo>
                        <a:pt x="1047" y="805"/>
                      </a:lnTo>
                      <a:lnTo>
                        <a:pt x="1082" y="798"/>
                      </a:lnTo>
                      <a:lnTo>
                        <a:pt x="1118" y="793"/>
                      </a:lnTo>
                      <a:lnTo>
                        <a:pt x="1155" y="792"/>
                      </a:lnTo>
                      <a:lnTo>
                        <a:pt x="1155" y="792"/>
                      </a:lnTo>
                      <a:lnTo>
                        <a:pt x="1174" y="793"/>
                      </a:lnTo>
                      <a:lnTo>
                        <a:pt x="1194" y="794"/>
                      </a:lnTo>
                      <a:lnTo>
                        <a:pt x="1213" y="796"/>
                      </a:lnTo>
                      <a:lnTo>
                        <a:pt x="1232" y="798"/>
                      </a:lnTo>
                      <a:lnTo>
                        <a:pt x="1251" y="802"/>
                      </a:lnTo>
                      <a:lnTo>
                        <a:pt x="1269" y="807"/>
                      </a:lnTo>
                      <a:lnTo>
                        <a:pt x="1288" y="813"/>
                      </a:lnTo>
                      <a:lnTo>
                        <a:pt x="1306" y="818"/>
                      </a:lnTo>
                      <a:lnTo>
                        <a:pt x="1323" y="826"/>
                      </a:lnTo>
                      <a:lnTo>
                        <a:pt x="1340" y="832"/>
                      </a:lnTo>
                      <a:lnTo>
                        <a:pt x="1373" y="849"/>
                      </a:lnTo>
                      <a:lnTo>
                        <a:pt x="1405" y="869"/>
                      </a:lnTo>
                      <a:lnTo>
                        <a:pt x="1435" y="891"/>
                      </a:lnTo>
                      <a:lnTo>
                        <a:pt x="1435" y="891"/>
                      </a:lnTo>
                      <a:lnTo>
                        <a:pt x="1431" y="870"/>
                      </a:lnTo>
                      <a:lnTo>
                        <a:pt x="1428" y="849"/>
                      </a:lnTo>
                      <a:lnTo>
                        <a:pt x="1427" y="828"/>
                      </a:lnTo>
                      <a:lnTo>
                        <a:pt x="1425" y="806"/>
                      </a:lnTo>
                      <a:lnTo>
                        <a:pt x="1425" y="806"/>
                      </a:lnTo>
                      <a:lnTo>
                        <a:pt x="1427" y="784"/>
                      </a:lnTo>
                      <a:lnTo>
                        <a:pt x="1428" y="762"/>
                      </a:lnTo>
                      <a:lnTo>
                        <a:pt x="1431" y="740"/>
                      </a:lnTo>
                      <a:lnTo>
                        <a:pt x="1435" y="719"/>
                      </a:lnTo>
                      <a:lnTo>
                        <a:pt x="1440" y="698"/>
                      </a:lnTo>
                      <a:lnTo>
                        <a:pt x="1445" y="677"/>
                      </a:lnTo>
                      <a:lnTo>
                        <a:pt x="1451" y="658"/>
                      </a:lnTo>
                      <a:lnTo>
                        <a:pt x="1459" y="638"/>
                      </a:lnTo>
                      <a:lnTo>
                        <a:pt x="1468" y="619"/>
                      </a:lnTo>
                      <a:lnTo>
                        <a:pt x="1478" y="599"/>
                      </a:lnTo>
                      <a:lnTo>
                        <a:pt x="1488" y="582"/>
                      </a:lnTo>
                      <a:lnTo>
                        <a:pt x="1500" y="564"/>
                      </a:lnTo>
                      <a:lnTo>
                        <a:pt x="1511" y="547"/>
                      </a:lnTo>
                      <a:lnTo>
                        <a:pt x="1524" y="530"/>
                      </a:lnTo>
                      <a:lnTo>
                        <a:pt x="1539" y="515"/>
                      </a:lnTo>
                      <a:lnTo>
                        <a:pt x="1553" y="500"/>
                      </a:lnTo>
                      <a:lnTo>
                        <a:pt x="1567" y="486"/>
                      </a:lnTo>
                      <a:lnTo>
                        <a:pt x="1583" y="472"/>
                      </a:lnTo>
                      <a:lnTo>
                        <a:pt x="1600" y="460"/>
                      </a:lnTo>
                      <a:lnTo>
                        <a:pt x="1617" y="447"/>
                      </a:lnTo>
                      <a:lnTo>
                        <a:pt x="1634" y="436"/>
                      </a:lnTo>
                      <a:lnTo>
                        <a:pt x="1652" y="426"/>
                      </a:lnTo>
                      <a:lnTo>
                        <a:pt x="1671" y="416"/>
                      </a:lnTo>
                      <a:lnTo>
                        <a:pt x="1690" y="408"/>
                      </a:lnTo>
                      <a:lnTo>
                        <a:pt x="1709" y="400"/>
                      </a:lnTo>
                      <a:lnTo>
                        <a:pt x="1730" y="392"/>
                      </a:lnTo>
                      <a:lnTo>
                        <a:pt x="1751" y="387"/>
                      </a:lnTo>
                      <a:lnTo>
                        <a:pt x="1772" y="382"/>
                      </a:lnTo>
                      <a:lnTo>
                        <a:pt x="1792" y="378"/>
                      </a:lnTo>
                      <a:lnTo>
                        <a:pt x="1815" y="375"/>
                      </a:lnTo>
                      <a:lnTo>
                        <a:pt x="1837" y="374"/>
                      </a:lnTo>
                      <a:lnTo>
                        <a:pt x="1859" y="374"/>
                      </a:lnTo>
                      <a:lnTo>
                        <a:pt x="1859" y="374"/>
                      </a:lnTo>
                      <a:lnTo>
                        <a:pt x="1893" y="375"/>
                      </a:lnTo>
                      <a:lnTo>
                        <a:pt x="1893" y="375"/>
                      </a:lnTo>
                      <a:lnTo>
                        <a:pt x="1915" y="357"/>
                      </a:lnTo>
                      <a:lnTo>
                        <a:pt x="1938" y="339"/>
                      </a:lnTo>
                      <a:lnTo>
                        <a:pt x="1962" y="322"/>
                      </a:lnTo>
                      <a:lnTo>
                        <a:pt x="1986" y="306"/>
                      </a:lnTo>
                      <a:lnTo>
                        <a:pt x="1986" y="306"/>
                      </a:lnTo>
                      <a:lnTo>
                        <a:pt x="1979" y="287"/>
                      </a:lnTo>
                      <a:lnTo>
                        <a:pt x="1973" y="266"/>
                      </a:lnTo>
                      <a:lnTo>
                        <a:pt x="1969" y="244"/>
                      </a:lnTo>
                      <a:lnTo>
                        <a:pt x="1968" y="222"/>
                      </a:lnTo>
                      <a:lnTo>
                        <a:pt x="1968" y="222"/>
                      </a:lnTo>
                      <a:lnTo>
                        <a:pt x="1969" y="198"/>
                      </a:lnTo>
                      <a:lnTo>
                        <a:pt x="1973" y="177"/>
                      </a:lnTo>
                      <a:lnTo>
                        <a:pt x="1979" y="155"/>
                      </a:lnTo>
                      <a:lnTo>
                        <a:pt x="1986" y="136"/>
                      </a:lnTo>
                      <a:lnTo>
                        <a:pt x="1995" y="116"/>
                      </a:lnTo>
                      <a:lnTo>
                        <a:pt x="2006" y="98"/>
                      </a:lnTo>
                      <a:lnTo>
                        <a:pt x="2019" y="81"/>
                      </a:lnTo>
                      <a:lnTo>
                        <a:pt x="2033" y="65"/>
                      </a:lnTo>
                      <a:lnTo>
                        <a:pt x="2049" y="51"/>
                      </a:lnTo>
                      <a:lnTo>
                        <a:pt x="2066" y="38"/>
                      </a:lnTo>
                      <a:lnTo>
                        <a:pt x="2084" y="28"/>
                      </a:lnTo>
                      <a:lnTo>
                        <a:pt x="2103" y="17"/>
                      </a:lnTo>
                      <a:lnTo>
                        <a:pt x="2124" y="11"/>
                      </a:lnTo>
                      <a:lnTo>
                        <a:pt x="2145" y="6"/>
                      </a:lnTo>
                      <a:lnTo>
                        <a:pt x="2167" y="2"/>
                      </a:lnTo>
                      <a:lnTo>
                        <a:pt x="2189" y="0"/>
                      </a:lnTo>
                      <a:lnTo>
                        <a:pt x="2189" y="0"/>
                      </a:lnTo>
                      <a:lnTo>
                        <a:pt x="2209" y="2"/>
                      </a:lnTo>
                      <a:lnTo>
                        <a:pt x="2228" y="4"/>
                      </a:lnTo>
                      <a:lnTo>
                        <a:pt x="2247" y="8"/>
                      </a:lnTo>
                      <a:lnTo>
                        <a:pt x="2265" y="13"/>
                      </a:lnTo>
                      <a:lnTo>
                        <a:pt x="2282" y="20"/>
                      </a:lnTo>
                      <a:lnTo>
                        <a:pt x="2299" y="29"/>
                      </a:lnTo>
                      <a:lnTo>
                        <a:pt x="2313" y="38"/>
                      </a:lnTo>
                      <a:lnTo>
                        <a:pt x="2329" y="50"/>
                      </a:lnTo>
                      <a:lnTo>
                        <a:pt x="2342" y="62"/>
                      </a:lnTo>
                      <a:lnTo>
                        <a:pt x="2355" y="75"/>
                      </a:lnTo>
                      <a:lnTo>
                        <a:pt x="2366" y="89"/>
                      </a:lnTo>
                      <a:lnTo>
                        <a:pt x="2377" y="105"/>
                      </a:lnTo>
                      <a:lnTo>
                        <a:pt x="2386" y="120"/>
                      </a:lnTo>
                      <a:lnTo>
                        <a:pt x="2394" y="137"/>
                      </a:lnTo>
                      <a:lnTo>
                        <a:pt x="2400" y="154"/>
                      </a:lnTo>
                      <a:lnTo>
                        <a:pt x="2405" y="172"/>
                      </a:lnTo>
                      <a:lnTo>
                        <a:pt x="2405" y="172"/>
                      </a:lnTo>
                      <a:lnTo>
                        <a:pt x="2456" y="171"/>
                      </a:lnTo>
                      <a:lnTo>
                        <a:pt x="2456" y="171"/>
                      </a:lnTo>
                      <a:lnTo>
                        <a:pt x="2483" y="171"/>
                      </a:lnTo>
                      <a:lnTo>
                        <a:pt x="2511" y="172"/>
                      </a:lnTo>
                      <a:lnTo>
                        <a:pt x="2538" y="175"/>
                      </a:lnTo>
                      <a:lnTo>
                        <a:pt x="2565" y="177"/>
                      </a:lnTo>
                      <a:lnTo>
                        <a:pt x="2591" y="181"/>
                      </a:lnTo>
                      <a:lnTo>
                        <a:pt x="2617" y="185"/>
                      </a:lnTo>
                      <a:lnTo>
                        <a:pt x="2644" y="190"/>
                      </a:lnTo>
                      <a:lnTo>
                        <a:pt x="2670" y="197"/>
                      </a:lnTo>
                      <a:lnTo>
                        <a:pt x="2694" y="203"/>
                      </a:lnTo>
                      <a:lnTo>
                        <a:pt x="2720" y="211"/>
                      </a:lnTo>
                      <a:lnTo>
                        <a:pt x="2770" y="228"/>
                      </a:lnTo>
                      <a:lnTo>
                        <a:pt x="2817" y="248"/>
                      </a:lnTo>
                      <a:lnTo>
                        <a:pt x="2863" y="270"/>
                      </a:lnTo>
                      <a:lnTo>
                        <a:pt x="2909" y="295"/>
                      </a:lnTo>
                      <a:lnTo>
                        <a:pt x="2952" y="323"/>
                      </a:lnTo>
                      <a:lnTo>
                        <a:pt x="2994" y="353"/>
                      </a:lnTo>
                      <a:lnTo>
                        <a:pt x="3033" y="384"/>
                      </a:lnTo>
                      <a:lnTo>
                        <a:pt x="3070" y="420"/>
                      </a:lnTo>
                      <a:lnTo>
                        <a:pt x="3107" y="456"/>
                      </a:lnTo>
                      <a:lnTo>
                        <a:pt x="3139" y="494"/>
                      </a:lnTo>
                      <a:lnTo>
                        <a:pt x="3171" y="534"/>
                      </a:lnTo>
                      <a:lnTo>
                        <a:pt x="3171" y="534"/>
                      </a:lnTo>
                      <a:lnTo>
                        <a:pt x="3182" y="534"/>
                      </a:lnTo>
                      <a:lnTo>
                        <a:pt x="3182" y="534"/>
                      </a:lnTo>
                      <a:lnTo>
                        <a:pt x="3202" y="535"/>
                      </a:lnTo>
                      <a:lnTo>
                        <a:pt x="3220" y="537"/>
                      </a:lnTo>
                      <a:lnTo>
                        <a:pt x="3238" y="539"/>
                      </a:lnTo>
                      <a:lnTo>
                        <a:pt x="3256" y="542"/>
                      </a:lnTo>
                      <a:lnTo>
                        <a:pt x="3275" y="546"/>
                      </a:lnTo>
                      <a:lnTo>
                        <a:pt x="3292" y="551"/>
                      </a:lnTo>
                      <a:lnTo>
                        <a:pt x="3309" y="556"/>
                      </a:lnTo>
                      <a:lnTo>
                        <a:pt x="3325" y="563"/>
                      </a:lnTo>
                      <a:lnTo>
                        <a:pt x="3342" y="571"/>
                      </a:lnTo>
                      <a:lnTo>
                        <a:pt x="3358" y="578"/>
                      </a:lnTo>
                      <a:lnTo>
                        <a:pt x="3374" y="587"/>
                      </a:lnTo>
                      <a:lnTo>
                        <a:pt x="3388" y="597"/>
                      </a:lnTo>
                      <a:lnTo>
                        <a:pt x="3402" y="607"/>
                      </a:lnTo>
                      <a:lnTo>
                        <a:pt x="3417" y="619"/>
                      </a:lnTo>
                      <a:lnTo>
                        <a:pt x="3430" y="630"/>
                      </a:lnTo>
                      <a:lnTo>
                        <a:pt x="3443" y="642"/>
                      </a:lnTo>
                      <a:lnTo>
                        <a:pt x="3454" y="655"/>
                      </a:lnTo>
                      <a:lnTo>
                        <a:pt x="3466" y="668"/>
                      </a:lnTo>
                      <a:lnTo>
                        <a:pt x="3476" y="682"/>
                      </a:lnTo>
                      <a:lnTo>
                        <a:pt x="3487" y="697"/>
                      </a:lnTo>
                      <a:lnTo>
                        <a:pt x="3497" y="711"/>
                      </a:lnTo>
                      <a:lnTo>
                        <a:pt x="3505" y="727"/>
                      </a:lnTo>
                      <a:lnTo>
                        <a:pt x="3514" y="742"/>
                      </a:lnTo>
                      <a:lnTo>
                        <a:pt x="3521" y="759"/>
                      </a:lnTo>
                      <a:lnTo>
                        <a:pt x="3527" y="775"/>
                      </a:lnTo>
                      <a:lnTo>
                        <a:pt x="3534" y="793"/>
                      </a:lnTo>
                      <a:lnTo>
                        <a:pt x="3539" y="810"/>
                      </a:lnTo>
                      <a:lnTo>
                        <a:pt x="3543" y="828"/>
                      </a:lnTo>
                      <a:lnTo>
                        <a:pt x="3545" y="845"/>
                      </a:lnTo>
                      <a:lnTo>
                        <a:pt x="3548" y="865"/>
                      </a:lnTo>
                      <a:lnTo>
                        <a:pt x="3549" y="883"/>
                      </a:lnTo>
                      <a:lnTo>
                        <a:pt x="3549" y="901"/>
                      </a:lnTo>
                      <a:lnTo>
                        <a:pt x="3549" y="901"/>
                      </a:lnTo>
                      <a:lnTo>
                        <a:pt x="3548" y="932"/>
                      </a:lnTo>
                      <a:lnTo>
                        <a:pt x="3548" y="932"/>
                      </a:lnTo>
                      <a:lnTo>
                        <a:pt x="3565" y="947"/>
                      </a:lnTo>
                      <a:lnTo>
                        <a:pt x="3579" y="961"/>
                      </a:lnTo>
                      <a:lnTo>
                        <a:pt x="3594" y="977"/>
                      </a:lnTo>
                      <a:lnTo>
                        <a:pt x="3605" y="994"/>
                      </a:lnTo>
                      <a:lnTo>
                        <a:pt x="3617" y="1011"/>
                      </a:lnTo>
                      <a:lnTo>
                        <a:pt x="3626" y="1030"/>
                      </a:lnTo>
                      <a:lnTo>
                        <a:pt x="3635" y="1050"/>
                      </a:lnTo>
                      <a:lnTo>
                        <a:pt x="3642" y="1069"/>
                      </a:lnTo>
                    </a:path>
                  </a:pathLst>
                </a:custGeom>
                <a:noFill/>
                <a:ln w="39688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0" name="Freeform 45"/>
                <p:cNvSpPr/>
                <p:nvPr/>
              </p:nvSpPr>
              <p:spPr bwMode="auto">
                <a:xfrm>
                  <a:off x="8871098" y="3259777"/>
                  <a:ext cx="722103" cy="532728"/>
                </a:xfrm>
                <a:custGeom>
                  <a:avLst/>
                  <a:gdLst>
                    <a:gd name="T0" fmla="*/ 0 w 1224"/>
                    <a:gd name="T1" fmla="*/ 901 h 901"/>
                    <a:gd name="T2" fmla="*/ 6 w 1224"/>
                    <a:gd name="T3" fmla="*/ 835 h 901"/>
                    <a:gd name="T4" fmla="*/ 23 w 1224"/>
                    <a:gd name="T5" fmla="*/ 772 h 901"/>
                    <a:gd name="T6" fmla="*/ 51 w 1224"/>
                    <a:gd name="T7" fmla="*/ 715 h 901"/>
                    <a:gd name="T8" fmla="*/ 87 w 1224"/>
                    <a:gd name="T9" fmla="*/ 664 h 901"/>
                    <a:gd name="T10" fmla="*/ 131 w 1224"/>
                    <a:gd name="T11" fmla="*/ 620 h 901"/>
                    <a:gd name="T12" fmla="*/ 182 w 1224"/>
                    <a:gd name="T13" fmla="*/ 585 h 901"/>
                    <a:gd name="T14" fmla="*/ 239 w 1224"/>
                    <a:gd name="T15" fmla="*/ 557 h 901"/>
                    <a:gd name="T16" fmla="*/ 302 w 1224"/>
                    <a:gd name="T17" fmla="*/ 540 h 901"/>
                    <a:gd name="T18" fmla="*/ 299 w 1224"/>
                    <a:gd name="T19" fmla="*/ 516 h 901"/>
                    <a:gd name="T20" fmla="*/ 299 w 1224"/>
                    <a:gd name="T21" fmla="*/ 491 h 901"/>
                    <a:gd name="T22" fmla="*/ 302 w 1224"/>
                    <a:gd name="T23" fmla="*/ 440 h 901"/>
                    <a:gd name="T24" fmla="*/ 310 w 1224"/>
                    <a:gd name="T25" fmla="*/ 392 h 901"/>
                    <a:gd name="T26" fmla="*/ 321 w 1224"/>
                    <a:gd name="T27" fmla="*/ 345 h 901"/>
                    <a:gd name="T28" fmla="*/ 338 w 1224"/>
                    <a:gd name="T29" fmla="*/ 300 h 901"/>
                    <a:gd name="T30" fmla="*/ 358 w 1224"/>
                    <a:gd name="T31" fmla="*/ 257 h 901"/>
                    <a:gd name="T32" fmla="*/ 382 w 1224"/>
                    <a:gd name="T33" fmla="*/ 216 h 901"/>
                    <a:gd name="T34" fmla="*/ 411 w 1224"/>
                    <a:gd name="T35" fmla="*/ 179 h 901"/>
                    <a:gd name="T36" fmla="*/ 442 w 1224"/>
                    <a:gd name="T37" fmla="*/ 145 h 901"/>
                    <a:gd name="T38" fmla="*/ 477 w 1224"/>
                    <a:gd name="T39" fmla="*/ 112 h 901"/>
                    <a:gd name="T40" fmla="*/ 515 w 1224"/>
                    <a:gd name="T41" fmla="*/ 85 h 901"/>
                    <a:gd name="T42" fmla="*/ 556 w 1224"/>
                    <a:gd name="T43" fmla="*/ 60 h 901"/>
                    <a:gd name="T44" fmla="*/ 599 w 1224"/>
                    <a:gd name="T45" fmla="*/ 39 h 901"/>
                    <a:gd name="T46" fmla="*/ 644 w 1224"/>
                    <a:gd name="T47" fmla="*/ 22 h 901"/>
                    <a:gd name="T48" fmla="*/ 691 w 1224"/>
                    <a:gd name="T49" fmla="*/ 11 h 901"/>
                    <a:gd name="T50" fmla="*/ 739 w 1224"/>
                    <a:gd name="T51" fmla="*/ 3 h 901"/>
                    <a:gd name="T52" fmla="*/ 790 w 1224"/>
                    <a:gd name="T53" fmla="*/ 0 h 901"/>
                    <a:gd name="T54" fmla="*/ 825 w 1224"/>
                    <a:gd name="T55" fmla="*/ 2 h 901"/>
                    <a:gd name="T56" fmla="*/ 893 w 1224"/>
                    <a:gd name="T57" fmla="*/ 12 h 901"/>
                    <a:gd name="T58" fmla="*/ 958 w 1224"/>
                    <a:gd name="T59" fmla="*/ 30 h 901"/>
                    <a:gd name="T60" fmla="*/ 1019 w 1224"/>
                    <a:gd name="T61" fmla="*/ 57 h 901"/>
                    <a:gd name="T62" fmla="*/ 1075 w 1224"/>
                    <a:gd name="T63" fmla="*/ 93 h 901"/>
                    <a:gd name="T64" fmla="*/ 1126 w 1224"/>
                    <a:gd name="T65" fmla="*/ 134 h 901"/>
                    <a:gd name="T66" fmla="*/ 1170 w 1224"/>
                    <a:gd name="T67" fmla="*/ 182 h 901"/>
                    <a:gd name="T68" fmla="*/ 1209 w 1224"/>
                    <a:gd name="T69" fmla="*/ 237 h 9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224" h="901">
                      <a:moveTo>
                        <a:pt x="0" y="901"/>
                      </a:moveTo>
                      <a:lnTo>
                        <a:pt x="0" y="901"/>
                      </a:lnTo>
                      <a:lnTo>
                        <a:pt x="1" y="867"/>
                      </a:lnTo>
                      <a:lnTo>
                        <a:pt x="6" y="835"/>
                      </a:lnTo>
                      <a:lnTo>
                        <a:pt x="13" y="803"/>
                      </a:lnTo>
                      <a:lnTo>
                        <a:pt x="23" y="772"/>
                      </a:lnTo>
                      <a:lnTo>
                        <a:pt x="35" y="744"/>
                      </a:lnTo>
                      <a:lnTo>
                        <a:pt x="51" y="715"/>
                      </a:lnTo>
                      <a:lnTo>
                        <a:pt x="68" y="689"/>
                      </a:lnTo>
                      <a:lnTo>
                        <a:pt x="87" y="664"/>
                      </a:lnTo>
                      <a:lnTo>
                        <a:pt x="108" y="641"/>
                      </a:lnTo>
                      <a:lnTo>
                        <a:pt x="131" y="620"/>
                      </a:lnTo>
                      <a:lnTo>
                        <a:pt x="156" y="602"/>
                      </a:lnTo>
                      <a:lnTo>
                        <a:pt x="182" y="585"/>
                      </a:lnTo>
                      <a:lnTo>
                        <a:pt x="211" y="569"/>
                      </a:lnTo>
                      <a:lnTo>
                        <a:pt x="239" y="557"/>
                      </a:lnTo>
                      <a:lnTo>
                        <a:pt x="271" y="547"/>
                      </a:lnTo>
                      <a:lnTo>
                        <a:pt x="302" y="540"/>
                      </a:lnTo>
                      <a:lnTo>
                        <a:pt x="302" y="540"/>
                      </a:lnTo>
                      <a:lnTo>
                        <a:pt x="299" y="516"/>
                      </a:lnTo>
                      <a:lnTo>
                        <a:pt x="299" y="491"/>
                      </a:lnTo>
                      <a:lnTo>
                        <a:pt x="299" y="491"/>
                      </a:lnTo>
                      <a:lnTo>
                        <a:pt x="299" y="466"/>
                      </a:lnTo>
                      <a:lnTo>
                        <a:pt x="302" y="440"/>
                      </a:lnTo>
                      <a:lnTo>
                        <a:pt x="304" y="417"/>
                      </a:lnTo>
                      <a:lnTo>
                        <a:pt x="310" y="392"/>
                      </a:lnTo>
                      <a:lnTo>
                        <a:pt x="315" y="369"/>
                      </a:lnTo>
                      <a:lnTo>
                        <a:pt x="321" y="345"/>
                      </a:lnTo>
                      <a:lnTo>
                        <a:pt x="329" y="322"/>
                      </a:lnTo>
                      <a:lnTo>
                        <a:pt x="338" y="300"/>
                      </a:lnTo>
                      <a:lnTo>
                        <a:pt x="347" y="279"/>
                      </a:lnTo>
                      <a:lnTo>
                        <a:pt x="358" y="257"/>
                      </a:lnTo>
                      <a:lnTo>
                        <a:pt x="369" y="237"/>
                      </a:lnTo>
                      <a:lnTo>
                        <a:pt x="382" y="216"/>
                      </a:lnTo>
                      <a:lnTo>
                        <a:pt x="397" y="198"/>
                      </a:lnTo>
                      <a:lnTo>
                        <a:pt x="411" y="179"/>
                      </a:lnTo>
                      <a:lnTo>
                        <a:pt x="427" y="162"/>
                      </a:lnTo>
                      <a:lnTo>
                        <a:pt x="442" y="145"/>
                      </a:lnTo>
                      <a:lnTo>
                        <a:pt x="459" y="128"/>
                      </a:lnTo>
                      <a:lnTo>
                        <a:pt x="477" y="112"/>
                      </a:lnTo>
                      <a:lnTo>
                        <a:pt x="496" y="98"/>
                      </a:lnTo>
                      <a:lnTo>
                        <a:pt x="515" y="85"/>
                      </a:lnTo>
                      <a:lnTo>
                        <a:pt x="535" y="72"/>
                      </a:lnTo>
                      <a:lnTo>
                        <a:pt x="556" y="60"/>
                      </a:lnTo>
                      <a:lnTo>
                        <a:pt x="576" y="50"/>
                      </a:lnTo>
                      <a:lnTo>
                        <a:pt x="599" y="39"/>
                      </a:lnTo>
                      <a:lnTo>
                        <a:pt x="621" y="30"/>
                      </a:lnTo>
                      <a:lnTo>
                        <a:pt x="644" y="22"/>
                      </a:lnTo>
                      <a:lnTo>
                        <a:pt x="666" y="16"/>
                      </a:lnTo>
                      <a:lnTo>
                        <a:pt x="691" y="11"/>
                      </a:lnTo>
                      <a:lnTo>
                        <a:pt x="714" y="7"/>
                      </a:lnTo>
                      <a:lnTo>
                        <a:pt x="739" y="3"/>
                      </a:lnTo>
                      <a:lnTo>
                        <a:pt x="764" y="2"/>
                      </a:lnTo>
                      <a:lnTo>
                        <a:pt x="790" y="0"/>
                      </a:lnTo>
                      <a:lnTo>
                        <a:pt x="790" y="0"/>
                      </a:lnTo>
                      <a:lnTo>
                        <a:pt x="825" y="2"/>
                      </a:lnTo>
                      <a:lnTo>
                        <a:pt x="859" y="5"/>
                      </a:lnTo>
                      <a:lnTo>
                        <a:pt x="893" y="12"/>
                      </a:lnTo>
                      <a:lnTo>
                        <a:pt x="925" y="20"/>
                      </a:lnTo>
                      <a:lnTo>
                        <a:pt x="958" y="30"/>
                      </a:lnTo>
                      <a:lnTo>
                        <a:pt x="989" y="43"/>
                      </a:lnTo>
                      <a:lnTo>
                        <a:pt x="1019" y="57"/>
                      </a:lnTo>
                      <a:lnTo>
                        <a:pt x="1047" y="74"/>
                      </a:lnTo>
                      <a:lnTo>
                        <a:pt x="1075" y="93"/>
                      </a:lnTo>
                      <a:lnTo>
                        <a:pt x="1101" y="112"/>
                      </a:lnTo>
                      <a:lnTo>
                        <a:pt x="1126" y="134"/>
                      </a:lnTo>
                      <a:lnTo>
                        <a:pt x="1149" y="158"/>
                      </a:lnTo>
                      <a:lnTo>
                        <a:pt x="1170" y="182"/>
                      </a:lnTo>
                      <a:lnTo>
                        <a:pt x="1191" y="210"/>
                      </a:lnTo>
                      <a:lnTo>
                        <a:pt x="1209" y="237"/>
                      </a:lnTo>
                      <a:lnTo>
                        <a:pt x="1224" y="266"/>
                      </a:lnTo>
                    </a:path>
                  </a:pathLst>
                </a:custGeom>
                <a:noFill/>
                <a:ln w="39688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sp>
            <p:nvSpPr>
              <p:cNvPr id="173" name="Freeform 43"/>
              <p:cNvSpPr/>
              <p:nvPr/>
            </p:nvSpPr>
            <p:spPr bwMode="auto">
              <a:xfrm rot="18900000">
                <a:off x="6519837" y="3594544"/>
                <a:ext cx="1467032" cy="784179"/>
              </a:xfrm>
              <a:custGeom>
                <a:avLst/>
                <a:gdLst>
                  <a:gd name="T0" fmla="*/ 0 w 1999"/>
                  <a:gd name="T1" fmla="*/ 33 h 1069"/>
                  <a:gd name="T2" fmla="*/ 54 w 1999"/>
                  <a:gd name="T3" fmla="*/ 18 h 1069"/>
                  <a:gd name="T4" fmla="*/ 108 w 1999"/>
                  <a:gd name="T5" fmla="*/ 9 h 1069"/>
                  <a:gd name="T6" fmla="*/ 164 w 1999"/>
                  <a:gd name="T7" fmla="*/ 3 h 1069"/>
                  <a:gd name="T8" fmla="*/ 222 w 1999"/>
                  <a:gd name="T9" fmla="*/ 0 h 1069"/>
                  <a:gd name="T10" fmla="*/ 252 w 1999"/>
                  <a:gd name="T11" fmla="*/ 1 h 1069"/>
                  <a:gd name="T12" fmla="*/ 313 w 1999"/>
                  <a:gd name="T13" fmla="*/ 7 h 1069"/>
                  <a:gd name="T14" fmla="*/ 373 w 1999"/>
                  <a:gd name="T15" fmla="*/ 16 h 1069"/>
                  <a:gd name="T16" fmla="*/ 430 w 1999"/>
                  <a:gd name="T17" fmla="*/ 29 h 1069"/>
                  <a:gd name="T18" fmla="*/ 486 w 1999"/>
                  <a:gd name="T19" fmla="*/ 47 h 1069"/>
                  <a:gd name="T20" fmla="*/ 539 w 1999"/>
                  <a:gd name="T21" fmla="*/ 69 h 1069"/>
                  <a:gd name="T22" fmla="*/ 591 w 1999"/>
                  <a:gd name="T23" fmla="*/ 95 h 1069"/>
                  <a:gd name="T24" fmla="*/ 641 w 1999"/>
                  <a:gd name="T25" fmla="*/ 125 h 1069"/>
                  <a:gd name="T26" fmla="*/ 689 w 1999"/>
                  <a:gd name="T27" fmla="*/ 158 h 1069"/>
                  <a:gd name="T28" fmla="*/ 733 w 1999"/>
                  <a:gd name="T29" fmla="*/ 194 h 1069"/>
                  <a:gd name="T30" fmla="*/ 775 w 1999"/>
                  <a:gd name="T31" fmla="*/ 234 h 1069"/>
                  <a:gd name="T32" fmla="*/ 812 w 1999"/>
                  <a:gd name="T33" fmla="*/ 276 h 1069"/>
                  <a:gd name="T34" fmla="*/ 849 w 1999"/>
                  <a:gd name="T35" fmla="*/ 322 h 1069"/>
                  <a:gd name="T36" fmla="*/ 880 w 1999"/>
                  <a:gd name="T37" fmla="*/ 370 h 1069"/>
                  <a:gd name="T38" fmla="*/ 909 w 1999"/>
                  <a:gd name="T39" fmla="*/ 421 h 1069"/>
                  <a:gd name="T40" fmla="*/ 934 w 1999"/>
                  <a:gd name="T41" fmla="*/ 473 h 1069"/>
                  <a:gd name="T42" fmla="*/ 944 w 1999"/>
                  <a:gd name="T43" fmla="*/ 500 h 1069"/>
                  <a:gd name="T44" fmla="*/ 1010 w 1999"/>
                  <a:gd name="T45" fmla="*/ 513 h 1069"/>
                  <a:gd name="T46" fmla="*/ 1071 w 1999"/>
                  <a:gd name="T47" fmla="*/ 535 h 1069"/>
                  <a:gd name="T48" fmla="*/ 1127 w 1999"/>
                  <a:gd name="T49" fmla="*/ 566 h 1069"/>
                  <a:gd name="T50" fmla="*/ 1178 w 1999"/>
                  <a:gd name="T51" fmla="*/ 607 h 1069"/>
                  <a:gd name="T52" fmla="*/ 1221 w 1999"/>
                  <a:gd name="T53" fmla="*/ 654 h 1069"/>
                  <a:gd name="T54" fmla="*/ 1258 w 1999"/>
                  <a:gd name="T55" fmla="*/ 708 h 1069"/>
                  <a:gd name="T56" fmla="*/ 1284 w 1999"/>
                  <a:gd name="T57" fmla="*/ 767 h 1069"/>
                  <a:gd name="T58" fmla="*/ 1300 w 1999"/>
                  <a:gd name="T59" fmla="*/ 831 h 1069"/>
                  <a:gd name="T60" fmla="*/ 1327 w 1999"/>
                  <a:gd name="T61" fmla="*/ 820 h 1069"/>
                  <a:gd name="T62" fmla="*/ 1380 w 1999"/>
                  <a:gd name="T63" fmla="*/ 802 h 1069"/>
                  <a:gd name="T64" fmla="*/ 1436 w 1999"/>
                  <a:gd name="T65" fmla="*/ 790 h 1069"/>
                  <a:gd name="T66" fmla="*/ 1493 w 1999"/>
                  <a:gd name="T67" fmla="*/ 784 h 1069"/>
                  <a:gd name="T68" fmla="*/ 1523 w 1999"/>
                  <a:gd name="T69" fmla="*/ 783 h 1069"/>
                  <a:gd name="T70" fmla="*/ 1599 w 1999"/>
                  <a:gd name="T71" fmla="*/ 788 h 1069"/>
                  <a:gd name="T72" fmla="*/ 1671 w 1999"/>
                  <a:gd name="T73" fmla="*/ 803 h 1069"/>
                  <a:gd name="T74" fmla="*/ 1740 w 1999"/>
                  <a:gd name="T75" fmla="*/ 828 h 1069"/>
                  <a:gd name="T76" fmla="*/ 1804 w 1999"/>
                  <a:gd name="T77" fmla="*/ 862 h 1069"/>
                  <a:gd name="T78" fmla="*/ 1863 w 1999"/>
                  <a:gd name="T79" fmla="*/ 904 h 1069"/>
                  <a:gd name="T80" fmla="*/ 1915 w 1999"/>
                  <a:gd name="T81" fmla="*/ 952 h 1069"/>
                  <a:gd name="T82" fmla="*/ 1960 w 1999"/>
                  <a:gd name="T83" fmla="*/ 1008 h 1069"/>
                  <a:gd name="T84" fmla="*/ 1999 w 1999"/>
                  <a:gd name="T85" fmla="*/ 1069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99" h="1069">
                    <a:moveTo>
                      <a:pt x="0" y="33"/>
                    </a:moveTo>
                    <a:lnTo>
                      <a:pt x="0" y="33"/>
                    </a:lnTo>
                    <a:lnTo>
                      <a:pt x="28" y="25"/>
                    </a:lnTo>
                    <a:lnTo>
                      <a:pt x="54" y="18"/>
                    </a:lnTo>
                    <a:lnTo>
                      <a:pt x="81" y="13"/>
                    </a:lnTo>
                    <a:lnTo>
                      <a:pt x="108" y="9"/>
                    </a:lnTo>
                    <a:lnTo>
                      <a:pt x="136" y="5"/>
                    </a:lnTo>
                    <a:lnTo>
                      <a:pt x="164" y="3"/>
                    </a:lnTo>
                    <a:lnTo>
                      <a:pt x="193" y="1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52" y="1"/>
                    </a:lnTo>
                    <a:lnTo>
                      <a:pt x="283" y="3"/>
                    </a:lnTo>
                    <a:lnTo>
                      <a:pt x="313" y="7"/>
                    </a:lnTo>
                    <a:lnTo>
                      <a:pt x="343" y="11"/>
                    </a:lnTo>
                    <a:lnTo>
                      <a:pt x="373" y="16"/>
                    </a:lnTo>
                    <a:lnTo>
                      <a:pt x="401" y="22"/>
                    </a:lnTo>
                    <a:lnTo>
                      <a:pt x="430" y="29"/>
                    </a:lnTo>
                    <a:lnTo>
                      <a:pt x="459" y="38"/>
                    </a:lnTo>
                    <a:lnTo>
                      <a:pt x="486" y="47"/>
                    </a:lnTo>
                    <a:lnTo>
                      <a:pt x="513" y="57"/>
                    </a:lnTo>
                    <a:lnTo>
                      <a:pt x="539" y="69"/>
                    </a:lnTo>
                    <a:lnTo>
                      <a:pt x="567" y="82"/>
                    </a:lnTo>
                    <a:lnTo>
                      <a:pt x="591" y="95"/>
                    </a:lnTo>
                    <a:lnTo>
                      <a:pt x="617" y="110"/>
                    </a:lnTo>
                    <a:lnTo>
                      <a:pt x="641" y="125"/>
                    </a:lnTo>
                    <a:lnTo>
                      <a:pt x="665" y="141"/>
                    </a:lnTo>
                    <a:lnTo>
                      <a:pt x="689" y="158"/>
                    </a:lnTo>
                    <a:lnTo>
                      <a:pt x="711" y="176"/>
                    </a:lnTo>
                    <a:lnTo>
                      <a:pt x="733" y="194"/>
                    </a:lnTo>
                    <a:lnTo>
                      <a:pt x="754" y="214"/>
                    </a:lnTo>
                    <a:lnTo>
                      <a:pt x="775" y="234"/>
                    </a:lnTo>
                    <a:lnTo>
                      <a:pt x="794" y="255"/>
                    </a:lnTo>
                    <a:lnTo>
                      <a:pt x="812" y="276"/>
                    </a:lnTo>
                    <a:lnTo>
                      <a:pt x="831" y="300"/>
                    </a:lnTo>
                    <a:lnTo>
                      <a:pt x="849" y="322"/>
                    </a:lnTo>
                    <a:lnTo>
                      <a:pt x="865" y="345"/>
                    </a:lnTo>
                    <a:lnTo>
                      <a:pt x="880" y="370"/>
                    </a:lnTo>
                    <a:lnTo>
                      <a:pt x="894" y="395"/>
                    </a:lnTo>
                    <a:lnTo>
                      <a:pt x="909" y="421"/>
                    </a:lnTo>
                    <a:lnTo>
                      <a:pt x="922" y="447"/>
                    </a:lnTo>
                    <a:lnTo>
                      <a:pt x="934" y="473"/>
                    </a:lnTo>
                    <a:lnTo>
                      <a:pt x="944" y="500"/>
                    </a:lnTo>
                    <a:lnTo>
                      <a:pt x="944" y="500"/>
                    </a:lnTo>
                    <a:lnTo>
                      <a:pt x="978" y="505"/>
                    </a:lnTo>
                    <a:lnTo>
                      <a:pt x="1010" y="513"/>
                    </a:lnTo>
                    <a:lnTo>
                      <a:pt x="1042" y="522"/>
                    </a:lnTo>
                    <a:lnTo>
                      <a:pt x="1071" y="535"/>
                    </a:lnTo>
                    <a:lnTo>
                      <a:pt x="1100" y="550"/>
                    </a:lnTo>
                    <a:lnTo>
                      <a:pt x="1127" y="566"/>
                    </a:lnTo>
                    <a:lnTo>
                      <a:pt x="1153" y="586"/>
                    </a:lnTo>
                    <a:lnTo>
                      <a:pt x="1178" y="607"/>
                    </a:lnTo>
                    <a:lnTo>
                      <a:pt x="1200" y="629"/>
                    </a:lnTo>
                    <a:lnTo>
                      <a:pt x="1221" y="654"/>
                    </a:lnTo>
                    <a:lnTo>
                      <a:pt x="1241" y="680"/>
                    </a:lnTo>
                    <a:lnTo>
                      <a:pt x="1258" y="708"/>
                    </a:lnTo>
                    <a:lnTo>
                      <a:pt x="1272" y="737"/>
                    </a:lnTo>
                    <a:lnTo>
                      <a:pt x="1284" y="767"/>
                    </a:lnTo>
                    <a:lnTo>
                      <a:pt x="1294" y="798"/>
                    </a:lnTo>
                    <a:lnTo>
                      <a:pt x="1300" y="831"/>
                    </a:lnTo>
                    <a:lnTo>
                      <a:pt x="1300" y="831"/>
                    </a:lnTo>
                    <a:lnTo>
                      <a:pt x="1327" y="820"/>
                    </a:lnTo>
                    <a:lnTo>
                      <a:pt x="1353" y="811"/>
                    </a:lnTo>
                    <a:lnTo>
                      <a:pt x="1380" y="802"/>
                    </a:lnTo>
                    <a:lnTo>
                      <a:pt x="1407" y="796"/>
                    </a:lnTo>
                    <a:lnTo>
                      <a:pt x="1436" y="790"/>
                    </a:lnTo>
                    <a:lnTo>
                      <a:pt x="1464" y="786"/>
                    </a:lnTo>
                    <a:lnTo>
                      <a:pt x="1493" y="784"/>
                    </a:lnTo>
                    <a:lnTo>
                      <a:pt x="1523" y="783"/>
                    </a:lnTo>
                    <a:lnTo>
                      <a:pt x="1523" y="783"/>
                    </a:lnTo>
                    <a:lnTo>
                      <a:pt x="1562" y="784"/>
                    </a:lnTo>
                    <a:lnTo>
                      <a:pt x="1599" y="788"/>
                    </a:lnTo>
                    <a:lnTo>
                      <a:pt x="1636" y="794"/>
                    </a:lnTo>
                    <a:lnTo>
                      <a:pt x="1671" y="803"/>
                    </a:lnTo>
                    <a:lnTo>
                      <a:pt x="1707" y="815"/>
                    </a:lnTo>
                    <a:lnTo>
                      <a:pt x="1740" y="828"/>
                    </a:lnTo>
                    <a:lnTo>
                      <a:pt x="1773" y="844"/>
                    </a:lnTo>
                    <a:lnTo>
                      <a:pt x="1804" y="862"/>
                    </a:lnTo>
                    <a:lnTo>
                      <a:pt x="1834" y="881"/>
                    </a:lnTo>
                    <a:lnTo>
                      <a:pt x="1863" y="904"/>
                    </a:lnTo>
                    <a:lnTo>
                      <a:pt x="1890" y="927"/>
                    </a:lnTo>
                    <a:lnTo>
                      <a:pt x="1915" y="952"/>
                    </a:lnTo>
                    <a:lnTo>
                      <a:pt x="1939" y="979"/>
                    </a:lnTo>
                    <a:lnTo>
                      <a:pt x="1960" y="1008"/>
                    </a:lnTo>
                    <a:lnTo>
                      <a:pt x="1981" y="1038"/>
                    </a:lnTo>
                    <a:lnTo>
                      <a:pt x="1999" y="1069"/>
                    </a:lnTo>
                  </a:path>
                </a:pathLst>
              </a:custGeom>
              <a:noFill/>
              <a:ln w="39688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600710" y="143510"/>
            <a:ext cx="68306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sym typeface="+mn-ea"/>
              </a:rPr>
              <a:t>Техническая реализация мобильного приложения.</a:t>
            </a:r>
            <a:endParaRPr lang="ru-RU" sz="3600" b="1" dirty="0" smtClean="0"/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endParaRPr lang="en-US" sz="3600" dirty="0">
              <a:solidFill>
                <a:schemeClr val="bg1"/>
              </a:solidFill>
              <a:latin typeface="Lato" panose="020F05020202040302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679093" y="2054929"/>
            <a:ext cx="3721100" cy="1026998"/>
            <a:chOff x="2354495" y="4588652"/>
            <a:chExt cx="3721100" cy="1139126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2354495" y="4588652"/>
              <a:ext cx="3721100" cy="1139126"/>
            </a:xfrm>
            <a:prstGeom prst="roundRect">
              <a:avLst>
                <a:gd name="adj" fmla="val 8593"/>
              </a:avLst>
            </a:prstGeom>
            <a:solidFill>
              <a:schemeClr val="bg1"/>
            </a:solidFill>
            <a:ln>
              <a:noFill/>
            </a:ln>
            <a:effectLst>
              <a:outerShdw blurRad="4826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450034" y="4721100"/>
              <a:ext cx="3474720" cy="83099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indent="0" algn="ctr">
                <a:buFont typeface="Arial" panose="020B0604020202020204" pitchFamily="34" charset="0"/>
                <a:buNone/>
              </a:pPr>
              <a:r>
                <a:rPr lang="ru-RU" altLang="en-US" sz="2400" dirty="0" smtClean="0">
                  <a:sym typeface="+mn-ea"/>
                </a:rPr>
                <a:t>Язык программирования </a:t>
              </a:r>
              <a:r>
                <a:rPr lang="en-US" altLang="en-US" sz="2400" dirty="0" smtClean="0">
                  <a:sym typeface="+mn-ea"/>
                </a:rPr>
                <a:t>Java</a:t>
              </a:r>
              <a:r>
                <a:rPr lang="ru-RU" altLang="en-US" sz="2400" dirty="0" smtClean="0">
                  <a:sym typeface="+mn-ea"/>
                </a:rPr>
                <a:t> </a:t>
              </a:r>
              <a:endParaRPr kumimoji="0" lang="id-ID" sz="240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Lato" panose="020F0502020204030203" pitchFamily="34" charset="0"/>
              </a:endParaRPr>
            </a:p>
          </p:txBody>
        </p:sp>
      </p:grpSp>
      <p:sp>
        <p:nvSpPr>
          <p:cNvPr id="10" name="Rectangle: Rounded Corners 9"/>
          <p:cNvSpPr/>
          <p:nvPr/>
        </p:nvSpPr>
        <p:spPr>
          <a:xfrm>
            <a:off x="679093" y="3224379"/>
            <a:ext cx="3393647" cy="683168"/>
          </a:xfrm>
          <a:prstGeom prst="roundRect">
            <a:avLst>
              <a:gd name="adj" fmla="val 8593"/>
            </a:avLst>
          </a:prstGeom>
          <a:solidFill>
            <a:schemeClr val="bg1"/>
          </a:solidFill>
          <a:ln>
            <a:noFill/>
          </a:ln>
          <a:effectLst>
            <a:outerShdw blurRad="482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161"/>
          <p:cNvSpPr txBox="1"/>
          <p:nvPr/>
        </p:nvSpPr>
        <p:spPr>
          <a:xfrm>
            <a:off x="815538" y="3318183"/>
            <a:ext cx="3078331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indent="0" algn="ctr">
              <a:buFont typeface="Arial" panose="020B0604020202020204" pitchFamily="34" charset="0"/>
              <a:buNone/>
            </a:pPr>
            <a:r>
              <a:rPr lang="en-US" sz="2400" dirty="0" smtClean="0">
                <a:sym typeface="+mn-ea"/>
              </a:rPr>
              <a:t>Android Studio</a:t>
            </a:r>
          </a:p>
        </p:txBody>
      </p:sp>
      <p:pic>
        <p:nvPicPr>
          <p:cNvPr id="7" name="Рисунок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045" y="4782557"/>
            <a:ext cx="1731645" cy="1895475"/>
          </a:xfrm>
          <a:prstGeom prst="rect">
            <a:avLst/>
          </a:prstGeom>
        </p:spPr>
      </p:pic>
      <p:pic>
        <p:nvPicPr>
          <p:cNvPr id="9" name="Замещающая рамка рисунка 1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4480895" y="5751306"/>
            <a:ext cx="5260975" cy="935355"/>
          </a:xfrm>
          <a:prstGeom prst="rect">
            <a:avLst/>
          </a:prstGeom>
        </p:spPr>
      </p:pic>
      <p:sp>
        <p:nvSpPr>
          <p:cNvPr id="100" name="Rectangle: Rounded Corners 9"/>
          <p:cNvSpPr/>
          <p:nvPr/>
        </p:nvSpPr>
        <p:spPr>
          <a:xfrm>
            <a:off x="679093" y="4072633"/>
            <a:ext cx="2841323" cy="1121602"/>
          </a:xfrm>
          <a:prstGeom prst="roundRect">
            <a:avLst>
              <a:gd name="adj" fmla="val 8593"/>
            </a:avLst>
          </a:prstGeom>
          <a:solidFill>
            <a:schemeClr val="bg1"/>
          </a:solidFill>
          <a:ln>
            <a:noFill/>
          </a:ln>
          <a:effectLst>
            <a:outerShdw blurRad="482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61"/>
          <p:cNvSpPr txBox="1"/>
          <p:nvPr/>
        </p:nvSpPr>
        <p:spPr>
          <a:xfrm>
            <a:off x="824583" y="4215855"/>
            <a:ext cx="2550342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indent="0" algn="ctr">
              <a:buFont typeface="Arial" panose="020B0604020202020204" pitchFamily="34" charset="0"/>
              <a:buNone/>
            </a:pPr>
            <a:r>
              <a:rPr lang="ru-RU" sz="2400" dirty="0" smtClean="0">
                <a:sym typeface="+mn-ea"/>
              </a:rPr>
              <a:t>База данных </a:t>
            </a:r>
            <a:r>
              <a:rPr lang="en-US" sz="2400" dirty="0" smtClean="0">
                <a:sym typeface="+mn-ea"/>
              </a:rPr>
              <a:t>SQLite</a:t>
            </a:r>
            <a:endParaRPr lang="en-US" sz="2400" dirty="0">
              <a:sym typeface="+mn-ea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0000">
              <a:schemeClr val="accent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83230" y="280035"/>
            <a:ext cx="6630670" cy="157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ru-RU" sz="4400" b="1" dirty="0" smtClean="0">
                <a:solidFill>
                  <a:schemeClr val="bg1"/>
                </a:solidFill>
                <a:sym typeface="+mn-ea"/>
              </a:rPr>
              <a:t>Масштабируемость:</a:t>
            </a:r>
            <a:endParaRPr lang="ru-RU" sz="4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10000"/>
              </a:lnSpc>
            </a:pPr>
            <a:endParaRPr lang="ru-RU" sz="4400" b="1" dirty="0" smtClean="0">
              <a:solidFill>
                <a:schemeClr val="bg1"/>
              </a:solidFill>
              <a:latin typeface="Lato" panose="020F05020202040302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07" name="Group 306"/>
          <p:cNvGrpSpPr/>
          <p:nvPr/>
        </p:nvGrpSpPr>
        <p:grpSpPr>
          <a:xfrm>
            <a:off x="779417" y="2741074"/>
            <a:ext cx="4057742" cy="3387078"/>
            <a:chOff x="779417" y="2719712"/>
            <a:chExt cx="4057742" cy="3387078"/>
          </a:xfrm>
        </p:grpSpPr>
        <p:sp>
          <p:nvSpPr>
            <p:cNvPr id="306" name="Oval 305"/>
            <p:cNvSpPr/>
            <p:nvPr/>
          </p:nvSpPr>
          <p:spPr>
            <a:xfrm>
              <a:off x="1260118" y="2916665"/>
              <a:ext cx="3068341" cy="306834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205"/>
            <p:cNvGrpSpPr/>
            <p:nvPr/>
          </p:nvGrpSpPr>
          <p:grpSpPr bwMode="auto">
            <a:xfrm>
              <a:off x="779417" y="2719712"/>
              <a:ext cx="4057742" cy="3387078"/>
              <a:chOff x="807" y="1977"/>
              <a:chExt cx="1924" cy="1606"/>
            </a:xfrm>
          </p:grpSpPr>
          <p:sp>
            <p:nvSpPr>
              <p:cNvPr id="105" name="Freeform 6"/>
              <p:cNvSpPr/>
              <p:nvPr/>
            </p:nvSpPr>
            <p:spPr bwMode="auto">
              <a:xfrm>
                <a:off x="1167" y="3217"/>
                <a:ext cx="1189" cy="308"/>
              </a:xfrm>
              <a:custGeom>
                <a:avLst/>
                <a:gdLst>
                  <a:gd name="T0" fmla="*/ 723 w 1189"/>
                  <a:gd name="T1" fmla="*/ 0 h 308"/>
                  <a:gd name="T2" fmla="*/ 703 w 1189"/>
                  <a:gd name="T3" fmla="*/ 2 h 308"/>
                  <a:gd name="T4" fmla="*/ 0 w 1189"/>
                  <a:gd name="T5" fmla="*/ 2 h 308"/>
                  <a:gd name="T6" fmla="*/ 0 w 1189"/>
                  <a:gd name="T7" fmla="*/ 2 h 308"/>
                  <a:gd name="T8" fmla="*/ 308 w 1189"/>
                  <a:gd name="T9" fmla="*/ 2 h 308"/>
                  <a:gd name="T10" fmla="*/ 319 w 1189"/>
                  <a:gd name="T11" fmla="*/ 3 h 308"/>
                  <a:gd name="T12" fmla="*/ 339 w 1189"/>
                  <a:gd name="T13" fmla="*/ 11 h 308"/>
                  <a:gd name="T14" fmla="*/ 354 w 1189"/>
                  <a:gd name="T15" fmla="*/ 26 h 308"/>
                  <a:gd name="T16" fmla="*/ 362 w 1189"/>
                  <a:gd name="T17" fmla="*/ 46 h 308"/>
                  <a:gd name="T18" fmla="*/ 364 w 1189"/>
                  <a:gd name="T19" fmla="*/ 57 h 308"/>
                  <a:gd name="T20" fmla="*/ 360 w 1189"/>
                  <a:gd name="T21" fmla="*/ 79 h 308"/>
                  <a:gd name="T22" fmla="*/ 347 w 1189"/>
                  <a:gd name="T23" fmla="*/ 96 h 308"/>
                  <a:gd name="T24" fmla="*/ 330 w 1189"/>
                  <a:gd name="T25" fmla="*/ 108 h 308"/>
                  <a:gd name="T26" fmla="*/ 308 w 1189"/>
                  <a:gd name="T27" fmla="*/ 114 h 308"/>
                  <a:gd name="T28" fmla="*/ 272 w 1189"/>
                  <a:gd name="T29" fmla="*/ 114 h 308"/>
                  <a:gd name="T30" fmla="*/ 256 w 1189"/>
                  <a:gd name="T31" fmla="*/ 119 h 308"/>
                  <a:gd name="T32" fmla="*/ 242 w 1189"/>
                  <a:gd name="T33" fmla="*/ 129 h 308"/>
                  <a:gd name="T34" fmla="*/ 235 w 1189"/>
                  <a:gd name="T35" fmla="*/ 137 h 308"/>
                  <a:gd name="T36" fmla="*/ 226 w 1189"/>
                  <a:gd name="T37" fmla="*/ 156 h 308"/>
                  <a:gd name="T38" fmla="*/ 226 w 1189"/>
                  <a:gd name="T39" fmla="*/ 166 h 308"/>
                  <a:gd name="T40" fmla="*/ 230 w 1189"/>
                  <a:gd name="T41" fmla="*/ 188 h 308"/>
                  <a:gd name="T42" fmla="*/ 242 w 1189"/>
                  <a:gd name="T43" fmla="*/ 205 h 308"/>
                  <a:gd name="T44" fmla="*/ 260 w 1189"/>
                  <a:gd name="T45" fmla="*/ 216 h 308"/>
                  <a:gd name="T46" fmla="*/ 281 w 1189"/>
                  <a:gd name="T47" fmla="*/ 220 h 308"/>
                  <a:gd name="T48" fmla="*/ 246 w 1189"/>
                  <a:gd name="T49" fmla="*/ 220 h 308"/>
                  <a:gd name="T50" fmla="*/ 393 w 1189"/>
                  <a:gd name="T51" fmla="*/ 220 h 308"/>
                  <a:gd name="T52" fmla="*/ 407 w 1189"/>
                  <a:gd name="T53" fmla="*/ 223 h 308"/>
                  <a:gd name="T54" fmla="*/ 419 w 1189"/>
                  <a:gd name="T55" fmla="*/ 231 h 308"/>
                  <a:gd name="T56" fmla="*/ 427 w 1189"/>
                  <a:gd name="T57" fmla="*/ 242 h 308"/>
                  <a:gd name="T58" fmla="*/ 430 w 1189"/>
                  <a:gd name="T59" fmla="*/ 257 h 308"/>
                  <a:gd name="T60" fmla="*/ 428 w 1189"/>
                  <a:gd name="T61" fmla="*/ 265 h 308"/>
                  <a:gd name="T62" fmla="*/ 420 w 1189"/>
                  <a:gd name="T63" fmla="*/ 280 h 308"/>
                  <a:gd name="T64" fmla="*/ 414 w 1189"/>
                  <a:gd name="T65" fmla="*/ 286 h 308"/>
                  <a:gd name="T66" fmla="*/ 503 w 1189"/>
                  <a:gd name="T67" fmla="*/ 303 h 308"/>
                  <a:gd name="T68" fmla="*/ 594 w 1189"/>
                  <a:gd name="T69" fmla="*/ 308 h 308"/>
                  <a:gd name="T70" fmla="*/ 620 w 1189"/>
                  <a:gd name="T71" fmla="*/ 308 h 308"/>
                  <a:gd name="T72" fmla="*/ 673 w 1189"/>
                  <a:gd name="T73" fmla="*/ 304 h 308"/>
                  <a:gd name="T74" fmla="*/ 723 w 1189"/>
                  <a:gd name="T75" fmla="*/ 297 h 308"/>
                  <a:gd name="T76" fmla="*/ 773 w 1189"/>
                  <a:gd name="T77" fmla="*/ 286 h 308"/>
                  <a:gd name="T78" fmla="*/ 821 w 1189"/>
                  <a:gd name="T79" fmla="*/ 272 h 308"/>
                  <a:gd name="T80" fmla="*/ 869 w 1189"/>
                  <a:gd name="T81" fmla="*/ 255 h 308"/>
                  <a:gd name="T82" fmla="*/ 915 w 1189"/>
                  <a:gd name="T83" fmla="*/ 234 h 308"/>
                  <a:gd name="T84" fmla="*/ 958 w 1189"/>
                  <a:gd name="T85" fmla="*/ 211 h 308"/>
                  <a:gd name="T86" fmla="*/ 546 w 1189"/>
                  <a:gd name="T87" fmla="*/ 199 h 308"/>
                  <a:gd name="T88" fmla="*/ 534 w 1189"/>
                  <a:gd name="T89" fmla="*/ 197 h 308"/>
                  <a:gd name="T90" fmla="*/ 512 w 1189"/>
                  <a:gd name="T91" fmla="*/ 188 h 308"/>
                  <a:gd name="T92" fmla="*/ 496 w 1189"/>
                  <a:gd name="T93" fmla="*/ 172 h 308"/>
                  <a:gd name="T94" fmla="*/ 488 w 1189"/>
                  <a:gd name="T95" fmla="*/ 151 h 308"/>
                  <a:gd name="T96" fmla="*/ 486 w 1189"/>
                  <a:gd name="T97" fmla="*/ 139 h 308"/>
                  <a:gd name="T98" fmla="*/ 491 w 1189"/>
                  <a:gd name="T99" fmla="*/ 116 h 308"/>
                  <a:gd name="T100" fmla="*/ 504 w 1189"/>
                  <a:gd name="T101" fmla="*/ 97 h 308"/>
                  <a:gd name="T102" fmla="*/ 522 w 1189"/>
                  <a:gd name="T103" fmla="*/ 84 h 308"/>
                  <a:gd name="T104" fmla="*/ 546 w 1189"/>
                  <a:gd name="T105" fmla="*/ 80 h 308"/>
                  <a:gd name="T106" fmla="*/ 1124 w 1189"/>
                  <a:gd name="T107" fmla="*/ 80 h 308"/>
                  <a:gd name="T108" fmla="*/ 1158 w 1189"/>
                  <a:gd name="T109" fmla="*/ 41 h 308"/>
                  <a:gd name="T110" fmla="*/ 1189 w 1189"/>
                  <a:gd name="T11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89" h="308">
                    <a:moveTo>
                      <a:pt x="1189" y="0"/>
                    </a:moveTo>
                    <a:lnTo>
                      <a:pt x="723" y="0"/>
                    </a:lnTo>
                    <a:lnTo>
                      <a:pt x="723" y="0"/>
                    </a:lnTo>
                    <a:lnTo>
                      <a:pt x="703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0" y="2"/>
                    </a:lnTo>
                    <a:lnTo>
                      <a:pt x="308" y="2"/>
                    </a:lnTo>
                    <a:lnTo>
                      <a:pt x="308" y="2"/>
                    </a:lnTo>
                    <a:lnTo>
                      <a:pt x="319" y="3"/>
                    </a:lnTo>
                    <a:lnTo>
                      <a:pt x="330" y="6"/>
                    </a:lnTo>
                    <a:lnTo>
                      <a:pt x="339" y="11"/>
                    </a:lnTo>
                    <a:lnTo>
                      <a:pt x="347" y="18"/>
                    </a:lnTo>
                    <a:lnTo>
                      <a:pt x="354" y="26"/>
                    </a:lnTo>
                    <a:lnTo>
                      <a:pt x="360" y="35"/>
                    </a:lnTo>
                    <a:lnTo>
                      <a:pt x="362" y="46"/>
                    </a:lnTo>
                    <a:lnTo>
                      <a:pt x="364" y="57"/>
                    </a:lnTo>
                    <a:lnTo>
                      <a:pt x="364" y="57"/>
                    </a:lnTo>
                    <a:lnTo>
                      <a:pt x="362" y="69"/>
                    </a:lnTo>
                    <a:lnTo>
                      <a:pt x="360" y="79"/>
                    </a:lnTo>
                    <a:lnTo>
                      <a:pt x="354" y="88"/>
                    </a:lnTo>
                    <a:lnTo>
                      <a:pt x="347" y="96"/>
                    </a:lnTo>
                    <a:lnTo>
                      <a:pt x="339" y="103"/>
                    </a:lnTo>
                    <a:lnTo>
                      <a:pt x="330" y="108"/>
                    </a:lnTo>
                    <a:lnTo>
                      <a:pt x="319" y="112"/>
                    </a:lnTo>
                    <a:lnTo>
                      <a:pt x="308" y="114"/>
                    </a:lnTo>
                    <a:lnTo>
                      <a:pt x="272" y="114"/>
                    </a:lnTo>
                    <a:lnTo>
                      <a:pt x="272" y="114"/>
                    </a:lnTo>
                    <a:lnTo>
                      <a:pt x="264" y="115"/>
                    </a:lnTo>
                    <a:lnTo>
                      <a:pt x="256" y="119"/>
                    </a:lnTo>
                    <a:lnTo>
                      <a:pt x="247" y="123"/>
                    </a:lnTo>
                    <a:lnTo>
                      <a:pt x="242" y="129"/>
                    </a:lnTo>
                    <a:lnTo>
                      <a:pt x="242" y="129"/>
                    </a:lnTo>
                    <a:lnTo>
                      <a:pt x="235" y="137"/>
                    </a:lnTo>
                    <a:lnTo>
                      <a:pt x="230" y="146"/>
                    </a:lnTo>
                    <a:lnTo>
                      <a:pt x="226" y="156"/>
                    </a:lnTo>
                    <a:lnTo>
                      <a:pt x="226" y="166"/>
                    </a:lnTo>
                    <a:lnTo>
                      <a:pt x="226" y="166"/>
                    </a:lnTo>
                    <a:lnTo>
                      <a:pt x="226" y="177"/>
                    </a:lnTo>
                    <a:lnTo>
                      <a:pt x="230" y="188"/>
                    </a:lnTo>
                    <a:lnTo>
                      <a:pt x="235" y="197"/>
                    </a:lnTo>
                    <a:lnTo>
                      <a:pt x="242" y="205"/>
                    </a:lnTo>
                    <a:lnTo>
                      <a:pt x="250" y="211"/>
                    </a:lnTo>
                    <a:lnTo>
                      <a:pt x="260" y="216"/>
                    </a:lnTo>
                    <a:lnTo>
                      <a:pt x="270" y="219"/>
                    </a:lnTo>
                    <a:lnTo>
                      <a:pt x="281" y="220"/>
                    </a:lnTo>
                    <a:lnTo>
                      <a:pt x="246" y="220"/>
                    </a:lnTo>
                    <a:lnTo>
                      <a:pt x="246" y="220"/>
                    </a:lnTo>
                    <a:lnTo>
                      <a:pt x="393" y="220"/>
                    </a:lnTo>
                    <a:lnTo>
                      <a:pt x="393" y="220"/>
                    </a:lnTo>
                    <a:lnTo>
                      <a:pt x="400" y="220"/>
                    </a:lnTo>
                    <a:lnTo>
                      <a:pt x="407" y="223"/>
                    </a:lnTo>
                    <a:lnTo>
                      <a:pt x="414" y="227"/>
                    </a:lnTo>
                    <a:lnTo>
                      <a:pt x="419" y="231"/>
                    </a:lnTo>
                    <a:lnTo>
                      <a:pt x="423" y="237"/>
                    </a:lnTo>
                    <a:lnTo>
                      <a:pt x="427" y="242"/>
                    </a:lnTo>
                    <a:lnTo>
                      <a:pt x="428" y="249"/>
                    </a:lnTo>
                    <a:lnTo>
                      <a:pt x="430" y="257"/>
                    </a:lnTo>
                    <a:lnTo>
                      <a:pt x="430" y="257"/>
                    </a:lnTo>
                    <a:lnTo>
                      <a:pt x="428" y="265"/>
                    </a:lnTo>
                    <a:lnTo>
                      <a:pt x="426" y="273"/>
                    </a:lnTo>
                    <a:lnTo>
                      <a:pt x="420" y="280"/>
                    </a:lnTo>
                    <a:lnTo>
                      <a:pt x="414" y="286"/>
                    </a:lnTo>
                    <a:lnTo>
                      <a:pt x="414" y="286"/>
                    </a:lnTo>
                    <a:lnTo>
                      <a:pt x="458" y="296"/>
                    </a:lnTo>
                    <a:lnTo>
                      <a:pt x="503" y="303"/>
                    </a:lnTo>
                    <a:lnTo>
                      <a:pt x="547" y="307"/>
                    </a:lnTo>
                    <a:lnTo>
                      <a:pt x="594" y="308"/>
                    </a:lnTo>
                    <a:lnTo>
                      <a:pt x="594" y="308"/>
                    </a:lnTo>
                    <a:lnTo>
                      <a:pt x="620" y="308"/>
                    </a:lnTo>
                    <a:lnTo>
                      <a:pt x="647" y="307"/>
                    </a:lnTo>
                    <a:lnTo>
                      <a:pt x="673" y="304"/>
                    </a:lnTo>
                    <a:lnTo>
                      <a:pt x="698" y="301"/>
                    </a:lnTo>
                    <a:lnTo>
                      <a:pt x="723" y="297"/>
                    </a:lnTo>
                    <a:lnTo>
                      <a:pt x="748" y="292"/>
                    </a:lnTo>
                    <a:lnTo>
                      <a:pt x="773" y="286"/>
                    </a:lnTo>
                    <a:lnTo>
                      <a:pt x="797" y="280"/>
                    </a:lnTo>
                    <a:lnTo>
                      <a:pt x="821" y="272"/>
                    </a:lnTo>
                    <a:lnTo>
                      <a:pt x="846" y="264"/>
                    </a:lnTo>
                    <a:lnTo>
                      <a:pt x="869" y="255"/>
                    </a:lnTo>
                    <a:lnTo>
                      <a:pt x="892" y="245"/>
                    </a:lnTo>
                    <a:lnTo>
                      <a:pt x="915" y="234"/>
                    </a:lnTo>
                    <a:lnTo>
                      <a:pt x="936" y="223"/>
                    </a:lnTo>
                    <a:lnTo>
                      <a:pt x="958" y="211"/>
                    </a:lnTo>
                    <a:lnTo>
                      <a:pt x="979" y="199"/>
                    </a:lnTo>
                    <a:lnTo>
                      <a:pt x="546" y="199"/>
                    </a:lnTo>
                    <a:lnTo>
                      <a:pt x="546" y="199"/>
                    </a:lnTo>
                    <a:lnTo>
                      <a:pt x="534" y="197"/>
                    </a:lnTo>
                    <a:lnTo>
                      <a:pt x="522" y="193"/>
                    </a:lnTo>
                    <a:lnTo>
                      <a:pt x="512" y="188"/>
                    </a:lnTo>
                    <a:lnTo>
                      <a:pt x="504" y="181"/>
                    </a:lnTo>
                    <a:lnTo>
                      <a:pt x="496" y="172"/>
                    </a:lnTo>
                    <a:lnTo>
                      <a:pt x="491" y="162"/>
                    </a:lnTo>
                    <a:lnTo>
                      <a:pt x="488" y="151"/>
                    </a:lnTo>
                    <a:lnTo>
                      <a:pt x="486" y="139"/>
                    </a:lnTo>
                    <a:lnTo>
                      <a:pt x="486" y="139"/>
                    </a:lnTo>
                    <a:lnTo>
                      <a:pt x="488" y="127"/>
                    </a:lnTo>
                    <a:lnTo>
                      <a:pt x="491" y="116"/>
                    </a:lnTo>
                    <a:lnTo>
                      <a:pt x="496" y="106"/>
                    </a:lnTo>
                    <a:lnTo>
                      <a:pt x="504" y="97"/>
                    </a:lnTo>
                    <a:lnTo>
                      <a:pt x="512" y="89"/>
                    </a:lnTo>
                    <a:lnTo>
                      <a:pt x="522" y="84"/>
                    </a:lnTo>
                    <a:lnTo>
                      <a:pt x="534" y="81"/>
                    </a:lnTo>
                    <a:lnTo>
                      <a:pt x="546" y="80"/>
                    </a:lnTo>
                    <a:lnTo>
                      <a:pt x="1124" y="80"/>
                    </a:lnTo>
                    <a:lnTo>
                      <a:pt x="1124" y="80"/>
                    </a:lnTo>
                    <a:lnTo>
                      <a:pt x="1141" y="61"/>
                    </a:lnTo>
                    <a:lnTo>
                      <a:pt x="1158" y="41"/>
                    </a:lnTo>
                    <a:lnTo>
                      <a:pt x="1174" y="21"/>
                    </a:lnTo>
                    <a:lnTo>
                      <a:pt x="118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6" name="Freeform 7"/>
              <p:cNvSpPr/>
              <p:nvPr/>
            </p:nvSpPr>
            <p:spPr bwMode="auto">
              <a:xfrm>
                <a:off x="2308" y="2893"/>
                <a:ext cx="175" cy="0"/>
              </a:xfrm>
              <a:custGeom>
                <a:avLst/>
                <a:gdLst>
                  <a:gd name="T0" fmla="*/ 175 w 175"/>
                  <a:gd name="T1" fmla="*/ 0 w 175"/>
                  <a:gd name="T2" fmla="*/ 0 w 175"/>
                  <a:gd name="T3" fmla="*/ 0 w 175"/>
                  <a:gd name="T4" fmla="*/ 175 w 175"/>
                  <a:gd name="T5" fmla="*/ 175 w 175"/>
                  <a:gd name="T6" fmla="*/ 175 w 17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175">
                    <a:moveTo>
                      <a:pt x="175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75" y="0"/>
                    </a:lnTo>
                    <a:lnTo>
                      <a:pt x="175" y="0"/>
                    </a:lnTo>
                    <a:lnTo>
                      <a:pt x="1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7" name="Freeform 8"/>
              <p:cNvSpPr/>
              <p:nvPr/>
            </p:nvSpPr>
            <p:spPr bwMode="auto">
              <a:xfrm>
                <a:off x="2011" y="2479"/>
                <a:ext cx="91" cy="84"/>
              </a:xfrm>
              <a:custGeom>
                <a:avLst/>
                <a:gdLst>
                  <a:gd name="T0" fmla="*/ 37 w 91"/>
                  <a:gd name="T1" fmla="*/ 4 h 84"/>
                  <a:gd name="T2" fmla="*/ 41 w 91"/>
                  <a:gd name="T3" fmla="*/ 1 h 84"/>
                  <a:gd name="T4" fmla="*/ 44 w 91"/>
                  <a:gd name="T5" fmla="*/ 0 h 84"/>
                  <a:gd name="T6" fmla="*/ 50 w 91"/>
                  <a:gd name="T7" fmla="*/ 3 h 84"/>
                  <a:gd name="T8" fmla="*/ 57 w 91"/>
                  <a:gd name="T9" fmla="*/ 11 h 84"/>
                  <a:gd name="T10" fmla="*/ 62 w 91"/>
                  <a:gd name="T11" fmla="*/ 17 h 84"/>
                  <a:gd name="T12" fmla="*/ 75 w 91"/>
                  <a:gd name="T13" fmla="*/ 30 h 84"/>
                  <a:gd name="T14" fmla="*/ 79 w 91"/>
                  <a:gd name="T15" fmla="*/ 32 h 84"/>
                  <a:gd name="T16" fmla="*/ 80 w 91"/>
                  <a:gd name="T17" fmla="*/ 38 h 84"/>
                  <a:gd name="T18" fmla="*/ 79 w 91"/>
                  <a:gd name="T19" fmla="*/ 43 h 84"/>
                  <a:gd name="T20" fmla="*/ 77 w 91"/>
                  <a:gd name="T21" fmla="*/ 44 h 84"/>
                  <a:gd name="T22" fmla="*/ 88 w 91"/>
                  <a:gd name="T23" fmla="*/ 52 h 84"/>
                  <a:gd name="T24" fmla="*/ 91 w 91"/>
                  <a:gd name="T25" fmla="*/ 59 h 84"/>
                  <a:gd name="T26" fmla="*/ 88 w 91"/>
                  <a:gd name="T27" fmla="*/ 67 h 84"/>
                  <a:gd name="T28" fmla="*/ 85 w 91"/>
                  <a:gd name="T29" fmla="*/ 70 h 84"/>
                  <a:gd name="T30" fmla="*/ 77 w 91"/>
                  <a:gd name="T31" fmla="*/ 73 h 84"/>
                  <a:gd name="T32" fmla="*/ 72 w 91"/>
                  <a:gd name="T33" fmla="*/ 71 h 84"/>
                  <a:gd name="T34" fmla="*/ 69 w 91"/>
                  <a:gd name="T35" fmla="*/ 70 h 84"/>
                  <a:gd name="T36" fmla="*/ 61 w 91"/>
                  <a:gd name="T37" fmla="*/ 74 h 84"/>
                  <a:gd name="T38" fmla="*/ 56 w 91"/>
                  <a:gd name="T39" fmla="*/ 74 h 84"/>
                  <a:gd name="T40" fmla="*/ 53 w 91"/>
                  <a:gd name="T41" fmla="*/ 74 h 84"/>
                  <a:gd name="T42" fmla="*/ 39 w 91"/>
                  <a:gd name="T43" fmla="*/ 70 h 84"/>
                  <a:gd name="T44" fmla="*/ 34 w 91"/>
                  <a:gd name="T45" fmla="*/ 67 h 84"/>
                  <a:gd name="T46" fmla="*/ 33 w 91"/>
                  <a:gd name="T47" fmla="*/ 69 h 84"/>
                  <a:gd name="T48" fmla="*/ 37 w 91"/>
                  <a:gd name="T49" fmla="*/ 70 h 84"/>
                  <a:gd name="T50" fmla="*/ 39 w 91"/>
                  <a:gd name="T51" fmla="*/ 73 h 84"/>
                  <a:gd name="T52" fmla="*/ 33 w 91"/>
                  <a:gd name="T53" fmla="*/ 79 h 84"/>
                  <a:gd name="T54" fmla="*/ 21 w 91"/>
                  <a:gd name="T55" fmla="*/ 84 h 84"/>
                  <a:gd name="T56" fmla="*/ 17 w 91"/>
                  <a:gd name="T57" fmla="*/ 82 h 84"/>
                  <a:gd name="T58" fmla="*/ 15 w 91"/>
                  <a:gd name="T59" fmla="*/ 81 h 84"/>
                  <a:gd name="T60" fmla="*/ 14 w 91"/>
                  <a:gd name="T61" fmla="*/ 77 h 84"/>
                  <a:gd name="T62" fmla="*/ 15 w 91"/>
                  <a:gd name="T63" fmla="*/ 74 h 84"/>
                  <a:gd name="T64" fmla="*/ 23 w 91"/>
                  <a:gd name="T65" fmla="*/ 69 h 84"/>
                  <a:gd name="T66" fmla="*/ 17 w 91"/>
                  <a:gd name="T67" fmla="*/ 67 h 84"/>
                  <a:gd name="T68" fmla="*/ 10 w 91"/>
                  <a:gd name="T69" fmla="*/ 63 h 84"/>
                  <a:gd name="T70" fmla="*/ 4 w 91"/>
                  <a:gd name="T71" fmla="*/ 58 h 84"/>
                  <a:gd name="T72" fmla="*/ 0 w 91"/>
                  <a:gd name="T73" fmla="*/ 39 h 84"/>
                  <a:gd name="T74" fmla="*/ 6 w 91"/>
                  <a:gd name="T75" fmla="*/ 19 h 84"/>
                  <a:gd name="T76" fmla="*/ 15 w 91"/>
                  <a:gd name="T77" fmla="*/ 8 h 84"/>
                  <a:gd name="T78" fmla="*/ 25 w 91"/>
                  <a:gd name="T79" fmla="*/ 4 h 84"/>
                  <a:gd name="T80" fmla="*/ 31 w 91"/>
                  <a:gd name="T81" fmla="*/ 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1" h="84">
                    <a:moveTo>
                      <a:pt x="37" y="4"/>
                    </a:moveTo>
                    <a:lnTo>
                      <a:pt x="37" y="4"/>
                    </a:lnTo>
                    <a:lnTo>
                      <a:pt x="38" y="1"/>
                    </a:lnTo>
                    <a:lnTo>
                      <a:pt x="41" y="1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6" y="1"/>
                    </a:lnTo>
                    <a:lnTo>
                      <a:pt x="50" y="3"/>
                    </a:lnTo>
                    <a:lnTo>
                      <a:pt x="50" y="3"/>
                    </a:lnTo>
                    <a:lnTo>
                      <a:pt x="57" y="11"/>
                    </a:lnTo>
                    <a:lnTo>
                      <a:pt x="62" y="17"/>
                    </a:lnTo>
                    <a:lnTo>
                      <a:pt x="62" y="17"/>
                    </a:lnTo>
                    <a:lnTo>
                      <a:pt x="68" y="23"/>
                    </a:lnTo>
                    <a:lnTo>
                      <a:pt x="75" y="30"/>
                    </a:lnTo>
                    <a:lnTo>
                      <a:pt x="75" y="30"/>
                    </a:lnTo>
                    <a:lnTo>
                      <a:pt x="79" y="32"/>
                    </a:lnTo>
                    <a:lnTo>
                      <a:pt x="80" y="35"/>
                    </a:lnTo>
                    <a:lnTo>
                      <a:pt x="80" y="38"/>
                    </a:lnTo>
                    <a:lnTo>
                      <a:pt x="80" y="39"/>
                    </a:lnTo>
                    <a:lnTo>
                      <a:pt x="79" y="43"/>
                    </a:lnTo>
                    <a:lnTo>
                      <a:pt x="77" y="44"/>
                    </a:lnTo>
                    <a:lnTo>
                      <a:pt x="77" y="44"/>
                    </a:lnTo>
                    <a:lnTo>
                      <a:pt x="83" y="47"/>
                    </a:lnTo>
                    <a:lnTo>
                      <a:pt x="88" y="52"/>
                    </a:lnTo>
                    <a:lnTo>
                      <a:pt x="89" y="55"/>
                    </a:lnTo>
                    <a:lnTo>
                      <a:pt x="91" y="59"/>
                    </a:lnTo>
                    <a:lnTo>
                      <a:pt x="89" y="63"/>
                    </a:lnTo>
                    <a:lnTo>
                      <a:pt x="88" y="67"/>
                    </a:lnTo>
                    <a:lnTo>
                      <a:pt x="88" y="67"/>
                    </a:lnTo>
                    <a:lnTo>
                      <a:pt x="85" y="70"/>
                    </a:lnTo>
                    <a:lnTo>
                      <a:pt x="83" y="71"/>
                    </a:lnTo>
                    <a:lnTo>
                      <a:pt x="77" y="73"/>
                    </a:lnTo>
                    <a:lnTo>
                      <a:pt x="77" y="73"/>
                    </a:lnTo>
                    <a:lnTo>
                      <a:pt x="72" y="71"/>
                    </a:lnTo>
                    <a:lnTo>
                      <a:pt x="69" y="70"/>
                    </a:lnTo>
                    <a:lnTo>
                      <a:pt x="69" y="70"/>
                    </a:lnTo>
                    <a:lnTo>
                      <a:pt x="65" y="73"/>
                    </a:lnTo>
                    <a:lnTo>
                      <a:pt x="61" y="74"/>
                    </a:lnTo>
                    <a:lnTo>
                      <a:pt x="56" y="74"/>
                    </a:lnTo>
                    <a:lnTo>
                      <a:pt x="56" y="74"/>
                    </a:lnTo>
                    <a:lnTo>
                      <a:pt x="53" y="74"/>
                    </a:lnTo>
                    <a:lnTo>
                      <a:pt x="53" y="74"/>
                    </a:lnTo>
                    <a:lnTo>
                      <a:pt x="46" y="73"/>
                    </a:lnTo>
                    <a:lnTo>
                      <a:pt x="39" y="70"/>
                    </a:lnTo>
                    <a:lnTo>
                      <a:pt x="34" y="67"/>
                    </a:lnTo>
                    <a:lnTo>
                      <a:pt x="34" y="67"/>
                    </a:lnTo>
                    <a:lnTo>
                      <a:pt x="33" y="67"/>
                    </a:lnTo>
                    <a:lnTo>
                      <a:pt x="33" y="69"/>
                    </a:lnTo>
                    <a:lnTo>
                      <a:pt x="33" y="69"/>
                    </a:lnTo>
                    <a:lnTo>
                      <a:pt x="37" y="70"/>
                    </a:lnTo>
                    <a:lnTo>
                      <a:pt x="39" y="73"/>
                    </a:lnTo>
                    <a:lnTo>
                      <a:pt x="39" y="73"/>
                    </a:lnTo>
                    <a:lnTo>
                      <a:pt x="37" y="77"/>
                    </a:lnTo>
                    <a:lnTo>
                      <a:pt x="33" y="79"/>
                    </a:lnTo>
                    <a:lnTo>
                      <a:pt x="27" y="82"/>
                    </a:lnTo>
                    <a:lnTo>
                      <a:pt x="21" y="84"/>
                    </a:lnTo>
                    <a:lnTo>
                      <a:pt x="21" y="84"/>
                    </a:lnTo>
                    <a:lnTo>
                      <a:pt x="17" y="82"/>
                    </a:lnTo>
                    <a:lnTo>
                      <a:pt x="17" y="82"/>
                    </a:lnTo>
                    <a:lnTo>
                      <a:pt x="15" y="81"/>
                    </a:lnTo>
                    <a:lnTo>
                      <a:pt x="14" y="79"/>
                    </a:lnTo>
                    <a:lnTo>
                      <a:pt x="14" y="77"/>
                    </a:lnTo>
                    <a:lnTo>
                      <a:pt x="15" y="74"/>
                    </a:lnTo>
                    <a:lnTo>
                      <a:pt x="15" y="74"/>
                    </a:lnTo>
                    <a:lnTo>
                      <a:pt x="19" y="71"/>
                    </a:lnTo>
                    <a:lnTo>
                      <a:pt x="23" y="69"/>
                    </a:lnTo>
                    <a:lnTo>
                      <a:pt x="23" y="69"/>
                    </a:lnTo>
                    <a:lnTo>
                      <a:pt x="17" y="67"/>
                    </a:lnTo>
                    <a:lnTo>
                      <a:pt x="10" y="63"/>
                    </a:lnTo>
                    <a:lnTo>
                      <a:pt x="10" y="63"/>
                    </a:lnTo>
                    <a:lnTo>
                      <a:pt x="7" y="61"/>
                    </a:lnTo>
                    <a:lnTo>
                      <a:pt x="4" y="58"/>
                    </a:lnTo>
                    <a:lnTo>
                      <a:pt x="2" y="48"/>
                    </a:lnTo>
                    <a:lnTo>
                      <a:pt x="0" y="39"/>
                    </a:lnTo>
                    <a:lnTo>
                      <a:pt x="2" y="28"/>
                    </a:lnTo>
                    <a:lnTo>
                      <a:pt x="6" y="19"/>
                    </a:lnTo>
                    <a:lnTo>
                      <a:pt x="11" y="11"/>
                    </a:lnTo>
                    <a:lnTo>
                      <a:pt x="15" y="8"/>
                    </a:lnTo>
                    <a:lnTo>
                      <a:pt x="21" y="5"/>
                    </a:lnTo>
                    <a:lnTo>
                      <a:pt x="25" y="4"/>
                    </a:lnTo>
                    <a:lnTo>
                      <a:pt x="31" y="3"/>
                    </a:lnTo>
                    <a:lnTo>
                      <a:pt x="31" y="3"/>
                    </a:lnTo>
                    <a:lnTo>
                      <a:pt x="3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8" name="Freeform 9"/>
              <p:cNvSpPr/>
              <p:nvPr/>
            </p:nvSpPr>
            <p:spPr bwMode="auto">
              <a:xfrm>
                <a:off x="1032" y="2068"/>
                <a:ext cx="1451" cy="1020"/>
              </a:xfrm>
              <a:custGeom>
                <a:avLst/>
                <a:gdLst>
                  <a:gd name="T0" fmla="*/ 647 w 1451"/>
                  <a:gd name="T1" fmla="*/ 6 h 1020"/>
                  <a:gd name="T2" fmla="*/ 754 w 1451"/>
                  <a:gd name="T3" fmla="*/ 11 h 1020"/>
                  <a:gd name="T4" fmla="*/ 792 w 1451"/>
                  <a:gd name="T5" fmla="*/ 49 h 1020"/>
                  <a:gd name="T6" fmla="*/ 796 w 1451"/>
                  <a:gd name="T7" fmla="*/ 91 h 1020"/>
                  <a:gd name="T8" fmla="*/ 766 w 1451"/>
                  <a:gd name="T9" fmla="*/ 135 h 1020"/>
                  <a:gd name="T10" fmla="*/ 291 w 1451"/>
                  <a:gd name="T11" fmla="*/ 148 h 1020"/>
                  <a:gd name="T12" fmla="*/ 220 w 1451"/>
                  <a:gd name="T13" fmla="*/ 207 h 1020"/>
                  <a:gd name="T14" fmla="*/ 141 w 1451"/>
                  <a:gd name="T15" fmla="*/ 299 h 1020"/>
                  <a:gd name="T16" fmla="*/ 586 w 1451"/>
                  <a:gd name="T17" fmla="*/ 324 h 1020"/>
                  <a:gd name="T18" fmla="*/ 627 w 1451"/>
                  <a:gd name="T19" fmla="*/ 337 h 1020"/>
                  <a:gd name="T20" fmla="*/ 658 w 1451"/>
                  <a:gd name="T21" fmla="*/ 364 h 1020"/>
                  <a:gd name="T22" fmla="*/ 677 w 1451"/>
                  <a:gd name="T23" fmla="*/ 399 h 1020"/>
                  <a:gd name="T24" fmla="*/ 682 w 1451"/>
                  <a:gd name="T25" fmla="*/ 431 h 1020"/>
                  <a:gd name="T26" fmla="*/ 674 w 1451"/>
                  <a:gd name="T27" fmla="*/ 472 h 1020"/>
                  <a:gd name="T28" fmla="*/ 651 w 1451"/>
                  <a:gd name="T29" fmla="*/ 505 h 1020"/>
                  <a:gd name="T30" fmla="*/ 617 w 1451"/>
                  <a:gd name="T31" fmla="*/ 528 h 1020"/>
                  <a:gd name="T32" fmla="*/ 576 w 1451"/>
                  <a:gd name="T33" fmla="*/ 538 h 1020"/>
                  <a:gd name="T34" fmla="*/ 7 w 1451"/>
                  <a:gd name="T35" fmla="*/ 631 h 1020"/>
                  <a:gd name="T36" fmla="*/ 0 w 1451"/>
                  <a:gd name="T37" fmla="*/ 729 h 1020"/>
                  <a:gd name="T38" fmla="*/ 6 w 1451"/>
                  <a:gd name="T39" fmla="*/ 814 h 1020"/>
                  <a:gd name="T40" fmla="*/ 854 w 1451"/>
                  <a:gd name="T41" fmla="*/ 844 h 1020"/>
                  <a:gd name="T42" fmla="*/ 910 w 1451"/>
                  <a:gd name="T43" fmla="*/ 862 h 1020"/>
                  <a:gd name="T44" fmla="*/ 956 w 1451"/>
                  <a:gd name="T45" fmla="*/ 900 h 1020"/>
                  <a:gd name="T46" fmla="*/ 985 w 1451"/>
                  <a:gd name="T47" fmla="*/ 951 h 1020"/>
                  <a:gd name="T48" fmla="*/ 991 w 1451"/>
                  <a:gd name="T49" fmla="*/ 997 h 1020"/>
                  <a:gd name="T50" fmla="*/ 1398 w 1451"/>
                  <a:gd name="T51" fmla="*/ 1020 h 1020"/>
                  <a:gd name="T52" fmla="*/ 1203 w 1451"/>
                  <a:gd name="T53" fmla="*/ 1017 h 1020"/>
                  <a:gd name="T54" fmla="*/ 1239 w 1451"/>
                  <a:gd name="T55" fmla="*/ 1003 h 1020"/>
                  <a:gd name="T56" fmla="*/ 1260 w 1451"/>
                  <a:gd name="T57" fmla="*/ 986 h 1020"/>
                  <a:gd name="T58" fmla="*/ 1278 w 1451"/>
                  <a:gd name="T59" fmla="*/ 952 h 1020"/>
                  <a:gd name="T60" fmla="*/ 1283 w 1451"/>
                  <a:gd name="T61" fmla="*/ 924 h 1020"/>
                  <a:gd name="T62" fmla="*/ 1270 w 1451"/>
                  <a:gd name="T63" fmla="*/ 893 h 1020"/>
                  <a:gd name="T64" fmla="*/ 1237 w 1451"/>
                  <a:gd name="T65" fmla="*/ 887 h 1020"/>
                  <a:gd name="T66" fmla="*/ 1224 w 1451"/>
                  <a:gd name="T67" fmla="*/ 877 h 1020"/>
                  <a:gd name="T68" fmla="*/ 1218 w 1451"/>
                  <a:gd name="T69" fmla="*/ 856 h 1020"/>
                  <a:gd name="T70" fmla="*/ 1225 w 1451"/>
                  <a:gd name="T71" fmla="*/ 835 h 1020"/>
                  <a:gd name="T72" fmla="*/ 1194 w 1451"/>
                  <a:gd name="T73" fmla="*/ 827 h 1020"/>
                  <a:gd name="T74" fmla="*/ 1225 w 1451"/>
                  <a:gd name="T75" fmla="*/ 825 h 1020"/>
                  <a:gd name="T76" fmla="*/ 1041 w 1451"/>
                  <a:gd name="T77" fmla="*/ 823 h 1020"/>
                  <a:gd name="T78" fmla="*/ 1006 w 1451"/>
                  <a:gd name="T79" fmla="*/ 808 h 1020"/>
                  <a:gd name="T80" fmla="*/ 979 w 1451"/>
                  <a:gd name="T81" fmla="*/ 781 h 1020"/>
                  <a:gd name="T82" fmla="*/ 964 w 1451"/>
                  <a:gd name="T83" fmla="*/ 744 h 1020"/>
                  <a:gd name="T84" fmla="*/ 962 w 1451"/>
                  <a:gd name="T85" fmla="*/ 715 h 1020"/>
                  <a:gd name="T86" fmla="*/ 974 w 1451"/>
                  <a:gd name="T87" fmla="*/ 677 h 1020"/>
                  <a:gd name="T88" fmla="*/ 998 w 1451"/>
                  <a:gd name="T89" fmla="*/ 647 h 1020"/>
                  <a:gd name="T90" fmla="*/ 1032 w 1451"/>
                  <a:gd name="T91" fmla="*/ 628 h 1020"/>
                  <a:gd name="T92" fmla="*/ 1451 w 1451"/>
                  <a:gd name="T93" fmla="*/ 624 h 1020"/>
                  <a:gd name="T94" fmla="*/ 1418 w 1451"/>
                  <a:gd name="T95" fmla="*/ 492 h 1020"/>
                  <a:gd name="T96" fmla="*/ 1338 w 1451"/>
                  <a:gd name="T97" fmla="*/ 331 h 1020"/>
                  <a:gd name="T98" fmla="*/ 842 w 1451"/>
                  <a:gd name="T99" fmla="*/ 295 h 1020"/>
                  <a:gd name="T100" fmla="*/ 802 w 1451"/>
                  <a:gd name="T101" fmla="*/ 280 h 1020"/>
                  <a:gd name="T102" fmla="*/ 769 w 1451"/>
                  <a:gd name="T103" fmla="*/ 235 h 1020"/>
                  <a:gd name="T104" fmla="*/ 765 w 1451"/>
                  <a:gd name="T105" fmla="*/ 210 h 1020"/>
                  <a:gd name="T106" fmla="*/ 771 w 1451"/>
                  <a:gd name="T107" fmla="*/ 177 h 1020"/>
                  <a:gd name="T108" fmla="*/ 817 w 1451"/>
                  <a:gd name="T109" fmla="*/ 131 h 1020"/>
                  <a:gd name="T110" fmla="*/ 850 w 1451"/>
                  <a:gd name="T111" fmla="*/ 125 h 1020"/>
                  <a:gd name="T112" fmla="*/ 1091 w 1451"/>
                  <a:gd name="T113" fmla="*/ 98 h 1020"/>
                  <a:gd name="T114" fmla="*/ 996 w 1451"/>
                  <a:gd name="T115" fmla="*/ 52 h 1020"/>
                  <a:gd name="T116" fmla="*/ 893 w 1451"/>
                  <a:gd name="T117" fmla="*/ 19 h 1020"/>
                  <a:gd name="T118" fmla="*/ 785 w 1451"/>
                  <a:gd name="T119" fmla="*/ 3 h 1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451" h="1020">
                    <a:moveTo>
                      <a:pt x="729" y="0"/>
                    </a:moveTo>
                    <a:lnTo>
                      <a:pt x="729" y="0"/>
                    </a:lnTo>
                    <a:lnTo>
                      <a:pt x="688" y="2"/>
                    </a:lnTo>
                    <a:lnTo>
                      <a:pt x="647" y="6"/>
                    </a:lnTo>
                    <a:lnTo>
                      <a:pt x="725" y="6"/>
                    </a:lnTo>
                    <a:lnTo>
                      <a:pt x="725" y="6"/>
                    </a:lnTo>
                    <a:lnTo>
                      <a:pt x="740" y="7"/>
                    </a:lnTo>
                    <a:lnTo>
                      <a:pt x="754" y="11"/>
                    </a:lnTo>
                    <a:lnTo>
                      <a:pt x="766" y="18"/>
                    </a:lnTo>
                    <a:lnTo>
                      <a:pt x="777" y="26"/>
                    </a:lnTo>
                    <a:lnTo>
                      <a:pt x="785" y="37"/>
                    </a:lnTo>
                    <a:lnTo>
                      <a:pt x="792" y="49"/>
                    </a:lnTo>
                    <a:lnTo>
                      <a:pt x="796" y="63"/>
                    </a:lnTo>
                    <a:lnTo>
                      <a:pt x="797" y="76"/>
                    </a:lnTo>
                    <a:lnTo>
                      <a:pt x="797" y="76"/>
                    </a:lnTo>
                    <a:lnTo>
                      <a:pt x="796" y="91"/>
                    </a:lnTo>
                    <a:lnTo>
                      <a:pt x="792" y="104"/>
                    </a:lnTo>
                    <a:lnTo>
                      <a:pt x="785" y="117"/>
                    </a:lnTo>
                    <a:lnTo>
                      <a:pt x="777" y="127"/>
                    </a:lnTo>
                    <a:lnTo>
                      <a:pt x="766" y="135"/>
                    </a:lnTo>
                    <a:lnTo>
                      <a:pt x="754" y="142"/>
                    </a:lnTo>
                    <a:lnTo>
                      <a:pt x="740" y="146"/>
                    </a:lnTo>
                    <a:lnTo>
                      <a:pt x="725" y="148"/>
                    </a:lnTo>
                    <a:lnTo>
                      <a:pt x="291" y="148"/>
                    </a:lnTo>
                    <a:lnTo>
                      <a:pt x="291" y="148"/>
                    </a:lnTo>
                    <a:lnTo>
                      <a:pt x="266" y="166"/>
                    </a:lnTo>
                    <a:lnTo>
                      <a:pt x="243" y="187"/>
                    </a:lnTo>
                    <a:lnTo>
                      <a:pt x="220" y="207"/>
                    </a:lnTo>
                    <a:lnTo>
                      <a:pt x="200" y="229"/>
                    </a:lnTo>
                    <a:lnTo>
                      <a:pt x="179" y="252"/>
                    </a:lnTo>
                    <a:lnTo>
                      <a:pt x="160" y="274"/>
                    </a:lnTo>
                    <a:lnTo>
                      <a:pt x="141" y="299"/>
                    </a:lnTo>
                    <a:lnTo>
                      <a:pt x="123" y="324"/>
                    </a:lnTo>
                    <a:lnTo>
                      <a:pt x="576" y="324"/>
                    </a:lnTo>
                    <a:lnTo>
                      <a:pt x="576" y="324"/>
                    </a:lnTo>
                    <a:lnTo>
                      <a:pt x="586" y="324"/>
                    </a:lnTo>
                    <a:lnTo>
                      <a:pt x="597" y="327"/>
                    </a:lnTo>
                    <a:lnTo>
                      <a:pt x="607" y="330"/>
                    </a:lnTo>
                    <a:lnTo>
                      <a:pt x="617" y="333"/>
                    </a:lnTo>
                    <a:lnTo>
                      <a:pt x="627" y="337"/>
                    </a:lnTo>
                    <a:lnTo>
                      <a:pt x="635" y="342"/>
                    </a:lnTo>
                    <a:lnTo>
                      <a:pt x="643" y="349"/>
                    </a:lnTo>
                    <a:lnTo>
                      <a:pt x="651" y="355"/>
                    </a:lnTo>
                    <a:lnTo>
                      <a:pt x="658" y="364"/>
                    </a:lnTo>
                    <a:lnTo>
                      <a:pt x="663" y="372"/>
                    </a:lnTo>
                    <a:lnTo>
                      <a:pt x="669" y="380"/>
                    </a:lnTo>
                    <a:lnTo>
                      <a:pt x="674" y="389"/>
                    </a:lnTo>
                    <a:lnTo>
                      <a:pt x="677" y="399"/>
                    </a:lnTo>
                    <a:lnTo>
                      <a:pt x="680" y="409"/>
                    </a:lnTo>
                    <a:lnTo>
                      <a:pt x="681" y="420"/>
                    </a:lnTo>
                    <a:lnTo>
                      <a:pt x="682" y="431"/>
                    </a:lnTo>
                    <a:lnTo>
                      <a:pt x="682" y="431"/>
                    </a:lnTo>
                    <a:lnTo>
                      <a:pt x="681" y="442"/>
                    </a:lnTo>
                    <a:lnTo>
                      <a:pt x="680" y="453"/>
                    </a:lnTo>
                    <a:lnTo>
                      <a:pt x="677" y="462"/>
                    </a:lnTo>
                    <a:lnTo>
                      <a:pt x="674" y="472"/>
                    </a:lnTo>
                    <a:lnTo>
                      <a:pt x="669" y="481"/>
                    </a:lnTo>
                    <a:lnTo>
                      <a:pt x="663" y="490"/>
                    </a:lnTo>
                    <a:lnTo>
                      <a:pt x="658" y="499"/>
                    </a:lnTo>
                    <a:lnTo>
                      <a:pt x="651" y="505"/>
                    </a:lnTo>
                    <a:lnTo>
                      <a:pt x="643" y="513"/>
                    </a:lnTo>
                    <a:lnTo>
                      <a:pt x="635" y="519"/>
                    </a:lnTo>
                    <a:lnTo>
                      <a:pt x="627" y="524"/>
                    </a:lnTo>
                    <a:lnTo>
                      <a:pt x="617" y="528"/>
                    </a:lnTo>
                    <a:lnTo>
                      <a:pt x="607" y="532"/>
                    </a:lnTo>
                    <a:lnTo>
                      <a:pt x="597" y="535"/>
                    </a:lnTo>
                    <a:lnTo>
                      <a:pt x="586" y="536"/>
                    </a:lnTo>
                    <a:lnTo>
                      <a:pt x="576" y="538"/>
                    </a:lnTo>
                    <a:lnTo>
                      <a:pt x="26" y="538"/>
                    </a:lnTo>
                    <a:lnTo>
                      <a:pt x="26" y="538"/>
                    </a:lnTo>
                    <a:lnTo>
                      <a:pt x="15" y="584"/>
                    </a:lnTo>
                    <a:lnTo>
                      <a:pt x="7" y="631"/>
                    </a:lnTo>
                    <a:lnTo>
                      <a:pt x="4" y="655"/>
                    </a:lnTo>
                    <a:lnTo>
                      <a:pt x="3" y="679"/>
                    </a:lnTo>
                    <a:lnTo>
                      <a:pt x="2" y="704"/>
                    </a:lnTo>
                    <a:lnTo>
                      <a:pt x="0" y="729"/>
                    </a:lnTo>
                    <a:lnTo>
                      <a:pt x="0" y="729"/>
                    </a:lnTo>
                    <a:lnTo>
                      <a:pt x="2" y="758"/>
                    </a:lnTo>
                    <a:lnTo>
                      <a:pt x="3" y="786"/>
                    </a:lnTo>
                    <a:lnTo>
                      <a:pt x="6" y="814"/>
                    </a:lnTo>
                    <a:lnTo>
                      <a:pt x="10" y="843"/>
                    </a:lnTo>
                    <a:lnTo>
                      <a:pt x="838" y="843"/>
                    </a:lnTo>
                    <a:lnTo>
                      <a:pt x="838" y="843"/>
                    </a:lnTo>
                    <a:lnTo>
                      <a:pt x="854" y="844"/>
                    </a:lnTo>
                    <a:lnTo>
                      <a:pt x="869" y="846"/>
                    </a:lnTo>
                    <a:lnTo>
                      <a:pt x="883" y="850"/>
                    </a:lnTo>
                    <a:lnTo>
                      <a:pt x="897" y="855"/>
                    </a:lnTo>
                    <a:lnTo>
                      <a:pt x="910" y="862"/>
                    </a:lnTo>
                    <a:lnTo>
                      <a:pt x="924" y="870"/>
                    </a:lnTo>
                    <a:lnTo>
                      <a:pt x="935" y="878"/>
                    </a:lnTo>
                    <a:lnTo>
                      <a:pt x="947" y="889"/>
                    </a:lnTo>
                    <a:lnTo>
                      <a:pt x="956" y="900"/>
                    </a:lnTo>
                    <a:lnTo>
                      <a:pt x="964" y="910"/>
                    </a:lnTo>
                    <a:lnTo>
                      <a:pt x="973" y="924"/>
                    </a:lnTo>
                    <a:lnTo>
                      <a:pt x="979" y="937"/>
                    </a:lnTo>
                    <a:lnTo>
                      <a:pt x="985" y="951"/>
                    </a:lnTo>
                    <a:lnTo>
                      <a:pt x="989" y="966"/>
                    </a:lnTo>
                    <a:lnTo>
                      <a:pt x="990" y="981"/>
                    </a:lnTo>
                    <a:lnTo>
                      <a:pt x="991" y="997"/>
                    </a:lnTo>
                    <a:lnTo>
                      <a:pt x="991" y="997"/>
                    </a:lnTo>
                    <a:lnTo>
                      <a:pt x="991" y="1008"/>
                    </a:lnTo>
                    <a:lnTo>
                      <a:pt x="990" y="1020"/>
                    </a:lnTo>
                    <a:lnTo>
                      <a:pt x="1398" y="1020"/>
                    </a:lnTo>
                    <a:lnTo>
                      <a:pt x="1398" y="1020"/>
                    </a:lnTo>
                    <a:lnTo>
                      <a:pt x="1398" y="1018"/>
                    </a:lnTo>
                    <a:lnTo>
                      <a:pt x="1183" y="1018"/>
                    </a:lnTo>
                    <a:lnTo>
                      <a:pt x="1183" y="1018"/>
                    </a:lnTo>
                    <a:lnTo>
                      <a:pt x="1203" y="1017"/>
                    </a:lnTo>
                    <a:lnTo>
                      <a:pt x="1213" y="1014"/>
                    </a:lnTo>
                    <a:lnTo>
                      <a:pt x="1221" y="1012"/>
                    </a:lnTo>
                    <a:lnTo>
                      <a:pt x="1230" y="1009"/>
                    </a:lnTo>
                    <a:lnTo>
                      <a:pt x="1239" y="1003"/>
                    </a:lnTo>
                    <a:lnTo>
                      <a:pt x="1247" y="998"/>
                    </a:lnTo>
                    <a:lnTo>
                      <a:pt x="1253" y="993"/>
                    </a:lnTo>
                    <a:lnTo>
                      <a:pt x="1253" y="993"/>
                    </a:lnTo>
                    <a:lnTo>
                      <a:pt x="1260" y="986"/>
                    </a:lnTo>
                    <a:lnTo>
                      <a:pt x="1266" y="978"/>
                    </a:lnTo>
                    <a:lnTo>
                      <a:pt x="1271" y="970"/>
                    </a:lnTo>
                    <a:lnTo>
                      <a:pt x="1275" y="962"/>
                    </a:lnTo>
                    <a:lnTo>
                      <a:pt x="1278" y="952"/>
                    </a:lnTo>
                    <a:lnTo>
                      <a:pt x="1280" y="944"/>
                    </a:lnTo>
                    <a:lnTo>
                      <a:pt x="1282" y="933"/>
                    </a:lnTo>
                    <a:lnTo>
                      <a:pt x="1283" y="924"/>
                    </a:lnTo>
                    <a:lnTo>
                      <a:pt x="1283" y="924"/>
                    </a:lnTo>
                    <a:lnTo>
                      <a:pt x="1282" y="906"/>
                    </a:lnTo>
                    <a:lnTo>
                      <a:pt x="1278" y="891"/>
                    </a:lnTo>
                    <a:lnTo>
                      <a:pt x="1278" y="891"/>
                    </a:lnTo>
                    <a:lnTo>
                      <a:pt x="1270" y="893"/>
                    </a:lnTo>
                    <a:lnTo>
                      <a:pt x="1262" y="893"/>
                    </a:lnTo>
                    <a:lnTo>
                      <a:pt x="1262" y="893"/>
                    </a:lnTo>
                    <a:lnTo>
                      <a:pt x="1249" y="891"/>
                    </a:lnTo>
                    <a:lnTo>
                      <a:pt x="1237" y="887"/>
                    </a:lnTo>
                    <a:lnTo>
                      <a:pt x="1237" y="887"/>
                    </a:lnTo>
                    <a:lnTo>
                      <a:pt x="1232" y="885"/>
                    </a:lnTo>
                    <a:lnTo>
                      <a:pt x="1228" y="881"/>
                    </a:lnTo>
                    <a:lnTo>
                      <a:pt x="1224" y="877"/>
                    </a:lnTo>
                    <a:lnTo>
                      <a:pt x="1221" y="871"/>
                    </a:lnTo>
                    <a:lnTo>
                      <a:pt x="1218" y="866"/>
                    </a:lnTo>
                    <a:lnTo>
                      <a:pt x="1218" y="860"/>
                    </a:lnTo>
                    <a:lnTo>
                      <a:pt x="1218" y="856"/>
                    </a:lnTo>
                    <a:lnTo>
                      <a:pt x="1220" y="851"/>
                    </a:lnTo>
                    <a:lnTo>
                      <a:pt x="1220" y="851"/>
                    </a:lnTo>
                    <a:lnTo>
                      <a:pt x="1224" y="843"/>
                    </a:lnTo>
                    <a:lnTo>
                      <a:pt x="1225" y="835"/>
                    </a:lnTo>
                    <a:lnTo>
                      <a:pt x="1225" y="835"/>
                    </a:lnTo>
                    <a:lnTo>
                      <a:pt x="1216" y="831"/>
                    </a:lnTo>
                    <a:lnTo>
                      <a:pt x="1205" y="828"/>
                    </a:lnTo>
                    <a:lnTo>
                      <a:pt x="1194" y="827"/>
                    </a:lnTo>
                    <a:lnTo>
                      <a:pt x="1183" y="825"/>
                    </a:lnTo>
                    <a:lnTo>
                      <a:pt x="1225" y="825"/>
                    </a:lnTo>
                    <a:lnTo>
                      <a:pt x="1225" y="825"/>
                    </a:lnTo>
                    <a:lnTo>
                      <a:pt x="1225" y="825"/>
                    </a:lnTo>
                    <a:lnTo>
                      <a:pt x="1062" y="825"/>
                    </a:lnTo>
                    <a:lnTo>
                      <a:pt x="1062" y="825"/>
                    </a:lnTo>
                    <a:lnTo>
                      <a:pt x="1052" y="824"/>
                    </a:lnTo>
                    <a:lnTo>
                      <a:pt x="1041" y="823"/>
                    </a:lnTo>
                    <a:lnTo>
                      <a:pt x="1032" y="820"/>
                    </a:lnTo>
                    <a:lnTo>
                      <a:pt x="1023" y="817"/>
                    </a:lnTo>
                    <a:lnTo>
                      <a:pt x="1014" y="813"/>
                    </a:lnTo>
                    <a:lnTo>
                      <a:pt x="1006" y="808"/>
                    </a:lnTo>
                    <a:lnTo>
                      <a:pt x="998" y="802"/>
                    </a:lnTo>
                    <a:lnTo>
                      <a:pt x="991" y="796"/>
                    </a:lnTo>
                    <a:lnTo>
                      <a:pt x="985" y="789"/>
                    </a:lnTo>
                    <a:lnTo>
                      <a:pt x="979" y="781"/>
                    </a:lnTo>
                    <a:lnTo>
                      <a:pt x="974" y="773"/>
                    </a:lnTo>
                    <a:lnTo>
                      <a:pt x="970" y="763"/>
                    </a:lnTo>
                    <a:lnTo>
                      <a:pt x="966" y="754"/>
                    </a:lnTo>
                    <a:lnTo>
                      <a:pt x="964" y="744"/>
                    </a:lnTo>
                    <a:lnTo>
                      <a:pt x="962" y="735"/>
                    </a:lnTo>
                    <a:lnTo>
                      <a:pt x="962" y="724"/>
                    </a:lnTo>
                    <a:lnTo>
                      <a:pt x="962" y="724"/>
                    </a:lnTo>
                    <a:lnTo>
                      <a:pt x="962" y="715"/>
                    </a:lnTo>
                    <a:lnTo>
                      <a:pt x="964" y="704"/>
                    </a:lnTo>
                    <a:lnTo>
                      <a:pt x="966" y="694"/>
                    </a:lnTo>
                    <a:lnTo>
                      <a:pt x="970" y="685"/>
                    </a:lnTo>
                    <a:lnTo>
                      <a:pt x="974" y="677"/>
                    </a:lnTo>
                    <a:lnTo>
                      <a:pt x="979" y="669"/>
                    </a:lnTo>
                    <a:lnTo>
                      <a:pt x="985" y="661"/>
                    </a:lnTo>
                    <a:lnTo>
                      <a:pt x="991" y="654"/>
                    </a:lnTo>
                    <a:lnTo>
                      <a:pt x="998" y="647"/>
                    </a:lnTo>
                    <a:lnTo>
                      <a:pt x="1006" y="642"/>
                    </a:lnTo>
                    <a:lnTo>
                      <a:pt x="1014" y="636"/>
                    </a:lnTo>
                    <a:lnTo>
                      <a:pt x="1023" y="632"/>
                    </a:lnTo>
                    <a:lnTo>
                      <a:pt x="1032" y="628"/>
                    </a:lnTo>
                    <a:lnTo>
                      <a:pt x="1041" y="627"/>
                    </a:lnTo>
                    <a:lnTo>
                      <a:pt x="1052" y="624"/>
                    </a:lnTo>
                    <a:lnTo>
                      <a:pt x="1062" y="624"/>
                    </a:lnTo>
                    <a:lnTo>
                      <a:pt x="1451" y="624"/>
                    </a:lnTo>
                    <a:lnTo>
                      <a:pt x="1451" y="624"/>
                    </a:lnTo>
                    <a:lnTo>
                      <a:pt x="1442" y="578"/>
                    </a:lnTo>
                    <a:lnTo>
                      <a:pt x="1432" y="535"/>
                    </a:lnTo>
                    <a:lnTo>
                      <a:pt x="1418" y="492"/>
                    </a:lnTo>
                    <a:lnTo>
                      <a:pt x="1402" y="449"/>
                    </a:lnTo>
                    <a:lnTo>
                      <a:pt x="1383" y="408"/>
                    </a:lnTo>
                    <a:lnTo>
                      <a:pt x="1363" y="369"/>
                    </a:lnTo>
                    <a:lnTo>
                      <a:pt x="1338" y="331"/>
                    </a:lnTo>
                    <a:lnTo>
                      <a:pt x="1314" y="295"/>
                    </a:lnTo>
                    <a:lnTo>
                      <a:pt x="850" y="295"/>
                    </a:lnTo>
                    <a:lnTo>
                      <a:pt x="850" y="295"/>
                    </a:lnTo>
                    <a:lnTo>
                      <a:pt x="842" y="295"/>
                    </a:lnTo>
                    <a:lnTo>
                      <a:pt x="833" y="293"/>
                    </a:lnTo>
                    <a:lnTo>
                      <a:pt x="825" y="291"/>
                    </a:lnTo>
                    <a:lnTo>
                      <a:pt x="817" y="288"/>
                    </a:lnTo>
                    <a:lnTo>
                      <a:pt x="802" y="280"/>
                    </a:lnTo>
                    <a:lnTo>
                      <a:pt x="790" y="270"/>
                    </a:lnTo>
                    <a:lnTo>
                      <a:pt x="779" y="257"/>
                    </a:lnTo>
                    <a:lnTo>
                      <a:pt x="771" y="243"/>
                    </a:lnTo>
                    <a:lnTo>
                      <a:pt x="769" y="235"/>
                    </a:lnTo>
                    <a:lnTo>
                      <a:pt x="767" y="227"/>
                    </a:lnTo>
                    <a:lnTo>
                      <a:pt x="766" y="219"/>
                    </a:lnTo>
                    <a:lnTo>
                      <a:pt x="765" y="210"/>
                    </a:lnTo>
                    <a:lnTo>
                      <a:pt x="765" y="210"/>
                    </a:lnTo>
                    <a:lnTo>
                      <a:pt x="766" y="202"/>
                    </a:lnTo>
                    <a:lnTo>
                      <a:pt x="767" y="192"/>
                    </a:lnTo>
                    <a:lnTo>
                      <a:pt x="769" y="184"/>
                    </a:lnTo>
                    <a:lnTo>
                      <a:pt x="771" y="177"/>
                    </a:lnTo>
                    <a:lnTo>
                      <a:pt x="779" y="162"/>
                    </a:lnTo>
                    <a:lnTo>
                      <a:pt x="790" y="150"/>
                    </a:lnTo>
                    <a:lnTo>
                      <a:pt x="802" y="139"/>
                    </a:lnTo>
                    <a:lnTo>
                      <a:pt x="817" y="131"/>
                    </a:lnTo>
                    <a:lnTo>
                      <a:pt x="825" y="129"/>
                    </a:lnTo>
                    <a:lnTo>
                      <a:pt x="833" y="126"/>
                    </a:lnTo>
                    <a:lnTo>
                      <a:pt x="842" y="126"/>
                    </a:lnTo>
                    <a:lnTo>
                      <a:pt x="850" y="125"/>
                    </a:lnTo>
                    <a:lnTo>
                      <a:pt x="1136" y="125"/>
                    </a:lnTo>
                    <a:lnTo>
                      <a:pt x="1136" y="125"/>
                    </a:lnTo>
                    <a:lnTo>
                      <a:pt x="1113" y="111"/>
                    </a:lnTo>
                    <a:lnTo>
                      <a:pt x="1091" y="98"/>
                    </a:lnTo>
                    <a:lnTo>
                      <a:pt x="1068" y="84"/>
                    </a:lnTo>
                    <a:lnTo>
                      <a:pt x="1044" y="72"/>
                    </a:lnTo>
                    <a:lnTo>
                      <a:pt x="1020" y="61"/>
                    </a:lnTo>
                    <a:lnTo>
                      <a:pt x="996" y="52"/>
                    </a:lnTo>
                    <a:lnTo>
                      <a:pt x="971" y="42"/>
                    </a:lnTo>
                    <a:lnTo>
                      <a:pt x="946" y="34"/>
                    </a:lnTo>
                    <a:lnTo>
                      <a:pt x="920" y="26"/>
                    </a:lnTo>
                    <a:lnTo>
                      <a:pt x="893" y="19"/>
                    </a:lnTo>
                    <a:lnTo>
                      <a:pt x="867" y="14"/>
                    </a:lnTo>
                    <a:lnTo>
                      <a:pt x="840" y="10"/>
                    </a:lnTo>
                    <a:lnTo>
                      <a:pt x="813" y="6"/>
                    </a:lnTo>
                    <a:lnTo>
                      <a:pt x="785" y="3"/>
                    </a:lnTo>
                    <a:lnTo>
                      <a:pt x="758" y="2"/>
                    </a:lnTo>
                    <a:lnTo>
                      <a:pt x="72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9" name="Freeform 10"/>
              <p:cNvSpPr/>
              <p:nvPr/>
            </p:nvSpPr>
            <p:spPr bwMode="auto">
              <a:xfrm>
                <a:off x="1221" y="2074"/>
                <a:ext cx="608" cy="142"/>
              </a:xfrm>
              <a:custGeom>
                <a:avLst/>
                <a:gdLst>
                  <a:gd name="T0" fmla="*/ 536 w 608"/>
                  <a:gd name="T1" fmla="*/ 0 h 142"/>
                  <a:gd name="T2" fmla="*/ 458 w 608"/>
                  <a:gd name="T3" fmla="*/ 0 h 142"/>
                  <a:gd name="T4" fmla="*/ 72 w 608"/>
                  <a:gd name="T5" fmla="*/ 0 h 142"/>
                  <a:gd name="T6" fmla="*/ 72 w 608"/>
                  <a:gd name="T7" fmla="*/ 0 h 142"/>
                  <a:gd name="T8" fmla="*/ 57 w 608"/>
                  <a:gd name="T9" fmla="*/ 1 h 142"/>
                  <a:gd name="T10" fmla="*/ 44 w 608"/>
                  <a:gd name="T11" fmla="*/ 5 h 142"/>
                  <a:gd name="T12" fmla="*/ 31 w 608"/>
                  <a:gd name="T13" fmla="*/ 12 h 142"/>
                  <a:gd name="T14" fmla="*/ 22 w 608"/>
                  <a:gd name="T15" fmla="*/ 20 h 142"/>
                  <a:gd name="T16" fmla="*/ 13 w 608"/>
                  <a:gd name="T17" fmla="*/ 31 h 142"/>
                  <a:gd name="T18" fmla="*/ 6 w 608"/>
                  <a:gd name="T19" fmla="*/ 43 h 142"/>
                  <a:gd name="T20" fmla="*/ 2 w 608"/>
                  <a:gd name="T21" fmla="*/ 57 h 142"/>
                  <a:gd name="T22" fmla="*/ 0 w 608"/>
                  <a:gd name="T23" fmla="*/ 70 h 142"/>
                  <a:gd name="T24" fmla="*/ 0 w 608"/>
                  <a:gd name="T25" fmla="*/ 70 h 142"/>
                  <a:gd name="T26" fmla="*/ 2 w 608"/>
                  <a:gd name="T27" fmla="*/ 85 h 142"/>
                  <a:gd name="T28" fmla="*/ 6 w 608"/>
                  <a:gd name="T29" fmla="*/ 98 h 142"/>
                  <a:gd name="T30" fmla="*/ 13 w 608"/>
                  <a:gd name="T31" fmla="*/ 111 h 142"/>
                  <a:gd name="T32" fmla="*/ 22 w 608"/>
                  <a:gd name="T33" fmla="*/ 121 h 142"/>
                  <a:gd name="T34" fmla="*/ 31 w 608"/>
                  <a:gd name="T35" fmla="*/ 129 h 142"/>
                  <a:gd name="T36" fmla="*/ 44 w 608"/>
                  <a:gd name="T37" fmla="*/ 136 h 142"/>
                  <a:gd name="T38" fmla="*/ 57 w 608"/>
                  <a:gd name="T39" fmla="*/ 140 h 142"/>
                  <a:gd name="T40" fmla="*/ 72 w 608"/>
                  <a:gd name="T41" fmla="*/ 142 h 142"/>
                  <a:gd name="T42" fmla="*/ 102 w 608"/>
                  <a:gd name="T43" fmla="*/ 142 h 142"/>
                  <a:gd name="T44" fmla="*/ 536 w 608"/>
                  <a:gd name="T45" fmla="*/ 142 h 142"/>
                  <a:gd name="T46" fmla="*/ 536 w 608"/>
                  <a:gd name="T47" fmla="*/ 142 h 142"/>
                  <a:gd name="T48" fmla="*/ 551 w 608"/>
                  <a:gd name="T49" fmla="*/ 140 h 142"/>
                  <a:gd name="T50" fmla="*/ 565 w 608"/>
                  <a:gd name="T51" fmla="*/ 136 h 142"/>
                  <a:gd name="T52" fmla="*/ 577 w 608"/>
                  <a:gd name="T53" fmla="*/ 129 h 142"/>
                  <a:gd name="T54" fmla="*/ 588 w 608"/>
                  <a:gd name="T55" fmla="*/ 121 h 142"/>
                  <a:gd name="T56" fmla="*/ 596 w 608"/>
                  <a:gd name="T57" fmla="*/ 111 h 142"/>
                  <a:gd name="T58" fmla="*/ 603 w 608"/>
                  <a:gd name="T59" fmla="*/ 98 h 142"/>
                  <a:gd name="T60" fmla="*/ 607 w 608"/>
                  <a:gd name="T61" fmla="*/ 85 h 142"/>
                  <a:gd name="T62" fmla="*/ 608 w 608"/>
                  <a:gd name="T63" fmla="*/ 70 h 142"/>
                  <a:gd name="T64" fmla="*/ 608 w 608"/>
                  <a:gd name="T65" fmla="*/ 70 h 142"/>
                  <a:gd name="T66" fmla="*/ 607 w 608"/>
                  <a:gd name="T67" fmla="*/ 57 h 142"/>
                  <a:gd name="T68" fmla="*/ 603 w 608"/>
                  <a:gd name="T69" fmla="*/ 43 h 142"/>
                  <a:gd name="T70" fmla="*/ 596 w 608"/>
                  <a:gd name="T71" fmla="*/ 31 h 142"/>
                  <a:gd name="T72" fmla="*/ 588 w 608"/>
                  <a:gd name="T73" fmla="*/ 20 h 142"/>
                  <a:gd name="T74" fmla="*/ 577 w 608"/>
                  <a:gd name="T75" fmla="*/ 12 h 142"/>
                  <a:gd name="T76" fmla="*/ 565 w 608"/>
                  <a:gd name="T77" fmla="*/ 5 h 142"/>
                  <a:gd name="T78" fmla="*/ 551 w 608"/>
                  <a:gd name="T79" fmla="*/ 1 h 142"/>
                  <a:gd name="T80" fmla="*/ 536 w 608"/>
                  <a:gd name="T81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8" h="142">
                    <a:moveTo>
                      <a:pt x="536" y="0"/>
                    </a:moveTo>
                    <a:lnTo>
                      <a:pt x="458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57" y="1"/>
                    </a:lnTo>
                    <a:lnTo>
                      <a:pt x="44" y="5"/>
                    </a:lnTo>
                    <a:lnTo>
                      <a:pt x="31" y="12"/>
                    </a:lnTo>
                    <a:lnTo>
                      <a:pt x="22" y="20"/>
                    </a:lnTo>
                    <a:lnTo>
                      <a:pt x="13" y="31"/>
                    </a:lnTo>
                    <a:lnTo>
                      <a:pt x="6" y="43"/>
                    </a:lnTo>
                    <a:lnTo>
                      <a:pt x="2" y="57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2" y="85"/>
                    </a:lnTo>
                    <a:lnTo>
                      <a:pt x="6" y="98"/>
                    </a:lnTo>
                    <a:lnTo>
                      <a:pt x="13" y="111"/>
                    </a:lnTo>
                    <a:lnTo>
                      <a:pt x="22" y="121"/>
                    </a:lnTo>
                    <a:lnTo>
                      <a:pt x="31" y="129"/>
                    </a:lnTo>
                    <a:lnTo>
                      <a:pt x="44" y="136"/>
                    </a:lnTo>
                    <a:lnTo>
                      <a:pt x="57" y="140"/>
                    </a:lnTo>
                    <a:lnTo>
                      <a:pt x="72" y="142"/>
                    </a:lnTo>
                    <a:lnTo>
                      <a:pt x="102" y="142"/>
                    </a:lnTo>
                    <a:lnTo>
                      <a:pt x="536" y="142"/>
                    </a:lnTo>
                    <a:lnTo>
                      <a:pt x="536" y="142"/>
                    </a:lnTo>
                    <a:lnTo>
                      <a:pt x="551" y="140"/>
                    </a:lnTo>
                    <a:lnTo>
                      <a:pt x="565" y="136"/>
                    </a:lnTo>
                    <a:lnTo>
                      <a:pt x="577" y="129"/>
                    </a:lnTo>
                    <a:lnTo>
                      <a:pt x="588" y="121"/>
                    </a:lnTo>
                    <a:lnTo>
                      <a:pt x="596" y="111"/>
                    </a:lnTo>
                    <a:lnTo>
                      <a:pt x="603" y="98"/>
                    </a:lnTo>
                    <a:lnTo>
                      <a:pt x="607" y="85"/>
                    </a:lnTo>
                    <a:lnTo>
                      <a:pt x="608" y="70"/>
                    </a:lnTo>
                    <a:lnTo>
                      <a:pt x="608" y="70"/>
                    </a:lnTo>
                    <a:lnTo>
                      <a:pt x="607" y="57"/>
                    </a:lnTo>
                    <a:lnTo>
                      <a:pt x="603" y="43"/>
                    </a:lnTo>
                    <a:lnTo>
                      <a:pt x="596" y="31"/>
                    </a:lnTo>
                    <a:lnTo>
                      <a:pt x="588" y="20"/>
                    </a:lnTo>
                    <a:lnTo>
                      <a:pt x="577" y="12"/>
                    </a:lnTo>
                    <a:lnTo>
                      <a:pt x="565" y="5"/>
                    </a:lnTo>
                    <a:lnTo>
                      <a:pt x="551" y="1"/>
                    </a:lnTo>
                    <a:lnTo>
                      <a:pt x="536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0" name="Freeform 11"/>
              <p:cNvSpPr/>
              <p:nvPr/>
            </p:nvSpPr>
            <p:spPr bwMode="auto">
              <a:xfrm>
                <a:off x="1221" y="2074"/>
                <a:ext cx="608" cy="142"/>
              </a:xfrm>
              <a:custGeom>
                <a:avLst/>
                <a:gdLst>
                  <a:gd name="T0" fmla="*/ 536 w 608"/>
                  <a:gd name="T1" fmla="*/ 0 h 142"/>
                  <a:gd name="T2" fmla="*/ 458 w 608"/>
                  <a:gd name="T3" fmla="*/ 0 h 142"/>
                  <a:gd name="T4" fmla="*/ 72 w 608"/>
                  <a:gd name="T5" fmla="*/ 0 h 142"/>
                  <a:gd name="T6" fmla="*/ 72 w 608"/>
                  <a:gd name="T7" fmla="*/ 0 h 142"/>
                  <a:gd name="T8" fmla="*/ 57 w 608"/>
                  <a:gd name="T9" fmla="*/ 1 h 142"/>
                  <a:gd name="T10" fmla="*/ 44 w 608"/>
                  <a:gd name="T11" fmla="*/ 5 h 142"/>
                  <a:gd name="T12" fmla="*/ 31 w 608"/>
                  <a:gd name="T13" fmla="*/ 12 h 142"/>
                  <a:gd name="T14" fmla="*/ 22 w 608"/>
                  <a:gd name="T15" fmla="*/ 20 h 142"/>
                  <a:gd name="T16" fmla="*/ 13 w 608"/>
                  <a:gd name="T17" fmla="*/ 31 h 142"/>
                  <a:gd name="T18" fmla="*/ 6 w 608"/>
                  <a:gd name="T19" fmla="*/ 43 h 142"/>
                  <a:gd name="T20" fmla="*/ 2 w 608"/>
                  <a:gd name="T21" fmla="*/ 57 h 142"/>
                  <a:gd name="T22" fmla="*/ 0 w 608"/>
                  <a:gd name="T23" fmla="*/ 70 h 142"/>
                  <a:gd name="T24" fmla="*/ 0 w 608"/>
                  <a:gd name="T25" fmla="*/ 70 h 142"/>
                  <a:gd name="T26" fmla="*/ 2 w 608"/>
                  <a:gd name="T27" fmla="*/ 85 h 142"/>
                  <a:gd name="T28" fmla="*/ 6 w 608"/>
                  <a:gd name="T29" fmla="*/ 98 h 142"/>
                  <a:gd name="T30" fmla="*/ 13 w 608"/>
                  <a:gd name="T31" fmla="*/ 111 h 142"/>
                  <a:gd name="T32" fmla="*/ 22 w 608"/>
                  <a:gd name="T33" fmla="*/ 121 h 142"/>
                  <a:gd name="T34" fmla="*/ 31 w 608"/>
                  <a:gd name="T35" fmla="*/ 129 h 142"/>
                  <a:gd name="T36" fmla="*/ 44 w 608"/>
                  <a:gd name="T37" fmla="*/ 136 h 142"/>
                  <a:gd name="T38" fmla="*/ 57 w 608"/>
                  <a:gd name="T39" fmla="*/ 140 h 142"/>
                  <a:gd name="T40" fmla="*/ 72 w 608"/>
                  <a:gd name="T41" fmla="*/ 142 h 142"/>
                  <a:gd name="T42" fmla="*/ 102 w 608"/>
                  <a:gd name="T43" fmla="*/ 142 h 142"/>
                  <a:gd name="T44" fmla="*/ 536 w 608"/>
                  <a:gd name="T45" fmla="*/ 142 h 142"/>
                  <a:gd name="T46" fmla="*/ 536 w 608"/>
                  <a:gd name="T47" fmla="*/ 142 h 142"/>
                  <a:gd name="T48" fmla="*/ 551 w 608"/>
                  <a:gd name="T49" fmla="*/ 140 h 142"/>
                  <a:gd name="T50" fmla="*/ 565 w 608"/>
                  <a:gd name="T51" fmla="*/ 136 h 142"/>
                  <a:gd name="T52" fmla="*/ 577 w 608"/>
                  <a:gd name="T53" fmla="*/ 129 h 142"/>
                  <a:gd name="T54" fmla="*/ 588 w 608"/>
                  <a:gd name="T55" fmla="*/ 121 h 142"/>
                  <a:gd name="T56" fmla="*/ 596 w 608"/>
                  <a:gd name="T57" fmla="*/ 111 h 142"/>
                  <a:gd name="T58" fmla="*/ 603 w 608"/>
                  <a:gd name="T59" fmla="*/ 98 h 142"/>
                  <a:gd name="T60" fmla="*/ 607 w 608"/>
                  <a:gd name="T61" fmla="*/ 85 h 142"/>
                  <a:gd name="T62" fmla="*/ 608 w 608"/>
                  <a:gd name="T63" fmla="*/ 70 h 142"/>
                  <a:gd name="T64" fmla="*/ 608 w 608"/>
                  <a:gd name="T65" fmla="*/ 70 h 142"/>
                  <a:gd name="T66" fmla="*/ 607 w 608"/>
                  <a:gd name="T67" fmla="*/ 57 h 142"/>
                  <a:gd name="T68" fmla="*/ 603 w 608"/>
                  <a:gd name="T69" fmla="*/ 43 h 142"/>
                  <a:gd name="T70" fmla="*/ 596 w 608"/>
                  <a:gd name="T71" fmla="*/ 31 h 142"/>
                  <a:gd name="T72" fmla="*/ 588 w 608"/>
                  <a:gd name="T73" fmla="*/ 20 h 142"/>
                  <a:gd name="T74" fmla="*/ 577 w 608"/>
                  <a:gd name="T75" fmla="*/ 12 h 142"/>
                  <a:gd name="T76" fmla="*/ 565 w 608"/>
                  <a:gd name="T77" fmla="*/ 5 h 142"/>
                  <a:gd name="T78" fmla="*/ 551 w 608"/>
                  <a:gd name="T79" fmla="*/ 1 h 142"/>
                  <a:gd name="T80" fmla="*/ 536 w 608"/>
                  <a:gd name="T81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8" h="142">
                    <a:moveTo>
                      <a:pt x="536" y="0"/>
                    </a:moveTo>
                    <a:lnTo>
                      <a:pt x="458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57" y="1"/>
                    </a:lnTo>
                    <a:lnTo>
                      <a:pt x="44" y="5"/>
                    </a:lnTo>
                    <a:lnTo>
                      <a:pt x="31" y="12"/>
                    </a:lnTo>
                    <a:lnTo>
                      <a:pt x="22" y="20"/>
                    </a:lnTo>
                    <a:lnTo>
                      <a:pt x="13" y="31"/>
                    </a:lnTo>
                    <a:lnTo>
                      <a:pt x="6" y="43"/>
                    </a:lnTo>
                    <a:lnTo>
                      <a:pt x="2" y="57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2" y="85"/>
                    </a:lnTo>
                    <a:lnTo>
                      <a:pt x="6" y="98"/>
                    </a:lnTo>
                    <a:lnTo>
                      <a:pt x="13" y="111"/>
                    </a:lnTo>
                    <a:lnTo>
                      <a:pt x="22" y="121"/>
                    </a:lnTo>
                    <a:lnTo>
                      <a:pt x="31" y="129"/>
                    </a:lnTo>
                    <a:lnTo>
                      <a:pt x="44" y="136"/>
                    </a:lnTo>
                    <a:lnTo>
                      <a:pt x="57" y="140"/>
                    </a:lnTo>
                    <a:lnTo>
                      <a:pt x="72" y="142"/>
                    </a:lnTo>
                    <a:lnTo>
                      <a:pt x="102" y="142"/>
                    </a:lnTo>
                    <a:lnTo>
                      <a:pt x="536" y="142"/>
                    </a:lnTo>
                    <a:lnTo>
                      <a:pt x="536" y="142"/>
                    </a:lnTo>
                    <a:lnTo>
                      <a:pt x="551" y="140"/>
                    </a:lnTo>
                    <a:lnTo>
                      <a:pt x="565" y="136"/>
                    </a:lnTo>
                    <a:lnTo>
                      <a:pt x="577" y="129"/>
                    </a:lnTo>
                    <a:lnTo>
                      <a:pt x="588" y="121"/>
                    </a:lnTo>
                    <a:lnTo>
                      <a:pt x="596" y="111"/>
                    </a:lnTo>
                    <a:lnTo>
                      <a:pt x="603" y="98"/>
                    </a:lnTo>
                    <a:lnTo>
                      <a:pt x="607" y="85"/>
                    </a:lnTo>
                    <a:lnTo>
                      <a:pt x="608" y="70"/>
                    </a:lnTo>
                    <a:lnTo>
                      <a:pt x="608" y="70"/>
                    </a:lnTo>
                    <a:lnTo>
                      <a:pt x="607" y="57"/>
                    </a:lnTo>
                    <a:lnTo>
                      <a:pt x="603" y="43"/>
                    </a:lnTo>
                    <a:lnTo>
                      <a:pt x="596" y="31"/>
                    </a:lnTo>
                    <a:lnTo>
                      <a:pt x="588" y="20"/>
                    </a:lnTo>
                    <a:lnTo>
                      <a:pt x="577" y="12"/>
                    </a:lnTo>
                    <a:lnTo>
                      <a:pt x="565" y="5"/>
                    </a:lnTo>
                    <a:lnTo>
                      <a:pt x="551" y="1"/>
                    </a:lnTo>
                    <a:lnTo>
                      <a:pt x="53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1" name="Freeform 12"/>
              <p:cNvSpPr/>
              <p:nvPr/>
            </p:nvSpPr>
            <p:spPr bwMode="auto">
              <a:xfrm>
                <a:off x="1120" y="3219"/>
                <a:ext cx="411" cy="112"/>
              </a:xfrm>
              <a:custGeom>
                <a:avLst/>
                <a:gdLst>
                  <a:gd name="T0" fmla="*/ 355 w 411"/>
                  <a:gd name="T1" fmla="*/ 0 h 112"/>
                  <a:gd name="T2" fmla="*/ 57 w 411"/>
                  <a:gd name="T3" fmla="*/ 0 h 112"/>
                  <a:gd name="T4" fmla="*/ 57 w 411"/>
                  <a:gd name="T5" fmla="*/ 0 h 112"/>
                  <a:gd name="T6" fmla="*/ 47 w 411"/>
                  <a:gd name="T7" fmla="*/ 0 h 112"/>
                  <a:gd name="T8" fmla="*/ 47 w 411"/>
                  <a:gd name="T9" fmla="*/ 0 h 112"/>
                  <a:gd name="T10" fmla="*/ 38 w 411"/>
                  <a:gd name="T11" fmla="*/ 2 h 112"/>
                  <a:gd name="T12" fmla="*/ 28 w 411"/>
                  <a:gd name="T13" fmla="*/ 6 h 112"/>
                  <a:gd name="T14" fmla="*/ 20 w 411"/>
                  <a:gd name="T15" fmla="*/ 12 h 112"/>
                  <a:gd name="T16" fmla="*/ 14 w 411"/>
                  <a:gd name="T17" fmla="*/ 19 h 112"/>
                  <a:gd name="T18" fmla="*/ 8 w 411"/>
                  <a:gd name="T19" fmla="*/ 27 h 112"/>
                  <a:gd name="T20" fmla="*/ 4 w 411"/>
                  <a:gd name="T21" fmla="*/ 36 h 112"/>
                  <a:gd name="T22" fmla="*/ 1 w 411"/>
                  <a:gd name="T23" fmla="*/ 46 h 112"/>
                  <a:gd name="T24" fmla="*/ 0 w 411"/>
                  <a:gd name="T25" fmla="*/ 55 h 112"/>
                  <a:gd name="T26" fmla="*/ 0 w 411"/>
                  <a:gd name="T27" fmla="*/ 55 h 112"/>
                  <a:gd name="T28" fmla="*/ 1 w 411"/>
                  <a:gd name="T29" fmla="*/ 67 h 112"/>
                  <a:gd name="T30" fmla="*/ 4 w 411"/>
                  <a:gd name="T31" fmla="*/ 77 h 112"/>
                  <a:gd name="T32" fmla="*/ 10 w 411"/>
                  <a:gd name="T33" fmla="*/ 86 h 112"/>
                  <a:gd name="T34" fmla="*/ 16 w 411"/>
                  <a:gd name="T35" fmla="*/ 94 h 112"/>
                  <a:gd name="T36" fmla="*/ 24 w 411"/>
                  <a:gd name="T37" fmla="*/ 101 h 112"/>
                  <a:gd name="T38" fmla="*/ 34 w 411"/>
                  <a:gd name="T39" fmla="*/ 106 h 112"/>
                  <a:gd name="T40" fmla="*/ 45 w 411"/>
                  <a:gd name="T41" fmla="*/ 110 h 112"/>
                  <a:gd name="T42" fmla="*/ 57 w 411"/>
                  <a:gd name="T43" fmla="*/ 112 h 112"/>
                  <a:gd name="T44" fmla="*/ 130 w 411"/>
                  <a:gd name="T45" fmla="*/ 112 h 112"/>
                  <a:gd name="T46" fmla="*/ 130 w 411"/>
                  <a:gd name="T47" fmla="*/ 112 h 112"/>
                  <a:gd name="T48" fmla="*/ 120 w 411"/>
                  <a:gd name="T49" fmla="*/ 110 h 112"/>
                  <a:gd name="T50" fmla="*/ 328 w 411"/>
                  <a:gd name="T51" fmla="*/ 110 h 112"/>
                  <a:gd name="T52" fmla="*/ 328 w 411"/>
                  <a:gd name="T53" fmla="*/ 110 h 112"/>
                  <a:gd name="T54" fmla="*/ 319 w 411"/>
                  <a:gd name="T55" fmla="*/ 112 h 112"/>
                  <a:gd name="T56" fmla="*/ 355 w 411"/>
                  <a:gd name="T57" fmla="*/ 112 h 112"/>
                  <a:gd name="T58" fmla="*/ 355 w 411"/>
                  <a:gd name="T59" fmla="*/ 112 h 112"/>
                  <a:gd name="T60" fmla="*/ 366 w 411"/>
                  <a:gd name="T61" fmla="*/ 110 h 112"/>
                  <a:gd name="T62" fmla="*/ 377 w 411"/>
                  <a:gd name="T63" fmla="*/ 106 h 112"/>
                  <a:gd name="T64" fmla="*/ 386 w 411"/>
                  <a:gd name="T65" fmla="*/ 101 h 112"/>
                  <a:gd name="T66" fmla="*/ 394 w 411"/>
                  <a:gd name="T67" fmla="*/ 94 h 112"/>
                  <a:gd name="T68" fmla="*/ 401 w 411"/>
                  <a:gd name="T69" fmla="*/ 86 h 112"/>
                  <a:gd name="T70" fmla="*/ 407 w 411"/>
                  <a:gd name="T71" fmla="*/ 77 h 112"/>
                  <a:gd name="T72" fmla="*/ 409 w 411"/>
                  <a:gd name="T73" fmla="*/ 67 h 112"/>
                  <a:gd name="T74" fmla="*/ 411 w 411"/>
                  <a:gd name="T75" fmla="*/ 55 h 112"/>
                  <a:gd name="T76" fmla="*/ 411 w 411"/>
                  <a:gd name="T77" fmla="*/ 55 h 112"/>
                  <a:gd name="T78" fmla="*/ 409 w 411"/>
                  <a:gd name="T79" fmla="*/ 44 h 112"/>
                  <a:gd name="T80" fmla="*/ 407 w 411"/>
                  <a:gd name="T81" fmla="*/ 33 h 112"/>
                  <a:gd name="T82" fmla="*/ 401 w 411"/>
                  <a:gd name="T83" fmla="*/ 24 h 112"/>
                  <a:gd name="T84" fmla="*/ 394 w 411"/>
                  <a:gd name="T85" fmla="*/ 16 h 112"/>
                  <a:gd name="T86" fmla="*/ 386 w 411"/>
                  <a:gd name="T87" fmla="*/ 9 h 112"/>
                  <a:gd name="T88" fmla="*/ 377 w 411"/>
                  <a:gd name="T89" fmla="*/ 4 h 112"/>
                  <a:gd name="T90" fmla="*/ 366 w 411"/>
                  <a:gd name="T91" fmla="*/ 1 h 112"/>
                  <a:gd name="T92" fmla="*/ 355 w 411"/>
                  <a:gd name="T93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11" h="112">
                    <a:moveTo>
                      <a:pt x="355" y="0"/>
                    </a:moveTo>
                    <a:lnTo>
                      <a:pt x="57" y="0"/>
                    </a:lnTo>
                    <a:lnTo>
                      <a:pt x="57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38" y="2"/>
                    </a:lnTo>
                    <a:lnTo>
                      <a:pt x="28" y="6"/>
                    </a:lnTo>
                    <a:lnTo>
                      <a:pt x="20" y="12"/>
                    </a:lnTo>
                    <a:lnTo>
                      <a:pt x="14" y="19"/>
                    </a:lnTo>
                    <a:lnTo>
                      <a:pt x="8" y="27"/>
                    </a:lnTo>
                    <a:lnTo>
                      <a:pt x="4" y="36"/>
                    </a:lnTo>
                    <a:lnTo>
                      <a:pt x="1" y="46"/>
                    </a:lnTo>
                    <a:lnTo>
                      <a:pt x="0" y="55"/>
                    </a:lnTo>
                    <a:lnTo>
                      <a:pt x="0" y="55"/>
                    </a:lnTo>
                    <a:lnTo>
                      <a:pt x="1" y="67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4" y="101"/>
                    </a:lnTo>
                    <a:lnTo>
                      <a:pt x="34" y="106"/>
                    </a:lnTo>
                    <a:lnTo>
                      <a:pt x="45" y="110"/>
                    </a:lnTo>
                    <a:lnTo>
                      <a:pt x="57" y="112"/>
                    </a:lnTo>
                    <a:lnTo>
                      <a:pt x="130" y="112"/>
                    </a:lnTo>
                    <a:lnTo>
                      <a:pt x="130" y="112"/>
                    </a:lnTo>
                    <a:lnTo>
                      <a:pt x="120" y="110"/>
                    </a:lnTo>
                    <a:lnTo>
                      <a:pt x="328" y="110"/>
                    </a:lnTo>
                    <a:lnTo>
                      <a:pt x="328" y="110"/>
                    </a:lnTo>
                    <a:lnTo>
                      <a:pt x="319" y="112"/>
                    </a:lnTo>
                    <a:lnTo>
                      <a:pt x="355" y="112"/>
                    </a:lnTo>
                    <a:lnTo>
                      <a:pt x="355" y="112"/>
                    </a:lnTo>
                    <a:lnTo>
                      <a:pt x="366" y="110"/>
                    </a:lnTo>
                    <a:lnTo>
                      <a:pt x="377" y="106"/>
                    </a:lnTo>
                    <a:lnTo>
                      <a:pt x="386" y="101"/>
                    </a:lnTo>
                    <a:lnTo>
                      <a:pt x="394" y="94"/>
                    </a:lnTo>
                    <a:lnTo>
                      <a:pt x="401" y="86"/>
                    </a:lnTo>
                    <a:lnTo>
                      <a:pt x="407" y="77"/>
                    </a:lnTo>
                    <a:lnTo>
                      <a:pt x="409" y="67"/>
                    </a:lnTo>
                    <a:lnTo>
                      <a:pt x="411" y="55"/>
                    </a:lnTo>
                    <a:lnTo>
                      <a:pt x="411" y="55"/>
                    </a:lnTo>
                    <a:lnTo>
                      <a:pt x="409" y="44"/>
                    </a:lnTo>
                    <a:lnTo>
                      <a:pt x="407" y="33"/>
                    </a:lnTo>
                    <a:lnTo>
                      <a:pt x="401" y="24"/>
                    </a:lnTo>
                    <a:lnTo>
                      <a:pt x="394" y="16"/>
                    </a:lnTo>
                    <a:lnTo>
                      <a:pt x="386" y="9"/>
                    </a:lnTo>
                    <a:lnTo>
                      <a:pt x="377" y="4"/>
                    </a:lnTo>
                    <a:lnTo>
                      <a:pt x="366" y="1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2" name="Freeform 13"/>
              <p:cNvSpPr/>
              <p:nvPr/>
            </p:nvSpPr>
            <p:spPr bwMode="auto">
              <a:xfrm>
                <a:off x="1120" y="3219"/>
                <a:ext cx="411" cy="112"/>
              </a:xfrm>
              <a:custGeom>
                <a:avLst/>
                <a:gdLst>
                  <a:gd name="T0" fmla="*/ 355 w 411"/>
                  <a:gd name="T1" fmla="*/ 0 h 112"/>
                  <a:gd name="T2" fmla="*/ 57 w 411"/>
                  <a:gd name="T3" fmla="*/ 0 h 112"/>
                  <a:gd name="T4" fmla="*/ 57 w 411"/>
                  <a:gd name="T5" fmla="*/ 0 h 112"/>
                  <a:gd name="T6" fmla="*/ 47 w 411"/>
                  <a:gd name="T7" fmla="*/ 0 h 112"/>
                  <a:gd name="T8" fmla="*/ 47 w 411"/>
                  <a:gd name="T9" fmla="*/ 0 h 112"/>
                  <a:gd name="T10" fmla="*/ 38 w 411"/>
                  <a:gd name="T11" fmla="*/ 2 h 112"/>
                  <a:gd name="T12" fmla="*/ 28 w 411"/>
                  <a:gd name="T13" fmla="*/ 6 h 112"/>
                  <a:gd name="T14" fmla="*/ 20 w 411"/>
                  <a:gd name="T15" fmla="*/ 12 h 112"/>
                  <a:gd name="T16" fmla="*/ 14 w 411"/>
                  <a:gd name="T17" fmla="*/ 19 h 112"/>
                  <a:gd name="T18" fmla="*/ 8 w 411"/>
                  <a:gd name="T19" fmla="*/ 27 h 112"/>
                  <a:gd name="T20" fmla="*/ 4 w 411"/>
                  <a:gd name="T21" fmla="*/ 36 h 112"/>
                  <a:gd name="T22" fmla="*/ 1 w 411"/>
                  <a:gd name="T23" fmla="*/ 46 h 112"/>
                  <a:gd name="T24" fmla="*/ 0 w 411"/>
                  <a:gd name="T25" fmla="*/ 55 h 112"/>
                  <a:gd name="T26" fmla="*/ 0 w 411"/>
                  <a:gd name="T27" fmla="*/ 55 h 112"/>
                  <a:gd name="T28" fmla="*/ 1 w 411"/>
                  <a:gd name="T29" fmla="*/ 67 h 112"/>
                  <a:gd name="T30" fmla="*/ 4 w 411"/>
                  <a:gd name="T31" fmla="*/ 77 h 112"/>
                  <a:gd name="T32" fmla="*/ 10 w 411"/>
                  <a:gd name="T33" fmla="*/ 86 h 112"/>
                  <a:gd name="T34" fmla="*/ 16 w 411"/>
                  <a:gd name="T35" fmla="*/ 94 h 112"/>
                  <a:gd name="T36" fmla="*/ 24 w 411"/>
                  <a:gd name="T37" fmla="*/ 101 h 112"/>
                  <a:gd name="T38" fmla="*/ 34 w 411"/>
                  <a:gd name="T39" fmla="*/ 106 h 112"/>
                  <a:gd name="T40" fmla="*/ 45 w 411"/>
                  <a:gd name="T41" fmla="*/ 110 h 112"/>
                  <a:gd name="T42" fmla="*/ 57 w 411"/>
                  <a:gd name="T43" fmla="*/ 112 h 112"/>
                  <a:gd name="T44" fmla="*/ 130 w 411"/>
                  <a:gd name="T45" fmla="*/ 112 h 112"/>
                  <a:gd name="T46" fmla="*/ 130 w 411"/>
                  <a:gd name="T47" fmla="*/ 112 h 112"/>
                  <a:gd name="T48" fmla="*/ 120 w 411"/>
                  <a:gd name="T49" fmla="*/ 110 h 112"/>
                  <a:gd name="T50" fmla="*/ 328 w 411"/>
                  <a:gd name="T51" fmla="*/ 110 h 112"/>
                  <a:gd name="T52" fmla="*/ 328 w 411"/>
                  <a:gd name="T53" fmla="*/ 110 h 112"/>
                  <a:gd name="T54" fmla="*/ 319 w 411"/>
                  <a:gd name="T55" fmla="*/ 112 h 112"/>
                  <a:gd name="T56" fmla="*/ 355 w 411"/>
                  <a:gd name="T57" fmla="*/ 112 h 112"/>
                  <a:gd name="T58" fmla="*/ 355 w 411"/>
                  <a:gd name="T59" fmla="*/ 112 h 112"/>
                  <a:gd name="T60" fmla="*/ 366 w 411"/>
                  <a:gd name="T61" fmla="*/ 110 h 112"/>
                  <a:gd name="T62" fmla="*/ 377 w 411"/>
                  <a:gd name="T63" fmla="*/ 106 h 112"/>
                  <a:gd name="T64" fmla="*/ 386 w 411"/>
                  <a:gd name="T65" fmla="*/ 101 h 112"/>
                  <a:gd name="T66" fmla="*/ 394 w 411"/>
                  <a:gd name="T67" fmla="*/ 94 h 112"/>
                  <a:gd name="T68" fmla="*/ 401 w 411"/>
                  <a:gd name="T69" fmla="*/ 86 h 112"/>
                  <a:gd name="T70" fmla="*/ 407 w 411"/>
                  <a:gd name="T71" fmla="*/ 77 h 112"/>
                  <a:gd name="T72" fmla="*/ 409 w 411"/>
                  <a:gd name="T73" fmla="*/ 67 h 112"/>
                  <a:gd name="T74" fmla="*/ 411 w 411"/>
                  <a:gd name="T75" fmla="*/ 55 h 112"/>
                  <a:gd name="T76" fmla="*/ 411 w 411"/>
                  <a:gd name="T77" fmla="*/ 55 h 112"/>
                  <a:gd name="T78" fmla="*/ 409 w 411"/>
                  <a:gd name="T79" fmla="*/ 44 h 112"/>
                  <a:gd name="T80" fmla="*/ 407 w 411"/>
                  <a:gd name="T81" fmla="*/ 33 h 112"/>
                  <a:gd name="T82" fmla="*/ 401 w 411"/>
                  <a:gd name="T83" fmla="*/ 24 h 112"/>
                  <a:gd name="T84" fmla="*/ 394 w 411"/>
                  <a:gd name="T85" fmla="*/ 16 h 112"/>
                  <a:gd name="T86" fmla="*/ 386 w 411"/>
                  <a:gd name="T87" fmla="*/ 9 h 112"/>
                  <a:gd name="T88" fmla="*/ 377 w 411"/>
                  <a:gd name="T89" fmla="*/ 4 h 112"/>
                  <a:gd name="T90" fmla="*/ 366 w 411"/>
                  <a:gd name="T91" fmla="*/ 1 h 112"/>
                  <a:gd name="T92" fmla="*/ 355 w 411"/>
                  <a:gd name="T93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11" h="112">
                    <a:moveTo>
                      <a:pt x="355" y="0"/>
                    </a:moveTo>
                    <a:lnTo>
                      <a:pt x="57" y="0"/>
                    </a:lnTo>
                    <a:lnTo>
                      <a:pt x="57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38" y="2"/>
                    </a:lnTo>
                    <a:lnTo>
                      <a:pt x="28" y="6"/>
                    </a:lnTo>
                    <a:lnTo>
                      <a:pt x="20" y="12"/>
                    </a:lnTo>
                    <a:lnTo>
                      <a:pt x="14" y="19"/>
                    </a:lnTo>
                    <a:lnTo>
                      <a:pt x="8" y="27"/>
                    </a:lnTo>
                    <a:lnTo>
                      <a:pt x="4" y="36"/>
                    </a:lnTo>
                    <a:lnTo>
                      <a:pt x="1" y="46"/>
                    </a:lnTo>
                    <a:lnTo>
                      <a:pt x="0" y="55"/>
                    </a:lnTo>
                    <a:lnTo>
                      <a:pt x="0" y="55"/>
                    </a:lnTo>
                    <a:lnTo>
                      <a:pt x="1" y="67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4" y="101"/>
                    </a:lnTo>
                    <a:lnTo>
                      <a:pt x="34" y="106"/>
                    </a:lnTo>
                    <a:lnTo>
                      <a:pt x="45" y="110"/>
                    </a:lnTo>
                    <a:lnTo>
                      <a:pt x="57" y="112"/>
                    </a:lnTo>
                    <a:lnTo>
                      <a:pt x="130" y="112"/>
                    </a:lnTo>
                    <a:lnTo>
                      <a:pt x="130" y="112"/>
                    </a:lnTo>
                    <a:lnTo>
                      <a:pt x="120" y="110"/>
                    </a:lnTo>
                    <a:lnTo>
                      <a:pt x="328" y="110"/>
                    </a:lnTo>
                    <a:lnTo>
                      <a:pt x="328" y="110"/>
                    </a:lnTo>
                    <a:lnTo>
                      <a:pt x="319" y="112"/>
                    </a:lnTo>
                    <a:lnTo>
                      <a:pt x="355" y="112"/>
                    </a:lnTo>
                    <a:lnTo>
                      <a:pt x="355" y="112"/>
                    </a:lnTo>
                    <a:lnTo>
                      <a:pt x="366" y="110"/>
                    </a:lnTo>
                    <a:lnTo>
                      <a:pt x="377" y="106"/>
                    </a:lnTo>
                    <a:lnTo>
                      <a:pt x="386" y="101"/>
                    </a:lnTo>
                    <a:lnTo>
                      <a:pt x="394" y="94"/>
                    </a:lnTo>
                    <a:lnTo>
                      <a:pt x="401" y="86"/>
                    </a:lnTo>
                    <a:lnTo>
                      <a:pt x="407" y="77"/>
                    </a:lnTo>
                    <a:lnTo>
                      <a:pt x="409" y="67"/>
                    </a:lnTo>
                    <a:lnTo>
                      <a:pt x="411" y="55"/>
                    </a:lnTo>
                    <a:lnTo>
                      <a:pt x="411" y="55"/>
                    </a:lnTo>
                    <a:lnTo>
                      <a:pt x="409" y="44"/>
                    </a:lnTo>
                    <a:lnTo>
                      <a:pt x="407" y="33"/>
                    </a:lnTo>
                    <a:lnTo>
                      <a:pt x="401" y="24"/>
                    </a:lnTo>
                    <a:lnTo>
                      <a:pt x="394" y="16"/>
                    </a:lnTo>
                    <a:lnTo>
                      <a:pt x="386" y="9"/>
                    </a:lnTo>
                    <a:lnTo>
                      <a:pt x="377" y="4"/>
                    </a:lnTo>
                    <a:lnTo>
                      <a:pt x="366" y="1"/>
                    </a:lnTo>
                    <a:lnTo>
                      <a:pt x="3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3" name="Freeform 14"/>
              <p:cNvSpPr/>
              <p:nvPr/>
            </p:nvSpPr>
            <p:spPr bwMode="auto">
              <a:xfrm>
                <a:off x="1081" y="3425"/>
                <a:ext cx="516" cy="73"/>
              </a:xfrm>
              <a:custGeom>
                <a:avLst/>
                <a:gdLst>
                  <a:gd name="T0" fmla="*/ 479 w 516"/>
                  <a:gd name="T1" fmla="*/ 0 h 73"/>
                  <a:gd name="T2" fmla="*/ 332 w 516"/>
                  <a:gd name="T3" fmla="*/ 0 h 73"/>
                  <a:gd name="T4" fmla="*/ 36 w 516"/>
                  <a:gd name="T5" fmla="*/ 0 h 73"/>
                  <a:gd name="T6" fmla="*/ 36 w 516"/>
                  <a:gd name="T7" fmla="*/ 0 h 73"/>
                  <a:gd name="T8" fmla="*/ 28 w 516"/>
                  <a:gd name="T9" fmla="*/ 0 h 73"/>
                  <a:gd name="T10" fmla="*/ 22 w 516"/>
                  <a:gd name="T11" fmla="*/ 3 h 73"/>
                  <a:gd name="T12" fmla="*/ 16 w 516"/>
                  <a:gd name="T13" fmla="*/ 7 h 73"/>
                  <a:gd name="T14" fmla="*/ 11 w 516"/>
                  <a:gd name="T15" fmla="*/ 11 h 73"/>
                  <a:gd name="T16" fmla="*/ 7 w 516"/>
                  <a:gd name="T17" fmla="*/ 17 h 73"/>
                  <a:gd name="T18" fmla="*/ 3 w 516"/>
                  <a:gd name="T19" fmla="*/ 22 h 73"/>
                  <a:gd name="T20" fmla="*/ 1 w 516"/>
                  <a:gd name="T21" fmla="*/ 29 h 73"/>
                  <a:gd name="T22" fmla="*/ 0 w 516"/>
                  <a:gd name="T23" fmla="*/ 37 h 73"/>
                  <a:gd name="T24" fmla="*/ 0 w 516"/>
                  <a:gd name="T25" fmla="*/ 37 h 73"/>
                  <a:gd name="T26" fmla="*/ 1 w 516"/>
                  <a:gd name="T27" fmla="*/ 44 h 73"/>
                  <a:gd name="T28" fmla="*/ 3 w 516"/>
                  <a:gd name="T29" fmla="*/ 50 h 73"/>
                  <a:gd name="T30" fmla="*/ 7 w 516"/>
                  <a:gd name="T31" fmla="*/ 57 h 73"/>
                  <a:gd name="T32" fmla="*/ 11 w 516"/>
                  <a:gd name="T33" fmla="*/ 62 h 73"/>
                  <a:gd name="T34" fmla="*/ 16 w 516"/>
                  <a:gd name="T35" fmla="*/ 66 h 73"/>
                  <a:gd name="T36" fmla="*/ 22 w 516"/>
                  <a:gd name="T37" fmla="*/ 69 h 73"/>
                  <a:gd name="T38" fmla="*/ 28 w 516"/>
                  <a:gd name="T39" fmla="*/ 72 h 73"/>
                  <a:gd name="T40" fmla="*/ 36 w 516"/>
                  <a:gd name="T41" fmla="*/ 73 h 73"/>
                  <a:gd name="T42" fmla="*/ 479 w 516"/>
                  <a:gd name="T43" fmla="*/ 73 h 73"/>
                  <a:gd name="T44" fmla="*/ 479 w 516"/>
                  <a:gd name="T45" fmla="*/ 73 h 73"/>
                  <a:gd name="T46" fmla="*/ 485 w 516"/>
                  <a:gd name="T47" fmla="*/ 72 h 73"/>
                  <a:gd name="T48" fmla="*/ 490 w 516"/>
                  <a:gd name="T49" fmla="*/ 71 h 73"/>
                  <a:gd name="T50" fmla="*/ 496 w 516"/>
                  <a:gd name="T51" fmla="*/ 69 h 73"/>
                  <a:gd name="T52" fmla="*/ 500 w 516"/>
                  <a:gd name="T53" fmla="*/ 66 h 73"/>
                  <a:gd name="T54" fmla="*/ 500 w 516"/>
                  <a:gd name="T55" fmla="*/ 66 h 73"/>
                  <a:gd name="T56" fmla="*/ 506 w 516"/>
                  <a:gd name="T57" fmla="*/ 60 h 73"/>
                  <a:gd name="T58" fmla="*/ 512 w 516"/>
                  <a:gd name="T59" fmla="*/ 53 h 73"/>
                  <a:gd name="T60" fmla="*/ 514 w 516"/>
                  <a:gd name="T61" fmla="*/ 45 h 73"/>
                  <a:gd name="T62" fmla="*/ 516 w 516"/>
                  <a:gd name="T63" fmla="*/ 37 h 73"/>
                  <a:gd name="T64" fmla="*/ 516 w 516"/>
                  <a:gd name="T65" fmla="*/ 37 h 73"/>
                  <a:gd name="T66" fmla="*/ 514 w 516"/>
                  <a:gd name="T67" fmla="*/ 29 h 73"/>
                  <a:gd name="T68" fmla="*/ 513 w 516"/>
                  <a:gd name="T69" fmla="*/ 22 h 73"/>
                  <a:gd name="T70" fmla="*/ 509 w 516"/>
                  <a:gd name="T71" fmla="*/ 17 h 73"/>
                  <a:gd name="T72" fmla="*/ 505 w 516"/>
                  <a:gd name="T73" fmla="*/ 11 h 73"/>
                  <a:gd name="T74" fmla="*/ 500 w 516"/>
                  <a:gd name="T75" fmla="*/ 7 h 73"/>
                  <a:gd name="T76" fmla="*/ 493 w 516"/>
                  <a:gd name="T77" fmla="*/ 3 h 73"/>
                  <a:gd name="T78" fmla="*/ 486 w 516"/>
                  <a:gd name="T79" fmla="*/ 0 h 73"/>
                  <a:gd name="T80" fmla="*/ 479 w 516"/>
                  <a:gd name="T8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16" h="73">
                    <a:moveTo>
                      <a:pt x="479" y="0"/>
                    </a:moveTo>
                    <a:lnTo>
                      <a:pt x="332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3"/>
                    </a:lnTo>
                    <a:lnTo>
                      <a:pt x="16" y="7"/>
                    </a:lnTo>
                    <a:lnTo>
                      <a:pt x="11" y="11"/>
                    </a:lnTo>
                    <a:lnTo>
                      <a:pt x="7" y="17"/>
                    </a:lnTo>
                    <a:lnTo>
                      <a:pt x="3" y="22"/>
                    </a:lnTo>
                    <a:lnTo>
                      <a:pt x="1" y="29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1" y="44"/>
                    </a:lnTo>
                    <a:lnTo>
                      <a:pt x="3" y="50"/>
                    </a:lnTo>
                    <a:lnTo>
                      <a:pt x="7" y="57"/>
                    </a:lnTo>
                    <a:lnTo>
                      <a:pt x="11" y="62"/>
                    </a:lnTo>
                    <a:lnTo>
                      <a:pt x="16" y="66"/>
                    </a:lnTo>
                    <a:lnTo>
                      <a:pt x="22" y="69"/>
                    </a:lnTo>
                    <a:lnTo>
                      <a:pt x="28" y="72"/>
                    </a:lnTo>
                    <a:lnTo>
                      <a:pt x="36" y="73"/>
                    </a:lnTo>
                    <a:lnTo>
                      <a:pt x="479" y="73"/>
                    </a:lnTo>
                    <a:lnTo>
                      <a:pt x="479" y="73"/>
                    </a:lnTo>
                    <a:lnTo>
                      <a:pt x="485" y="72"/>
                    </a:lnTo>
                    <a:lnTo>
                      <a:pt x="490" y="71"/>
                    </a:lnTo>
                    <a:lnTo>
                      <a:pt x="496" y="69"/>
                    </a:lnTo>
                    <a:lnTo>
                      <a:pt x="500" y="66"/>
                    </a:lnTo>
                    <a:lnTo>
                      <a:pt x="500" y="66"/>
                    </a:lnTo>
                    <a:lnTo>
                      <a:pt x="506" y="60"/>
                    </a:lnTo>
                    <a:lnTo>
                      <a:pt x="512" y="53"/>
                    </a:lnTo>
                    <a:lnTo>
                      <a:pt x="514" y="45"/>
                    </a:lnTo>
                    <a:lnTo>
                      <a:pt x="516" y="37"/>
                    </a:lnTo>
                    <a:lnTo>
                      <a:pt x="516" y="37"/>
                    </a:lnTo>
                    <a:lnTo>
                      <a:pt x="514" y="29"/>
                    </a:lnTo>
                    <a:lnTo>
                      <a:pt x="513" y="22"/>
                    </a:lnTo>
                    <a:lnTo>
                      <a:pt x="509" y="17"/>
                    </a:lnTo>
                    <a:lnTo>
                      <a:pt x="505" y="11"/>
                    </a:lnTo>
                    <a:lnTo>
                      <a:pt x="500" y="7"/>
                    </a:lnTo>
                    <a:lnTo>
                      <a:pt x="493" y="3"/>
                    </a:lnTo>
                    <a:lnTo>
                      <a:pt x="486" y="0"/>
                    </a:lnTo>
                    <a:lnTo>
                      <a:pt x="479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4" name="Freeform 15"/>
              <p:cNvSpPr/>
              <p:nvPr/>
            </p:nvSpPr>
            <p:spPr bwMode="auto">
              <a:xfrm>
                <a:off x="1081" y="3437"/>
                <a:ext cx="516" cy="73"/>
              </a:xfrm>
              <a:custGeom>
                <a:avLst/>
                <a:gdLst>
                  <a:gd name="T0" fmla="*/ 479 w 516"/>
                  <a:gd name="T1" fmla="*/ 0 h 73"/>
                  <a:gd name="T2" fmla="*/ 332 w 516"/>
                  <a:gd name="T3" fmla="*/ 0 h 73"/>
                  <a:gd name="T4" fmla="*/ 36 w 516"/>
                  <a:gd name="T5" fmla="*/ 0 h 73"/>
                  <a:gd name="T6" fmla="*/ 36 w 516"/>
                  <a:gd name="T7" fmla="*/ 0 h 73"/>
                  <a:gd name="T8" fmla="*/ 28 w 516"/>
                  <a:gd name="T9" fmla="*/ 0 h 73"/>
                  <a:gd name="T10" fmla="*/ 22 w 516"/>
                  <a:gd name="T11" fmla="*/ 3 h 73"/>
                  <a:gd name="T12" fmla="*/ 16 w 516"/>
                  <a:gd name="T13" fmla="*/ 7 h 73"/>
                  <a:gd name="T14" fmla="*/ 11 w 516"/>
                  <a:gd name="T15" fmla="*/ 11 h 73"/>
                  <a:gd name="T16" fmla="*/ 7 w 516"/>
                  <a:gd name="T17" fmla="*/ 17 h 73"/>
                  <a:gd name="T18" fmla="*/ 3 w 516"/>
                  <a:gd name="T19" fmla="*/ 22 h 73"/>
                  <a:gd name="T20" fmla="*/ 1 w 516"/>
                  <a:gd name="T21" fmla="*/ 29 h 73"/>
                  <a:gd name="T22" fmla="*/ 0 w 516"/>
                  <a:gd name="T23" fmla="*/ 37 h 73"/>
                  <a:gd name="T24" fmla="*/ 0 w 516"/>
                  <a:gd name="T25" fmla="*/ 37 h 73"/>
                  <a:gd name="T26" fmla="*/ 1 w 516"/>
                  <a:gd name="T27" fmla="*/ 44 h 73"/>
                  <a:gd name="T28" fmla="*/ 3 w 516"/>
                  <a:gd name="T29" fmla="*/ 50 h 73"/>
                  <a:gd name="T30" fmla="*/ 7 w 516"/>
                  <a:gd name="T31" fmla="*/ 57 h 73"/>
                  <a:gd name="T32" fmla="*/ 11 w 516"/>
                  <a:gd name="T33" fmla="*/ 62 h 73"/>
                  <a:gd name="T34" fmla="*/ 16 w 516"/>
                  <a:gd name="T35" fmla="*/ 66 h 73"/>
                  <a:gd name="T36" fmla="*/ 22 w 516"/>
                  <a:gd name="T37" fmla="*/ 69 h 73"/>
                  <a:gd name="T38" fmla="*/ 28 w 516"/>
                  <a:gd name="T39" fmla="*/ 72 h 73"/>
                  <a:gd name="T40" fmla="*/ 36 w 516"/>
                  <a:gd name="T41" fmla="*/ 73 h 73"/>
                  <a:gd name="T42" fmla="*/ 479 w 516"/>
                  <a:gd name="T43" fmla="*/ 73 h 73"/>
                  <a:gd name="T44" fmla="*/ 479 w 516"/>
                  <a:gd name="T45" fmla="*/ 73 h 73"/>
                  <a:gd name="T46" fmla="*/ 485 w 516"/>
                  <a:gd name="T47" fmla="*/ 72 h 73"/>
                  <a:gd name="T48" fmla="*/ 490 w 516"/>
                  <a:gd name="T49" fmla="*/ 71 h 73"/>
                  <a:gd name="T50" fmla="*/ 496 w 516"/>
                  <a:gd name="T51" fmla="*/ 69 h 73"/>
                  <a:gd name="T52" fmla="*/ 500 w 516"/>
                  <a:gd name="T53" fmla="*/ 66 h 73"/>
                  <a:gd name="T54" fmla="*/ 500 w 516"/>
                  <a:gd name="T55" fmla="*/ 66 h 73"/>
                  <a:gd name="T56" fmla="*/ 506 w 516"/>
                  <a:gd name="T57" fmla="*/ 60 h 73"/>
                  <a:gd name="T58" fmla="*/ 512 w 516"/>
                  <a:gd name="T59" fmla="*/ 53 h 73"/>
                  <a:gd name="T60" fmla="*/ 514 w 516"/>
                  <a:gd name="T61" fmla="*/ 45 h 73"/>
                  <a:gd name="T62" fmla="*/ 516 w 516"/>
                  <a:gd name="T63" fmla="*/ 37 h 73"/>
                  <a:gd name="T64" fmla="*/ 516 w 516"/>
                  <a:gd name="T65" fmla="*/ 37 h 73"/>
                  <a:gd name="T66" fmla="*/ 514 w 516"/>
                  <a:gd name="T67" fmla="*/ 29 h 73"/>
                  <a:gd name="T68" fmla="*/ 513 w 516"/>
                  <a:gd name="T69" fmla="*/ 22 h 73"/>
                  <a:gd name="T70" fmla="*/ 509 w 516"/>
                  <a:gd name="T71" fmla="*/ 17 h 73"/>
                  <a:gd name="T72" fmla="*/ 505 w 516"/>
                  <a:gd name="T73" fmla="*/ 11 h 73"/>
                  <a:gd name="T74" fmla="*/ 500 w 516"/>
                  <a:gd name="T75" fmla="*/ 7 h 73"/>
                  <a:gd name="T76" fmla="*/ 493 w 516"/>
                  <a:gd name="T77" fmla="*/ 3 h 73"/>
                  <a:gd name="T78" fmla="*/ 486 w 516"/>
                  <a:gd name="T79" fmla="*/ 0 h 73"/>
                  <a:gd name="T80" fmla="*/ 479 w 516"/>
                  <a:gd name="T8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16" h="73">
                    <a:moveTo>
                      <a:pt x="479" y="0"/>
                    </a:moveTo>
                    <a:lnTo>
                      <a:pt x="332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3"/>
                    </a:lnTo>
                    <a:lnTo>
                      <a:pt x="16" y="7"/>
                    </a:lnTo>
                    <a:lnTo>
                      <a:pt x="11" y="11"/>
                    </a:lnTo>
                    <a:lnTo>
                      <a:pt x="7" y="17"/>
                    </a:lnTo>
                    <a:lnTo>
                      <a:pt x="3" y="22"/>
                    </a:lnTo>
                    <a:lnTo>
                      <a:pt x="1" y="29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1" y="44"/>
                    </a:lnTo>
                    <a:lnTo>
                      <a:pt x="3" y="50"/>
                    </a:lnTo>
                    <a:lnTo>
                      <a:pt x="7" y="57"/>
                    </a:lnTo>
                    <a:lnTo>
                      <a:pt x="11" y="62"/>
                    </a:lnTo>
                    <a:lnTo>
                      <a:pt x="16" y="66"/>
                    </a:lnTo>
                    <a:lnTo>
                      <a:pt x="22" y="69"/>
                    </a:lnTo>
                    <a:lnTo>
                      <a:pt x="28" y="72"/>
                    </a:lnTo>
                    <a:lnTo>
                      <a:pt x="36" y="73"/>
                    </a:lnTo>
                    <a:lnTo>
                      <a:pt x="479" y="73"/>
                    </a:lnTo>
                    <a:lnTo>
                      <a:pt x="479" y="73"/>
                    </a:lnTo>
                    <a:lnTo>
                      <a:pt x="485" y="72"/>
                    </a:lnTo>
                    <a:lnTo>
                      <a:pt x="490" y="71"/>
                    </a:lnTo>
                    <a:lnTo>
                      <a:pt x="496" y="69"/>
                    </a:lnTo>
                    <a:lnTo>
                      <a:pt x="500" y="66"/>
                    </a:lnTo>
                    <a:lnTo>
                      <a:pt x="500" y="66"/>
                    </a:lnTo>
                    <a:lnTo>
                      <a:pt x="506" y="60"/>
                    </a:lnTo>
                    <a:lnTo>
                      <a:pt x="512" y="53"/>
                    </a:lnTo>
                    <a:lnTo>
                      <a:pt x="514" y="45"/>
                    </a:lnTo>
                    <a:lnTo>
                      <a:pt x="516" y="37"/>
                    </a:lnTo>
                    <a:lnTo>
                      <a:pt x="516" y="37"/>
                    </a:lnTo>
                    <a:lnTo>
                      <a:pt x="514" y="29"/>
                    </a:lnTo>
                    <a:lnTo>
                      <a:pt x="513" y="22"/>
                    </a:lnTo>
                    <a:lnTo>
                      <a:pt x="509" y="17"/>
                    </a:lnTo>
                    <a:lnTo>
                      <a:pt x="505" y="11"/>
                    </a:lnTo>
                    <a:lnTo>
                      <a:pt x="500" y="7"/>
                    </a:lnTo>
                    <a:lnTo>
                      <a:pt x="493" y="3"/>
                    </a:lnTo>
                    <a:lnTo>
                      <a:pt x="486" y="0"/>
                    </a:lnTo>
                    <a:lnTo>
                      <a:pt x="47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5" name="Freeform 16"/>
              <p:cNvSpPr/>
              <p:nvPr/>
            </p:nvSpPr>
            <p:spPr bwMode="auto">
              <a:xfrm>
                <a:off x="2048" y="3510"/>
                <a:ext cx="139" cy="73"/>
              </a:xfrm>
              <a:custGeom>
                <a:avLst/>
                <a:gdLst>
                  <a:gd name="T0" fmla="*/ 105 w 139"/>
                  <a:gd name="T1" fmla="*/ 0 h 73"/>
                  <a:gd name="T2" fmla="*/ 34 w 139"/>
                  <a:gd name="T3" fmla="*/ 0 h 73"/>
                  <a:gd name="T4" fmla="*/ 34 w 139"/>
                  <a:gd name="T5" fmla="*/ 0 h 73"/>
                  <a:gd name="T6" fmla="*/ 27 w 139"/>
                  <a:gd name="T7" fmla="*/ 2 h 73"/>
                  <a:gd name="T8" fmla="*/ 20 w 139"/>
                  <a:gd name="T9" fmla="*/ 3 h 73"/>
                  <a:gd name="T10" fmla="*/ 15 w 139"/>
                  <a:gd name="T11" fmla="*/ 7 h 73"/>
                  <a:gd name="T12" fmla="*/ 9 w 139"/>
                  <a:gd name="T13" fmla="*/ 11 h 73"/>
                  <a:gd name="T14" fmla="*/ 5 w 139"/>
                  <a:gd name="T15" fmla="*/ 15 h 73"/>
                  <a:gd name="T16" fmla="*/ 2 w 139"/>
                  <a:gd name="T17" fmla="*/ 22 h 73"/>
                  <a:gd name="T18" fmla="*/ 0 w 139"/>
                  <a:gd name="T19" fmla="*/ 29 h 73"/>
                  <a:gd name="T20" fmla="*/ 0 w 139"/>
                  <a:gd name="T21" fmla="*/ 35 h 73"/>
                  <a:gd name="T22" fmla="*/ 0 w 139"/>
                  <a:gd name="T23" fmla="*/ 39 h 73"/>
                  <a:gd name="T24" fmla="*/ 0 w 139"/>
                  <a:gd name="T25" fmla="*/ 39 h 73"/>
                  <a:gd name="T26" fmla="*/ 0 w 139"/>
                  <a:gd name="T27" fmla="*/ 46 h 73"/>
                  <a:gd name="T28" fmla="*/ 2 w 139"/>
                  <a:gd name="T29" fmla="*/ 53 h 73"/>
                  <a:gd name="T30" fmla="*/ 5 w 139"/>
                  <a:gd name="T31" fmla="*/ 58 h 73"/>
                  <a:gd name="T32" fmla="*/ 9 w 139"/>
                  <a:gd name="T33" fmla="*/ 64 h 73"/>
                  <a:gd name="T34" fmla="*/ 15 w 139"/>
                  <a:gd name="T35" fmla="*/ 68 h 73"/>
                  <a:gd name="T36" fmla="*/ 20 w 139"/>
                  <a:gd name="T37" fmla="*/ 70 h 73"/>
                  <a:gd name="T38" fmla="*/ 27 w 139"/>
                  <a:gd name="T39" fmla="*/ 72 h 73"/>
                  <a:gd name="T40" fmla="*/ 34 w 139"/>
                  <a:gd name="T41" fmla="*/ 73 h 73"/>
                  <a:gd name="T42" fmla="*/ 105 w 139"/>
                  <a:gd name="T43" fmla="*/ 73 h 73"/>
                  <a:gd name="T44" fmla="*/ 105 w 139"/>
                  <a:gd name="T45" fmla="*/ 73 h 73"/>
                  <a:gd name="T46" fmla="*/ 112 w 139"/>
                  <a:gd name="T47" fmla="*/ 72 h 73"/>
                  <a:gd name="T48" fmla="*/ 119 w 139"/>
                  <a:gd name="T49" fmla="*/ 70 h 73"/>
                  <a:gd name="T50" fmla="*/ 124 w 139"/>
                  <a:gd name="T51" fmla="*/ 68 h 73"/>
                  <a:gd name="T52" fmla="*/ 129 w 139"/>
                  <a:gd name="T53" fmla="*/ 64 h 73"/>
                  <a:gd name="T54" fmla="*/ 133 w 139"/>
                  <a:gd name="T55" fmla="*/ 58 h 73"/>
                  <a:gd name="T56" fmla="*/ 136 w 139"/>
                  <a:gd name="T57" fmla="*/ 53 h 73"/>
                  <a:gd name="T58" fmla="*/ 139 w 139"/>
                  <a:gd name="T59" fmla="*/ 46 h 73"/>
                  <a:gd name="T60" fmla="*/ 139 w 139"/>
                  <a:gd name="T61" fmla="*/ 39 h 73"/>
                  <a:gd name="T62" fmla="*/ 139 w 139"/>
                  <a:gd name="T63" fmla="*/ 35 h 73"/>
                  <a:gd name="T64" fmla="*/ 139 w 139"/>
                  <a:gd name="T65" fmla="*/ 35 h 73"/>
                  <a:gd name="T66" fmla="*/ 139 w 139"/>
                  <a:gd name="T67" fmla="*/ 29 h 73"/>
                  <a:gd name="T68" fmla="*/ 136 w 139"/>
                  <a:gd name="T69" fmla="*/ 22 h 73"/>
                  <a:gd name="T70" fmla="*/ 133 w 139"/>
                  <a:gd name="T71" fmla="*/ 15 h 73"/>
                  <a:gd name="T72" fmla="*/ 129 w 139"/>
                  <a:gd name="T73" fmla="*/ 11 h 73"/>
                  <a:gd name="T74" fmla="*/ 124 w 139"/>
                  <a:gd name="T75" fmla="*/ 7 h 73"/>
                  <a:gd name="T76" fmla="*/ 119 w 139"/>
                  <a:gd name="T77" fmla="*/ 3 h 73"/>
                  <a:gd name="T78" fmla="*/ 112 w 139"/>
                  <a:gd name="T79" fmla="*/ 2 h 73"/>
                  <a:gd name="T80" fmla="*/ 105 w 139"/>
                  <a:gd name="T8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39" h="73">
                    <a:moveTo>
                      <a:pt x="105" y="0"/>
                    </a:moveTo>
                    <a:lnTo>
                      <a:pt x="34" y="0"/>
                    </a:lnTo>
                    <a:lnTo>
                      <a:pt x="34" y="0"/>
                    </a:lnTo>
                    <a:lnTo>
                      <a:pt x="27" y="2"/>
                    </a:lnTo>
                    <a:lnTo>
                      <a:pt x="20" y="3"/>
                    </a:lnTo>
                    <a:lnTo>
                      <a:pt x="15" y="7"/>
                    </a:lnTo>
                    <a:lnTo>
                      <a:pt x="9" y="11"/>
                    </a:lnTo>
                    <a:lnTo>
                      <a:pt x="5" y="15"/>
                    </a:lnTo>
                    <a:lnTo>
                      <a:pt x="2" y="22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46"/>
                    </a:lnTo>
                    <a:lnTo>
                      <a:pt x="2" y="53"/>
                    </a:lnTo>
                    <a:lnTo>
                      <a:pt x="5" y="58"/>
                    </a:lnTo>
                    <a:lnTo>
                      <a:pt x="9" y="64"/>
                    </a:lnTo>
                    <a:lnTo>
                      <a:pt x="15" y="68"/>
                    </a:lnTo>
                    <a:lnTo>
                      <a:pt x="20" y="70"/>
                    </a:lnTo>
                    <a:lnTo>
                      <a:pt x="27" y="72"/>
                    </a:lnTo>
                    <a:lnTo>
                      <a:pt x="34" y="73"/>
                    </a:lnTo>
                    <a:lnTo>
                      <a:pt x="105" y="73"/>
                    </a:lnTo>
                    <a:lnTo>
                      <a:pt x="105" y="73"/>
                    </a:lnTo>
                    <a:lnTo>
                      <a:pt x="112" y="72"/>
                    </a:lnTo>
                    <a:lnTo>
                      <a:pt x="119" y="70"/>
                    </a:lnTo>
                    <a:lnTo>
                      <a:pt x="124" y="68"/>
                    </a:lnTo>
                    <a:lnTo>
                      <a:pt x="129" y="64"/>
                    </a:lnTo>
                    <a:lnTo>
                      <a:pt x="133" y="58"/>
                    </a:lnTo>
                    <a:lnTo>
                      <a:pt x="136" y="53"/>
                    </a:lnTo>
                    <a:lnTo>
                      <a:pt x="139" y="46"/>
                    </a:lnTo>
                    <a:lnTo>
                      <a:pt x="139" y="39"/>
                    </a:lnTo>
                    <a:lnTo>
                      <a:pt x="139" y="35"/>
                    </a:lnTo>
                    <a:lnTo>
                      <a:pt x="139" y="35"/>
                    </a:lnTo>
                    <a:lnTo>
                      <a:pt x="139" y="29"/>
                    </a:lnTo>
                    <a:lnTo>
                      <a:pt x="136" y="22"/>
                    </a:lnTo>
                    <a:lnTo>
                      <a:pt x="133" y="15"/>
                    </a:lnTo>
                    <a:lnTo>
                      <a:pt x="129" y="11"/>
                    </a:lnTo>
                    <a:lnTo>
                      <a:pt x="124" y="7"/>
                    </a:lnTo>
                    <a:lnTo>
                      <a:pt x="119" y="3"/>
                    </a:lnTo>
                    <a:lnTo>
                      <a:pt x="112" y="2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E5E8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6" name="Freeform 17"/>
              <p:cNvSpPr/>
              <p:nvPr/>
            </p:nvSpPr>
            <p:spPr bwMode="auto">
              <a:xfrm>
                <a:off x="2048" y="3510"/>
                <a:ext cx="139" cy="73"/>
              </a:xfrm>
              <a:custGeom>
                <a:avLst/>
                <a:gdLst>
                  <a:gd name="T0" fmla="*/ 105 w 139"/>
                  <a:gd name="T1" fmla="*/ 0 h 73"/>
                  <a:gd name="T2" fmla="*/ 34 w 139"/>
                  <a:gd name="T3" fmla="*/ 0 h 73"/>
                  <a:gd name="T4" fmla="*/ 34 w 139"/>
                  <a:gd name="T5" fmla="*/ 0 h 73"/>
                  <a:gd name="T6" fmla="*/ 27 w 139"/>
                  <a:gd name="T7" fmla="*/ 2 h 73"/>
                  <a:gd name="T8" fmla="*/ 20 w 139"/>
                  <a:gd name="T9" fmla="*/ 3 h 73"/>
                  <a:gd name="T10" fmla="*/ 15 w 139"/>
                  <a:gd name="T11" fmla="*/ 7 h 73"/>
                  <a:gd name="T12" fmla="*/ 9 w 139"/>
                  <a:gd name="T13" fmla="*/ 11 h 73"/>
                  <a:gd name="T14" fmla="*/ 5 w 139"/>
                  <a:gd name="T15" fmla="*/ 15 h 73"/>
                  <a:gd name="T16" fmla="*/ 2 w 139"/>
                  <a:gd name="T17" fmla="*/ 22 h 73"/>
                  <a:gd name="T18" fmla="*/ 0 w 139"/>
                  <a:gd name="T19" fmla="*/ 29 h 73"/>
                  <a:gd name="T20" fmla="*/ 0 w 139"/>
                  <a:gd name="T21" fmla="*/ 35 h 73"/>
                  <a:gd name="T22" fmla="*/ 0 w 139"/>
                  <a:gd name="T23" fmla="*/ 39 h 73"/>
                  <a:gd name="T24" fmla="*/ 0 w 139"/>
                  <a:gd name="T25" fmla="*/ 39 h 73"/>
                  <a:gd name="T26" fmla="*/ 0 w 139"/>
                  <a:gd name="T27" fmla="*/ 46 h 73"/>
                  <a:gd name="T28" fmla="*/ 2 w 139"/>
                  <a:gd name="T29" fmla="*/ 53 h 73"/>
                  <a:gd name="T30" fmla="*/ 5 w 139"/>
                  <a:gd name="T31" fmla="*/ 58 h 73"/>
                  <a:gd name="T32" fmla="*/ 9 w 139"/>
                  <a:gd name="T33" fmla="*/ 64 h 73"/>
                  <a:gd name="T34" fmla="*/ 15 w 139"/>
                  <a:gd name="T35" fmla="*/ 68 h 73"/>
                  <a:gd name="T36" fmla="*/ 20 w 139"/>
                  <a:gd name="T37" fmla="*/ 70 h 73"/>
                  <a:gd name="T38" fmla="*/ 27 w 139"/>
                  <a:gd name="T39" fmla="*/ 72 h 73"/>
                  <a:gd name="T40" fmla="*/ 34 w 139"/>
                  <a:gd name="T41" fmla="*/ 73 h 73"/>
                  <a:gd name="T42" fmla="*/ 105 w 139"/>
                  <a:gd name="T43" fmla="*/ 73 h 73"/>
                  <a:gd name="T44" fmla="*/ 105 w 139"/>
                  <a:gd name="T45" fmla="*/ 73 h 73"/>
                  <a:gd name="T46" fmla="*/ 112 w 139"/>
                  <a:gd name="T47" fmla="*/ 72 h 73"/>
                  <a:gd name="T48" fmla="*/ 119 w 139"/>
                  <a:gd name="T49" fmla="*/ 70 h 73"/>
                  <a:gd name="T50" fmla="*/ 124 w 139"/>
                  <a:gd name="T51" fmla="*/ 68 h 73"/>
                  <a:gd name="T52" fmla="*/ 129 w 139"/>
                  <a:gd name="T53" fmla="*/ 64 h 73"/>
                  <a:gd name="T54" fmla="*/ 133 w 139"/>
                  <a:gd name="T55" fmla="*/ 58 h 73"/>
                  <a:gd name="T56" fmla="*/ 136 w 139"/>
                  <a:gd name="T57" fmla="*/ 53 h 73"/>
                  <a:gd name="T58" fmla="*/ 139 w 139"/>
                  <a:gd name="T59" fmla="*/ 46 h 73"/>
                  <a:gd name="T60" fmla="*/ 139 w 139"/>
                  <a:gd name="T61" fmla="*/ 39 h 73"/>
                  <a:gd name="T62" fmla="*/ 139 w 139"/>
                  <a:gd name="T63" fmla="*/ 35 h 73"/>
                  <a:gd name="T64" fmla="*/ 139 w 139"/>
                  <a:gd name="T65" fmla="*/ 35 h 73"/>
                  <a:gd name="T66" fmla="*/ 139 w 139"/>
                  <a:gd name="T67" fmla="*/ 29 h 73"/>
                  <a:gd name="T68" fmla="*/ 136 w 139"/>
                  <a:gd name="T69" fmla="*/ 22 h 73"/>
                  <a:gd name="T70" fmla="*/ 133 w 139"/>
                  <a:gd name="T71" fmla="*/ 15 h 73"/>
                  <a:gd name="T72" fmla="*/ 129 w 139"/>
                  <a:gd name="T73" fmla="*/ 11 h 73"/>
                  <a:gd name="T74" fmla="*/ 124 w 139"/>
                  <a:gd name="T75" fmla="*/ 7 h 73"/>
                  <a:gd name="T76" fmla="*/ 119 w 139"/>
                  <a:gd name="T77" fmla="*/ 3 h 73"/>
                  <a:gd name="T78" fmla="*/ 112 w 139"/>
                  <a:gd name="T79" fmla="*/ 2 h 73"/>
                  <a:gd name="T80" fmla="*/ 105 w 139"/>
                  <a:gd name="T8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39" h="73">
                    <a:moveTo>
                      <a:pt x="105" y="0"/>
                    </a:moveTo>
                    <a:lnTo>
                      <a:pt x="34" y="0"/>
                    </a:lnTo>
                    <a:lnTo>
                      <a:pt x="34" y="0"/>
                    </a:lnTo>
                    <a:lnTo>
                      <a:pt x="27" y="2"/>
                    </a:lnTo>
                    <a:lnTo>
                      <a:pt x="20" y="3"/>
                    </a:lnTo>
                    <a:lnTo>
                      <a:pt x="15" y="7"/>
                    </a:lnTo>
                    <a:lnTo>
                      <a:pt x="9" y="11"/>
                    </a:lnTo>
                    <a:lnTo>
                      <a:pt x="5" y="15"/>
                    </a:lnTo>
                    <a:lnTo>
                      <a:pt x="2" y="22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46"/>
                    </a:lnTo>
                    <a:lnTo>
                      <a:pt x="2" y="53"/>
                    </a:lnTo>
                    <a:lnTo>
                      <a:pt x="5" y="58"/>
                    </a:lnTo>
                    <a:lnTo>
                      <a:pt x="9" y="64"/>
                    </a:lnTo>
                    <a:lnTo>
                      <a:pt x="15" y="68"/>
                    </a:lnTo>
                    <a:lnTo>
                      <a:pt x="20" y="70"/>
                    </a:lnTo>
                    <a:lnTo>
                      <a:pt x="27" y="72"/>
                    </a:lnTo>
                    <a:lnTo>
                      <a:pt x="34" y="73"/>
                    </a:lnTo>
                    <a:lnTo>
                      <a:pt x="105" y="73"/>
                    </a:lnTo>
                    <a:lnTo>
                      <a:pt x="105" y="73"/>
                    </a:lnTo>
                    <a:lnTo>
                      <a:pt x="112" y="72"/>
                    </a:lnTo>
                    <a:lnTo>
                      <a:pt x="119" y="70"/>
                    </a:lnTo>
                    <a:lnTo>
                      <a:pt x="124" y="68"/>
                    </a:lnTo>
                    <a:lnTo>
                      <a:pt x="129" y="64"/>
                    </a:lnTo>
                    <a:lnTo>
                      <a:pt x="133" y="58"/>
                    </a:lnTo>
                    <a:lnTo>
                      <a:pt x="136" y="53"/>
                    </a:lnTo>
                    <a:lnTo>
                      <a:pt x="139" y="46"/>
                    </a:lnTo>
                    <a:lnTo>
                      <a:pt x="139" y="39"/>
                    </a:lnTo>
                    <a:lnTo>
                      <a:pt x="139" y="35"/>
                    </a:lnTo>
                    <a:lnTo>
                      <a:pt x="139" y="35"/>
                    </a:lnTo>
                    <a:lnTo>
                      <a:pt x="139" y="29"/>
                    </a:lnTo>
                    <a:lnTo>
                      <a:pt x="136" y="22"/>
                    </a:lnTo>
                    <a:lnTo>
                      <a:pt x="133" y="15"/>
                    </a:lnTo>
                    <a:lnTo>
                      <a:pt x="129" y="11"/>
                    </a:lnTo>
                    <a:lnTo>
                      <a:pt x="124" y="7"/>
                    </a:lnTo>
                    <a:lnTo>
                      <a:pt x="119" y="3"/>
                    </a:lnTo>
                    <a:lnTo>
                      <a:pt x="112" y="2"/>
                    </a:lnTo>
                    <a:lnTo>
                      <a:pt x="105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7" name="Freeform 18"/>
              <p:cNvSpPr/>
              <p:nvPr/>
            </p:nvSpPr>
            <p:spPr bwMode="auto">
              <a:xfrm>
                <a:off x="1653" y="3297"/>
                <a:ext cx="785" cy="119"/>
              </a:xfrm>
              <a:custGeom>
                <a:avLst/>
                <a:gdLst>
                  <a:gd name="T0" fmla="*/ 726 w 785"/>
                  <a:gd name="T1" fmla="*/ 0 h 119"/>
                  <a:gd name="T2" fmla="*/ 638 w 785"/>
                  <a:gd name="T3" fmla="*/ 0 h 119"/>
                  <a:gd name="T4" fmla="*/ 60 w 785"/>
                  <a:gd name="T5" fmla="*/ 0 h 119"/>
                  <a:gd name="T6" fmla="*/ 60 w 785"/>
                  <a:gd name="T7" fmla="*/ 0 h 119"/>
                  <a:gd name="T8" fmla="*/ 48 w 785"/>
                  <a:gd name="T9" fmla="*/ 1 h 119"/>
                  <a:gd name="T10" fmla="*/ 36 w 785"/>
                  <a:gd name="T11" fmla="*/ 4 h 119"/>
                  <a:gd name="T12" fmla="*/ 26 w 785"/>
                  <a:gd name="T13" fmla="*/ 9 h 119"/>
                  <a:gd name="T14" fmla="*/ 18 w 785"/>
                  <a:gd name="T15" fmla="*/ 17 h 119"/>
                  <a:gd name="T16" fmla="*/ 10 w 785"/>
                  <a:gd name="T17" fmla="*/ 26 h 119"/>
                  <a:gd name="T18" fmla="*/ 5 w 785"/>
                  <a:gd name="T19" fmla="*/ 36 h 119"/>
                  <a:gd name="T20" fmla="*/ 2 w 785"/>
                  <a:gd name="T21" fmla="*/ 47 h 119"/>
                  <a:gd name="T22" fmla="*/ 0 w 785"/>
                  <a:gd name="T23" fmla="*/ 59 h 119"/>
                  <a:gd name="T24" fmla="*/ 0 w 785"/>
                  <a:gd name="T25" fmla="*/ 59 h 119"/>
                  <a:gd name="T26" fmla="*/ 2 w 785"/>
                  <a:gd name="T27" fmla="*/ 71 h 119"/>
                  <a:gd name="T28" fmla="*/ 5 w 785"/>
                  <a:gd name="T29" fmla="*/ 82 h 119"/>
                  <a:gd name="T30" fmla="*/ 10 w 785"/>
                  <a:gd name="T31" fmla="*/ 92 h 119"/>
                  <a:gd name="T32" fmla="*/ 18 w 785"/>
                  <a:gd name="T33" fmla="*/ 101 h 119"/>
                  <a:gd name="T34" fmla="*/ 26 w 785"/>
                  <a:gd name="T35" fmla="*/ 108 h 119"/>
                  <a:gd name="T36" fmla="*/ 36 w 785"/>
                  <a:gd name="T37" fmla="*/ 113 h 119"/>
                  <a:gd name="T38" fmla="*/ 48 w 785"/>
                  <a:gd name="T39" fmla="*/ 117 h 119"/>
                  <a:gd name="T40" fmla="*/ 60 w 785"/>
                  <a:gd name="T41" fmla="*/ 119 h 119"/>
                  <a:gd name="T42" fmla="*/ 493 w 785"/>
                  <a:gd name="T43" fmla="*/ 119 h 119"/>
                  <a:gd name="T44" fmla="*/ 726 w 785"/>
                  <a:gd name="T45" fmla="*/ 119 h 119"/>
                  <a:gd name="T46" fmla="*/ 726 w 785"/>
                  <a:gd name="T47" fmla="*/ 119 h 119"/>
                  <a:gd name="T48" fmla="*/ 738 w 785"/>
                  <a:gd name="T49" fmla="*/ 117 h 119"/>
                  <a:gd name="T50" fmla="*/ 750 w 785"/>
                  <a:gd name="T51" fmla="*/ 113 h 119"/>
                  <a:gd name="T52" fmla="*/ 759 w 785"/>
                  <a:gd name="T53" fmla="*/ 108 h 119"/>
                  <a:gd name="T54" fmla="*/ 769 w 785"/>
                  <a:gd name="T55" fmla="*/ 101 h 119"/>
                  <a:gd name="T56" fmla="*/ 776 w 785"/>
                  <a:gd name="T57" fmla="*/ 92 h 119"/>
                  <a:gd name="T58" fmla="*/ 781 w 785"/>
                  <a:gd name="T59" fmla="*/ 82 h 119"/>
                  <a:gd name="T60" fmla="*/ 785 w 785"/>
                  <a:gd name="T61" fmla="*/ 71 h 119"/>
                  <a:gd name="T62" fmla="*/ 785 w 785"/>
                  <a:gd name="T63" fmla="*/ 59 h 119"/>
                  <a:gd name="T64" fmla="*/ 785 w 785"/>
                  <a:gd name="T65" fmla="*/ 59 h 119"/>
                  <a:gd name="T66" fmla="*/ 785 w 785"/>
                  <a:gd name="T67" fmla="*/ 47 h 119"/>
                  <a:gd name="T68" fmla="*/ 781 w 785"/>
                  <a:gd name="T69" fmla="*/ 36 h 119"/>
                  <a:gd name="T70" fmla="*/ 776 w 785"/>
                  <a:gd name="T71" fmla="*/ 26 h 119"/>
                  <a:gd name="T72" fmla="*/ 769 w 785"/>
                  <a:gd name="T73" fmla="*/ 17 h 119"/>
                  <a:gd name="T74" fmla="*/ 759 w 785"/>
                  <a:gd name="T75" fmla="*/ 9 h 119"/>
                  <a:gd name="T76" fmla="*/ 750 w 785"/>
                  <a:gd name="T77" fmla="*/ 4 h 119"/>
                  <a:gd name="T78" fmla="*/ 738 w 785"/>
                  <a:gd name="T79" fmla="*/ 1 h 119"/>
                  <a:gd name="T80" fmla="*/ 726 w 785"/>
                  <a:gd name="T8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5" h="119">
                    <a:moveTo>
                      <a:pt x="726" y="0"/>
                    </a:moveTo>
                    <a:lnTo>
                      <a:pt x="638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48" y="1"/>
                    </a:lnTo>
                    <a:lnTo>
                      <a:pt x="36" y="4"/>
                    </a:lnTo>
                    <a:lnTo>
                      <a:pt x="26" y="9"/>
                    </a:lnTo>
                    <a:lnTo>
                      <a:pt x="18" y="17"/>
                    </a:lnTo>
                    <a:lnTo>
                      <a:pt x="10" y="26"/>
                    </a:lnTo>
                    <a:lnTo>
                      <a:pt x="5" y="36"/>
                    </a:lnTo>
                    <a:lnTo>
                      <a:pt x="2" y="47"/>
                    </a:lnTo>
                    <a:lnTo>
                      <a:pt x="0" y="59"/>
                    </a:lnTo>
                    <a:lnTo>
                      <a:pt x="0" y="59"/>
                    </a:lnTo>
                    <a:lnTo>
                      <a:pt x="2" y="71"/>
                    </a:lnTo>
                    <a:lnTo>
                      <a:pt x="5" y="82"/>
                    </a:lnTo>
                    <a:lnTo>
                      <a:pt x="10" y="92"/>
                    </a:lnTo>
                    <a:lnTo>
                      <a:pt x="18" y="101"/>
                    </a:lnTo>
                    <a:lnTo>
                      <a:pt x="26" y="108"/>
                    </a:lnTo>
                    <a:lnTo>
                      <a:pt x="36" y="113"/>
                    </a:lnTo>
                    <a:lnTo>
                      <a:pt x="48" y="117"/>
                    </a:lnTo>
                    <a:lnTo>
                      <a:pt x="60" y="119"/>
                    </a:lnTo>
                    <a:lnTo>
                      <a:pt x="493" y="119"/>
                    </a:lnTo>
                    <a:lnTo>
                      <a:pt x="726" y="119"/>
                    </a:lnTo>
                    <a:lnTo>
                      <a:pt x="726" y="119"/>
                    </a:lnTo>
                    <a:lnTo>
                      <a:pt x="738" y="117"/>
                    </a:lnTo>
                    <a:lnTo>
                      <a:pt x="750" y="113"/>
                    </a:lnTo>
                    <a:lnTo>
                      <a:pt x="759" y="108"/>
                    </a:lnTo>
                    <a:lnTo>
                      <a:pt x="769" y="101"/>
                    </a:lnTo>
                    <a:lnTo>
                      <a:pt x="776" y="92"/>
                    </a:lnTo>
                    <a:lnTo>
                      <a:pt x="781" y="82"/>
                    </a:lnTo>
                    <a:lnTo>
                      <a:pt x="785" y="71"/>
                    </a:lnTo>
                    <a:lnTo>
                      <a:pt x="785" y="59"/>
                    </a:lnTo>
                    <a:lnTo>
                      <a:pt x="785" y="59"/>
                    </a:lnTo>
                    <a:lnTo>
                      <a:pt x="785" y="47"/>
                    </a:lnTo>
                    <a:lnTo>
                      <a:pt x="781" y="36"/>
                    </a:lnTo>
                    <a:lnTo>
                      <a:pt x="776" y="26"/>
                    </a:lnTo>
                    <a:lnTo>
                      <a:pt x="769" y="17"/>
                    </a:lnTo>
                    <a:lnTo>
                      <a:pt x="759" y="9"/>
                    </a:lnTo>
                    <a:lnTo>
                      <a:pt x="750" y="4"/>
                    </a:lnTo>
                    <a:lnTo>
                      <a:pt x="738" y="1"/>
                    </a:lnTo>
                    <a:lnTo>
                      <a:pt x="726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8" name="Freeform 19"/>
              <p:cNvSpPr/>
              <p:nvPr/>
            </p:nvSpPr>
            <p:spPr bwMode="auto">
              <a:xfrm>
                <a:off x="1653" y="3297"/>
                <a:ext cx="785" cy="119"/>
              </a:xfrm>
              <a:custGeom>
                <a:avLst/>
                <a:gdLst>
                  <a:gd name="T0" fmla="*/ 726 w 785"/>
                  <a:gd name="T1" fmla="*/ 0 h 119"/>
                  <a:gd name="T2" fmla="*/ 638 w 785"/>
                  <a:gd name="T3" fmla="*/ 0 h 119"/>
                  <a:gd name="T4" fmla="*/ 60 w 785"/>
                  <a:gd name="T5" fmla="*/ 0 h 119"/>
                  <a:gd name="T6" fmla="*/ 60 w 785"/>
                  <a:gd name="T7" fmla="*/ 0 h 119"/>
                  <a:gd name="T8" fmla="*/ 48 w 785"/>
                  <a:gd name="T9" fmla="*/ 1 h 119"/>
                  <a:gd name="T10" fmla="*/ 36 w 785"/>
                  <a:gd name="T11" fmla="*/ 4 h 119"/>
                  <a:gd name="T12" fmla="*/ 26 w 785"/>
                  <a:gd name="T13" fmla="*/ 9 h 119"/>
                  <a:gd name="T14" fmla="*/ 18 w 785"/>
                  <a:gd name="T15" fmla="*/ 17 h 119"/>
                  <a:gd name="T16" fmla="*/ 10 w 785"/>
                  <a:gd name="T17" fmla="*/ 26 h 119"/>
                  <a:gd name="T18" fmla="*/ 5 w 785"/>
                  <a:gd name="T19" fmla="*/ 36 h 119"/>
                  <a:gd name="T20" fmla="*/ 2 w 785"/>
                  <a:gd name="T21" fmla="*/ 47 h 119"/>
                  <a:gd name="T22" fmla="*/ 0 w 785"/>
                  <a:gd name="T23" fmla="*/ 59 h 119"/>
                  <a:gd name="T24" fmla="*/ 0 w 785"/>
                  <a:gd name="T25" fmla="*/ 59 h 119"/>
                  <a:gd name="T26" fmla="*/ 2 w 785"/>
                  <a:gd name="T27" fmla="*/ 71 h 119"/>
                  <a:gd name="T28" fmla="*/ 5 w 785"/>
                  <a:gd name="T29" fmla="*/ 82 h 119"/>
                  <a:gd name="T30" fmla="*/ 10 w 785"/>
                  <a:gd name="T31" fmla="*/ 92 h 119"/>
                  <a:gd name="T32" fmla="*/ 18 w 785"/>
                  <a:gd name="T33" fmla="*/ 101 h 119"/>
                  <a:gd name="T34" fmla="*/ 26 w 785"/>
                  <a:gd name="T35" fmla="*/ 108 h 119"/>
                  <a:gd name="T36" fmla="*/ 36 w 785"/>
                  <a:gd name="T37" fmla="*/ 113 h 119"/>
                  <a:gd name="T38" fmla="*/ 48 w 785"/>
                  <a:gd name="T39" fmla="*/ 117 h 119"/>
                  <a:gd name="T40" fmla="*/ 60 w 785"/>
                  <a:gd name="T41" fmla="*/ 119 h 119"/>
                  <a:gd name="T42" fmla="*/ 493 w 785"/>
                  <a:gd name="T43" fmla="*/ 119 h 119"/>
                  <a:gd name="T44" fmla="*/ 726 w 785"/>
                  <a:gd name="T45" fmla="*/ 119 h 119"/>
                  <a:gd name="T46" fmla="*/ 726 w 785"/>
                  <a:gd name="T47" fmla="*/ 119 h 119"/>
                  <a:gd name="T48" fmla="*/ 738 w 785"/>
                  <a:gd name="T49" fmla="*/ 117 h 119"/>
                  <a:gd name="T50" fmla="*/ 750 w 785"/>
                  <a:gd name="T51" fmla="*/ 113 h 119"/>
                  <a:gd name="T52" fmla="*/ 759 w 785"/>
                  <a:gd name="T53" fmla="*/ 108 h 119"/>
                  <a:gd name="T54" fmla="*/ 769 w 785"/>
                  <a:gd name="T55" fmla="*/ 101 h 119"/>
                  <a:gd name="T56" fmla="*/ 776 w 785"/>
                  <a:gd name="T57" fmla="*/ 92 h 119"/>
                  <a:gd name="T58" fmla="*/ 781 w 785"/>
                  <a:gd name="T59" fmla="*/ 82 h 119"/>
                  <a:gd name="T60" fmla="*/ 785 w 785"/>
                  <a:gd name="T61" fmla="*/ 71 h 119"/>
                  <a:gd name="T62" fmla="*/ 785 w 785"/>
                  <a:gd name="T63" fmla="*/ 59 h 119"/>
                  <a:gd name="T64" fmla="*/ 785 w 785"/>
                  <a:gd name="T65" fmla="*/ 59 h 119"/>
                  <a:gd name="T66" fmla="*/ 785 w 785"/>
                  <a:gd name="T67" fmla="*/ 47 h 119"/>
                  <a:gd name="T68" fmla="*/ 781 w 785"/>
                  <a:gd name="T69" fmla="*/ 36 h 119"/>
                  <a:gd name="T70" fmla="*/ 776 w 785"/>
                  <a:gd name="T71" fmla="*/ 26 h 119"/>
                  <a:gd name="T72" fmla="*/ 769 w 785"/>
                  <a:gd name="T73" fmla="*/ 17 h 119"/>
                  <a:gd name="T74" fmla="*/ 759 w 785"/>
                  <a:gd name="T75" fmla="*/ 9 h 119"/>
                  <a:gd name="T76" fmla="*/ 750 w 785"/>
                  <a:gd name="T77" fmla="*/ 4 h 119"/>
                  <a:gd name="T78" fmla="*/ 738 w 785"/>
                  <a:gd name="T79" fmla="*/ 1 h 119"/>
                  <a:gd name="T80" fmla="*/ 726 w 785"/>
                  <a:gd name="T8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5" h="119">
                    <a:moveTo>
                      <a:pt x="726" y="0"/>
                    </a:moveTo>
                    <a:lnTo>
                      <a:pt x="638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48" y="1"/>
                    </a:lnTo>
                    <a:lnTo>
                      <a:pt x="36" y="4"/>
                    </a:lnTo>
                    <a:lnTo>
                      <a:pt x="26" y="9"/>
                    </a:lnTo>
                    <a:lnTo>
                      <a:pt x="18" y="17"/>
                    </a:lnTo>
                    <a:lnTo>
                      <a:pt x="10" y="26"/>
                    </a:lnTo>
                    <a:lnTo>
                      <a:pt x="5" y="36"/>
                    </a:lnTo>
                    <a:lnTo>
                      <a:pt x="2" y="47"/>
                    </a:lnTo>
                    <a:lnTo>
                      <a:pt x="0" y="59"/>
                    </a:lnTo>
                    <a:lnTo>
                      <a:pt x="0" y="59"/>
                    </a:lnTo>
                    <a:lnTo>
                      <a:pt x="2" y="71"/>
                    </a:lnTo>
                    <a:lnTo>
                      <a:pt x="5" y="82"/>
                    </a:lnTo>
                    <a:lnTo>
                      <a:pt x="10" y="92"/>
                    </a:lnTo>
                    <a:lnTo>
                      <a:pt x="18" y="101"/>
                    </a:lnTo>
                    <a:lnTo>
                      <a:pt x="26" y="108"/>
                    </a:lnTo>
                    <a:lnTo>
                      <a:pt x="36" y="113"/>
                    </a:lnTo>
                    <a:lnTo>
                      <a:pt x="48" y="117"/>
                    </a:lnTo>
                    <a:lnTo>
                      <a:pt x="60" y="119"/>
                    </a:lnTo>
                    <a:lnTo>
                      <a:pt x="493" y="119"/>
                    </a:lnTo>
                    <a:lnTo>
                      <a:pt x="726" y="119"/>
                    </a:lnTo>
                    <a:lnTo>
                      <a:pt x="726" y="119"/>
                    </a:lnTo>
                    <a:lnTo>
                      <a:pt x="738" y="117"/>
                    </a:lnTo>
                    <a:lnTo>
                      <a:pt x="750" y="113"/>
                    </a:lnTo>
                    <a:lnTo>
                      <a:pt x="759" y="108"/>
                    </a:lnTo>
                    <a:lnTo>
                      <a:pt x="769" y="101"/>
                    </a:lnTo>
                    <a:lnTo>
                      <a:pt x="776" y="92"/>
                    </a:lnTo>
                    <a:lnTo>
                      <a:pt x="781" y="82"/>
                    </a:lnTo>
                    <a:lnTo>
                      <a:pt x="785" y="71"/>
                    </a:lnTo>
                    <a:lnTo>
                      <a:pt x="785" y="59"/>
                    </a:lnTo>
                    <a:lnTo>
                      <a:pt x="785" y="59"/>
                    </a:lnTo>
                    <a:lnTo>
                      <a:pt x="785" y="47"/>
                    </a:lnTo>
                    <a:lnTo>
                      <a:pt x="781" y="36"/>
                    </a:lnTo>
                    <a:lnTo>
                      <a:pt x="776" y="26"/>
                    </a:lnTo>
                    <a:lnTo>
                      <a:pt x="769" y="17"/>
                    </a:lnTo>
                    <a:lnTo>
                      <a:pt x="759" y="9"/>
                    </a:lnTo>
                    <a:lnTo>
                      <a:pt x="750" y="4"/>
                    </a:lnTo>
                    <a:lnTo>
                      <a:pt x="738" y="1"/>
                    </a:lnTo>
                    <a:lnTo>
                      <a:pt x="72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9" name="Freeform 20"/>
              <p:cNvSpPr/>
              <p:nvPr/>
            </p:nvSpPr>
            <p:spPr bwMode="auto">
              <a:xfrm>
                <a:off x="1240" y="3329"/>
                <a:ext cx="208" cy="108"/>
              </a:xfrm>
              <a:custGeom>
                <a:avLst/>
                <a:gdLst>
                  <a:gd name="T0" fmla="*/ 208 w 208"/>
                  <a:gd name="T1" fmla="*/ 0 h 108"/>
                  <a:gd name="T2" fmla="*/ 0 w 208"/>
                  <a:gd name="T3" fmla="*/ 0 h 108"/>
                  <a:gd name="T4" fmla="*/ 0 w 208"/>
                  <a:gd name="T5" fmla="*/ 0 h 108"/>
                  <a:gd name="T6" fmla="*/ 10 w 208"/>
                  <a:gd name="T7" fmla="*/ 2 h 108"/>
                  <a:gd name="T8" fmla="*/ 10 w 208"/>
                  <a:gd name="T9" fmla="*/ 2 h 108"/>
                  <a:gd name="T10" fmla="*/ 19 w 208"/>
                  <a:gd name="T11" fmla="*/ 3 h 108"/>
                  <a:gd name="T12" fmla="*/ 27 w 208"/>
                  <a:gd name="T13" fmla="*/ 7 h 108"/>
                  <a:gd name="T14" fmla="*/ 35 w 208"/>
                  <a:gd name="T15" fmla="*/ 12 h 108"/>
                  <a:gd name="T16" fmla="*/ 42 w 208"/>
                  <a:gd name="T17" fmla="*/ 19 h 108"/>
                  <a:gd name="T18" fmla="*/ 48 w 208"/>
                  <a:gd name="T19" fmla="*/ 27 h 108"/>
                  <a:gd name="T20" fmla="*/ 52 w 208"/>
                  <a:gd name="T21" fmla="*/ 35 h 108"/>
                  <a:gd name="T22" fmla="*/ 54 w 208"/>
                  <a:gd name="T23" fmla="*/ 45 h 108"/>
                  <a:gd name="T24" fmla="*/ 56 w 208"/>
                  <a:gd name="T25" fmla="*/ 56 h 108"/>
                  <a:gd name="T26" fmla="*/ 56 w 208"/>
                  <a:gd name="T27" fmla="*/ 56 h 108"/>
                  <a:gd name="T28" fmla="*/ 54 w 208"/>
                  <a:gd name="T29" fmla="*/ 66 h 108"/>
                  <a:gd name="T30" fmla="*/ 52 w 208"/>
                  <a:gd name="T31" fmla="*/ 77 h 108"/>
                  <a:gd name="T32" fmla="*/ 46 w 208"/>
                  <a:gd name="T33" fmla="*/ 85 h 108"/>
                  <a:gd name="T34" fmla="*/ 39 w 208"/>
                  <a:gd name="T35" fmla="*/ 93 h 108"/>
                  <a:gd name="T36" fmla="*/ 39 w 208"/>
                  <a:gd name="T37" fmla="*/ 93 h 108"/>
                  <a:gd name="T38" fmla="*/ 31 w 208"/>
                  <a:gd name="T39" fmla="*/ 100 h 108"/>
                  <a:gd name="T40" fmla="*/ 22 w 208"/>
                  <a:gd name="T41" fmla="*/ 106 h 108"/>
                  <a:gd name="T42" fmla="*/ 11 w 208"/>
                  <a:gd name="T43" fmla="*/ 107 h 108"/>
                  <a:gd name="T44" fmla="*/ 0 w 208"/>
                  <a:gd name="T45" fmla="*/ 108 h 108"/>
                  <a:gd name="T46" fmla="*/ 173 w 208"/>
                  <a:gd name="T47" fmla="*/ 108 h 108"/>
                  <a:gd name="T48" fmla="*/ 208 w 208"/>
                  <a:gd name="T49" fmla="*/ 108 h 108"/>
                  <a:gd name="T50" fmla="*/ 208 w 208"/>
                  <a:gd name="T51" fmla="*/ 108 h 108"/>
                  <a:gd name="T52" fmla="*/ 197 w 208"/>
                  <a:gd name="T53" fmla="*/ 107 h 108"/>
                  <a:gd name="T54" fmla="*/ 187 w 208"/>
                  <a:gd name="T55" fmla="*/ 104 h 108"/>
                  <a:gd name="T56" fmla="*/ 177 w 208"/>
                  <a:gd name="T57" fmla="*/ 99 h 108"/>
                  <a:gd name="T58" fmla="*/ 169 w 208"/>
                  <a:gd name="T59" fmla="*/ 93 h 108"/>
                  <a:gd name="T60" fmla="*/ 162 w 208"/>
                  <a:gd name="T61" fmla="*/ 85 h 108"/>
                  <a:gd name="T62" fmla="*/ 157 w 208"/>
                  <a:gd name="T63" fmla="*/ 76 h 108"/>
                  <a:gd name="T64" fmla="*/ 153 w 208"/>
                  <a:gd name="T65" fmla="*/ 65 h 108"/>
                  <a:gd name="T66" fmla="*/ 153 w 208"/>
                  <a:gd name="T67" fmla="*/ 54 h 108"/>
                  <a:gd name="T68" fmla="*/ 153 w 208"/>
                  <a:gd name="T69" fmla="*/ 54 h 108"/>
                  <a:gd name="T70" fmla="*/ 153 w 208"/>
                  <a:gd name="T71" fmla="*/ 44 h 108"/>
                  <a:gd name="T72" fmla="*/ 157 w 208"/>
                  <a:gd name="T73" fmla="*/ 34 h 108"/>
                  <a:gd name="T74" fmla="*/ 162 w 208"/>
                  <a:gd name="T75" fmla="*/ 25 h 108"/>
                  <a:gd name="T76" fmla="*/ 169 w 208"/>
                  <a:gd name="T77" fmla="*/ 17 h 108"/>
                  <a:gd name="T78" fmla="*/ 169 w 208"/>
                  <a:gd name="T79" fmla="*/ 17 h 108"/>
                  <a:gd name="T80" fmla="*/ 174 w 208"/>
                  <a:gd name="T81" fmla="*/ 11 h 108"/>
                  <a:gd name="T82" fmla="*/ 183 w 208"/>
                  <a:gd name="T83" fmla="*/ 7 h 108"/>
                  <a:gd name="T84" fmla="*/ 191 w 208"/>
                  <a:gd name="T85" fmla="*/ 3 h 108"/>
                  <a:gd name="T86" fmla="*/ 199 w 208"/>
                  <a:gd name="T87" fmla="*/ 2 h 108"/>
                  <a:gd name="T88" fmla="*/ 199 w 208"/>
                  <a:gd name="T89" fmla="*/ 2 h 108"/>
                  <a:gd name="T90" fmla="*/ 208 w 208"/>
                  <a:gd name="T91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8" h="108">
                    <a:moveTo>
                      <a:pt x="20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9" y="3"/>
                    </a:lnTo>
                    <a:lnTo>
                      <a:pt x="27" y="7"/>
                    </a:lnTo>
                    <a:lnTo>
                      <a:pt x="35" y="12"/>
                    </a:lnTo>
                    <a:lnTo>
                      <a:pt x="42" y="19"/>
                    </a:lnTo>
                    <a:lnTo>
                      <a:pt x="48" y="27"/>
                    </a:lnTo>
                    <a:lnTo>
                      <a:pt x="52" y="35"/>
                    </a:lnTo>
                    <a:lnTo>
                      <a:pt x="54" y="45"/>
                    </a:lnTo>
                    <a:lnTo>
                      <a:pt x="56" y="56"/>
                    </a:lnTo>
                    <a:lnTo>
                      <a:pt x="56" y="56"/>
                    </a:lnTo>
                    <a:lnTo>
                      <a:pt x="54" y="66"/>
                    </a:lnTo>
                    <a:lnTo>
                      <a:pt x="52" y="77"/>
                    </a:lnTo>
                    <a:lnTo>
                      <a:pt x="46" y="85"/>
                    </a:lnTo>
                    <a:lnTo>
                      <a:pt x="39" y="93"/>
                    </a:lnTo>
                    <a:lnTo>
                      <a:pt x="39" y="93"/>
                    </a:lnTo>
                    <a:lnTo>
                      <a:pt x="31" y="100"/>
                    </a:lnTo>
                    <a:lnTo>
                      <a:pt x="22" y="106"/>
                    </a:lnTo>
                    <a:lnTo>
                      <a:pt x="11" y="107"/>
                    </a:lnTo>
                    <a:lnTo>
                      <a:pt x="0" y="108"/>
                    </a:lnTo>
                    <a:lnTo>
                      <a:pt x="173" y="108"/>
                    </a:lnTo>
                    <a:lnTo>
                      <a:pt x="208" y="108"/>
                    </a:lnTo>
                    <a:lnTo>
                      <a:pt x="208" y="108"/>
                    </a:lnTo>
                    <a:lnTo>
                      <a:pt x="197" y="107"/>
                    </a:lnTo>
                    <a:lnTo>
                      <a:pt x="187" y="104"/>
                    </a:lnTo>
                    <a:lnTo>
                      <a:pt x="177" y="99"/>
                    </a:lnTo>
                    <a:lnTo>
                      <a:pt x="169" y="93"/>
                    </a:lnTo>
                    <a:lnTo>
                      <a:pt x="162" y="85"/>
                    </a:lnTo>
                    <a:lnTo>
                      <a:pt x="157" y="76"/>
                    </a:lnTo>
                    <a:lnTo>
                      <a:pt x="153" y="65"/>
                    </a:lnTo>
                    <a:lnTo>
                      <a:pt x="153" y="54"/>
                    </a:lnTo>
                    <a:lnTo>
                      <a:pt x="153" y="54"/>
                    </a:lnTo>
                    <a:lnTo>
                      <a:pt x="153" y="44"/>
                    </a:lnTo>
                    <a:lnTo>
                      <a:pt x="157" y="34"/>
                    </a:lnTo>
                    <a:lnTo>
                      <a:pt x="162" y="25"/>
                    </a:lnTo>
                    <a:lnTo>
                      <a:pt x="169" y="17"/>
                    </a:lnTo>
                    <a:lnTo>
                      <a:pt x="169" y="17"/>
                    </a:lnTo>
                    <a:lnTo>
                      <a:pt x="174" y="11"/>
                    </a:lnTo>
                    <a:lnTo>
                      <a:pt x="183" y="7"/>
                    </a:lnTo>
                    <a:lnTo>
                      <a:pt x="191" y="3"/>
                    </a:lnTo>
                    <a:lnTo>
                      <a:pt x="199" y="2"/>
                    </a:lnTo>
                    <a:lnTo>
                      <a:pt x="199" y="2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0" name="Freeform 21"/>
              <p:cNvSpPr/>
              <p:nvPr/>
            </p:nvSpPr>
            <p:spPr bwMode="auto">
              <a:xfrm>
                <a:off x="1240" y="3329"/>
                <a:ext cx="208" cy="108"/>
              </a:xfrm>
              <a:custGeom>
                <a:avLst/>
                <a:gdLst>
                  <a:gd name="T0" fmla="*/ 208 w 208"/>
                  <a:gd name="T1" fmla="*/ 0 h 108"/>
                  <a:gd name="T2" fmla="*/ 0 w 208"/>
                  <a:gd name="T3" fmla="*/ 0 h 108"/>
                  <a:gd name="T4" fmla="*/ 0 w 208"/>
                  <a:gd name="T5" fmla="*/ 0 h 108"/>
                  <a:gd name="T6" fmla="*/ 10 w 208"/>
                  <a:gd name="T7" fmla="*/ 2 h 108"/>
                  <a:gd name="T8" fmla="*/ 10 w 208"/>
                  <a:gd name="T9" fmla="*/ 2 h 108"/>
                  <a:gd name="T10" fmla="*/ 19 w 208"/>
                  <a:gd name="T11" fmla="*/ 3 h 108"/>
                  <a:gd name="T12" fmla="*/ 27 w 208"/>
                  <a:gd name="T13" fmla="*/ 7 h 108"/>
                  <a:gd name="T14" fmla="*/ 35 w 208"/>
                  <a:gd name="T15" fmla="*/ 12 h 108"/>
                  <a:gd name="T16" fmla="*/ 42 w 208"/>
                  <a:gd name="T17" fmla="*/ 19 h 108"/>
                  <a:gd name="T18" fmla="*/ 48 w 208"/>
                  <a:gd name="T19" fmla="*/ 27 h 108"/>
                  <a:gd name="T20" fmla="*/ 52 w 208"/>
                  <a:gd name="T21" fmla="*/ 35 h 108"/>
                  <a:gd name="T22" fmla="*/ 54 w 208"/>
                  <a:gd name="T23" fmla="*/ 45 h 108"/>
                  <a:gd name="T24" fmla="*/ 56 w 208"/>
                  <a:gd name="T25" fmla="*/ 56 h 108"/>
                  <a:gd name="T26" fmla="*/ 56 w 208"/>
                  <a:gd name="T27" fmla="*/ 56 h 108"/>
                  <a:gd name="T28" fmla="*/ 54 w 208"/>
                  <a:gd name="T29" fmla="*/ 66 h 108"/>
                  <a:gd name="T30" fmla="*/ 52 w 208"/>
                  <a:gd name="T31" fmla="*/ 77 h 108"/>
                  <a:gd name="T32" fmla="*/ 46 w 208"/>
                  <a:gd name="T33" fmla="*/ 85 h 108"/>
                  <a:gd name="T34" fmla="*/ 39 w 208"/>
                  <a:gd name="T35" fmla="*/ 93 h 108"/>
                  <a:gd name="T36" fmla="*/ 39 w 208"/>
                  <a:gd name="T37" fmla="*/ 93 h 108"/>
                  <a:gd name="T38" fmla="*/ 31 w 208"/>
                  <a:gd name="T39" fmla="*/ 100 h 108"/>
                  <a:gd name="T40" fmla="*/ 22 w 208"/>
                  <a:gd name="T41" fmla="*/ 106 h 108"/>
                  <a:gd name="T42" fmla="*/ 11 w 208"/>
                  <a:gd name="T43" fmla="*/ 107 h 108"/>
                  <a:gd name="T44" fmla="*/ 0 w 208"/>
                  <a:gd name="T45" fmla="*/ 108 h 108"/>
                  <a:gd name="T46" fmla="*/ 173 w 208"/>
                  <a:gd name="T47" fmla="*/ 108 h 108"/>
                  <a:gd name="T48" fmla="*/ 208 w 208"/>
                  <a:gd name="T49" fmla="*/ 108 h 108"/>
                  <a:gd name="T50" fmla="*/ 208 w 208"/>
                  <a:gd name="T51" fmla="*/ 108 h 108"/>
                  <a:gd name="T52" fmla="*/ 197 w 208"/>
                  <a:gd name="T53" fmla="*/ 107 h 108"/>
                  <a:gd name="T54" fmla="*/ 187 w 208"/>
                  <a:gd name="T55" fmla="*/ 104 h 108"/>
                  <a:gd name="T56" fmla="*/ 177 w 208"/>
                  <a:gd name="T57" fmla="*/ 99 h 108"/>
                  <a:gd name="T58" fmla="*/ 169 w 208"/>
                  <a:gd name="T59" fmla="*/ 93 h 108"/>
                  <a:gd name="T60" fmla="*/ 162 w 208"/>
                  <a:gd name="T61" fmla="*/ 85 h 108"/>
                  <a:gd name="T62" fmla="*/ 157 w 208"/>
                  <a:gd name="T63" fmla="*/ 76 h 108"/>
                  <a:gd name="T64" fmla="*/ 153 w 208"/>
                  <a:gd name="T65" fmla="*/ 65 h 108"/>
                  <a:gd name="T66" fmla="*/ 153 w 208"/>
                  <a:gd name="T67" fmla="*/ 54 h 108"/>
                  <a:gd name="T68" fmla="*/ 153 w 208"/>
                  <a:gd name="T69" fmla="*/ 54 h 108"/>
                  <a:gd name="T70" fmla="*/ 153 w 208"/>
                  <a:gd name="T71" fmla="*/ 44 h 108"/>
                  <a:gd name="T72" fmla="*/ 157 w 208"/>
                  <a:gd name="T73" fmla="*/ 34 h 108"/>
                  <a:gd name="T74" fmla="*/ 162 w 208"/>
                  <a:gd name="T75" fmla="*/ 25 h 108"/>
                  <a:gd name="T76" fmla="*/ 169 w 208"/>
                  <a:gd name="T77" fmla="*/ 17 h 108"/>
                  <a:gd name="T78" fmla="*/ 169 w 208"/>
                  <a:gd name="T79" fmla="*/ 17 h 108"/>
                  <a:gd name="T80" fmla="*/ 174 w 208"/>
                  <a:gd name="T81" fmla="*/ 11 h 108"/>
                  <a:gd name="T82" fmla="*/ 183 w 208"/>
                  <a:gd name="T83" fmla="*/ 7 h 108"/>
                  <a:gd name="T84" fmla="*/ 191 w 208"/>
                  <a:gd name="T85" fmla="*/ 3 h 108"/>
                  <a:gd name="T86" fmla="*/ 199 w 208"/>
                  <a:gd name="T87" fmla="*/ 2 h 108"/>
                  <a:gd name="T88" fmla="*/ 199 w 208"/>
                  <a:gd name="T89" fmla="*/ 2 h 108"/>
                  <a:gd name="T90" fmla="*/ 208 w 208"/>
                  <a:gd name="T91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8" h="108">
                    <a:moveTo>
                      <a:pt x="20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9" y="3"/>
                    </a:lnTo>
                    <a:lnTo>
                      <a:pt x="27" y="7"/>
                    </a:lnTo>
                    <a:lnTo>
                      <a:pt x="35" y="12"/>
                    </a:lnTo>
                    <a:lnTo>
                      <a:pt x="42" y="19"/>
                    </a:lnTo>
                    <a:lnTo>
                      <a:pt x="48" y="27"/>
                    </a:lnTo>
                    <a:lnTo>
                      <a:pt x="52" y="35"/>
                    </a:lnTo>
                    <a:lnTo>
                      <a:pt x="54" y="45"/>
                    </a:lnTo>
                    <a:lnTo>
                      <a:pt x="56" y="56"/>
                    </a:lnTo>
                    <a:lnTo>
                      <a:pt x="56" y="56"/>
                    </a:lnTo>
                    <a:lnTo>
                      <a:pt x="54" y="66"/>
                    </a:lnTo>
                    <a:lnTo>
                      <a:pt x="52" y="77"/>
                    </a:lnTo>
                    <a:lnTo>
                      <a:pt x="46" y="85"/>
                    </a:lnTo>
                    <a:lnTo>
                      <a:pt x="39" y="93"/>
                    </a:lnTo>
                    <a:lnTo>
                      <a:pt x="39" y="93"/>
                    </a:lnTo>
                    <a:lnTo>
                      <a:pt x="31" y="100"/>
                    </a:lnTo>
                    <a:lnTo>
                      <a:pt x="22" y="106"/>
                    </a:lnTo>
                    <a:lnTo>
                      <a:pt x="11" y="107"/>
                    </a:lnTo>
                    <a:lnTo>
                      <a:pt x="0" y="108"/>
                    </a:lnTo>
                    <a:lnTo>
                      <a:pt x="173" y="108"/>
                    </a:lnTo>
                    <a:lnTo>
                      <a:pt x="208" y="108"/>
                    </a:lnTo>
                    <a:lnTo>
                      <a:pt x="208" y="108"/>
                    </a:lnTo>
                    <a:lnTo>
                      <a:pt x="197" y="107"/>
                    </a:lnTo>
                    <a:lnTo>
                      <a:pt x="187" y="104"/>
                    </a:lnTo>
                    <a:lnTo>
                      <a:pt x="177" y="99"/>
                    </a:lnTo>
                    <a:lnTo>
                      <a:pt x="169" y="93"/>
                    </a:lnTo>
                    <a:lnTo>
                      <a:pt x="162" y="85"/>
                    </a:lnTo>
                    <a:lnTo>
                      <a:pt x="157" y="76"/>
                    </a:lnTo>
                    <a:lnTo>
                      <a:pt x="153" y="65"/>
                    </a:lnTo>
                    <a:lnTo>
                      <a:pt x="153" y="54"/>
                    </a:lnTo>
                    <a:lnTo>
                      <a:pt x="153" y="54"/>
                    </a:lnTo>
                    <a:lnTo>
                      <a:pt x="153" y="44"/>
                    </a:lnTo>
                    <a:lnTo>
                      <a:pt x="157" y="34"/>
                    </a:lnTo>
                    <a:lnTo>
                      <a:pt x="162" y="25"/>
                    </a:lnTo>
                    <a:lnTo>
                      <a:pt x="169" y="17"/>
                    </a:lnTo>
                    <a:lnTo>
                      <a:pt x="169" y="17"/>
                    </a:lnTo>
                    <a:lnTo>
                      <a:pt x="174" y="11"/>
                    </a:lnTo>
                    <a:lnTo>
                      <a:pt x="183" y="7"/>
                    </a:lnTo>
                    <a:lnTo>
                      <a:pt x="191" y="3"/>
                    </a:lnTo>
                    <a:lnTo>
                      <a:pt x="199" y="2"/>
                    </a:lnTo>
                    <a:lnTo>
                      <a:pt x="199" y="2"/>
                    </a:lnTo>
                    <a:lnTo>
                      <a:pt x="20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1" name="Freeform 22"/>
              <p:cNvSpPr/>
              <p:nvPr/>
            </p:nvSpPr>
            <p:spPr bwMode="auto">
              <a:xfrm>
                <a:off x="1994" y="2692"/>
                <a:ext cx="737" cy="201"/>
              </a:xfrm>
              <a:custGeom>
                <a:avLst/>
                <a:gdLst>
                  <a:gd name="T0" fmla="*/ 489 w 737"/>
                  <a:gd name="T1" fmla="*/ 0 h 201"/>
                  <a:gd name="T2" fmla="*/ 100 w 737"/>
                  <a:gd name="T3" fmla="*/ 0 h 201"/>
                  <a:gd name="T4" fmla="*/ 79 w 737"/>
                  <a:gd name="T5" fmla="*/ 3 h 201"/>
                  <a:gd name="T6" fmla="*/ 61 w 737"/>
                  <a:gd name="T7" fmla="*/ 8 h 201"/>
                  <a:gd name="T8" fmla="*/ 44 w 737"/>
                  <a:gd name="T9" fmla="*/ 18 h 201"/>
                  <a:gd name="T10" fmla="*/ 29 w 737"/>
                  <a:gd name="T11" fmla="*/ 30 h 201"/>
                  <a:gd name="T12" fmla="*/ 17 w 737"/>
                  <a:gd name="T13" fmla="*/ 45 h 201"/>
                  <a:gd name="T14" fmla="*/ 8 w 737"/>
                  <a:gd name="T15" fmla="*/ 61 h 201"/>
                  <a:gd name="T16" fmla="*/ 2 w 737"/>
                  <a:gd name="T17" fmla="*/ 80 h 201"/>
                  <a:gd name="T18" fmla="*/ 0 w 737"/>
                  <a:gd name="T19" fmla="*/ 100 h 201"/>
                  <a:gd name="T20" fmla="*/ 0 w 737"/>
                  <a:gd name="T21" fmla="*/ 111 h 201"/>
                  <a:gd name="T22" fmla="*/ 4 w 737"/>
                  <a:gd name="T23" fmla="*/ 130 h 201"/>
                  <a:gd name="T24" fmla="*/ 12 w 737"/>
                  <a:gd name="T25" fmla="*/ 149 h 201"/>
                  <a:gd name="T26" fmla="*/ 23 w 737"/>
                  <a:gd name="T27" fmla="*/ 165 h 201"/>
                  <a:gd name="T28" fmla="*/ 36 w 737"/>
                  <a:gd name="T29" fmla="*/ 178 h 201"/>
                  <a:gd name="T30" fmla="*/ 52 w 737"/>
                  <a:gd name="T31" fmla="*/ 189 h 201"/>
                  <a:gd name="T32" fmla="*/ 70 w 737"/>
                  <a:gd name="T33" fmla="*/ 196 h 201"/>
                  <a:gd name="T34" fmla="*/ 90 w 737"/>
                  <a:gd name="T35" fmla="*/ 200 h 201"/>
                  <a:gd name="T36" fmla="*/ 263 w 737"/>
                  <a:gd name="T37" fmla="*/ 201 h 201"/>
                  <a:gd name="T38" fmla="*/ 260 w 737"/>
                  <a:gd name="T39" fmla="*/ 195 h 201"/>
                  <a:gd name="T40" fmla="*/ 259 w 737"/>
                  <a:gd name="T41" fmla="*/ 190 h 201"/>
                  <a:gd name="T42" fmla="*/ 262 w 737"/>
                  <a:gd name="T43" fmla="*/ 184 h 201"/>
                  <a:gd name="T44" fmla="*/ 266 w 737"/>
                  <a:gd name="T45" fmla="*/ 181 h 201"/>
                  <a:gd name="T46" fmla="*/ 262 w 737"/>
                  <a:gd name="T47" fmla="*/ 166 h 201"/>
                  <a:gd name="T48" fmla="*/ 264 w 737"/>
                  <a:gd name="T49" fmla="*/ 155 h 201"/>
                  <a:gd name="T50" fmla="*/ 267 w 737"/>
                  <a:gd name="T51" fmla="*/ 153 h 201"/>
                  <a:gd name="T52" fmla="*/ 283 w 737"/>
                  <a:gd name="T53" fmla="*/ 147 h 201"/>
                  <a:gd name="T54" fmla="*/ 290 w 737"/>
                  <a:gd name="T55" fmla="*/ 149 h 201"/>
                  <a:gd name="T56" fmla="*/ 298 w 737"/>
                  <a:gd name="T57" fmla="*/ 151 h 201"/>
                  <a:gd name="T58" fmla="*/ 306 w 737"/>
                  <a:gd name="T59" fmla="*/ 157 h 201"/>
                  <a:gd name="T60" fmla="*/ 312 w 737"/>
                  <a:gd name="T61" fmla="*/ 168 h 201"/>
                  <a:gd name="T62" fmla="*/ 309 w 737"/>
                  <a:gd name="T63" fmla="*/ 182 h 201"/>
                  <a:gd name="T64" fmla="*/ 309 w 737"/>
                  <a:gd name="T65" fmla="*/ 188 h 201"/>
                  <a:gd name="T66" fmla="*/ 312 w 737"/>
                  <a:gd name="T67" fmla="*/ 196 h 201"/>
                  <a:gd name="T68" fmla="*/ 489 w 737"/>
                  <a:gd name="T69" fmla="*/ 201 h 201"/>
                  <a:gd name="T70" fmla="*/ 637 w 737"/>
                  <a:gd name="T71" fmla="*/ 201 h 201"/>
                  <a:gd name="T72" fmla="*/ 657 w 737"/>
                  <a:gd name="T73" fmla="*/ 199 h 201"/>
                  <a:gd name="T74" fmla="*/ 676 w 737"/>
                  <a:gd name="T75" fmla="*/ 193 h 201"/>
                  <a:gd name="T76" fmla="*/ 692 w 737"/>
                  <a:gd name="T77" fmla="*/ 184 h 201"/>
                  <a:gd name="T78" fmla="*/ 707 w 737"/>
                  <a:gd name="T79" fmla="*/ 172 h 201"/>
                  <a:gd name="T80" fmla="*/ 719 w 737"/>
                  <a:gd name="T81" fmla="*/ 157 h 201"/>
                  <a:gd name="T82" fmla="*/ 729 w 737"/>
                  <a:gd name="T83" fmla="*/ 139 h 201"/>
                  <a:gd name="T84" fmla="*/ 736 w 737"/>
                  <a:gd name="T85" fmla="*/ 120 h 201"/>
                  <a:gd name="T86" fmla="*/ 737 w 737"/>
                  <a:gd name="T87" fmla="*/ 100 h 201"/>
                  <a:gd name="T88" fmla="*/ 737 w 737"/>
                  <a:gd name="T89" fmla="*/ 91 h 201"/>
                  <a:gd name="T90" fmla="*/ 733 w 737"/>
                  <a:gd name="T91" fmla="*/ 70 h 201"/>
                  <a:gd name="T92" fmla="*/ 725 w 737"/>
                  <a:gd name="T93" fmla="*/ 53 h 201"/>
                  <a:gd name="T94" fmla="*/ 714 w 737"/>
                  <a:gd name="T95" fmla="*/ 37 h 201"/>
                  <a:gd name="T96" fmla="*/ 701 w 737"/>
                  <a:gd name="T97" fmla="*/ 23 h 201"/>
                  <a:gd name="T98" fmla="*/ 684 w 737"/>
                  <a:gd name="T99" fmla="*/ 12 h 201"/>
                  <a:gd name="T100" fmla="*/ 667 w 737"/>
                  <a:gd name="T101" fmla="*/ 4 h 201"/>
                  <a:gd name="T102" fmla="*/ 648 w 737"/>
                  <a:gd name="T10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37" h="201">
                    <a:moveTo>
                      <a:pt x="637" y="0"/>
                    </a:moveTo>
                    <a:lnTo>
                      <a:pt x="489" y="0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90" y="0"/>
                    </a:lnTo>
                    <a:lnTo>
                      <a:pt x="79" y="3"/>
                    </a:lnTo>
                    <a:lnTo>
                      <a:pt x="70" y="4"/>
                    </a:lnTo>
                    <a:lnTo>
                      <a:pt x="61" y="8"/>
                    </a:lnTo>
                    <a:lnTo>
                      <a:pt x="52" y="12"/>
                    </a:lnTo>
                    <a:lnTo>
                      <a:pt x="44" y="18"/>
                    </a:lnTo>
                    <a:lnTo>
                      <a:pt x="36" y="23"/>
                    </a:lnTo>
                    <a:lnTo>
                      <a:pt x="29" y="30"/>
                    </a:lnTo>
                    <a:lnTo>
                      <a:pt x="23" y="37"/>
                    </a:lnTo>
                    <a:lnTo>
                      <a:pt x="17" y="45"/>
                    </a:lnTo>
                    <a:lnTo>
                      <a:pt x="12" y="53"/>
                    </a:lnTo>
                    <a:lnTo>
                      <a:pt x="8" y="61"/>
                    </a:lnTo>
                    <a:lnTo>
                      <a:pt x="4" y="70"/>
                    </a:lnTo>
                    <a:lnTo>
                      <a:pt x="2" y="80"/>
                    </a:lnTo>
                    <a:lnTo>
                      <a:pt x="0" y="91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0" y="111"/>
                    </a:lnTo>
                    <a:lnTo>
                      <a:pt x="2" y="120"/>
                    </a:lnTo>
                    <a:lnTo>
                      <a:pt x="4" y="130"/>
                    </a:lnTo>
                    <a:lnTo>
                      <a:pt x="8" y="139"/>
                    </a:lnTo>
                    <a:lnTo>
                      <a:pt x="12" y="149"/>
                    </a:lnTo>
                    <a:lnTo>
                      <a:pt x="17" y="157"/>
                    </a:lnTo>
                    <a:lnTo>
                      <a:pt x="23" y="165"/>
                    </a:lnTo>
                    <a:lnTo>
                      <a:pt x="29" y="172"/>
                    </a:lnTo>
                    <a:lnTo>
                      <a:pt x="36" y="178"/>
                    </a:lnTo>
                    <a:lnTo>
                      <a:pt x="44" y="184"/>
                    </a:lnTo>
                    <a:lnTo>
                      <a:pt x="52" y="189"/>
                    </a:lnTo>
                    <a:lnTo>
                      <a:pt x="61" y="193"/>
                    </a:lnTo>
                    <a:lnTo>
                      <a:pt x="70" y="196"/>
                    </a:lnTo>
                    <a:lnTo>
                      <a:pt x="79" y="199"/>
                    </a:lnTo>
                    <a:lnTo>
                      <a:pt x="90" y="200"/>
                    </a:lnTo>
                    <a:lnTo>
                      <a:pt x="100" y="201"/>
                    </a:lnTo>
                    <a:lnTo>
                      <a:pt x="263" y="201"/>
                    </a:lnTo>
                    <a:lnTo>
                      <a:pt x="263" y="201"/>
                    </a:lnTo>
                    <a:lnTo>
                      <a:pt x="260" y="195"/>
                    </a:lnTo>
                    <a:lnTo>
                      <a:pt x="260" y="195"/>
                    </a:lnTo>
                    <a:lnTo>
                      <a:pt x="259" y="190"/>
                    </a:lnTo>
                    <a:lnTo>
                      <a:pt x="260" y="186"/>
                    </a:lnTo>
                    <a:lnTo>
                      <a:pt x="262" y="184"/>
                    </a:lnTo>
                    <a:lnTo>
                      <a:pt x="266" y="181"/>
                    </a:lnTo>
                    <a:lnTo>
                      <a:pt x="266" y="181"/>
                    </a:lnTo>
                    <a:lnTo>
                      <a:pt x="263" y="173"/>
                    </a:lnTo>
                    <a:lnTo>
                      <a:pt x="262" y="166"/>
                    </a:lnTo>
                    <a:lnTo>
                      <a:pt x="262" y="158"/>
                    </a:lnTo>
                    <a:lnTo>
                      <a:pt x="264" y="155"/>
                    </a:lnTo>
                    <a:lnTo>
                      <a:pt x="267" y="153"/>
                    </a:lnTo>
                    <a:lnTo>
                      <a:pt x="267" y="153"/>
                    </a:lnTo>
                    <a:lnTo>
                      <a:pt x="274" y="149"/>
                    </a:lnTo>
                    <a:lnTo>
                      <a:pt x="283" y="147"/>
                    </a:lnTo>
                    <a:lnTo>
                      <a:pt x="283" y="147"/>
                    </a:lnTo>
                    <a:lnTo>
                      <a:pt x="290" y="149"/>
                    </a:lnTo>
                    <a:lnTo>
                      <a:pt x="290" y="149"/>
                    </a:lnTo>
                    <a:lnTo>
                      <a:pt x="298" y="151"/>
                    </a:lnTo>
                    <a:lnTo>
                      <a:pt x="302" y="154"/>
                    </a:lnTo>
                    <a:lnTo>
                      <a:pt x="306" y="157"/>
                    </a:lnTo>
                    <a:lnTo>
                      <a:pt x="309" y="162"/>
                    </a:lnTo>
                    <a:lnTo>
                      <a:pt x="312" y="168"/>
                    </a:lnTo>
                    <a:lnTo>
                      <a:pt x="312" y="174"/>
                    </a:lnTo>
                    <a:lnTo>
                      <a:pt x="309" y="182"/>
                    </a:lnTo>
                    <a:lnTo>
                      <a:pt x="309" y="182"/>
                    </a:lnTo>
                    <a:lnTo>
                      <a:pt x="309" y="188"/>
                    </a:lnTo>
                    <a:lnTo>
                      <a:pt x="309" y="192"/>
                    </a:lnTo>
                    <a:lnTo>
                      <a:pt x="312" y="196"/>
                    </a:lnTo>
                    <a:lnTo>
                      <a:pt x="314" y="201"/>
                    </a:lnTo>
                    <a:lnTo>
                      <a:pt x="489" y="201"/>
                    </a:lnTo>
                    <a:lnTo>
                      <a:pt x="637" y="201"/>
                    </a:lnTo>
                    <a:lnTo>
                      <a:pt x="637" y="201"/>
                    </a:lnTo>
                    <a:lnTo>
                      <a:pt x="648" y="200"/>
                    </a:lnTo>
                    <a:lnTo>
                      <a:pt x="657" y="199"/>
                    </a:lnTo>
                    <a:lnTo>
                      <a:pt x="667" y="196"/>
                    </a:lnTo>
                    <a:lnTo>
                      <a:pt x="676" y="193"/>
                    </a:lnTo>
                    <a:lnTo>
                      <a:pt x="684" y="189"/>
                    </a:lnTo>
                    <a:lnTo>
                      <a:pt x="692" y="184"/>
                    </a:lnTo>
                    <a:lnTo>
                      <a:pt x="701" y="178"/>
                    </a:lnTo>
                    <a:lnTo>
                      <a:pt x="707" y="172"/>
                    </a:lnTo>
                    <a:lnTo>
                      <a:pt x="714" y="165"/>
                    </a:lnTo>
                    <a:lnTo>
                      <a:pt x="719" y="157"/>
                    </a:lnTo>
                    <a:lnTo>
                      <a:pt x="725" y="149"/>
                    </a:lnTo>
                    <a:lnTo>
                      <a:pt x="729" y="139"/>
                    </a:lnTo>
                    <a:lnTo>
                      <a:pt x="733" y="130"/>
                    </a:lnTo>
                    <a:lnTo>
                      <a:pt x="736" y="120"/>
                    </a:lnTo>
                    <a:lnTo>
                      <a:pt x="737" y="111"/>
                    </a:lnTo>
                    <a:lnTo>
                      <a:pt x="737" y="100"/>
                    </a:lnTo>
                    <a:lnTo>
                      <a:pt x="737" y="100"/>
                    </a:lnTo>
                    <a:lnTo>
                      <a:pt x="737" y="91"/>
                    </a:lnTo>
                    <a:lnTo>
                      <a:pt x="736" y="80"/>
                    </a:lnTo>
                    <a:lnTo>
                      <a:pt x="733" y="70"/>
                    </a:lnTo>
                    <a:lnTo>
                      <a:pt x="729" y="61"/>
                    </a:lnTo>
                    <a:lnTo>
                      <a:pt x="725" y="53"/>
                    </a:lnTo>
                    <a:lnTo>
                      <a:pt x="719" y="45"/>
                    </a:lnTo>
                    <a:lnTo>
                      <a:pt x="714" y="37"/>
                    </a:lnTo>
                    <a:lnTo>
                      <a:pt x="707" y="30"/>
                    </a:lnTo>
                    <a:lnTo>
                      <a:pt x="701" y="23"/>
                    </a:lnTo>
                    <a:lnTo>
                      <a:pt x="692" y="18"/>
                    </a:lnTo>
                    <a:lnTo>
                      <a:pt x="684" y="12"/>
                    </a:lnTo>
                    <a:lnTo>
                      <a:pt x="676" y="8"/>
                    </a:lnTo>
                    <a:lnTo>
                      <a:pt x="667" y="4"/>
                    </a:lnTo>
                    <a:lnTo>
                      <a:pt x="657" y="3"/>
                    </a:lnTo>
                    <a:lnTo>
                      <a:pt x="648" y="0"/>
                    </a:lnTo>
                    <a:lnTo>
                      <a:pt x="637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2" name="Freeform 23"/>
              <p:cNvSpPr/>
              <p:nvPr/>
            </p:nvSpPr>
            <p:spPr bwMode="auto">
              <a:xfrm>
                <a:off x="1994" y="2692"/>
                <a:ext cx="737" cy="201"/>
              </a:xfrm>
              <a:custGeom>
                <a:avLst/>
                <a:gdLst>
                  <a:gd name="T0" fmla="*/ 489 w 737"/>
                  <a:gd name="T1" fmla="*/ 0 h 201"/>
                  <a:gd name="T2" fmla="*/ 100 w 737"/>
                  <a:gd name="T3" fmla="*/ 0 h 201"/>
                  <a:gd name="T4" fmla="*/ 79 w 737"/>
                  <a:gd name="T5" fmla="*/ 3 h 201"/>
                  <a:gd name="T6" fmla="*/ 61 w 737"/>
                  <a:gd name="T7" fmla="*/ 8 h 201"/>
                  <a:gd name="T8" fmla="*/ 44 w 737"/>
                  <a:gd name="T9" fmla="*/ 18 h 201"/>
                  <a:gd name="T10" fmla="*/ 29 w 737"/>
                  <a:gd name="T11" fmla="*/ 30 h 201"/>
                  <a:gd name="T12" fmla="*/ 17 w 737"/>
                  <a:gd name="T13" fmla="*/ 45 h 201"/>
                  <a:gd name="T14" fmla="*/ 8 w 737"/>
                  <a:gd name="T15" fmla="*/ 61 h 201"/>
                  <a:gd name="T16" fmla="*/ 2 w 737"/>
                  <a:gd name="T17" fmla="*/ 80 h 201"/>
                  <a:gd name="T18" fmla="*/ 0 w 737"/>
                  <a:gd name="T19" fmla="*/ 100 h 201"/>
                  <a:gd name="T20" fmla="*/ 0 w 737"/>
                  <a:gd name="T21" fmla="*/ 111 h 201"/>
                  <a:gd name="T22" fmla="*/ 4 w 737"/>
                  <a:gd name="T23" fmla="*/ 130 h 201"/>
                  <a:gd name="T24" fmla="*/ 12 w 737"/>
                  <a:gd name="T25" fmla="*/ 149 h 201"/>
                  <a:gd name="T26" fmla="*/ 23 w 737"/>
                  <a:gd name="T27" fmla="*/ 165 h 201"/>
                  <a:gd name="T28" fmla="*/ 36 w 737"/>
                  <a:gd name="T29" fmla="*/ 178 h 201"/>
                  <a:gd name="T30" fmla="*/ 52 w 737"/>
                  <a:gd name="T31" fmla="*/ 189 h 201"/>
                  <a:gd name="T32" fmla="*/ 70 w 737"/>
                  <a:gd name="T33" fmla="*/ 196 h 201"/>
                  <a:gd name="T34" fmla="*/ 90 w 737"/>
                  <a:gd name="T35" fmla="*/ 200 h 201"/>
                  <a:gd name="T36" fmla="*/ 263 w 737"/>
                  <a:gd name="T37" fmla="*/ 201 h 201"/>
                  <a:gd name="T38" fmla="*/ 260 w 737"/>
                  <a:gd name="T39" fmla="*/ 195 h 201"/>
                  <a:gd name="T40" fmla="*/ 259 w 737"/>
                  <a:gd name="T41" fmla="*/ 190 h 201"/>
                  <a:gd name="T42" fmla="*/ 262 w 737"/>
                  <a:gd name="T43" fmla="*/ 184 h 201"/>
                  <a:gd name="T44" fmla="*/ 266 w 737"/>
                  <a:gd name="T45" fmla="*/ 181 h 201"/>
                  <a:gd name="T46" fmla="*/ 262 w 737"/>
                  <a:gd name="T47" fmla="*/ 166 h 201"/>
                  <a:gd name="T48" fmla="*/ 264 w 737"/>
                  <a:gd name="T49" fmla="*/ 155 h 201"/>
                  <a:gd name="T50" fmla="*/ 267 w 737"/>
                  <a:gd name="T51" fmla="*/ 153 h 201"/>
                  <a:gd name="T52" fmla="*/ 283 w 737"/>
                  <a:gd name="T53" fmla="*/ 147 h 201"/>
                  <a:gd name="T54" fmla="*/ 290 w 737"/>
                  <a:gd name="T55" fmla="*/ 149 h 201"/>
                  <a:gd name="T56" fmla="*/ 298 w 737"/>
                  <a:gd name="T57" fmla="*/ 151 h 201"/>
                  <a:gd name="T58" fmla="*/ 306 w 737"/>
                  <a:gd name="T59" fmla="*/ 157 h 201"/>
                  <a:gd name="T60" fmla="*/ 312 w 737"/>
                  <a:gd name="T61" fmla="*/ 168 h 201"/>
                  <a:gd name="T62" fmla="*/ 309 w 737"/>
                  <a:gd name="T63" fmla="*/ 182 h 201"/>
                  <a:gd name="T64" fmla="*/ 309 w 737"/>
                  <a:gd name="T65" fmla="*/ 188 h 201"/>
                  <a:gd name="T66" fmla="*/ 312 w 737"/>
                  <a:gd name="T67" fmla="*/ 196 h 201"/>
                  <a:gd name="T68" fmla="*/ 489 w 737"/>
                  <a:gd name="T69" fmla="*/ 201 h 201"/>
                  <a:gd name="T70" fmla="*/ 637 w 737"/>
                  <a:gd name="T71" fmla="*/ 201 h 201"/>
                  <a:gd name="T72" fmla="*/ 657 w 737"/>
                  <a:gd name="T73" fmla="*/ 199 h 201"/>
                  <a:gd name="T74" fmla="*/ 676 w 737"/>
                  <a:gd name="T75" fmla="*/ 193 h 201"/>
                  <a:gd name="T76" fmla="*/ 692 w 737"/>
                  <a:gd name="T77" fmla="*/ 184 h 201"/>
                  <a:gd name="T78" fmla="*/ 707 w 737"/>
                  <a:gd name="T79" fmla="*/ 172 h 201"/>
                  <a:gd name="T80" fmla="*/ 719 w 737"/>
                  <a:gd name="T81" fmla="*/ 157 h 201"/>
                  <a:gd name="T82" fmla="*/ 729 w 737"/>
                  <a:gd name="T83" fmla="*/ 139 h 201"/>
                  <a:gd name="T84" fmla="*/ 736 w 737"/>
                  <a:gd name="T85" fmla="*/ 120 h 201"/>
                  <a:gd name="T86" fmla="*/ 737 w 737"/>
                  <a:gd name="T87" fmla="*/ 100 h 201"/>
                  <a:gd name="T88" fmla="*/ 737 w 737"/>
                  <a:gd name="T89" fmla="*/ 91 h 201"/>
                  <a:gd name="T90" fmla="*/ 733 w 737"/>
                  <a:gd name="T91" fmla="*/ 70 h 201"/>
                  <a:gd name="T92" fmla="*/ 725 w 737"/>
                  <a:gd name="T93" fmla="*/ 53 h 201"/>
                  <a:gd name="T94" fmla="*/ 714 w 737"/>
                  <a:gd name="T95" fmla="*/ 37 h 201"/>
                  <a:gd name="T96" fmla="*/ 701 w 737"/>
                  <a:gd name="T97" fmla="*/ 23 h 201"/>
                  <a:gd name="T98" fmla="*/ 684 w 737"/>
                  <a:gd name="T99" fmla="*/ 12 h 201"/>
                  <a:gd name="T100" fmla="*/ 667 w 737"/>
                  <a:gd name="T101" fmla="*/ 4 h 201"/>
                  <a:gd name="T102" fmla="*/ 648 w 737"/>
                  <a:gd name="T10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37" h="201">
                    <a:moveTo>
                      <a:pt x="637" y="0"/>
                    </a:moveTo>
                    <a:lnTo>
                      <a:pt x="489" y="0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90" y="0"/>
                    </a:lnTo>
                    <a:lnTo>
                      <a:pt x="79" y="3"/>
                    </a:lnTo>
                    <a:lnTo>
                      <a:pt x="70" y="4"/>
                    </a:lnTo>
                    <a:lnTo>
                      <a:pt x="61" y="8"/>
                    </a:lnTo>
                    <a:lnTo>
                      <a:pt x="52" y="12"/>
                    </a:lnTo>
                    <a:lnTo>
                      <a:pt x="44" y="18"/>
                    </a:lnTo>
                    <a:lnTo>
                      <a:pt x="36" y="23"/>
                    </a:lnTo>
                    <a:lnTo>
                      <a:pt x="29" y="30"/>
                    </a:lnTo>
                    <a:lnTo>
                      <a:pt x="23" y="37"/>
                    </a:lnTo>
                    <a:lnTo>
                      <a:pt x="17" y="45"/>
                    </a:lnTo>
                    <a:lnTo>
                      <a:pt x="12" y="53"/>
                    </a:lnTo>
                    <a:lnTo>
                      <a:pt x="8" y="61"/>
                    </a:lnTo>
                    <a:lnTo>
                      <a:pt x="4" y="70"/>
                    </a:lnTo>
                    <a:lnTo>
                      <a:pt x="2" y="80"/>
                    </a:lnTo>
                    <a:lnTo>
                      <a:pt x="0" y="91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0" y="111"/>
                    </a:lnTo>
                    <a:lnTo>
                      <a:pt x="2" y="120"/>
                    </a:lnTo>
                    <a:lnTo>
                      <a:pt x="4" y="130"/>
                    </a:lnTo>
                    <a:lnTo>
                      <a:pt x="8" y="139"/>
                    </a:lnTo>
                    <a:lnTo>
                      <a:pt x="12" y="149"/>
                    </a:lnTo>
                    <a:lnTo>
                      <a:pt x="17" y="157"/>
                    </a:lnTo>
                    <a:lnTo>
                      <a:pt x="23" y="165"/>
                    </a:lnTo>
                    <a:lnTo>
                      <a:pt x="29" y="172"/>
                    </a:lnTo>
                    <a:lnTo>
                      <a:pt x="36" y="178"/>
                    </a:lnTo>
                    <a:lnTo>
                      <a:pt x="44" y="184"/>
                    </a:lnTo>
                    <a:lnTo>
                      <a:pt x="52" y="189"/>
                    </a:lnTo>
                    <a:lnTo>
                      <a:pt x="61" y="193"/>
                    </a:lnTo>
                    <a:lnTo>
                      <a:pt x="70" y="196"/>
                    </a:lnTo>
                    <a:lnTo>
                      <a:pt x="79" y="199"/>
                    </a:lnTo>
                    <a:lnTo>
                      <a:pt x="90" y="200"/>
                    </a:lnTo>
                    <a:lnTo>
                      <a:pt x="100" y="201"/>
                    </a:lnTo>
                    <a:lnTo>
                      <a:pt x="263" y="201"/>
                    </a:lnTo>
                    <a:lnTo>
                      <a:pt x="263" y="201"/>
                    </a:lnTo>
                    <a:lnTo>
                      <a:pt x="260" y="195"/>
                    </a:lnTo>
                    <a:lnTo>
                      <a:pt x="260" y="195"/>
                    </a:lnTo>
                    <a:lnTo>
                      <a:pt x="259" y="190"/>
                    </a:lnTo>
                    <a:lnTo>
                      <a:pt x="260" y="186"/>
                    </a:lnTo>
                    <a:lnTo>
                      <a:pt x="262" y="184"/>
                    </a:lnTo>
                    <a:lnTo>
                      <a:pt x="266" y="181"/>
                    </a:lnTo>
                    <a:lnTo>
                      <a:pt x="266" y="181"/>
                    </a:lnTo>
                    <a:lnTo>
                      <a:pt x="263" y="173"/>
                    </a:lnTo>
                    <a:lnTo>
                      <a:pt x="262" y="166"/>
                    </a:lnTo>
                    <a:lnTo>
                      <a:pt x="262" y="158"/>
                    </a:lnTo>
                    <a:lnTo>
                      <a:pt x="264" y="155"/>
                    </a:lnTo>
                    <a:lnTo>
                      <a:pt x="267" y="153"/>
                    </a:lnTo>
                    <a:lnTo>
                      <a:pt x="267" y="153"/>
                    </a:lnTo>
                    <a:lnTo>
                      <a:pt x="274" y="149"/>
                    </a:lnTo>
                    <a:lnTo>
                      <a:pt x="283" y="147"/>
                    </a:lnTo>
                    <a:lnTo>
                      <a:pt x="283" y="147"/>
                    </a:lnTo>
                    <a:lnTo>
                      <a:pt x="290" y="149"/>
                    </a:lnTo>
                    <a:lnTo>
                      <a:pt x="290" y="149"/>
                    </a:lnTo>
                    <a:lnTo>
                      <a:pt x="298" y="151"/>
                    </a:lnTo>
                    <a:lnTo>
                      <a:pt x="302" y="154"/>
                    </a:lnTo>
                    <a:lnTo>
                      <a:pt x="306" y="157"/>
                    </a:lnTo>
                    <a:lnTo>
                      <a:pt x="309" y="162"/>
                    </a:lnTo>
                    <a:lnTo>
                      <a:pt x="312" y="168"/>
                    </a:lnTo>
                    <a:lnTo>
                      <a:pt x="312" y="174"/>
                    </a:lnTo>
                    <a:lnTo>
                      <a:pt x="309" y="182"/>
                    </a:lnTo>
                    <a:lnTo>
                      <a:pt x="309" y="182"/>
                    </a:lnTo>
                    <a:lnTo>
                      <a:pt x="309" y="188"/>
                    </a:lnTo>
                    <a:lnTo>
                      <a:pt x="309" y="192"/>
                    </a:lnTo>
                    <a:lnTo>
                      <a:pt x="312" y="196"/>
                    </a:lnTo>
                    <a:lnTo>
                      <a:pt x="314" y="201"/>
                    </a:lnTo>
                    <a:lnTo>
                      <a:pt x="489" y="201"/>
                    </a:lnTo>
                    <a:lnTo>
                      <a:pt x="637" y="201"/>
                    </a:lnTo>
                    <a:lnTo>
                      <a:pt x="637" y="201"/>
                    </a:lnTo>
                    <a:lnTo>
                      <a:pt x="648" y="200"/>
                    </a:lnTo>
                    <a:lnTo>
                      <a:pt x="657" y="199"/>
                    </a:lnTo>
                    <a:lnTo>
                      <a:pt x="667" y="196"/>
                    </a:lnTo>
                    <a:lnTo>
                      <a:pt x="676" y="193"/>
                    </a:lnTo>
                    <a:lnTo>
                      <a:pt x="684" y="189"/>
                    </a:lnTo>
                    <a:lnTo>
                      <a:pt x="692" y="184"/>
                    </a:lnTo>
                    <a:lnTo>
                      <a:pt x="701" y="178"/>
                    </a:lnTo>
                    <a:lnTo>
                      <a:pt x="707" y="172"/>
                    </a:lnTo>
                    <a:lnTo>
                      <a:pt x="714" y="165"/>
                    </a:lnTo>
                    <a:lnTo>
                      <a:pt x="719" y="157"/>
                    </a:lnTo>
                    <a:lnTo>
                      <a:pt x="725" y="149"/>
                    </a:lnTo>
                    <a:lnTo>
                      <a:pt x="729" y="139"/>
                    </a:lnTo>
                    <a:lnTo>
                      <a:pt x="733" y="130"/>
                    </a:lnTo>
                    <a:lnTo>
                      <a:pt x="736" y="120"/>
                    </a:lnTo>
                    <a:lnTo>
                      <a:pt x="737" y="111"/>
                    </a:lnTo>
                    <a:lnTo>
                      <a:pt x="737" y="100"/>
                    </a:lnTo>
                    <a:lnTo>
                      <a:pt x="737" y="100"/>
                    </a:lnTo>
                    <a:lnTo>
                      <a:pt x="737" y="91"/>
                    </a:lnTo>
                    <a:lnTo>
                      <a:pt x="736" y="80"/>
                    </a:lnTo>
                    <a:lnTo>
                      <a:pt x="733" y="70"/>
                    </a:lnTo>
                    <a:lnTo>
                      <a:pt x="729" y="61"/>
                    </a:lnTo>
                    <a:lnTo>
                      <a:pt x="725" y="53"/>
                    </a:lnTo>
                    <a:lnTo>
                      <a:pt x="719" y="45"/>
                    </a:lnTo>
                    <a:lnTo>
                      <a:pt x="714" y="37"/>
                    </a:lnTo>
                    <a:lnTo>
                      <a:pt x="707" y="30"/>
                    </a:lnTo>
                    <a:lnTo>
                      <a:pt x="701" y="23"/>
                    </a:lnTo>
                    <a:lnTo>
                      <a:pt x="692" y="18"/>
                    </a:lnTo>
                    <a:lnTo>
                      <a:pt x="684" y="12"/>
                    </a:lnTo>
                    <a:lnTo>
                      <a:pt x="676" y="8"/>
                    </a:lnTo>
                    <a:lnTo>
                      <a:pt x="667" y="4"/>
                    </a:lnTo>
                    <a:lnTo>
                      <a:pt x="657" y="3"/>
                    </a:lnTo>
                    <a:lnTo>
                      <a:pt x="648" y="0"/>
                    </a:lnTo>
                    <a:lnTo>
                      <a:pt x="63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3" name="Freeform 24"/>
              <p:cNvSpPr/>
              <p:nvPr/>
            </p:nvSpPr>
            <p:spPr bwMode="auto">
              <a:xfrm>
                <a:off x="1890" y="3086"/>
                <a:ext cx="836" cy="129"/>
              </a:xfrm>
              <a:custGeom>
                <a:avLst/>
                <a:gdLst>
                  <a:gd name="T0" fmla="*/ 771 w 836"/>
                  <a:gd name="T1" fmla="*/ 0 h 129"/>
                  <a:gd name="T2" fmla="*/ 540 w 836"/>
                  <a:gd name="T3" fmla="*/ 0 h 129"/>
                  <a:gd name="T4" fmla="*/ 132 w 836"/>
                  <a:gd name="T5" fmla="*/ 0 h 129"/>
                  <a:gd name="T6" fmla="*/ 132 w 836"/>
                  <a:gd name="T7" fmla="*/ 0 h 129"/>
                  <a:gd name="T8" fmla="*/ 129 w 836"/>
                  <a:gd name="T9" fmla="*/ 12 h 129"/>
                  <a:gd name="T10" fmla="*/ 125 w 836"/>
                  <a:gd name="T11" fmla="*/ 24 h 129"/>
                  <a:gd name="T12" fmla="*/ 121 w 836"/>
                  <a:gd name="T13" fmla="*/ 36 h 129"/>
                  <a:gd name="T14" fmla="*/ 116 w 836"/>
                  <a:gd name="T15" fmla="*/ 47 h 129"/>
                  <a:gd name="T16" fmla="*/ 111 w 836"/>
                  <a:gd name="T17" fmla="*/ 58 h 129"/>
                  <a:gd name="T18" fmla="*/ 104 w 836"/>
                  <a:gd name="T19" fmla="*/ 67 h 129"/>
                  <a:gd name="T20" fmla="*/ 96 w 836"/>
                  <a:gd name="T21" fmla="*/ 78 h 129"/>
                  <a:gd name="T22" fmla="*/ 88 w 836"/>
                  <a:gd name="T23" fmla="*/ 86 h 129"/>
                  <a:gd name="T24" fmla="*/ 78 w 836"/>
                  <a:gd name="T25" fmla="*/ 94 h 129"/>
                  <a:gd name="T26" fmla="*/ 69 w 836"/>
                  <a:gd name="T27" fmla="*/ 102 h 129"/>
                  <a:gd name="T28" fmla="*/ 58 w 836"/>
                  <a:gd name="T29" fmla="*/ 109 h 129"/>
                  <a:gd name="T30" fmla="*/ 47 w 836"/>
                  <a:gd name="T31" fmla="*/ 114 h 129"/>
                  <a:gd name="T32" fmla="*/ 36 w 836"/>
                  <a:gd name="T33" fmla="*/ 120 h 129"/>
                  <a:gd name="T34" fmla="*/ 24 w 836"/>
                  <a:gd name="T35" fmla="*/ 124 h 129"/>
                  <a:gd name="T36" fmla="*/ 12 w 836"/>
                  <a:gd name="T37" fmla="*/ 127 h 129"/>
                  <a:gd name="T38" fmla="*/ 0 w 836"/>
                  <a:gd name="T39" fmla="*/ 129 h 129"/>
                  <a:gd name="T40" fmla="*/ 466 w 836"/>
                  <a:gd name="T41" fmla="*/ 129 h 129"/>
                  <a:gd name="T42" fmla="*/ 771 w 836"/>
                  <a:gd name="T43" fmla="*/ 129 h 129"/>
                  <a:gd name="T44" fmla="*/ 771 w 836"/>
                  <a:gd name="T45" fmla="*/ 129 h 129"/>
                  <a:gd name="T46" fmla="*/ 784 w 836"/>
                  <a:gd name="T47" fmla="*/ 128 h 129"/>
                  <a:gd name="T48" fmla="*/ 796 w 836"/>
                  <a:gd name="T49" fmla="*/ 124 h 129"/>
                  <a:gd name="T50" fmla="*/ 807 w 836"/>
                  <a:gd name="T51" fmla="*/ 118 h 129"/>
                  <a:gd name="T52" fmla="*/ 817 w 836"/>
                  <a:gd name="T53" fmla="*/ 110 h 129"/>
                  <a:gd name="T54" fmla="*/ 825 w 836"/>
                  <a:gd name="T55" fmla="*/ 101 h 129"/>
                  <a:gd name="T56" fmla="*/ 830 w 836"/>
                  <a:gd name="T57" fmla="*/ 90 h 129"/>
                  <a:gd name="T58" fmla="*/ 834 w 836"/>
                  <a:gd name="T59" fmla="*/ 78 h 129"/>
                  <a:gd name="T60" fmla="*/ 836 w 836"/>
                  <a:gd name="T61" fmla="*/ 64 h 129"/>
                  <a:gd name="T62" fmla="*/ 836 w 836"/>
                  <a:gd name="T63" fmla="*/ 64 h 129"/>
                  <a:gd name="T64" fmla="*/ 834 w 836"/>
                  <a:gd name="T65" fmla="*/ 51 h 129"/>
                  <a:gd name="T66" fmla="*/ 830 w 836"/>
                  <a:gd name="T67" fmla="*/ 39 h 129"/>
                  <a:gd name="T68" fmla="*/ 825 w 836"/>
                  <a:gd name="T69" fmla="*/ 28 h 129"/>
                  <a:gd name="T70" fmla="*/ 817 w 836"/>
                  <a:gd name="T71" fmla="*/ 19 h 129"/>
                  <a:gd name="T72" fmla="*/ 807 w 836"/>
                  <a:gd name="T73" fmla="*/ 10 h 129"/>
                  <a:gd name="T74" fmla="*/ 796 w 836"/>
                  <a:gd name="T75" fmla="*/ 5 h 129"/>
                  <a:gd name="T76" fmla="*/ 784 w 836"/>
                  <a:gd name="T77" fmla="*/ 1 h 129"/>
                  <a:gd name="T78" fmla="*/ 771 w 836"/>
                  <a:gd name="T79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36" h="129">
                    <a:moveTo>
                      <a:pt x="771" y="0"/>
                    </a:moveTo>
                    <a:lnTo>
                      <a:pt x="540" y="0"/>
                    </a:lnTo>
                    <a:lnTo>
                      <a:pt x="132" y="0"/>
                    </a:lnTo>
                    <a:lnTo>
                      <a:pt x="132" y="0"/>
                    </a:lnTo>
                    <a:lnTo>
                      <a:pt x="129" y="12"/>
                    </a:lnTo>
                    <a:lnTo>
                      <a:pt x="125" y="24"/>
                    </a:lnTo>
                    <a:lnTo>
                      <a:pt x="121" y="36"/>
                    </a:lnTo>
                    <a:lnTo>
                      <a:pt x="116" y="47"/>
                    </a:lnTo>
                    <a:lnTo>
                      <a:pt x="111" y="58"/>
                    </a:lnTo>
                    <a:lnTo>
                      <a:pt x="104" y="67"/>
                    </a:lnTo>
                    <a:lnTo>
                      <a:pt x="96" y="78"/>
                    </a:lnTo>
                    <a:lnTo>
                      <a:pt x="88" y="86"/>
                    </a:lnTo>
                    <a:lnTo>
                      <a:pt x="78" y="94"/>
                    </a:lnTo>
                    <a:lnTo>
                      <a:pt x="69" y="102"/>
                    </a:lnTo>
                    <a:lnTo>
                      <a:pt x="58" y="109"/>
                    </a:lnTo>
                    <a:lnTo>
                      <a:pt x="47" y="114"/>
                    </a:lnTo>
                    <a:lnTo>
                      <a:pt x="36" y="120"/>
                    </a:lnTo>
                    <a:lnTo>
                      <a:pt x="24" y="124"/>
                    </a:lnTo>
                    <a:lnTo>
                      <a:pt x="12" y="127"/>
                    </a:lnTo>
                    <a:lnTo>
                      <a:pt x="0" y="129"/>
                    </a:lnTo>
                    <a:lnTo>
                      <a:pt x="466" y="129"/>
                    </a:lnTo>
                    <a:lnTo>
                      <a:pt x="771" y="129"/>
                    </a:lnTo>
                    <a:lnTo>
                      <a:pt x="771" y="129"/>
                    </a:lnTo>
                    <a:lnTo>
                      <a:pt x="784" y="128"/>
                    </a:lnTo>
                    <a:lnTo>
                      <a:pt x="796" y="124"/>
                    </a:lnTo>
                    <a:lnTo>
                      <a:pt x="807" y="118"/>
                    </a:lnTo>
                    <a:lnTo>
                      <a:pt x="817" y="110"/>
                    </a:lnTo>
                    <a:lnTo>
                      <a:pt x="825" y="101"/>
                    </a:lnTo>
                    <a:lnTo>
                      <a:pt x="830" y="90"/>
                    </a:lnTo>
                    <a:lnTo>
                      <a:pt x="834" y="78"/>
                    </a:lnTo>
                    <a:lnTo>
                      <a:pt x="836" y="64"/>
                    </a:lnTo>
                    <a:lnTo>
                      <a:pt x="836" y="64"/>
                    </a:lnTo>
                    <a:lnTo>
                      <a:pt x="834" y="51"/>
                    </a:lnTo>
                    <a:lnTo>
                      <a:pt x="830" y="39"/>
                    </a:lnTo>
                    <a:lnTo>
                      <a:pt x="825" y="28"/>
                    </a:lnTo>
                    <a:lnTo>
                      <a:pt x="817" y="19"/>
                    </a:lnTo>
                    <a:lnTo>
                      <a:pt x="807" y="10"/>
                    </a:lnTo>
                    <a:lnTo>
                      <a:pt x="796" y="5"/>
                    </a:lnTo>
                    <a:lnTo>
                      <a:pt x="784" y="1"/>
                    </a:lnTo>
                    <a:lnTo>
                      <a:pt x="771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4" name="Freeform 25"/>
              <p:cNvSpPr/>
              <p:nvPr/>
            </p:nvSpPr>
            <p:spPr bwMode="auto">
              <a:xfrm>
                <a:off x="1890" y="3088"/>
                <a:ext cx="836" cy="129"/>
              </a:xfrm>
              <a:custGeom>
                <a:avLst/>
                <a:gdLst>
                  <a:gd name="T0" fmla="*/ 771 w 836"/>
                  <a:gd name="T1" fmla="*/ 0 h 129"/>
                  <a:gd name="T2" fmla="*/ 540 w 836"/>
                  <a:gd name="T3" fmla="*/ 0 h 129"/>
                  <a:gd name="T4" fmla="*/ 132 w 836"/>
                  <a:gd name="T5" fmla="*/ 0 h 129"/>
                  <a:gd name="T6" fmla="*/ 132 w 836"/>
                  <a:gd name="T7" fmla="*/ 0 h 129"/>
                  <a:gd name="T8" fmla="*/ 129 w 836"/>
                  <a:gd name="T9" fmla="*/ 12 h 129"/>
                  <a:gd name="T10" fmla="*/ 125 w 836"/>
                  <a:gd name="T11" fmla="*/ 24 h 129"/>
                  <a:gd name="T12" fmla="*/ 121 w 836"/>
                  <a:gd name="T13" fmla="*/ 36 h 129"/>
                  <a:gd name="T14" fmla="*/ 116 w 836"/>
                  <a:gd name="T15" fmla="*/ 47 h 129"/>
                  <a:gd name="T16" fmla="*/ 111 w 836"/>
                  <a:gd name="T17" fmla="*/ 58 h 129"/>
                  <a:gd name="T18" fmla="*/ 104 w 836"/>
                  <a:gd name="T19" fmla="*/ 67 h 129"/>
                  <a:gd name="T20" fmla="*/ 96 w 836"/>
                  <a:gd name="T21" fmla="*/ 78 h 129"/>
                  <a:gd name="T22" fmla="*/ 88 w 836"/>
                  <a:gd name="T23" fmla="*/ 86 h 129"/>
                  <a:gd name="T24" fmla="*/ 78 w 836"/>
                  <a:gd name="T25" fmla="*/ 94 h 129"/>
                  <a:gd name="T26" fmla="*/ 69 w 836"/>
                  <a:gd name="T27" fmla="*/ 102 h 129"/>
                  <a:gd name="T28" fmla="*/ 58 w 836"/>
                  <a:gd name="T29" fmla="*/ 109 h 129"/>
                  <a:gd name="T30" fmla="*/ 47 w 836"/>
                  <a:gd name="T31" fmla="*/ 114 h 129"/>
                  <a:gd name="T32" fmla="*/ 36 w 836"/>
                  <a:gd name="T33" fmla="*/ 120 h 129"/>
                  <a:gd name="T34" fmla="*/ 24 w 836"/>
                  <a:gd name="T35" fmla="*/ 124 h 129"/>
                  <a:gd name="T36" fmla="*/ 12 w 836"/>
                  <a:gd name="T37" fmla="*/ 127 h 129"/>
                  <a:gd name="T38" fmla="*/ 0 w 836"/>
                  <a:gd name="T39" fmla="*/ 129 h 129"/>
                  <a:gd name="T40" fmla="*/ 466 w 836"/>
                  <a:gd name="T41" fmla="*/ 129 h 129"/>
                  <a:gd name="T42" fmla="*/ 771 w 836"/>
                  <a:gd name="T43" fmla="*/ 129 h 129"/>
                  <a:gd name="T44" fmla="*/ 771 w 836"/>
                  <a:gd name="T45" fmla="*/ 129 h 129"/>
                  <a:gd name="T46" fmla="*/ 784 w 836"/>
                  <a:gd name="T47" fmla="*/ 128 h 129"/>
                  <a:gd name="T48" fmla="*/ 796 w 836"/>
                  <a:gd name="T49" fmla="*/ 124 h 129"/>
                  <a:gd name="T50" fmla="*/ 807 w 836"/>
                  <a:gd name="T51" fmla="*/ 118 h 129"/>
                  <a:gd name="T52" fmla="*/ 817 w 836"/>
                  <a:gd name="T53" fmla="*/ 110 h 129"/>
                  <a:gd name="T54" fmla="*/ 825 w 836"/>
                  <a:gd name="T55" fmla="*/ 101 h 129"/>
                  <a:gd name="T56" fmla="*/ 830 w 836"/>
                  <a:gd name="T57" fmla="*/ 90 h 129"/>
                  <a:gd name="T58" fmla="*/ 834 w 836"/>
                  <a:gd name="T59" fmla="*/ 78 h 129"/>
                  <a:gd name="T60" fmla="*/ 836 w 836"/>
                  <a:gd name="T61" fmla="*/ 64 h 129"/>
                  <a:gd name="T62" fmla="*/ 836 w 836"/>
                  <a:gd name="T63" fmla="*/ 64 h 129"/>
                  <a:gd name="T64" fmla="*/ 834 w 836"/>
                  <a:gd name="T65" fmla="*/ 51 h 129"/>
                  <a:gd name="T66" fmla="*/ 830 w 836"/>
                  <a:gd name="T67" fmla="*/ 39 h 129"/>
                  <a:gd name="T68" fmla="*/ 825 w 836"/>
                  <a:gd name="T69" fmla="*/ 28 h 129"/>
                  <a:gd name="T70" fmla="*/ 817 w 836"/>
                  <a:gd name="T71" fmla="*/ 19 h 129"/>
                  <a:gd name="T72" fmla="*/ 807 w 836"/>
                  <a:gd name="T73" fmla="*/ 10 h 129"/>
                  <a:gd name="T74" fmla="*/ 796 w 836"/>
                  <a:gd name="T75" fmla="*/ 5 h 129"/>
                  <a:gd name="T76" fmla="*/ 784 w 836"/>
                  <a:gd name="T77" fmla="*/ 1 h 129"/>
                  <a:gd name="T78" fmla="*/ 771 w 836"/>
                  <a:gd name="T79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36" h="129">
                    <a:moveTo>
                      <a:pt x="771" y="0"/>
                    </a:moveTo>
                    <a:lnTo>
                      <a:pt x="540" y="0"/>
                    </a:lnTo>
                    <a:lnTo>
                      <a:pt x="132" y="0"/>
                    </a:lnTo>
                    <a:lnTo>
                      <a:pt x="132" y="0"/>
                    </a:lnTo>
                    <a:lnTo>
                      <a:pt x="129" y="12"/>
                    </a:lnTo>
                    <a:lnTo>
                      <a:pt x="125" y="24"/>
                    </a:lnTo>
                    <a:lnTo>
                      <a:pt x="121" y="36"/>
                    </a:lnTo>
                    <a:lnTo>
                      <a:pt x="116" y="47"/>
                    </a:lnTo>
                    <a:lnTo>
                      <a:pt x="111" y="58"/>
                    </a:lnTo>
                    <a:lnTo>
                      <a:pt x="104" y="67"/>
                    </a:lnTo>
                    <a:lnTo>
                      <a:pt x="96" y="78"/>
                    </a:lnTo>
                    <a:lnTo>
                      <a:pt x="88" y="86"/>
                    </a:lnTo>
                    <a:lnTo>
                      <a:pt x="78" y="94"/>
                    </a:lnTo>
                    <a:lnTo>
                      <a:pt x="69" y="102"/>
                    </a:lnTo>
                    <a:lnTo>
                      <a:pt x="58" y="109"/>
                    </a:lnTo>
                    <a:lnTo>
                      <a:pt x="47" y="114"/>
                    </a:lnTo>
                    <a:lnTo>
                      <a:pt x="36" y="120"/>
                    </a:lnTo>
                    <a:lnTo>
                      <a:pt x="24" y="124"/>
                    </a:lnTo>
                    <a:lnTo>
                      <a:pt x="12" y="127"/>
                    </a:lnTo>
                    <a:lnTo>
                      <a:pt x="0" y="129"/>
                    </a:lnTo>
                    <a:lnTo>
                      <a:pt x="466" y="129"/>
                    </a:lnTo>
                    <a:lnTo>
                      <a:pt x="771" y="129"/>
                    </a:lnTo>
                    <a:lnTo>
                      <a:pt x="771" y="129"/>
                    </a:lnTo>
                    <a:lnTo>
                      <a:pt x="784" y="128"/>
                    </a:lnTo>
                    <a:lnTo>
                      <a:pt x="796" y="124"/>
                    </a:lnTo>
                    <a:lnTo>
                      <a:pt x="807" y="118"/>
                    </a:lnTo>
                    <a:lnTo>
                      <a:pt x="817" y="110"/>
                    </a:lnTo>
                    <a:lnTo>
                      <a:pt x="825" y="101"/>
                    </a:lnTo>
                    <a:lnTo>
                      <a:pt x="830" y="90"/>
                    </a:lnTo>
                    <a:lnTo>
                      <a:pt x="834" y="78"/>
                    </a:lnTo>
                    <a:lnTo>
                      <a:pt x="836" y="64"/>
                    </a:lnTo>
                    <a:lnTo>
                      <a:pt x="836" y="64"/>
                    </a:lnTo>
                    <a:lnTo>
                      <a:pt x="834" y="51"/>
                    </a:lnTo>
                    <a:lnTo>
                      <a:pt x="830" y="39"/>
                    </a:lnTo>
                    <a:lnTo>
                      <a:pt x="825" y="28"/>
                    </a:lnTo>
                    <a:lnTo>
                      <a:pt x="817" y="19"/>
                    </a:lnTo>
                    <a:lnTo>
                      <a:pt x="807" y="10"/>
                    </a:lnTo>
                    <a:lnTo>
                      <a:pt x="796" y="5"/>
                    </a:lnTo>
                    <a:lnTo>
                      <a:pt x="784" y="1"/>
                    </a:lnTo>
                    <a:lnTo>
                      <a:pt x="77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5" name="Freeform 26"/>
              <p:cNvSpPr>
                <a:spLocks noEditPoints="1"/>
              </p:cNvSpPr>
              <p:nvPr/>
            </p:nvSpPr>
            <p:spPr bwMode="auto">
              <a:xfrm>
                <a:off x="2215" y="2893"/>
                <a:ext cx="374" cy="193"/>
              </a:xfrm>
              <a:custGeom>
                <a:avLst/>
                <a:gdLst>
                  <a:gd name="T0" fmla="*/ 0 w 374"/>
                  <a:gd name="T1" fmla="*/ 0 h 193"/>
                  <a:gd name="T2" fmla="*/ 11 w 374"/>
                  <a:gd name="T3" fmla="*/ 2 h 193"/>
                  <a:gd name="T4" fmla="*/ 33 w 374"/>
                  <a:gd name="T5" fmla="*/ 6 h 193"/>
                  <a:gd name="T6" fmla="*/ 42 w 374"/>
                  <a:gd name="T7" fmla="*/ 10 h 193"/>
                  <a:gd name="T8" fmla="*/ 42 w 374"/>
                  <a:gd name="T9" fmla="*/ 0 h 193"/>
                  <a:gd name="T10" fmla="*/ 268 w 374"/>
                  <a:gd name="T11" fmla="*/ 0 h 193"/>
                  <a:gd name="T12" fmla="*/ 93 w 374"/>
                  <a:gd name="T13" fmla="*/ 0 h 193"/>
                  <a:gd name="T14" fmla="*/ 103 w 374"/>
                  <a:gd name="T15" fmla="*/ 8 h 193"/>
                  <a:gd name="T16" fmla="*/ 108 w 374"/>
                  <a:gd name="T17" fmla="*/ 12 h 193"/>
                  <a:gd name="T18" fmla="*/ 116 w 374"/>
                  <a:gd name="T19" fmla="*/ 21 h 193"/>
                  <a:gd name="T20" fmla="*/ 122 w 374"/>
                  <a:gd name="T21" fmla="*/ 31 h 193"/>
                  <a:gd name="T22" fmla="*/ 123 w 374"/>
                  <a:gd name="T23" fmla="*/ 42 h 193"/>
                  <a:gd name="T24" fmla="*/ 120 w 374"/>
                  <a:gd name="T25" fmla="*/ 48 h 193"/>
                  <a:gd name="T26" fmla="*/ 114 w 374"/>
                  <a:gd name="T27" fmla="*/ 57 h 193"/>
                  <a:gd name="T28" fmla="*/ 103 w 374"/>
                  <a:gd name="T29" fmla="*/ 62 h 193"/>
                  <a:gd name="T30" fmla="*/ 95 w 374"/>
                  <a:gd name="T31" fmla="*/ 66 h 193"/>
                  <a:gd name="T32" fmla="*/ 100 w 374"/>
                  <a:gd name="T33" fmla="*/ 99 h 193"/>
                  <a:gd name="T34" fmla="*/ 99 w 374"/>
                  <a:gd name="T35" fmla="*/ 108 h 193"/>
                  <a:gd name="T36" fmla="*/ 95 w 374"/>
                  <a:gd name="T37" fmla="*/ 127 h 193"/>
                  <a:gd name="T38" fmla="*/ 88 w 374"/>
                  <a:gd name="T39" fmla="*/ 145 h 193"/>
                  <a:gd name="T40" fmla="*/ 77 w 374"/>
                  <a:gd name="T41" fmla="*/ 161 h 193"/>
                  <a:gd name="T42" fmla="*/ 70 w 374"/>
                  <a:gd name="T43" fmla="*/ 168 h 193"/>
                  <a:gd name="T44" fmla="*/ 56 w 374"/>
                  <a:gd name="T45" fmla="*/ 178 h 193"/>
                  <a:gd name="T46" fmla="*/ 38 w 374"/>
                  <a:gd name="T47" fmla="*/ 187 h 193"/>
                  <a:gd name="T48" fmla="*/ 20 w 374"/>
                  <a:gd name="T49" fmla="*/ 192 h 193"/>
                  <a:gd name="T50" fmla="*/ 215 w 374"/>
                  <a:gd name="T51" fmla="*/ 193 h 193"/>
                  <a:gd name="T52" fmla="*/ 374 w 374"/>
                  <a:gd name="T53" fmla="*/ 193 h 193"/>
                  <a:gd name="T54" fmla="*/ 354 w 374"/>
                  <a:gd name="T55" fmla="*/ 191 h 193"/>
                  <a:gd name="T56" fmla="*/ 335 w 374"/>
                  <a:gd name="T57" fmla="*/ 185 h 193"/>
                  <a:gd name="T58" fmla="*/ 318 w 374"/>
                  <a:gd name="T59" fmla="*/ 177 h 193"/>
                  <a:gd name="T60" fmla="*/ 303 w 374"/>
                  <a:gd name="T61" fmla="*/ 165 h 193"/>
                  <a:gd name="T62" fmla="*/ 291 w 374"/>
                  <a:gd name="T63" fmla="*/ 151 h 193"/>
                  <a:gd name="T64" fmla="*/ 281 w 374"/>
                  <a:gd name="T65" fmla="*/ 135 h 193"/>
                  <a:gd name="T66" fmla="*/ 276 w 374"/>
                  <a:gd name="T67" fmla="*/ 116 h 193"/>
                  <a:gd name="T68" fmla="*/ 273 w 374"/>
                  <a:gd name="T69" fmla="*/ 96 h 193"/>
                  <a:gd name="T70" fmla="*/ 274 w 374"/>
                  <a:gd name="T71" fmla="*/ 87 h 193"/>
                  <a:gd name="T72" fmla="*/ 278 w 374"/>
                  <a:gd name="T73" fmla="*/ 68 h 193"/>
                  <a:gd name="T74" fmla="*/ 285 w 374"/>
                  <a:gd name="T75" fmla="*/ 52 h 193"/>
                  <a:gd name="T76" fmla="*/ 303 w 374"/>
                  <a:gd name="T77" fmla="*/ 30 h 193"/>
                  <a:gd name="T78" fmla="*/ 309 w 374"/>
                  <a:gd name="T79" fmla="*/ 23 h 193"/>
                  <a:gd name="T80" fmla="*/ 326 w 374"/>
                  <a:gd name="T81" fmla="*/ 12 h 193"/>
                  <a:gd name="T82" fmla="*/ 345 w 374"/>
                  <a:gd name="T83" fmla="*/ 4 h 193"/>
                  <a:gd name="T84" fmla="*/ 363 w 374"/>
                  <a:gd name="T85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74" h="193">
                    <a:moveTo>
                      <a:pt x="4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1" y="2"/>
                    </a:lnTo>
                    <a:lnTo>
                      <a:pt x="22" y="3"/>
                    </a:lnTo>
                    <a:lnTo>
                      <a:pt x="33" y="6"/>
                    </a:lnTo>
                    <a:lnTo>
                      <a:pt x="42" y="10"/>
                    </a:lnTo>
                    <a:lnTo>
                      <a:pt x="42" y="10"/>
                    </a:lnTo>
                    <a:lnTo>
                      <a:pt x="43" y="4"/>
                    </a:lnTo>
                    <a:lnTo>
                      <a:pt x="42" y="0"/>
                    </a:lnTo>
                    <a:close/>
                    <a:moveTo>
                      <a:pt x="374" y="0"/>
                    </a:moveTo>
                    <a:lnTo>
                      <a:pt x="268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97" y="4"/>
                    </a:lnTo>
                    <a:lnTo>
                      <a:pt x="103" y="8"/>
                    </a:lnTo>
                    <a:lnTo>
                      <a:pt x="103" y="8"/>
                    </a:lnTo>
                    <a:lnTo>
                      <a:pt x="108" y="12"/>
                    </a:lnTo>
                    <a:lnTo>
                      <a:pt x="112" y="16"/>
                    </a:lnTo>
                    <a:lnTo>
                      <a:pt x="116" y="21"/>
                    </a:lnTo>
                    <a:lnTo>
                      <a:pt x="120" y="26"/>
                    </a:lnTo>
                    <a:lnTo>
                      <a:pt x="122" y="31"/>
                    </a:lnTo>
                    <a:lnTo>
                      <a:pt x="123" y="37"/>
                    </a:lnTo>
                    <a:lnTo>
                      <a:pt x="123" y="42"/>
                    </a:lnTo>
                    <a:lnTo>
                      <a:pt x="120" y="48"/>
                    </a:lnTo>
                    <a:lnTo>
                      <a:pt x="120" y="48"/>
                    </a:lnTo>
                    <a:lnTo>
                      <a:pt x="118" y="53"/>
                    </a:lnTo>
                    <a:lnTo>
                      <a:pt x="114" y="57"/>
                    </a:lnTo>
                    <a:lnTo>
                      <a:pt x="103" y="62"/>
                    </a:lnTo>
                    <a:lnTo>
                      <a:pt x="103" y="62"/>
                    </a:lnTo>
                    <a:lnTo>
                      <a:pt x="95" y="66"/>
                    </a:lnTo>
                    <a:lnTo>
                      <a:pt x="95" y="66"/>
                    </a:lnTo>
                    <a:lnTo>
                      <a:pt x="99" y="81"/>
                    </a:lnTo>
                    <a:lnTo>
                      <a:pt x="100" y="99"/>
                    </a:lnTo>
                    <a:lnTo>
                      <a:pt x="100" y="99"/>
                    </a:lnTo>
                    <a:lnTo>
                      <a:pt x="99" y="108"/>
                    </a:lnTo>
                    <a:lnTo>
                      <a:pt x="97" y="119"/>
                    </a:lnTo>
                    <a:lnTo>
                      <a:pt x="95" y="127"/>
                    </a:lnTo>
                    <a:lnTo>
                      <a:pt x="92" y="137"/>
                    </a:lnTo>
                    <a:lnTo>
                      <a:pt x="88" y="145"/>
                    </a:lnTo>
                    <a:lnTo>
                      <a:pt x="83" y="153"/>
                    </a:lnTo>
                    <a:lnTo>
                      <a:pt x="77" y="161"/>
                    </a:lnTo>
                    <a:lnTo>
                      <a:pt x="70" y="168"/>
                    </a:lnTo>
                    <a:lnTo>
                      <a:pt x="70" y="168"/>
                    </a:lnTo>
                    <a:lnTo>
                      <a:pt x="64" y="173"/>
                    </a:lnTo>
                    <a:lnTo>
                      <a:pt x="56" y="178"/>
                    </a:lnTo>
                    <a:lnTo>
                      <a:pt x="47" y="184"/>
                    </a:lnTo>
                    <a:lnTo>
                      <a:pt x="38" y="187"/>
                    </a:lnTo>
                    <a:lnTo>
                      <a:pt x="30" y="189"/>
                    </a:lnTo>
                    <a:lnTo>
                      <a:pt x="20" y="192"/>
                    </a:lnTo>
                    <a:lnTo>
                      <a:pt x="0" y="193"/>
                    </a:lnTo>
                    <a:lnTo>
                      <a:pt x="215" y="193"/>
                    </a:lnTo>
                    <a:lnTo>
                      <a:pt x="374" y="193"/>
                    </a:lnTo>
                    <a:lnTo>
                      <a:pt x="374" y="193"/>
                    </a:lnTo>
                    <a:lnTo>
                      <a:pt x="363" y="193"/>
                    </a:lnTo>
                    <a:lnTo>
                      <a:pt x="354" y="191"/>
                    </a:lnTo>
                    <a:lnTo>
                      <a:pt x="345" y="189"/>
                    </a:lnTo>
                    <a:lnTo>
                      <a:pt x="335" y="185"/>
                    </a:lnTo>
                    <a:lnTo>
                      <a:pt x="326" y="183"/>
                    </a:lnTo>
                    <a:lnTo>
                      <a:pt x="318" y="177"/>
                    </a:lnTo>
                    <a:lnTo>
                      <a:pt x="309" y="172"/>
                    </a:lnTo>
                    <a:lnTo>
                      <a:pt x="303" y="165"/>
                    </a:lnTo>
                    <a:lnTo>
                      <a:pt x="296" y="158"/>
                    </a:lnTo>
                    <a:lnTo>
                      <a:pt x="291" y="151"/>
                    </a:lnTo>
                    <a:lnTo>
                      <a:pt x="285" y="143"/>
                    </a:lnTo>
                    <a:lnTo>
                      <a:pt x="281" y="135"/>
                    </a:lnTo>
                    <a:lnTo>
                      <a:pt x="278" y="126"/>
                    </a:lnTo>
                    <a:lnTo>
                      <a:pt x="276" y="116"/>
                    </a:lnTo>
                    <a:lnTo>
                      <a:pt x="274" y="107"/>
                    </a:lnTo>
                    <a:lnTo>
                      <a:pt x="273" y="96"/>
                    </a:lnTo>
                    <a:lnTo>
                      <a:pt x="273" y="96"/>
                    </a:lnTo>
                    <a:lnTo>
                      <a:pt x="274" y="87"/>
                    </a:lnTo>
                    <a:lnTo>
                      <a:pt x="276" y="77"/>
                    </a:lnTo>
                    <a:lnTo>
                      <a:pt x="278" y="68"/>
                    </a:lnTo>
                    <a:lnTo>
                      <a:pt x="281" y="60"/>
                    </a:lnTo>
                    <a:lnTo>
                      <a:pt x="285" y="52"/>
                    </a:lnTo>
                    <a:lnTo>
                      <a:pt x="291" y="43"/>
                    </a:lnTo>
                    <a:lnTo>
                      <a:pt x="303" y="30"/>
                    </a:lnTo>
                    <a:lnTo>
                      <a:pt x="303" y="30"/>
                    </a:lnTo>
                    <a:lnTo>
                      <a:pt x="309" y="23"/>
                    </a:lnTo>
                    <a:lnTo>
                      <a:pt x="318" y="18"/>
                    </a:lnTo>
                    <a:lnTo>
                      <a:pt x="326" y="12"/>
                    </a:lnTo>
                    <a:lnTo>
                      <a:pt x="335" y="8"/>
                    </a:lnTo>
                    <a:lnTo>
                      <a:pt x="345" y="4"/>
                    </a:lnTo>
                    <a:lnTo>
                      <a:pt x="354" y="3"/>
                    </a:lnTo>
                    <a:lnTo>
                      <a:pt x="363" y="0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6" name="Freeform 27"/>
              <p:cNvSpPr/>
              <p:nvPr/>
            </p:nvSpPr>
            <p:spPr bwMode="auto">
              <a:xfrm>
                <a:off x="2215" y="2893"/>
                <a:ext cx="43" cy="10"/>
              </a:xfrm>
              <a:custGeom>
                <a:avLst/>
                <a:gdLst>
                  <a:gd name="T0" fmla="*/ 42 w 43"/>
                  <a:gd name="T1" fmla="*/ 0 h 10"/>
                  <a:gd name="T2" fmla="*/ 0 w 43"/>
                  <a:gd name="T3" fmla="*/ 0 h 10"/>
                  <a:gd name="T4" fmla="*/ 0 w 43"/>
                  <a:gd name="T5" fmla="*/ 0 h 10"/>
                  <a:gd name="T6" fmla="*/ 11 w 43"/>
                  <a:gd name="T7" fmla="*/ 2 h 10"/>
                  <a:gd name="T8" fmla="*/ 22 w 43"/>
                  <a:gd name="T9" fmla="*/ 3 h 10"/>
                  <a:gd name="T10" fmla="*/ 33 w 43"/>
                  <a:gd name="T11" fmla="*/ 6 h 10"/>
                  <a:gd name="T12" fmla="*/ 42 w 43"/>
                  <a:gd name="T13" fmla="*/ 10 h 10"/>
                  <a:gd name="T14" fmla="*/ 42 w 43"/>
                  <a:gd name="T15" fmla="*/ 10 h 10"/>
                  <a:gd name="T16" fmla="*/ 43 w 43"/>
                  <a:gd name="T17" fmla="*/ 4 h 10"/>
                  <a:gd name="T18" fmla="*/ 42 w 43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10">
                    <a:moveTo>
                      <a:pt x="4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1" y="2"/>
                    </a:lnTo>
                    <a:lnTo>
                      <a:pt x="22" y="3"/>
                    </a:lnTo>
                    <a:lnTo>
                      <a:pt x="33" y="6"/>
                    </a:lnTo>
                    <a:lnTo>
                      <a:pt x="42" y="10"/>
                    </a:lnTo>
                    <a:lnTo>
                      <a:pt x="42" y="10"/>
                    </a:lnTo>
                    <a:lnTo>
                      <a:pt x="43" y="4"/>
                    </a:lnTo>
                    <a:lnTo>
                      <a:pt x="4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7" name="Freeform 28"/>
              <p:cNvSpPr/>
              <p:nvPr/>
            </p:nvSpPr>
            <p:spPr bwMode="auto">
              <a:xfrm>
                <a:off x="2215" y="2893"/>
                <a:ext cx="374" cy="193"/>
              </a:xfrm>
              <a:custGeom>
                <a:avLst/>
                <a:gdLst>
                  <a:gd name="T0" fmla="*/ 268 w 374"/>
                  <a:gd name="T1" fmla="*/ 0 h 193"/>
                  <a:gd name="T2" fmla="*/ 93 w 374"/>
                  <a:gd name="T3" fmla="*/ 0 h 193"/>
                  <a:gd name="T4" fmla="*/ 103 w 374"/>
                  <a:gd name="T5" fmla="*/ 8 h 193"/>
                  <a:gd name="T6" fmla="*/ 108 w 374"/>
                  <a:gd name="T7" fmla="*/ 12 h 193"/>
                  <a:gd name="T8" fmla="*/ 116 w 374"/>
                  <a:gd name="T9" fmla="*/ 21 h 193"/>
                  <a:gd name="T10" fmla="*/ 122 w 374"/>
                  <a:gd name="T11" fmla="*/ 31 h 193"/>
                  <a:gd name="T12" fmla="*/ 123 w 374"/>
                  <a:gd name="T13" fmla="*/ 42 h 193"/>
                  <a:gd name="T14" fmla="*/ 120 w 374"/>
                  <a:gd name="T15" fmla="*/ 48 h 193"/>
                  <a:gd name="T16" fmla="*/ 114 w 374"/>
                  <a:gd name="T17" fmla="*/ 57 h 193"/>
                  <a:gd name="T18" fmla="*/ 103 w 374"/>
                  <a:gd name="T19" fmla="*/ 62 h 193"/>
                  <a:gd name="T20" fmla="*/ 95 w 374"/>
                  <a:gd name="T21" fmla="*/ 66 h 193"/>
                  <a:gd name="T22" fmla="*/ 100 w 374"/>
                  <a:gd name="T23" fmla="*/ 99 h 193"/>
                  <a:gd name="T24" fmla="*/ 99 w 374"/>
                  <a:gd name="T25" fmla="*/ 108 h 193"/>
                  <a:gd name="T26" fmla="*/ 95 w 374"/>
                  <a:gd name="T27" fmla="*/ 127 h 193"/>
                  <a:gd name="T28" fmla="*/ 88 w 374"/>
                  <a:gd name="T29" fmla="*/ 145 h 193"/>
                  <a:gd name="T30" fmla="*/ 77 w 374"/>
                  <a:gd name="T31" fmla="*/ 161 h 193"/>
                  <a:gd name="T32" fmla="*/ 70 w 374"/>
                  <a:gd name="T33" fmla="*/ 168 h 193"/>
                  <a:gd name="T34" fmla="*/ 56 w 374"/>
                  <a:gd name="T35" fmla="*/ 178 h 193"/>
                  <a:gd name="T36" fmla="*/ 38 w 374"/>
                  <a:gd name="T37" fmla="*/ 187 h 193"/>
                  <a:gd name="T38" fmla="*/ 20 w 374"/>
                  <a:gd name="T39" fmla="*/ 192 h 193"/>
                  <a:gd name="T40" fmla="*/ 215 w 374"/>
                  <a:gd name="T41" fmla="*/ 193 h 193"/>
                  <a:gd name="T42" fmla="*/ 374 w 374"/>
                  <a:gd name="T43" fmla="*/ 193 h 193"/>
                  <a:gd name="T44" fmla="*/ 354 w 374"/>
                  <a:gd name="T45" fmla="*/ 191 h 193"/>
                  <a:gd name="T46" fmla="*/ 335 w 374"/>
                  <a:gd name="T47" fmla="*/ 185 h 193"/>
                  <a:gd name="T48" fmla="*/ 318 w 374"/>
                  <a:gd name="T49" fmla="*/ 177 h 193"/>
                  <a:gd name="T50" fmla="*/ 303 w 374"/>
                  <a:gd name="T51" fmla="*/ 165 h 193"/>
                  <a:gd name="T52" fmla="*/ 291 w 374"/>
                  <a:gd name="T53" fmla="*/ 151 h 193"/>
                  <a:gd name="T54" fmla="*/ 281 w 374"/>
                  <a:gd name="T55" fmla="*/ 135 h 193"/>
                  <a:gd name="T56" fmla="*/ 276 w 374"/>
                  <a:gd name="T57" fmla="*/ 116 h 193"/>
                  <a:gd name="T58" fmla="*/ 273 w 374"/>
                  <a:gd name="T59" fmla="*/ 96 h 193"/>
                  <a:gd name="T60" fmla="*/ 274 w 374"/>
                  <a:gd name="T61" fmla="*/ 87 h 193"/>
                  <a:gd name="T62" fmla="*/ 278 w 374"/>
                  <a:gd name="T63" fmla="*/ 68 h 193"/>
                  <a:gd name="T64" fmla="*/ 285 w 374"/>
                  <a:gd name="T65" fmla="*/ 52 h 193"/>
                  <a:gd name="T66" fmla="*/ 303 w 374"/>
                  <a:gd name="T67" fmla="*/ 30 h 193"/>
                  <a:gd name="T68" fmla="*/ 309 w 374"/>
                  <a:gd name="T69" fmla="*/ 23 h 193"/>
                  <a:gd name="T70" fmla="*/ 326 w 374"/>
                  <a:gd name="T71" fmla="*/ 12 h 193"/>
                  <a:gd name="T72" fmla="*/ 345 w 374"/>
                  <a:gd name="T73" fmla="*/ 4 h 193"/>
                  <a:gd name="T74" fmla="*/ 363 w 374"/>
                  <a:gd name="T75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4" h="193">
                    <a:moveTo>
                      <a:pt x="374" y="0"/>
                    </a:moveTo>
                    <a:lnTo>
                      <a:pt x="268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97" y="4"/>
                    </a:lnTo>
                    <a:lnTo>
                      <a:pt x="103" y="8"/>
                    </a:lnTo>
                    <a:lnTo>
                      <a:pt x="103" y="8"/>
                    </a:lnTo>
                    <a:lnTo>
                      <a:pt x="108" y="12"/>
                    </a:lnTo>
                    <a:lnTo>
                      <a:pt x="112" y="16"/>
                    </a:lnTo>
                    <a:lnTo>
                      <a:pt x="116" y="21"/>
                    </a:lnTo>
                    <a:lnTo>
                      <a:pt x="120" y="26"/>
                    </a:lnTo>
                    <a:lnTo>
                      <a:pt x="122" y="31"/>
                    </a:lnTo>
                    <a:lnTo>
                      <a:pt x="123" y="37"/>
                    </a:lnTo>
                    <a:lnTo>
                      <a:pt x="123" y="42"/>
                    </a:lnTo>
                    <a:lnTo>
                      <a:pt x="120" y="48"/>
                    </a:lnTo>
                    <a:lnTo>
                      <a:pt x="120" y="48"/>
                    </a:lnTo>
                    <a:lnTo>
                      <a:pt x="118" y="53"/>
                    </a:lnTo>
                    <a:lnTo>
                      <a:pt x="114" y="57"/>
                    </a:lnTo>
                    <a:lnTo>
                      <a:pt x="103" y="62"/>
                    </a:lnTo>
                    <a:lnTo>
                      <a:pt x="103" y="62"/>
                    </a:lnTo>
                    <a:lnTo>
                      <a:pt x="95" y="66"/>
                    </a:lnTo>
                    <a:lnTo>
                      <a:pt x="95" y="66"/>
                    </a:lnTo>
                    <a:lnTo>
                      <a:pt x="99" y="81"/>
                    </a:lnTo>
                    <a:lnTo>
                      <a:pt x="100" y="99"/>
                    </a:lnTo>
                    <a:lnTo>
                      <a:pt x="100" y="99"/>
                    </a:lnTo>
                    <a:lnTo>
                      <a:pt x="99" y="108"/>
                    </a:lnTo>
                    <a:lnTo>
                      <a:pt x="97" y="119"/>
                    </a:lnTo>
                    <a:lnTo>
                      <a:pt x="95" y="127"/>
                    </a:lnTo>
                    <a:lnTo>
                      <a:pt x="92" y="137"/>
                    </a:lnTo>
                    <a:lnTo>
                      <a:pt x="88" y="145"/>
                    </a:lnTo>
                    <a:lnTo>
                      <a:pt x="83" y="153"/>
                    </a:lnTo>
                    <a:lnTo>
                      <a:pt x="77" y="161"/>
                    </a:lnTo>
                    <a:lnTo>
                      <a:pt x="70" y="168"/>
                    </a:lnTo>
                    <a:lnTo>
                      <a:pt x="70" y="168"/>
                    </a:lnTo>
                    <a:lnTo>
                      <a:pt x="64" y="173"/>
                    </a:lnTo>
                    <a:lnTo>
                      <a:pt x="56" y="178"/>
                    </a:lnTo>
                    <a:lnTo>
                      <a:pt x="47" y="184"/>
                    </a:lnTo>
                    <a:lnTo>
                      <a:pt x="38" y="187"/>
                    </a:lnTo>
                    <a:lnTo>
                      <a:pt x="30" y="189"/>
                    </a:lnTo>
                    <a:lnTo>
                      <a:pt x="20" y="192"/>
                    </a:lnTo>
                    <a:lnTo>
                      <a:pt x="0" y="193"/>
                    </a:lnTo>
                    <a:lnTo>
                      <a:pt x="215" y="193"/>
                    </a:lnTo>
                    <a:lnTo>
                      <a:pt x="374" y="193"/>
                    </a:lnTo>
                    <a:lnTo>
                      <a:pt x="374" y="193"/>
                    </a:lnTo>
                    <a:lnTo>
                      <a:pt x="363" y="193"/>
                    </a:lnTo>
                    <a:lnTo>
                      <a:pt x="354" y="191"/>
                    </a:lnTo>
                    <a:lnTo>
                      <a:pt x="345" y="189"/>
                    </a:lnTo>
                    <a:lnTo>
                      <a:pt x="335" y="185"/>
                    </a:lnTo>
                    <a:lnTo>
                      <a:pt x="326" y="183"/>
                    </a:lnTo>
                    <a:lnTo>
                      <a:pt x="318" y="177"/>
                    </a:lnTo>
                    <a:lnTo>
                      <a:pt x="309" y="172"/>
                    </a:lnTo>
                    <a:lnTo>
                      <a:pt x="303" y="165"/>
                    </a:lnTo>
                    <a:lnTo>
                      <a:pt x="296" y="158"/>
                    </a:lnTo>
                    <a:lnTo>
                      <a:pt x="291" y="151"/>
                    </a:lnTo>
                    <a:lnTo>
                      <a:pt x="285" y="143"/>
                    </a:lnTo>
                    <a:lnTo>
                      <a:pt x="281" y="135"/>
                    </a:lnTo>
                    <a:lnTo>
                      <a:pt x="278" y="126"/>
                    </a:lnTo>
                    <a:lnTo>
                      <a:pt x="276" y="116"/>
                    </a:lnTo>
                    <a:lnTo>
                      <a:pt x="274" y="107"/>
                    </a:lnTo>
                    <a:lnTo>
                      <a:pt x="273" y="96"/>
                    </a:lnTo>
                    <a:lnTo>
                      <a:pt x="273" y="96"/>
                    </a:lnTo>
                    <a:lnTo>
                      <a:pt x="274" y="87"/>
                    </a:lnTo>
                    <a:lnTo>
                      <a:pt x="276" y="77"/>
                    </a:lnTo>
                    <a:lnTo>
                      <a:pt x="278" y="68"/>
                    </a:lnTo>
                    <a:lnTo>
                      <a:pt x="281" y="60"/>
                    </a:lnTo>
                    <a:lnTo>
                      <a:pt x="285" y="52"/>
                    </a:lnTo>
                    <a:lnTo>
                      <a:pt x="291" y="43"/>
                    </a:lnTo>
                    <a:lnTo>
                      <a:pt x="303" y="30"/>
                    </a:lnTo>
                    <a:lnTo>
                      <a:pt x="303" y="30"/>
                    </a:lnTo>
                    <a:lnTo>
                      <a:pt x="309" y="23"/>
                    </a:lnTo>
                    <a:lnTo>
                      <a:pt x="318" y="18"/>
                    </a:lnTo>
                    <a:lnTo>
                      <a:pt x="326" y="12"/>
                    </a:lnTo>
                    <a:lnTo>
                      <a:pt x="335" y="8"/>
                    </a:lnTo>
                    <a:lnTo>
                      <a:pt x="345" y="4"/>
                    </a:lnTo>
                    <a:lnTo>
                      <a:pt x="354" y="3"/>
                    </a:lnTo>
                    <a:lnTo>
                      <a:pt x="363" y="0"/>
                    </a:lnTo>
                    <a:lnTo>
                      <a:pt x="37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8" name="Freeform 29"/>
              <p:cNvSpPr>
                <a:spLocks noEditPoints="1"/>
              </p:cNvSpPr>
              <p:nvPr/>
            </p:nvSpPr>
            <p:spPr bwMode="auto">
              <a:xfrm>
                <a:off x="872" y="2392"/>
                <a:ext cx="842" cy="214"/>
              </a:xfrm>
              <a:custGeom>
                <a:avLst/>
                <a:gdLst>
                  <a:gd name="T0" fmla="*/ 517 w 842"/>
                  <a:gd name="T1" fmla="*/ 129 h 214"/>
                  <a:gd name="T2" fmla="*/ 503 w 842"/>
                  <a:gd name="T3" fmla="*/ 119 h 214"/>
                  <a:gd name="T4" fmla="*/ 502 w 842"/>
                  <a:gd name="T5" fmla="*/ 114 h 214"/>
                  <a:gd name="T6" fmla="*/ 502 w 842"/>
                  <a:gd name="T7" fmla="*/ 104 h 214"/>
                  <a:gd name="T8" fmla="*/ 501 w 842"/>
                  <a:gd name="T9" fmla="*/ 84 h 214"/>
                  <a:gd name="T10" fmla="*/ 503 w 842"/>
                  <a:gd name="T11" fmla="*/ 77 h 214"/>
                  <a:gd name="T12" fmla="*/ 511 w 842"/>
                  <a:gd name="T13" fmla="*/ 64 h 214"/>
                  <a:gd name="T14" fmla="*/ 524 w 842"/>
                  <a:gd name="T15" fmla="*/ 60 h 214"/>
                  <a:gd name="T16" fmla="*/ 532 w 842"/>
                  <a:gd name="T17" fmla="*/ 58 h 214"/>
                  <a:gd name="T18" fmla="*/ 552 w 842"/>
                  <a:gd name="T19" fmla="*/ 64 h 214"/>
                  <a:gd name="T20" fmla="*/ 559 w 842"/>
                  <a:gd name="T21" fmla="*/ 69 h 214"/>
                  <a:gd name="T22" fmla="*/ 560 w 842"/>
                  <a:gd name="T23" fmla="*/ 77 h 214"/>
                  <a:gd name="T24" fmla="*/ 560 w 842"/>
                  <a:gd name="T25" fmla="*/ 92 h 214"/>
                  <a:gd name="T26" fmla="*/ 565 w 842"/>
                  <a:gd name="T27" fmla="*/ 103 h 214"/>
                  <a:gd name="T28" fmla="*/ 564 w 842"/>
                  <a:gd name="T29" fmla="*/ 117 h 214"/>
                  <a:gd name="T30" fmla="*/ 553 w 842"/>
                  <a:gd name="T31" fmla="*/ 122 h 214"/>
                  <a:gd name="T32" fmla="*/ 540 w 842"/>
                  <a:gd name="T33" fmla="*/ 127 h 214"/>
                  <a:gd name="T34" fmla="*/ 524 w 842"/>
                  <a:gd name="T35" fmla="*/ 137 h 214"/>
                  <a:gd name="T36" fmla="*/ 283 w 842"/>
                  <a:gd name="T37" fmla="*/ 0 h 214"/>
                  <a:gd name="T38" fmla="*/ 96 w 842"/>
                  <a:gd name="T39" fmla="*/ 0 h 214"/>
                  <a:gd name="T40" fmla="*/ 64 w 842"/>
                  <a:gd name="T41" fmla="*/ 9 h 214"/>
                  <a:gd name="T42" fmla="*/ 39 w 842"/>
                  <a:gd name="T43" fmla="*/ 25 h 214"/>
                  <a:gd name="T44" fmla="*/ 19 w 842"/>
                  <a:gd name="T45" fmla="*/ 48 h 214"/>
                  <a:gd name="T46" fmla="*/ 5 w 842"/>
                  <a:gd name="T47" fmla="*/ 75 h 214"/>
                  <a:gd name="T48" fmla="*/ 0 w 842"/>
                  <a:gd name="T49" fmla="*/ 107 h 214"/>
                  <a:gd name="T50" fmla="*/ 2 w 842"/>
                  <a:gd name="T51" fmla="*/ 129 h 214"/>
                  <a:gd name="T52" fmla="*/ 13 w 842"/>
                  <a:gd name="T53" fmla="*/ 157 h 214"/>
                  <a:gd name="T54" fmla="*/ 31 w 842"/>
                  <a:gd name="T55" fmla="*/ 181 h 214"/>
                  <a:gd name="T56" fmla="*/ 55 w 842"/>
                  <a:gd name="T57" fmla="*/ 200 h 214"/>
                  <a:gd name="T58" fmla="*/ 85 w 842"/>
                  <a:gd name="T59" fmla="*/ 211 h 214"/>
                  <a:gd name="T60" fmla="*/ 186 w 842"/>
                  <a:gd name="T61" fmla="*/ 214 h 214"/>
                  <a:gd name="T62" fmla="*/ 746 w 842"/>
                  <a:gd name="T63" fmla="*/ 212 h 214"/>
                  <a:gd name="T64" fmla="*/ 777 w 842"/>
                  <a:gd name="T65" fmla="*/ 204 h 214"/>
                  <a:gd name="T66" fmla="*/ 803 w 842"/>
                  <a:gd name="T67" fmla="*/ 189 h 214"/>
                  <a:gd name="T68" fmla="*/ 823 w 842"/>
                  <a:gd name="T69" fmla="*/ 166 h 214"/>
                  <a:gd name="T70" fmla="*/ 837 w 842"/>
                  <a:gd name="T71" fmla="*/ 138 h 214"/>
                  <a:gd name="T72" fmla="*/ 842 w 842"/>
                  <a:gd name="T73" fmla="*/ 107 h 214"/>
                  <a:gd name="T74" fmla="*/ 840 w 842"/>
                  <a:gd name="T75" fmla="*/ 85 h 214"/>
                  <a:gd name="T76" fmla="*/ 829 w 842"/>
                  <a:gd name="T77" fmla="*/ 56 h 214"/>
                  <a:gd name="T78" fmla="*/ 811 w 842"/>
                  <a:gd name="T79" fmla="*/ 31 h 214"/>
                  <a:gd name="T80" fmla="*/ 787 w 842"/>
                  <a:gd name="T81" fmla="*/ 13 h 214"/>
                  <a:gd name="T82" fmla="*/ 757 w 842"/>
                  <a:gd name="T83" fmla="*/ 3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42" h="214">
                    <a:moveTo>
                      <a:pt x="524" y="130"/>
                    </a:moveTo>
                    <a:lnTo>
                      <a:pt x="524" y="130"/>
                    </a:lnTo>
                    <a:lnTo>
                      <a:pt x="517" y="129"/>
                    </a:lnTo>
                    <a:lnTo>
                      <a:pt x="511" y="127"/>
                    </a:lnTo>
                    <a:lnTo>
                      <a:pt x="506" y="123"/>
                    </a:lnTo>
                    <a:lnTo>
                      <a:pt x="503" y="119"/>
                    </a:lnTo>
                    <a:lnTo>
                      <a:pt x="503" y="119"/>
                    </a:lnTo>
                    <a:lnTo>
                      <a:pt x="502" y="117"/>
                    </a:lnTo>
                    <a:lnTo>
                      <a:pt x="502" y="114"/>
                    </a:lnTo>
                    <a:lnTo>
                      <a:pt x="502" y="110"/>
                    </a:lnTo>
                    <a:lnTo>
                      <a:pt x="502" y="104"/>
                    </a:lnTo>
                    <a:lnTo>
                      <a:pt x="502" y="104"/>
                    </a:lnTo>
                    <a:lnTo>
                      <a:pt x="501" y="98"/>
                    </a:lnTo>
                    <a:lnTo>
                      <a:pt x="499" y="92"/>
                    </a:lnTo>
                    <a:lnTo>
                      <a:pt x="501" y="84"/>
                    </a:lnTo>
                    <a:lnTo>
                      <a:pt x="502" y="79"/>
                    </a:lnTo>
                    <a:lnTo>
                      <a:pt x="503" y="77"/>
                    </a:lnTo>
                    <a:lnTo>
                      <a:pt x="503" y="77"/>
                    </a:lnTo>
                    <a:lnTo>
                      <a:pt x="503" y="72"/>
                    </a:lnTo>
                    <a:lnTo>
                      <a:pt x="507" y="68"/>
                    </a:lnTo>
                    <a:lnTo>
                      <a:pt x="511" y="64"/>
                    </a:lnTo>
                    <a:lnTo>
                      <a:pt x="517" y="61"/>
                    </a:lnTo>
                    <a:lnTo>
                      <a:pt x="517" y="61"/>
                    </a:lnTo>
                    <a:lnTo>
                      <a:pt x="524" y="60"/>
                    </a:lnTo>
                    <a:lnTo>
                      <a:pt x="532" y="58"/>
                    </a:lnTo>
                    <a:lnTo>
                      <a:pt x="532" y="58"/>
                    </a:lnTo>
                    <a:lnTo>
                      <a:pt x="532" y="58"/>
                    </a:lnTo>
                    <a:lnTo>
                      <a:pt x="532" y="58"/>
                    </a:lnTo>
                    <a:lnTo>
                      <a:pt x="542" y="60"/>
                    </a:lnTo>
                    <a:lnTo>
                      <a:pt x="552" y="64"/>
                    </a:lnTo>
                    <a:lnTo>
                      <a:pt x="552" y="64"/>
                    </a:lnTo>
                    <a:lnTo>
                      <a:pt x="555" y="67"/>
                    </a:lnTo>
                    <a:lnTo>
                      <a:pt x="559" y="69"/>
                    </a:lnTo>
                    <a:lnTo>
                      <a:pt x="560" y="73"/>
                    </a:lnTo>
                    <a:lnTo>
                      <a:pt x="560" y="77"/>
                    </a:lnTo>
                    <a:lnTo>
                      <a:pt x="560" y="77"/>
                    </a:lnTo>
                    <a:lnTo>
                      <a:pt x="559" y="84"/>
                    </a:lnTo>
                    <a:lnTo>
                      <a:pt x="559" y="88"/>
                    </a:lnTo>
                    <a:lnTo>
                      <a:pt x="560" y="92"/>
                    </a:lnTo>
                    <a:lnTo>
                      <a:pt x="560" y="92"/>
                    </a:lnTo>
                    <a:lnTo>
                      <a:pt x="564" y="98"/>
                    </a:lnTo>
                    <a:lnTo>
                      <a:pt x="565" y="103"/>
                    </a:lnTo>
                    <a:lnTo>
                      <a:pt x="567" y="107"/>
                    </a:lnTo>
                    <a:lnTo>
                      <a:pt x="567" y="111"/>
                    </a:lnTo>
                    <a:lnTo>
                      <a:pt x="564" y="117"/>
                    </a:lnTo>
                    <a:lnTo>
                      <a:pt x="560" y="119"/>
                    </a:lnTo>
                    <a:lnTo>
                      <a:pt x="560" y="119"/>
                    </a:lnTo>
                    <a:lnTo>
                      <a:pt x="553" y="122"/>
                    </a:lnTo>
                    <a:lnTo>
                      <a:pt x="547" y="125"/>
                    </a:lnTo>
                    <a:lnTo>
                      <a:pt x="547" y="125"/>
                    </a:lnTo>
                    <a:lnTo>
                      <a:pt x="540" y="127"/>
                    </a:lnTo>
                    <a:lnTo>
                      <a:pt x="532" y="129"/>
                    </a:lnTo>
                    <a:lnTo>
                      <a:pt x="532" y="137"/>
                    </a:lnTo>
                    <a:lnTo>
                      <a:pt x="524" y="137"/>
                    </a:lnTo>
                    <a:lnTo>
                      <a:pt x="524" y="130"/>
                    </a:lnTo>
                    <a:close/>
                    <a:moveTo>
                      <a:pt x="736" y="0"/>
                    </a:moveTo>
                    <a:lnTo>
                      <a:pt x="283" y="0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96" y="0"/>
                    </a:lnTo>
                    <a:lnTo>
                      <a:pt x="85" y="3"/>
                    </a:lnTo>
                    <a:lnTo>
                      <a:pt x="75" y="6"/>
                    </a:lnTo>
                    <a:lnTo>
                      <a:pt x="64" y="9"/>
                    </a:lnTo>
                    <a:lnTo>
                      <a:pt x="55" y="13"/>
                    </a:lnTo>
                    <a:lnTo>
                      <a:pt x="47" y="18"/>
                    </a:lnTo>
                    <a:lnTo>
                      <a:pt x="39" y="25"/>
                    </a:lnTo>
                    <a:lnTo>
                      <a:pt x="31" y="31"/>
                    </a:lnTo>
                    <a:lnTo>
                      <a:pt x="24" y="40"/>
                    </a:lnTo>
                    <a:lnTo>
                      <a:pt x="19" y="48"/>
                    </a:lnTo>
                    <a:lnTo>
                      <a:pt x="13" y="56"/>
                    </a:lnTo>
                    <a:lnTo>
                      <a:pt x="8" y="65"/>
                    </a:lnTo>
                    <a:lnTo>
                      <a:pt x="5" y="75"/>
                    </a:lnTo>
                    <a:lnTo>
                      <a:pt x="2" y="85"/>
                    </a:lnTo>
                    <a:lnTo>
                      <a:pt x="1" y="96"/>
                    </a:lnTo>
                    <a:lnTo>
                      <a:pt x="0" y="107"/>
                    </a:lnTo>
                    <a:lnTo>
                      <a:pt x="0" y="107"/>
                    </a:lnTo>
                    <a:lnTo>
                      <a:pt x="1" y="118"/>
                    </a:lnTo>
                    <a:lnTo>
                      <a:pt x="2" y="129"/>
                    </a:lnTo>
                    <a:lnTo>
                      <a:pt x="5" y="138"/>
                    </a:lnTo>
                    <a:lnTo>
                      <a:pt x="8" y="148"/>
                    </a:lnTo>
                    <a:lnTo>
                      <a:pt x="13" y="157"/>
                    </a:lnTo>
                    <a:lnTo>
                      <a:pt x="19" y="166"/>
                    </a:lnTo>
                    <a:lnTo>
                      <a:pt x="24" y="175"/>
                    </a:lnTo>
                    <a:lnTo>
                      <a:pt x="31" y="181"/>
                    </a:lnTo>
                    <a:lnTo>
                      <a:pt x="39" y="189"/>
                    </a:lnTo>
                    <a:lnTo>
                      <a:pt x="47" y="195"/>
                    </a:lnTo>
                    <a:lnTo>
                      <a:pt x="55" y="200"/>
                    </a:lnTo>
                    <a:lnTo>
                      <a:pt x="64" y="204"/>
                    </a:lnTo>
                    <a:lnTo>
                      <a:pt x="75" y="208"/>
                    </a:lnTo>
                    <a:lnTo>
                      <a:pt x="85" y="211"/>
                    </a:lnTo>
                    <a:lnTo>
                      <a:pt x="96" y="212"/>
                    </a:lnTo>
                    <a:lnTo>
                      <a:pt x="106" y="214"/>
                    </a:lnTo>
                    <a:lnTo>
                      <a:pt x="186" y="214"/>
                    </a:lnTo>
                    <a:lnTo>
                      <a:pt x="736" y="214"/>
                    </a:lnTo>
                    <a:lnTo>
                      <a:pt x="736" y="214"/>
                    </a:lnTo>
                    <a:lnTo>
                      <a:pt x="746" y="212"/>
                    </a:lnTo>
                    <a:lnTo>
                      <a:pt x="757" y="211"/>
                    </a:lnTo>
                    <a:lnTo>
                      <a:pt x="767" y="208"/>
                    </a:lnTo>
                    <a:lnTo>
                      <a:pt x="777" y="204"/>
                    </a:lnTo>
                    <a:lnTo>
                      <a:pt x="787" y="200"/>
                    </a:lnTo>
                    <a:lnTo>
                      <a:pt x="795" y="195"/>
                    </a:lnTo>
                    <a:lnTo>
                      <a:pt x="803" y="189"/>
                    </a:lnTo>
                    <a:lnTo>
                      <a:pt x="811" y="181"/>
                    </a:lnTo>
                    <a:lnTo>
                      <a:pt x="818" y="175"/>
                    </a:lnTo>
                    <a:lnTo>
                      <a:pt x="823" y="166"/>
                    </a:lnTo>
                    <a:lnTo>
                      <a:pt x="829" y="157"/>
                    </a:lnTo>
                    <a:lnTo>
                      <a:pt x="834" y="148"/>
                    </a:lnTo>
                    <a:lnTo>
                      <a:pt x="837" y="138"/>
                    </a:lnTo>
                    <a:lnTo>
                      <a:pt x="840" y="129"/>
                    </a:lnTo>
                    <a:lnTo>
                      <a:pt x="841" y="118"/>
                    </a:lnTo>
                    <a:lnTo>
                      <a:pt x="842" y="107"/>
                    </a:lnTo>
                    <a:lnTo>
                      <a:pt x="842" y="107"/>
                    </a:lnTo>
                    <a:lnTo>
                      <a:pt x="841" y="96"/>
                    </a:lnTo>
                    <a:lnTo>
                      <a:pt x="840" y="85"/>
                    </a:lnTo>
                    <a:lnTo>
                      <a:pt x="837" y="75"/>
                    </a:lnTo>
                    <a:lnTo>
                      <a:pt x="834" y="65"/>
                    </a:lnTo>
                    <a:lnTo>
                      <a:pt x="829" y="56"/>
                    </a:lnTo>
                    <a:lnTo>
                      <a:pt x="823" y="48"/>
                    </a:lnTo>
                    <a:lnTo>
                      <a:pt x="818" y="40"/>
                    </a:lnTo>
                    <a:lnTo>
                      <a:pt x="811" y="31"/>
                    </a:lnTo>
                    <a:lnTo>
                      <a:pt x="803" y="25"/>
                    </a:lnTo>
                    <a:lnTo>
                      <a:pt x="795" y="18"/>
                    </a:lnTo>
                    <a:lnTo>
                      <a:pt x="787" y="13"/>
                    </a:lnTo>
                    <a:lnTo>
                      <a:pt x="777" y="9"/>
                    </a:lnTo>
                    <a:lnTo>
                      <a:pt x="767" y="6"/>
                    </a:lnTo>
                    <a:lnTo>
                      <a:pt x="757" y="3"/>
                    </a:lnTo>
                    <a:lnTo>
                      <a:pt x="746" y="0"/>
                    </a:lnTo>
                    <a:lnTo>
                      <a:pt x="736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9" name="Freeform 30"/>
              <p:cNvSpPr/>
              <p:nvPr/>
            </p:nvSpPr>
            <p:spPr bwMode="auto">
              <a:xfrm>
                <a:off x="1371" y="2450"/>
                <a:ext cx="68" cy="79"/>
              </a:xfrm>
              <a:custGeom>
                <a:avLst/>
                <a:gdLst>
                  <a:gd name="T0" fmla="*/ 25 w 68"/>
                  <a:gd name="T1" fmla="*/ 72 h 79"/>
                  <a:gd name="T2" fmla="*/ 25 w 68"/>
                  <a:gd name="T3" fmla="*/ 72 h 79"/>
                  <a:gd name="T4" fmla="*/ 18 w 68"/>
                  <a:gd name="T5" fmla="*/ 71 h 79"/>
                  <a:gd name="T6" fmla="*/ 12 w 68"/>
                  <a:gd name="T7" fmla="*/ 69 h 79"/>
                  <a:gd name="T8" fmla="*/ 7 w 68"/>
                  <a:gd name="T9" fmla="*/ 65 h 79"/>
                  <a:gd name="T10" fmla="*/ 4 w 68"/>
                  <a:gd name="T11" fmla="*/ 61 h 79"/>
                  <a:gd name="T12" fmla="*/ 4 w 68"/>
                  <a:gd name="T13" fmla="*/ 61 h 79"/>
                  <a:gd name="T14" fmla="*/ 3 w 68"/>
                  <a:gd name="T15" fmla="*/ 59 h 79"/>
                  <a:gd name="T16" fmla="*/ 3 w 68"/>
                  <a:gd name="T17" fmla="*/ 56 h 79"/>
                  <a:gd name="T18" fmla="*/ 3 w 68"/>
                  <a:gd name="T19" fmla="*/ 52 h 79"/>
                  <a:gd name="T20" fmla="*/ 3 w 68"/>
                  <a:gd name="T21" fmla="*/ 46 h 79"/>
                  <a:gd name="T22" fmla="*/ 3 w 68"/>
                  <a:gd name="T23" fmla="*/ 46 h 79"/>
                  <a:gd name="T24" fmla="*/ 2 w 68"/>
                  <a:gd name="T25" fmla="*/ 40 h 79"/>
                  <a:gd name="T26" fmla="*/ 0 w 68"/>
                  <a:gd name="T27" fmla="*/ 34 h 79"/>
                  <a:gd name="T28" fmla="*/ 2 w 68"/>
                  <a:gd name="T29" fmla="*/ 26 h 79"/>
                  <a:gd name="T30" fmla="*/ 3 w 68"/>
                  <a:gd name="T31" fmla="*/ 21 h 79"/>
                  <a:gd name="T32" fmla="*/ 4 w 68"/>
                  <a:gd name="T33" fmla="*/ 19 h 79"/>
                  <a:gd name="T34" fmla="*/ 4 w 68"/>
                  <a:gd name="T35" fmla="*/ 19 h 79"/>
                  <a:gd name="T36" fmla="*/ 4 w 68"/>
                  <a:gd name="T37" fmla="*/ 14 h 79"/>
                  <a:gd name="T38" fmla="*/ 8 w 68"/>
                  <a:gd name="T39" fmla="*/ 10 h 79"/>
                  <a:gd name="T40" fmla="*/ 12 w 68"/>
                  <a:gd name="T41" fmla="*/ 6 h 79"/>
                  <a:gd name="T42" fmla="*/ 18 w 68"/>
                  <a:gd name="T43" fmla="*/ 3 h 79"/>
                  <a:gd name="T44" fmla="*/ 18 w 68"/>
                  <a:gd name="T45" fmla="*/ 3 h 79"/>
                  <a:gd name="T46" fmla="*/ 25 w 68"/>
                  <a:gd name="T47" fmla="*/ 2 h 79"/>
                  <a:gd name="T48" fmla="*/ 33 w 68"/>
                  <a:gd name="T49" fmla="*/ 0 h 79"/>
                  <a:gd name="T50" fmla="*/ 33 w 68"/>
                  <a:gd name="T51" fmla="*/ 0 h 79"/>
                  <a:gd name="T52" fmla="*/ 33 w 68"/>
                  <a:gd name="T53" fmla="*/ 0 h 79"/>
                  <a:gd name="T54" fmla="*/ 33 w 68"/>
                  <a:gd name="T55" fmla="*/ 0 h 79"/>
                  <a:gd name="T56" fmla="*/ 43 w 68"/>
                  <a:gd name="T57" fmla="*/ 2 h 79"/>
                  <a:gd name="T58" fmla="*/ 53 w 68"/>
                  <a:gd name="T59" fmla="*/ 6 h 79"/>
                  <a:gd name="T60" fmla="*/ 53 w 68"/>
                  <a:gd name="T61" fmla="*/ 6 h 79"/>
                  <a:gd name="T62" fmla="*/ 56 w 68"/>
                  <a:gd name="T63" fmla="*/ 9 h 79"/>
                  <a:gd name="T64" fmla="*/ 60 w 68"/>
                  <a:gd name="T65" fmla="*/ 11 h 79"/>
                  <a:gd name="T66" fmla="*/ 61 w 68"/>
                  <a:gd name="T67" fmla="*/ 15 h 79"/>
                  <a:gd name="T68" fmla="*/ 61 w 68"/>
                  <a:gd name="T69" fmla="*/ 19 h 79"/>
                  <a:gd name="T70" fmla="*/ 61 w 68"/>
                  <a:gd name="T71" fmla="*/ 19 h 79"/>
                  <a:gd name="T72" fmla="*/ 60 w 68"/>
                  <a:gd name="T73" fmla="*/ 26 h 79"/>
                  <a:gd name="T74" fmla="*/ 60 w 68"/>
                  <a:gd name="T75" fmla="*/ 30 h 79"/>
                  <a:gd name="T76" fmla="*/ 61 w 68"/>
                  <a:gd name="T77" fmla="*/ 34 h 79"/>
                  <a:gd name="T78" fmla="*/ 61 w 68"/>
                  <a:gd name="T79" fmla="*/ 34 h 79"/>
                  <a:gd name="T80" fmla="*/ 65 w 68"/>
                  <a:gd name="T81" fmla="*/ 40 h 79"/>
                  <a:gd name="T82" fmla="*/ 66 w 68"/>
                  <a:gd name="T83" fmla="*/ 45 h 79"/>
                  <a:gd name="T84" fmla="*/ 68 w 68"/>
                  <a:gd name="T85" fmla="*/ 49 h 79"/>
                  <a:gd name="T86" fmla="*/ 68 w 68"/>
                  <a:gd name="T87" fmla="*/ 53 h 79"/>
                  <a:gd name="T88" fmla="*/ 65 w 68"/>
                  <a:gd name="T89" fmla="*/ 59 h 79"/>
                  <a:gd name="T90" fmla="*/ 61 w 68"/>
                  <a:gd name="T91" fmla="*/ 61 h 79"/>
                  <a:gd name="T92" fmla="*/ 61 w 68"/>
                  <a:gd name="T93" fmla="*/ 61 h 79"/>
                  <a:gd name="T94" fmla="*/ 54 w 68"/>
                  <a:gd name="T95" fmla="*/ 64 h 79"/>
                  <a:gd name="T96" fmla="*/ 48 w 68"/>
                  <a:gd name="T97" fmla="*/ 67 h 79"/>
                  <a:gd name="T98" fmla="*/ 48 w 68"/>
                  <a:gd name="T99" fmla="*/ 67 h 79"/>
                  <a:gd name="T100" fmla="*/ 41 w 68"/>
                  <a:gd name="T101" fmla="*/ 69 h 79"/>
                  <a:gd name="T102" fmla="*/ 33 w 68"/>
                  <a:gd name="T103" fmla="*/ 71 h 79"/>
                  <a:gd name="T104" fmla="*/ 33 w 68"/>
                  <a:gd name="T105" fmla="*/ 79 h 79"/>
                  <a:gd name="T106" fmla="*/ 25 w 68"/>
                  <a:gd name="T107" fmla="*/ 79 h 79"/>
                  <a:gd name="T108" fmla="*/ 25 w 68"/>
                  <a:gd name="T109" fmla="*/ 7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8" h="79">
                    <a:moveTo>
                      <a:pt x="25" y="72"/>
                    </a:moveTo>
                    <a:lnTo>
                      <a:pt x="25" y="72"/>
                    </a:lnTo>
                    <a:lnTo>
                      <a:pt x="18" y="71"/>
                    </a:lnTo>
                    <a:lnTo>
                      <a:pt x="12" y="69"/>
                    </a:lnTo>
                    <a:lnTo>
                      <a:pt x="7" y="65"/>
                    </a:lnTo>
                    <a:lnTo>
                      <a:pt x="4" y="61"/>
                    </a:lnTo>
                    <a:lnTo>
                      <a:pt x="4" y="61"/>
                    </a:lnTo>
                    <a:lnTo>
                      <a:pt x="3" y="59"/>
                    </a:lnTo>
                    <a:lnTo>
                      <a:pt x="3" y="56"/>
                    </a:lnTo>
                    <a:lnTo>
                      <a:pt x="3" y="52"/>
                    </a:lnTo>
                    <a:lnTo>
                      <a:pt x="3" y="46"/>
                    </a:lnTo>
                    <a:lnTo>
                      <a:pt x="3" y="46"/>
                    </a:lnTo>
                    <a:lnTo>
                      <a:pt x="2" y="40"/>
                    </a:lnTo>
                    <a:lnTo>
                      <a:pt x="0" y="34"/>
                    </a:lnTo>
                    <a:lnTo>
                      <a:pt x="2" y="26"/>
                    </a:lnTo>
                    <a:lnTo>
                      <a:pt x="3" y="21"/>
                    </a:lnTo>
                    <a:lnTo>
                      <a:pt x="4" y="19"/>
                    </a:lnTo>
                    <a:lnTo>
                      <a:pt x="4" y="19"/>
                    </a:lnTo>
                    <a:lnTo>
                      <a:pt x="4" y="14"/>
                    </a:lnTo>
                    <a:lnTo>
                      <a:pt x="8" y="10"/>
                    </a:lnTo>
                    <a:lnTo>
                      <a:pt x="12" y="6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25" y="2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43" y="2"/>
                    </a:lnTo>
                    <a:lnTo>
                      <a:pt x="53" y="6"/>
                    </a:lnTo>
                    <a:lnTo>
                      <a:pt x="53" y="6"/>
                    </a:lnTo>
                    <a:lnTo>
                      <a:pt x="56" y="9"/>
                    </a:lnTo>
                    <a:lnTo>
                      <a:pt x="60" y="11"/>
                    </a:lnTo>
                    <a:lnTo>
                      <a:pt x="61" y="15"/>
                    </a:lnTo>
                    <a:lnTo>
                      <a:pt x="61" y="19"/>
                    </a:lnTo>
                    <a:lnTo>
                      <a:pt x="61" y="19"/>
                    </a:lnTo>
                    <a:lnTo>
                      <a:pt x="60" y="26"/>
                    </a:lnTo>
                    <a:lnTo>
                      <a:pt x="60" y="30"/>
                    </a:lnTo>
                    <a:lnTo>
                      <a:pt x="61" y="34"/>
                    </a:lnTo>
                    <a:lnTo>
                      <a:pt x="61" y="34"/>
                    </a:lnTo>
                    <a:lnTo>
                      <a:pt x="65" y="40"/>
                    </a:lnTo>
                    <a:lnTo>
                      <a:pt x="66" y="45"/>
                    </a:lnTo>
                    <a:lnTo>
                      <a:pt x="68" y="49"/>
                    </a:lnTo>
                    <a:lnTo>
                      <a:pt x="68" y="53"/>
                    </a:lnTo>
                    <a:lnTo>
                      <a:pt x="65" y="59"/>
                    </a:lnTo>
                    <a:lnTo>
                      <a:pt x="61" y="61"/>
                    </a:lnTo>
                    <a:lnTo>
                      <a:pt x="61" y="61"/>
                    </a:lnTo>
                    <a:lnTo>
                      <a:pt x="54" y="64"/>
                    </a:lnTo>
                    <a:lnTo>
                      <a:pt x="48" y="67"/>
                    </a:lnTo>
                    <a:lnTo>
                      <a:pt x="48" y="67"/>
                    </a:lnTo>
                    <a:lnTo>
                      <a:pt x="41" y="69"/>
                    </a:lnTo>
                    <a:lnTo>
                      <a:pt x="33" y="71"/>
                    </a:lnTo>
                    <a:lnTo>
                      <a:pt x="33" y="79"/>
                    </a:lnTo>
                    <a:lnTo>
                      <a:pt x="25" y="79"/>
                    </a:lnTo>
                    <a:lnTo>
                      <a:pt x="25" y="7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0" name="Freeform 31"/>
              <p:cNvSpPr/>
              <p:nvPr/>
            </p:nvSpPr>
            <p:spPr bwMode="auto">
              <a:xfrm>
                <a:off x="872" y="2392"/>
                <a:ext cx="842" cy="214"/>
              </a:xfrm>
              <a:custGeom>
                <a:avLst/>
                <a:gdLst>
                  <a:gd name="T0" fmla="*/ 283 w 842"/>
                  <a:gd name="T1" fmla="*/ 0 h 214"/>
                  <a:gd name="T2" fmla="*/ 106 w 842"/>
                  <a:gd name="T3" fmla="*/ 0 h 214"/>
                  <a:gd name="T4" fmla="*/ 85 w 842"/>
                  <a:gd name="T5" fmla="*/ 3 h 214"/>
                  <a:gd name="T6" fmla="*/ 64 w 842"/>
                  <a:gd name="T7" fmla="*/ 9 h 214"/>
                  <a:gd name="T8" fmla="*/ 47 w 842"/>
                  <a:gd name="T9" fmla="*/ 18 h 214"/>
                  <a:gd name="T10" fmla="*/ 31 w 842"/>
                  <a:gd name="T11" fmla="*/ 31 h 214"/>
                  <a:gd name="T12" fmla="*/ 19 w 842"/>
                  <a:gd name="T13" fmla="*/ 48 h 214"/>
                  <a:gd name="T14" fmla="*/ 8 w 842"/>
                  <a:gd name="T15" fmla="*/ 65 h 214"/>
                  <a:gd name="T16" fmla="*/ 2 w 842"/>
                  <a:gd name="T17" fmla="*/ 85 h 214"/>
                  <a:gd name="T18" fmla="*/ 0 w 842"/>
                  <a:gd name="T19" fmla="*/ 107 h 214"/>
                  <a:gd name="T20" fmla="*/ 1 w 842"/>
                  <a:gd name="T21" fmla="*/ 118 h 214"/>
                  <a:gd name="T22" fmla="*/ 5 w 842"/>
                  <a:gd name="T23" fmla="*/ 138 h 214"/>
                  <a:gd name="T24" fmla="*/ 13 w 842"/>
                  <a:gd name="T25" fmla="*/ 157 h 214"/>
                  <a:gd name="T26" fmla="*/ 24 w 842"/>
                  <a:gd name="T27" fmla="*/ 175 h 214"/>
                  <a:gd name="T28" fmla="*/ 39 w 842"/>
                  <a:gd name="T29" fmla="*/ 189 h 214"/>
                  <a:gd name="T30" fmla="*/ 55 w 842"/>
                  <a:gd name="T31" fmla="*/ 200 h 214"/>
                  <a:gd name="T32" fmla="*/ 75 w 842"/>
                  <a:gd name="T33" fmla="*/ 208 h 214"/>
                  <a:gd name="T34" fmla="*/ 96 w 842"/>
                  <a:gd name="T35" fmla="*/ 212 h 214"/>
                  <a:gd name="T36" fmla="*/ 186 w 842"/>
                  <a:gd name="T37" fmla="*/ 214 h 214"/>
                  <a:gd name="T38" fmla="*/ 736 w 842"/>
                  <a:gd name="T39" fmla="*/ 214 h 214"/>
                  <a:gd name="T40" fmla="*/ 757 w 842"/>
                  <a:gd name="T41" fmla="*/ 211 h 214"/>
                  <a:gd name="T42" fmla="*/ 777 w 842"/>
                  <a:gd name="T43" fmla="*/ 204 h 214"/>
                  <a:gd name="T44" fmla="*/ 795 w 842"/>
                  <a:gd name="T45" fmla="*/ 195 h 214"/>
                  <a:gd name="T46" fmla="*/ 811 w 842"/>
                  <a:gd name="T47" fmla="*/ 181 h 214"/>
                  <a:gd name="T48" fmla="*/ 823 w 842"/>
                  <a:gd name="T49" fmla="*/ 166 h 214"/>
                  <a:gd name="T50" fmla="*/ 834 w 842"/>
                  <a:gd name="T51" fmla="*/ 148 h 214"/>
                  <a:gd name="T52" fmla="*/ 840 w 842"/>
                  <a:gd name="T53" fmla="*/ 129 h 214"/>
                  <a:gd name="T54" fmla="*/ 842 w 842"/>
                  <a:gd name="T55" fmla="*/ 107 h 214"/>
                  <a:gd name="T56" fmla="*/ 841 w 842"/>
                  <a:gd name="T57" fmla="*/ 96 h 214"/>
                  <a:gd name="T58" fmla="*/ 837 w 842"/>
                  <a:gd name="T59" fmla="*/ 75 h 214"/>
                  <a:gd name="T60" fmla="*/ 829 w 842"/>
                  <a:gd name="T61" fmla="*/ 56 h 214"/>
                  <a:gd name="T62" fmla="*/ 818 w 842"/>
                  <a:gd name="T63" fmla="*/ 40 h 214"/>
                  <a:gd name="T64" fmla="*/ 803 w 842"/>
                  <a:gd name="T65" fmla="*/ 25 h 214"/>
                  <a:gd name="T66" fmla="*/ 787 w 842"/>
                  <a:gd name="T67" fmla="*/ 13 h 214"/>
                  <a:gd name="T68" fmla="*/ 767 w 842"/>
                  <a:gd name="T69" fmla="*/ 6 h 214"/>
                  <a:gd name="T70" fmla="*/ 746 w 842"/>
                  <a:gd name="T71" fmla="*/ 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42" h="214">
                    <a:moveTo>
                      <a:pt x="736" y="0"/>
                    </a:moveTo>
                    <a:lnTo>
                      <a:pt x="283" y="0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96" y="0"/>
                    </a:lnTo>
                    <a:lnTo>
                      <a:pt x="85" y="3"/>
                    </a:lnTo>
                    <a:lnTo>
                      <a:pt x="75" y="6"/>
                    </a:lnTo>
                    <a:lnTo>
                      <a:pt x="64" y="9"/>
                    </a:lnTo>
                    <a:lnTo>
                      <a:pt x="55" y="13"/>
                    </a:lnTo>
                    <a:lnTo>
                      <a:pt x="47" y="18"/>
                    </a:lnTo>
                    <a:lnTo>
                      <a:pt x="39" y="25"/>
                    </a:lnTo>
                    <a:lnTo>
                      <a:pt x="31" y="31"/>
                    </a:lnTo>
                    <a:lnTo>
                      <a:pt x="24" y="40"/>
                    </a:lnTo>
                    <a:lnTo>
                      <a:pt x="19" y="48"/>
                    </a:lnTo>
                    <a:lnTo>
                      <a:pt x="13" y="56"/>
                    </a:lnTo>
                    <a:lnTo>
                      <a:pt x="8" y="65"/>
                    </a:lnTo>
                    <a:lnTo>
                      <a:pt x="5" y="75"/>
                    </a:lnTo>
                    <a:lnTo>
                      <a:pt x="2" y="85"/>
                    </a:lnTo>
                    <a:lnTo>
                      <a:pt x="1" y="96"/>
                    </a:lnTo>
                    <a:lnTo>
                      <a:pt x="0" y="107"/>
                    </a:lnTo>
                    <a:lnTo>
                      <a:pt x="0" y="107"/>
                    </a:lnTo>
                    <a:lnTo>
                      <a:pt x="1" y="118"/>
                    </a:lnTo>
                    <a:lnTo>
                      <a:pt x="2" y="129"/>
                    </a:lnTo>
                    <a:lnTo>
                      <a:pt x="5" y="138"/>
                    </a:lnTo>
                    <a:lnTo>
                      <a:pt x="8" y="148"/>
                    </a:lnTo>
                    <a:lnTo>
                      <a:pt x="13" y="157"/>
                    </a:lnTo>
                    <a:lnTo>
                      <a:pt x="19" y="166"/>
                    </a:lnTo>
                    <a:lnTo>
                      <a:pt x="24" y="175"/>
                    </a:lnTo>
                    <a:lnTo>
                      <a:pt x="31" y="181"/>
                    </a:lnTo>
                    <a:lnTo>
                      <a:pt x="39" y="189"/>
                    </a:lnTo>
                    <a:lnTo>
                      <a:pt x="47" y="195"/>
                    </a:lnTo>
                    <a:lnTo>
                      <a:pt x="55" y="200"/>
                    </a:lnTo>
                    <a:lnTo>
                      <a:pt x="64" y="204"/>
                    </a:lnTo>
                    <a:lnTo>
                      <a:pt x="75" y="208"/>
                    </a:lnTo>
                    <a:lnTo>
                      <a:pt x="85" y="211"/>
                    </a:lnTo>
                    <a:lnTo>
                      <a:pt x="96" y="212"/>
                    </a:lnTo>
                    <a:lnTo>
                      <a:pt x="106" y="214"/>
                    </a:lnTo>
                    <a:lnTo>
                      <a:pt x="186" y="214"/>
                    </a:lnTo>
                    <a:lnTo>
                      <a:pt x="736" y="214"/>
                    </a:lnTo>
                    <a:lnTo>
                      <a:pt x="736" y="214"/>
                    </a:lnTo>
                    <a:lnTo>
                      <a:pt x="746" y="212"/>
                    </a:lnTo>
                    <a:lnTo>
                      <a:pt x="757" y="211"/>
                    </a:lnTo>
                    <a:lnTo>
                      <a:pt x="767" y="208"/>
                    </a:lnTo>
                    <a:lnTo>
                      <a:pt x="777" y="204"/>
                    </a:lnTo>
                    <a:lnTo>
                      <a:pt x="787" y="200"/>
                    </a:lnTo>
                    <a:lnTo>
                      <a:pt x="795" y="195"/>
                    </a:lnTo>
                    <a:lnTo>
                      <a:pt x="803" y="189"/>
                    </a:lnTo>
                    <a:lnTo>
                      <a:pt x="811" y="181"/>
                    </a:lnTo>
                    <a:lnTo>
                      <a:pt x="818" y="175"/>
                    </a:lnTo>
                    <a:lnTo>
                      <a:pt x="823" y="166"/>
                    </a:lnTo>
                    <a:lnTo>
                      <a:pt x="829" y="157"/>
                    </a:lnTo>
                    <a:lnTo>
                      <a:pt x="834" y="148"/>
                    </a:lnTo>
                    <a:lnTo>
                      <a:pt x="837" y="138"/>
                    </a:lnTo>
                    <a:lnTo>
                      <a:pt x="840" y="129"/>
                    </a:lnTo>
                    <a:lnTo>
                      <a:pt x="841" y="118"/>
                    </a:lnTo>
                    <a:lnTo>
                      <a:pt x="842" y="107"/>
                    </a:lnTo>
                    <a:lnTo>
                      <a:pt x="842" y="107"/>
                    </a:lnTo>
                    <a:lnTo>
                      <a:pt x="841" y="96"/>
                    </a:lnTo>
                    <a:lnTo>
                      <a:pt x="840" y="85"/>
                    </a:lnTo>
                    <a:lnTo>
                      <a:pt x="837" y="75"/>
                    </a:lnTo>
                    <a:lnTo>
                      <a:pt x="834" y="65"/>
                    </a:lnTo>
                    <a:lnTo>
                      <a:pt x="829" y="56"/>
                    </a:lnTo>
                    <a:lnTo>
                      <a:pt x="823" y="48"/>
                    </a:lnTo>
                    <a:lnTo>
                      <a:pt x="818" y="40"/>
                    </a:lnTo>
                    <a:lnTo>
                      <a:pt x="811" y="31"/>
                    </a:lnTo>
                    <a:lnTo>
                      <a:pt x="803" y="25"/>
                    </a:lnTo>
                    <a:lnTo>
                      <a:pt x="795" y="18"/>
                    </a:lnTo>
                    <a:lnTo>
                      <a:pt x="787" y="13"/>
                    </a:lnTo>
                    <a:lnTo>
                      <a:pt x="777" y="9"/>
                    </a:lnTo>
                    <a:lnTo>
                      <a:pt x="767" y="6"/>
                    </a:lnTo>
                    <a:lnTo>
                      <a:pt x="757" y="3"/>
                    </a:lnTo>
                    <a:lnTo>
                      <a:pt x="746" y="0"/>
                    </a:lnTo>
                    <a:lnTo>
                      <a:pt x="73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1" name="Freeform 32"/>
              <p:cNvSpPr/>
              <p:nvPr/>
            </p:nvSpPr>
            <p:spPr bwMode="auto">
              <a:xfrm>
                <a:off x="807" y="2911"/>
                <a:ext cx="1216" cy="308"/>
              </a:xfrm>
              <a:custGeom>
                <a:avLst/>
                <a:gdLst>
                  <a:gd name="T0" fmla="*/ 235 w 1216"/>
                  <a:gd name="T1" fmla="*/ 0 h 308"/>
                  <a:gd name="T2" fmla="*/ 154 w 1216"/>
                  <a:gd name="T3" fmla="*/ 0 h 308"/>
                  <a:gd name="T4" fmla="*/ 123 w 1216"/>
                  <a:gd name="T5" fmla="*/ 3 h 308"/>
                  <a:gd name="T6" fmla="*/ 93 w 1216"/>
                  <a:gd name="T7" fmla="*/ 12 h 308"/>
                  <a:gd name="T8" fmla="*/ 67 w 1216"/>
                  <a:gd name="T9" fmla="*/ 27 h 308"/>
                  <a:gd name="T10" fmla="*/ 44 w 1216"/>
                  <a:gd name="T11" fmla="*/ 46 h 308"/>
                  <a:gd name="T12" fmla="*/ 25 w 1216"/>
                  <a:gd name="T13" fmla="*/ 67 h 308"/>
                  <a:gd name="T14" fmla="*/ 12 w 1216"/>
                  <a:gd name="T15" fmla="*/ 94 h 308"/>
                  <a:gd name="T16" fmla="*/ 3 w 1216"/>
                  <a:gd name="T17" fmla="*/ 123 h 308"/>
                  <a:gd name="T18" fmla="*/ 0 w 1216"/>
                  <a:gd name="T19" fmla="*/ 154 h 308"/>
                  <a:gd name="T20" fmla="*/ 0 w 1216"/>
                  <a:gd name="T21" fmla="*/ 170 h 308"/>
                  <a:gd name="T22" fmla="*/ 7 w 1216"/>
                  <a:gd name="T23" fmla="*/ 200 h 308"/>
                  <a:gd name="T24" fmla="*/ 19 w 1216"/>
                  <a:gd name="T25" fmla="*/ 227 h 308"/>
                  <a:gd name="T26" fmla="*/ 35 w 1216"/>
                  <a:gd name="T27" fmla="*/ 251 h 308"/>
                  <a:gd name="T28" fmla="*/ 55 w 1216"/>
                  <a:gd name="T29" fmla="*/ 273 h 308"/>
                  <a:gd name="T30" fmla="*/ 79 w 1216"/>
                  <a:gd name="T31" fmla="*/ 289 h 308"/>
                  <a:gd name="T32" fmla="*/ 108 w 1216"/>
                  <a:gd name="T33" fmla="*/ 301 h 308"/>
                  <a:gd name="T34" fmla="*/ 138 w 1216"/>
                  <a:gd name="T35" fmla="*/ 306 h 308"/>
                  <a:gd name="T36" fmla="*/ 360 w 1216"/>
                  <a:gd name="T37" fmla="*/ 308 h 308"/>
                  <a:gd name="T38" fmla="*/ 1063 w 1216"/>
                  <a:gd name="T39" fmla="*/ 308 h 308"/>
                  <a:gd name="T40" fmla="*/ 1083 w 1216"/>
                  <a:gd name="T41" fmla="*/ 306 h 308"/>
                  <a:gd name="T42" fmla="*/ 1107 w 1216"/>
                  <a:gd name="T43" fmla="*/ 301 h 308"/>
                  <a:gd name="T44" fmla="*/ 1130 w 1216"/>
                  <a:gd name="T45" fmla="*/ 291 h 308"/>
                  <a:gd name="T46" fmla="*/ 1152 w 1216"/>
                  <a:gd name="T47" fmla="*/ 279 h 308"/>
                  <a:gd name="T48" fmla="*/ 1171 w 1216"/>
                  <a:gd name="T49" fmla="*/ 263 h 308"/>
                  <a:gd name="T50" fmla="*/ 1187 w 1216"/>
                  <a:gd name="T51" fmla="*/ 244 h 308"/>
                  <a:gd name="T52" fmla="*/ 1199 w 1216"/>
                  <a:gd name="T53" fmla="*/ 224 h 308"/>
                  <a:gd name="T54" fmla="*/ 1208 w 1216"/>
                  <a:gd name="T55" fmla="*/ 201 h 308"/>
                  <a:gd name="T56" fmla="*/ 1215 w 1216"/>
                  <a:gd name="T57" fmla="*/ 177 h 308"/>
                  <a:gd name="T58" fmla="*/ 1216 w 1216"/>
                  <a:gd name="T59" fmla="*/ 165 h 308"/>
                  <a:gd name="T60" fmla="*/ 1216 w 1216"/>
                  <a:gd name="T61" fmla="*/ 154 h 308"/>
                  <a:gd name="T62" fmla="*/ 1214 w 1216"/>
                  <a:gd name="T63" fmla="*/ 123 h 308"/>
                  <a:gd name="T64" fmla="*/ 1204 w 1216"/>
                  <a:gd name="T65" fmla="*/ 94 h 308"/>
                  <a:gd name="T66" fmla="*/ 1189 w 1216"/>
                  <a:gd name="T67" fmla="*/ 67 h 308"/>
                  <a:gd name="T68" fmla="*/ 1172 w 1216"/>
                  <a:gd name="T69" fmla="*/ 46 h 308"/>
                  <a:gd name="T70" fmla="*/ 1149 w 1216"/>
                  <a:gd name="T71" fmla="*/ 27 h 308"/>
                  <a:gd name="T72" fmla="*/ 1122 w 1216"/>
                  <a:gd name="T73" fmla="*/ 12 h 308"/>
                  <a:gd name="T74" fmla="*/ 1094 w 1216"/>
                  <a:gd name="T75" fmla="*/ 3 h 308"/>
                  <a:gd name="T76" fmla="*/ 1063 w 1216"/>
                  <a:gd name="T77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6" h="308">
                    <a:moveTo>
                      <a:pt x="1063" y="0"/>
                    </a:moveTo>
                    <a:lnTo>
                      <a:pt x="235" y="0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38" y="1"/>
                    </a:lnTo>
                    <a:lnTo>
                      <a:pt x="123" y="3"/>
                    </a:lnTo>
                    <a:lnTo>
                      <a:pt x="108" y="7"/>
                    </a:lnTo>
                    <a:lnTo>
                      <a:pt x="93" y="12"/>
                    </a:lnTo>
                    <a:lnTo>
                      <a:pt x="79" y="19"/>
                    </a:lnTo>
                    <a:lnTo>
                      <a:pt x="67" y="27"/>
                    </a:lnTo>
                    <a:lnTo>
                      <a:pt x="55" y="35"/>
                    </a:lnTo>
                    <a:lnTo>
                      <a:pt x="44" y="46"/>
                    </a:lnTo>
                    <a:lnTo>
                      <a:pt x="35" y="57"/>
                    </a:lnTo>
                    <a:lnTo>
                      <a:pt x="25" y="67"/>
                    </a:lnTo>
                    <a:lnTo>
                      <a:pt x="19" y="81"/>
                    </a:lnTo>
                    <a:lnTo>
                      <a:pt x="12" y="94"/>
                    </a:lnTo>
                    <a:lnTo>
                      <a:pt x="7" y="108"/>
                    </a:lnTo>
                    <a:lnTo>
                      <a:pt x="3" y="123"/>
                    </a:lnTo>
                    <a:lnTo>
                      <a:pt x="0" y="138"/>
                    </a:lnTo>
                    <a:lnTo>
                      <a:pt x="0" y="154"/>
                    </a:lnTo>
                    <a:lnTo>
                      <a:pt x="0" y="154"/>
                    </a:lnTo>
                    <a:lnTo>
                      <a:pt x="0" y="170"/>
                    </a:lnTo>
                    <a:lnTo>
                      <a:pt x="3" y="185"/>
                    </a:lnTo>
                    <a:lnTo>
                      <a:pt x="7" y="200"/>
                    </a:lnTo>
                    <a:lnTo>
                      <a:pt x="12" y="213"/>
                    </a:lnTo>
                    <a:lnTo>
                      <a:pt x="19" y="227"/>
                    </a:lnTo>
                    <a:lnTo>
                      <a:pt x="25" y="240"/>
                    </a:lnTo>
                    <a:lnTo>
                      <a:pt x="35" y="251"/>
                    </a:lnTo>
                    <a:lnTo>
                      <a:pt x="44" y="263"/>
                    </a:lnTo>
                    <a:lnTo>
                      <a:pt x="55" y="273"/>
                    </a:lnTo>
                    <a:lnTo>
                      <a:pt x="67" y="281"/>
                    </a:lnTo>
                    <a:lnTo>
                      <a:pt x="79" y="289"/>
                    </a:lnTo>
                    <a:lnTo>
                      <a:pt x="93" y="295"/>
                    </a:lnTo>
                    <a:lnTo>
                      <a:pt x="108" y="301"/>
                    </a:lnTo>
                    <a:lnTo>
                      <a:pt x="123" y="305"/>
                    </a:lnTo>
                    <a:lnTo>
                      <a:pt x="138" y="306"/>
                    </a:lnTo>
                    <a:lnTo>
                      <a:pt x="154" y="308"/>
                    </a:lnTo>
                    <a:lnTo>
                      <a:pt x="360" y="308"/>
                    </a:lnTo>
                    <a:lnTo>
                      <a:pt x="1063" y="308"/>
                    </a:lnTo>
                    <a:lnTo>
                      <a:pt x="1063" y="308"/>
                    </a:lnTo>
                    <a:lnTo>
                      <a:pt x="1083" y="306"/>
                    </a:lnTo>
                    <a:lnTo>
                      <a:pt x="1083" y="306"/>
                    </a:lnTo>
                    <a:lnTo>
                      <a:pt x="1095" y="304"/>
                    </a:lnTo>
                    <a:lnTo>
                      <a:pt x="1107" y="301"/>
                    </a:lnTo>
                    <a:lnTo>
                      <a:pt x="1119" y="297"/>
                    </a:lnTo>
                    <a:lnTo>
                      <a:pt x="1130" y="291"/>
                    </a:lnTo>
                    <a:lnTo>
                      <a:pt x="1141" y="286"/>
                    </a:lnTo>
                    <a:lnTo>
                      <a:pt x="1152" y="279"/>
                    </a:lnTo>
                    <a:lnTo>
                      <a:pt x="1161" y="271"/>
                    </a:lnTo>
                    <a:lnTo>
                      <a:pt x="1171" y="263"/>
                    </a:lnTo>
                    <a:lnTo>
                      <a:pt x="1179" y="255"/>
                    </a:lnTo>
                    <a:lnTo>
                      <a:pt x="1187" y="244"/>
                    </a:lnTo>
                    <a:lnTo>
                      <a:pt x="1194" y="235"/>
                    </a:lnTo>
                    <a:lnTo>
                      <a:pt x="1199" y="224"/>
                    </a:lnTo>
                    <a:lnTo>
                      <a:pt x="1204" y="213"/>
                    </a:lnTo>
                    <a:lnTo>
                      <a:pt x="1208" y="201"/>
                    </a:lnTo>
                    <a:lnTo>
                      <a:pt x="1212" y="189"/>
                    </a:lnTo>
                    <a:lnTo>
                      <a:pt x="1215" y="177"/>
                    </a:lnTo>
                    <a:lnTo>
                      <a:pt x="1215" y="177"/>
                    </a:lnTo>
                    <a:lnTo>
                      <a:pt x="1216" y="165"/>
                    </a:lnTo>
                    <a:lnTo>
                      <a:pt x="1216" y="154"/>
                    </a:lnTo>
                    <a:lnTo>
                      <a:pt x="1216" y="154"/>
                    </a:lnTo>
                    <a:lnTo>
                      <a:pt x="1215" y="138"/>
                    </a:lnTo>
                    <a:lnTo>
                      <a:pt x="1214" y="123"/>
                    </a:lnTo>
                    <a:lnTo>
                      <a:pt x="1210" y="108"/>
                    </a:lnTo>
                    <a:lnTo>
                      <a:pt x="1204" y="94"/>
                    </a:lnTo>
                    <a:lnTo>
                      <a:pt x="1198" y="81"/>
                    </a:lnTo>
                    <a:lnTo>
                      <a:pt x="1189" y="67"/>
                    </a:lnTo>
                    <a:lnTo>
                      <a:pt x="1181" y="57"/>
                    </a:lnTo>
                    <a:lnTo>
                      <a:pt x="1172" y="46"/>
                    </a:lnTo>
                    <a:lnTo>
                      <a:pt x="1160" y="35"/>
                    </a:lnTo>
                    <a:lnTo>
                      <a:pt x="1149" y="27"/>
                    </a:lnTo>
                    <a:lnTo>
                      <a:pt x="1135" y="19"/>
                    </a:lnTo>
                    <a:lnTo>
                      <a:pt x="1122" y="12"/>
                    </a:lnTo>
                    <a:lnTo>
                      <a:pt x="1108" y="7"/>
                    </a:lnTo>
                    <a:lnTo>
                      <a:pt x="1094" y="3"/>
                    </a:lnTo>
                    <a:lnTo>
                      <a:pt x="1079" y="1"/>
                    </a:lnTo>
                    <a:lnTo>
                      <a:pt x="1063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2" name="Freeform 33"/>
              <p:cNvSpPr/>
              <p:nvPr/>
            </p:nvSpPr>
            <p:spPr bwMode="auto">
              <a:xfrm>
                <a:off x="807" y="2911"/>
                <a:ext cx="1216" cy="308"/>
              </a:xfrm>
              <a:custGeom>
                <a:avLst/>
                <a:gdLst>
                  <a:gd name="T0" fmla="*/ 235 w 1216"/>
                  <a:gd name="T1" fmla="*/ 0 h 308"/>
                  <a:gd name="T2" fmla="*/ 154 w 1216"/>
                  <a:gd name="T3" fmla="*/ 0 h 308"/>
                  <a:gd name="T4" fmla="*/ 123 w 1216"/>
                  <a:gd name="T5" fmla="*/ 3 h 308"/>
                  <a:gd name="T6" fmla="*/ 93 w 1216"/>
                  <a:gd name="T7" fmla="*/ 12 h 308"/>
                  <a:gd name="T8" fmla="*/ 67 w 1216"/>
                  <a:gd name="T9" fmla="*/ 27 h 308"/>
                  <a:gd name="T10" fmla="*/ 44 w 1216"/>
                  <a:gd name="T11" fmla="*/ 46 h 308"/>
                  <a:gd name="T12" fmla="*/ 25 w 1216"/>
                  <a:gd name="T13" fmla="*/ 67 h 308"/>
                  <a:gd name="T14" fmla="*/ 12 w 1216"/>
                  <a:gd name="T15" fmla="*/ 94 h 308"/>
                  <a:gd name="T16" fmla="*/ 3 w 1216"/>
                  <a:gd name="T17" fmla="*/ 123 h 308"/>
                  <a:gd name="T18" fmla="*/ 0 w 1216"/>
                  <a:gd name="T19" fmla="*/ 154 h 308"/>
                  <a:gd name="T20" fmla="*/ 0 w 1216"/>
                  <a:gd name="T21" fmla="*/ 170 h 308"/>
                  <a:gd name="T22" fmla="*/ 7 w 1216"/>
                  <a:gd name="T23" fmla="*/ 200 h 308"/>
                  <a:gd name="T24" fmla="*/ 19 w 1216"/>
                  <a:gd name="T25" fmla="*/ 227 h 308"/>
                  <a:gd name="T26" fmla="*/ 35 w 1216"/>
                  <a:gd name="T27" fmla="*/ 251 h 308"/>
                  <a:gd name="T28" fmla="*/ 55 w 1216"/>
                  <a:gd name="T29" fmla="*/ 273 h 308"/>
                  <a:gd name="T30" fmla="*/ 79 w 1216"/>
                  <a:gd name="T31" fmla="*/ 289 h 308"/>
                  <a:gd name="T32" fmla="*/ 108 w 1216"/>
                  <a:gd name="T33" fmla="*/ 301 h 308"/>
                  <a:gd name="T34" fmla="*/ 138 w 1216"/>
                  <a:gd name="T35" fmla="*/ 306 h 308"/>
                  <a:gd name="T36" fmla="*/ 360 w 1216"/>
                  <a:gd name="T37" fmla="*/ 308 h 308"/>
                  <a:gd name="T38" fmla="*/ 1063 w 1216"/>
                  <a:gd name="T39" fmla="*/ 308 h 308"/>
                  <a:gd name="T40" fmla="*/ 1083 w 1216"/>
                  <a:gd name="T41" fmla="*/ 306 h 308"/>
                  <a:gd name="T42" fmla="*/ 1107 w 1216"/>
                  <a:gd name="T43" fmla="*/ 301 h 308"/>
                  <a:gd name="T44" fmla="*/ 1130 w 1216"/>
                  <a:gd name="T45" fmla="*/ 291 h 308"/>
                  <a:gd name="T46" fmla="*/ 1152 w 1216"/>
                  <a:gd name="T47" fmla="*/ 279 h 308"/>
                  <a:gd name="T48" fmla="*/ 1171 w 1216"/>
                  <a:gd name="T49" fmla="*/ 263 h 308"/>
                  <a:gd name="T50" fmla="*/ 1187 w 1216"/>
                  <a:gd name="T51" fmla="*/ 244 h 308"/>
                  <a:gd name="T52" fmla="*/ 1199 w 1216"/>
                  <a:gd name="T53" fmla="*/ 224 h 308"/>
                  <a:gd name="T54" fmla="*/ 1208 w 1216"/>
                  <a:gd name="T55" fmla="*/ 201 h 308"/>
                  <a:gd name="T56" fmla="*/ 1215 w 1216"/>
                  <a:gd name="T57" fmla="*/ 177 h 308"/>
                  <a:gd name="T58" fmla="*/ 1216 w 1216"/>
                  <a:gd name="T59" fmla="*/ 165 h 308"/>
                  <a:gd name="T60" fmla="*/ 1216 w 1216"/>
                  <a:gd name="T61" fmla="*/ 154 h 308"/>
                  <a:gd name="T62" fmla="*/ 1214 w 1216"/>
                  <a:gd name="T63" fmla="*/ 123 h 308"/>
                  <a:gd name="T64" fmla="*/ 1204 w 1216"/>
                  <a:gd name="T65" fmla="*/ 94 h 308"/>
                  <a:gd name="T66" fmla="*/ 1189 w 1216"/>
                  <a:gd name="T67" fmla="*/ 67 h 308"/>
                  <a:gd name="T68" fmla="*/ 1172 w 1216"/>
                  <a:gd name="T69" fmla="*/ 46 h 308"/>
                  <a:gd name="T70" fmla="*/ 1149 w 1216"/>
                  <a:gd name="T71" fmla="*/ 27 h 308"/>
                  <a:gd name="T72" fmla="*/ 1122 w 1216"/>
                  <a:gd name="T73" fmla="*/ 12 h 308"/>
                  <a:gd name="T74" fmla="*/ 1094 w 1216"/>
                  <a:gd name="T75" fmla="*/ 3 h 308"/>
                  <a:gd name="T76" fmla="*/ 1063 w 1216"/>
                  <a:gd name="T77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6" h="308">
                    <a:moveTo>
                      <a:pt x="1063" y="0"/>
                    </a:moveTo>
                    <a:lnTo>
                      <a:pt x="235" y="0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38" y="1"/>
                    </a:lnTo>
                    <a:lnTo>
                      <a:pt x="123" y="3"/>
                    </a:lnTo>
                    <a:lnTo>
                      <a:pt x="108" y="7"/>
                    </a:lnTo>
                    <a:lnTo>
                      <a:pt x="93" y="12"/>
                    </a:lnTo>
                    <a:lnTo>
                      <a:pt x="79" y="19"/>
                    </a:lnTo>
                    <a:lnTo>
                      <a:pt x="67" y="27"/>
                    </a:lnTo>
                    <a:lnTo>
                      <a:pt x="55" y="35"/>
                    </a:lnTo>
                    <a:lnTo>
                      <a:pt x="44" y="46"/>
                    </a:lnTo>
                    <a:lnTo>
                      <a:pt x="35" y="57"/>
                    </a:lnTo>
                    <a:lnTo>
                      <a:pt x="25" y="67"/>
                    </a:lnTo>
                    <a:lnTo>
                      <a:pt x="19" y="81"/>
                    </a:lnTo>
                    <a:lnTo>
                      <a:pt x="12" y="94"/>
                    </a:lnTo>
                    <a:lnTo>
                      <a:pt x="7" y="108"/>
                    </a:lnTo>
                    <a:lnTo>
                      <a:pt x="3" y="123"/>
                    </a:lnTo>
                    <a:lnTo>
                      <a:pt x="0" y="138"/>
                    </a:lnTo>
                    <a:lnTo>
                      <a:pt x="0" y="154"/>
                    </a:lnTo>
                    <a:lnTo>
                      <a:pt x="0" y="154"/>
                    </a:lnTo>
                    <a:lnTo>
                      <a:pt x="0" y="170"/>
                    </a:lnTo>
                    <a:lnTo>
                      <a:pt x="3" y="185"/>
                    </a:lnTo>
                    <a:lnTo>
                      <a:pt x="7" y="200"/>
                    </a:lnTo>
                    <a:lnTo>
                      <a:pt x="12" y="213"/>
                    </a:lnTo>
                    <a:lnTo>
                      <a:pt x="19" y="227"/>
                    </a:lnTo>
                    <a:lnTo>
                      <a:pt x="25" y="240"/>
                    </a:lnTo>
                    <a:lnTo>
                      <a:pt x="35" y="251"/>
                    </a:lnTo>
                    <a:lnTo>
                      <a:pt x="44" y="263"/>
                    </a:lnTo>
                    <a:lnTo>
                      <a:pt x="55" y="273"/>
                    </a:lnTo>
                    <a:lnTo>
                      <a:pt x="67" y="281"/>
                    </a:lnTo>
                    <a:lnTo>
                      <a:pt x="79" y="289"/>
                    </a:lnTo>
                    <a:lnTo>
                      <a:pt x="93" y="295"/>
                    </a:lnTo>
                    <a:lnTo>
                      <a:pt x="108" y="301"/>
                    </a:lnTo>
                    <a:lnTo>
                      <a:pt x="123" y="305"/>
                    </a:lnTo>
                    <a:lnTo>
                      <a:pt x="138" y="306"/>
                    </a:lnTo>
                    <a:lnTo>
                      <a:pt x="154" y="308"/>
                    </a:lnTo>
                    <a:lnTo>
                      <a:pt x="360" y="308"/>
                    </a:lnTo>
                    <a:lnTo>
                      <a:pt x="1063" y="308"/>
                    </a:lnTo>
                    <a:lnTo>
                      <a:pt x="1063" y="308"/>
                    </a:lnTo>
                    <a:lnTo>
                      <a:pt x="1083" y="306"/>
                    </a:lnTo>
                    <a:lnTo>
                      <a:pt x="1083" y="306"/>
                    </a:lnTo>
                    <a:lnTo>
                      <a:pt x="1095" y="304"/>
                    </a:lnTo>
                    <a:lnTo>
                      <a:pt x="1107" y="301"/>
                    </a:lnTo>
                    <a:lnTo>
                      <a:pt x="1119" y="297"/>
                    </a:lnTo>
                    <a:lnTo>
                      <a:pt x="1130" y="291"/>
                    </a:lnTo>
                    <a:lnTo>
                      <a:pt x="1141" y="286"/>
                    </a:lnTo>
                    <a:lnTo>
                      <a:pt x="1152" y="279"/>
                    </a:lnTo>
                    <a:lnTo>
                      <a:pt x="1161" y="271"/>
                    </a:lnTo>
                    <a:lnTo>
                      <a:pt x="1171" y="263"/>
                    </a:lnTo>
                    <a:lnTo>
                      <a:pt x="1179" y="255"/>
                    </a:lnTo>
                    <a:lnTo>
                      <a:pt x="1187" y="244"/>
                    </a:lnTo>
                    <a:lnTo>
                      <a:pt x="1194" y="235"/>
                    </a:lnTo>
                    <a:lnTo>
                      <a:pt x="1199" y="224"/>
                    </a:lnTo>
                    <a:lnTo>
                      <a:pt x="1204" y="213"/>
                    </a:lnTo>
                    <a:lnTo>
                      <a:pt x="1208" y="201"/>
                    </a:lnTo>
                    <a:lnTo>
                      <a:pt x="1212" y="189"/>
                    </a:lnTo>
                    <a:lnTo>
                      <a:pt x="1215" y="177"/>
                    </a:lnTo>
                    <a:lnTo>
                      <a:pt x="1215" y="177"/>
                    </a:lnTo>
                    <a:lnTo>
                      <a:pt x="1216" y="165"/>
                    </a:lnTo>
                    <a:lnTo>
                      <a:pt x="1216" y="154"/>
                    </a:lnTo>
                    <a:lnTo>
                      <a:pt x="1216" y="154"/>
                    </a:lnTo>
                    <a:lnTo>
                      <a:pt x="1215" y="138"/>
                    </a:lnTo>
                    <a:lnTo>
                      <a:pt x="1214" y="123"/>
                    </a:lnTo>
                    <a:lnTo>
                      <a:pt x="1210" y="108"/>
                    </a:lnTo>
                    <a:lnTo>
                      <a:pt x="1204" y="94"/>
                    </a:lnTo>
                    <a:lnTo>
                      <a:pt x="1198" y="81"/>
                    </a:lnTo>
                    <a:lnTo>
                      <a:pt x="1189" y="67"/>
                    </a:lnTo>
                    <a:lnTo>
                      <a:pt x="1181" y="57"/>
                    </a:lnTo>
                    <a:lnTo>
                      <a:pt x="1172" y="46"/>
                    </a:lnTo>
                    <a:lnTo>
                      <a:pt x="1160" y="35"/>
                    </a:lnTo>
                    <a:lnTo>
                      <a:pt x="1149" y="27"/>
                    </a:lnTo>
                    <a:lnTo>
                      <a:pt x="1135" y="19"/>
                    </a:lnTo>
                    <a:lnTo>
                      <a:pt x="1122" y="12"/>
                    </a:lnTo>
                    <a:lnTo>
                      <a:pt x="1108" y="7"/>
                    </a:lnTo>
                    <a:lnTo>
                      <a:pt x="1094" y="3"/>
                    </a:lnTo>
                    <a:lnTo>
                      <a:pt x="1079" y="1"/>
                    </a:lnTo>
                    <a:lnTo>
                      <a:pt x="106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3" name="Freeform 34"/>
              <p:cNvSpPr/>
              <p:nvPr/>
            </p:nvSpPr>
            <p:spPr bwMode="auto">
              <a:xfrm>
                <a:off x="1797" y="2193"/>
                <a:ext cx="672" cy="170"/>
              </a:xfrm>
              <a:custGeom>
                <a:avLst/>
                <a:gdLst>
                  <a:gd name="T0" fmla="*/ 587 w 672"/>
                  <a:gd name="T1" fmla="*/ 0 h 170"/>
                  <a:gd name="T2" fmla="*/ 371 w 672"/>
                  <a:gd name="T3" fmla="*/ 0 h 170"/>
                  <a:gd name="T4" fmla="*/ 85 w 672"/>
                  <a:gd name="T5" fmla="*/ 0 h 170"/>
                  <a:gd name="T6" fmla="*/ 85 w 672"/>
                  <a:gd name="T7" fmla="*/ 0 h 170"/>
                  <a:gd name="T8" fmla="*/ 77 w 672"/>
                  <a:gd name="T9" fmla="*/ 1 h 170"/>
                  <a:gd name="T10" fmla="*/ 68 w 672"/>
                  <a:gd name="T11" fmla="*/ 1 h 170"/>
                  <a:gd name="T12" fmla="*/ 60 w 672"/>
                  <a:gd name="T13" fmla="*/ 4 h 170"/>
                  <a:gd name="T14" fmla="*/ 52 w 672"/>
                  <a:gd name="T15" fmla="*/ 6 h 170"/>
                  <a:gd name="T16" fmla="*/ 37 w 672"/>
                  <a:gd name="T17" fmla="*/ 14 h 170"/>
                  <a:gd name="T18" fmla="*/ 25 w 672"/>
                  <a:gd name="T19" fmla="*/ 25 h 170"/>
                  <a:gd name="T20" fmla="*/ 14 w 672"/>
                  <a:gd name="T21" fmla="*/ 37 h 170"/>
                  <a:gd name="T22" fmla="*/ 6 w 672"/>
                  <a:gd name="T23" fmla="*/ 52 h 170"/>
                  <a:gd name="T24" fmla="*/ 4 w 672"/>
                  <a:gd name="T25" fmla="*/ 59 h 170"/>
                  <a:gd name="T26" fmla="*/ 2 w 672"/>
                  <a:gd name="T27" fmla="*/ 67 h 170"/>
                  <a:gd name="T28" fmla="*/ 1 w 672"/>
                  <a:gd name="T29" fmla="*/ 77 h 170"/>
                  <a:gd name="T30" fmla="*/ 0 w 672"/>
                  <a:gd name="T31" fmla="*/ 85 h 170"/>
                  <a:gd name="T32" fmla="*/ 0 w 672"/>
                  <a:gd name="T33" fmla="*/ 85 h 170"/>
                  <a:gd name="T34" fmla="*/ 1 w 672"/>
                  <a:gd name="T35" fmla="*/ 94 h 170"/>
                  <a:gd name="T36" fmla="*/ 2 w 672"/>
                  <a:gd name="T37" fmla="*/ 102 h 170"/>
                  <a:gd name="T38" fmla="*/ 4 w 672"/>
                  <a:gd name="T39" fmla="*/ 110 h 170"/>
                  <a:gd name="T40" fmla="*/ 6 w 672"/>
                  <a:gd name="T41" fmla="*/ 118 h 170"/>
                  <a:gd name="T42" fmla="*/ 14 w 672"/>
                  <a:gd name="T43" fmla="*/ 132 h 170"/>
                  <a:gd name="T44" fmla="*/ 25 w 672"/>
                  <a:gd name="T45" fmla="*/ 145 h 170"/>
                  <a:gd name="T46" fmla="*/ 37 w 672"/>
                  <a:gd name="T47" fmla="*/ 155 h 170"/>
                  <a:gd name="T48" fmla="*/ 52 w 672"/>
                  <a:gd name="T49" fmla="*/ 163 h 170"/>
                  <a:gd name="T50" fmla="*/ 60 w 672"/>
                  <a:gd name="T51" fmla="*/ 166 h 170"/>
                  <a:gd name="T52" fmla="*/ 68 w 672"/>
                  <a:gd name="T53" fmla="*/ 168 h 170"/>
                  <a:gd name="T54" fmla="*/ 77 w 672"/>
                  <a:gd name="T55" fmla="*/ 170 h 170"/>
                  <a:gd name="T56" fmla="*/ 85 w 672"/>
                  <a:gd name="T57" fmla="*/ 170 h 170"/>
                  <a:gd name="T58" fmla="*/ 549 w 672"/>
                  <a:gd name="T59" fmla="*/ 170 h 170"/>
                  <a:gd name="T60" fmla="*/ 587 w 672"/>
                  <a:gd name="T61" fmla="*/ 170 h 170"/>
                  <a:gd name="T62" fmla="*/ 587 w 672"/>
                  <a:gd name="T63" fmla="*/ 170 h 170"/>
                  <a:gd name="T64" fmla="*/ 595 w 672"/>
                  <a:gd name="T65" fmla="*/ 170 h 170"/>
                  <a:gd name="T66" fmla="*/ 605 w 672"/>
                  <a:gd name="T67" fmla="*/ 168 h 170"/>
                  <a:gd name="T68" fmla="*/ 613 w 672"/>
                  <a:gd name="T69" fmla="*/ 166 h 170"/>
                  <a:gd name="T70" fmla="*/ 619 w 672"/>
                  <a:gd name="T71" fmla="*/ 163 h 170"/>
                  <a:gd name="T72" fmla="*/ 634 w 672"/>
                  <a:gd name="T73" fmla="*/ 155 h 170"/>
                  <a:gd name="T74" fmla="*/ 646 w 672"/>
                  <a:gd name="T75" fmla="*/ 145 h 170"/>
                  <a:gd name="T76" fmla="*/ 657 w 672"/>
                  <a:gd name="T77" fmla="*/ 132 h 170"/>
                  <a:gd name="T78" fmla="*/ 665 w 672"/>
                  <a:gd name="T79" fmla="*/ 118 h 170"/>
                  <a:gd name="T80" fmla="*/ 668 w 672"/>
                  <a:gd name="T81" fmla="*/ 110 h 170"/>
                  <a:gd name="T82" fmla="*/ 671 w 672"/>
                  <a:gd name="T83" fmla="*/ 102 h 170"/>
                  <a:gd name="T84" fmla="*/ 672 w 672"/>
                  <a:gd name="T85" fmla="*/ 94 h 170"/>
                  <a:gd name="T86" fmla="*/ 672 w 672"/>
                  <a:gd name="T87" fmla="*/ 85 h 170"/>
                  <a:gd name="T88" fmla="*/ 672 w 672"/>
                  <a:gd name="T89" fmla="*/ 85 h 170"/>
                  <a:gd name="T90" fmla="*/ 672 w 672"/>
                  <a:gd name="T91" fmla="*/ 77 h 170"/>
                  <a:gd name="T92" fmla="*/ 671 w 672"/>
                  <a:gd name="T93" fmla="*/ 67 h 170"/>
                  <a:gd name="T94" fmla="*/ 668 w 672"/>
                  <a:gd name="T95" fmla="*/ 59 h 170"/>
                  <a:gd name="T96" fmla="*/ 665 w 672"/>
                  <a:gd name="T97" fmla="*/ 52 h 170"/>
                  <a:gd name="T98" fmla="*/ 657 w 672"/>
                  <a:gd name="T99" fmla="*/ 37 h 170"/>
                  <a:gd name="T100" fmla="*/ 646 w 672"/>
                  <a:gd name="T101" fmla="*/ 25 h 170"/>
                  <a:gd name="T102" fmla="*/ 634 w 672"/>
                  <a:gd name="T103" fmla="*/ 14 h 170"/>
                  <a:gd name="T104" fmla="*/ 619 w 672"/>
                  <a:gd name="T105" fmla="*/ 6 h 170"/>
                  <a:gd name="T106" fmla="*/ 613 w 672"/>
                  <a:gd name="T107" fmla="*/ 4 h 170"/>
                  <a:gd name="T108" fmla="*/ 605 w 672"/>
                  <a:gd name="T109" fmla="*/ 1 h 170"/>
                  <a:gd name="T110" fmla="*/ 595 w 672"/>
                  <a:gd name="T111" fmla="*/ 1 h 170"/>
                  <a:gd name="T112" fmla="*/ 587 w 672"/>
                  <a:gd name="T11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72" h="170">
                    <a:moveTo>
                      <a:pt x="587" y="0"/>
                    </a:moveTo>
                    <a:lnTo>
                      <a:pt x="371" y="0"/>
                    </a:lnTo>
                    <a:lnTo>
                      <a:pt x="85" y="0"/>
                    </a:lnTo>
                    <a:lnTo>
                      <a:pt x="85" y="0"/>
                    </a:lnTo>
                    <a:lnTo>
                      <a:pt x="77" y="1"/>
                    </a:lnTo>
                    <a:lnTo>
                      <a:pt x="68" y="1"/>
                    </a:lnTo>
                    <a:lnTo>
                      <a:pt x="60" y="4"/>
                    </a:lnTo>
                    <a:lnTo>
                      <a:pt x="52" y="6"/>
                    </a:lnTo>
                    <a:lnTo>
                      <a:pt x="37" y="14"/>
                    </a:lnTo>
                    <a:lnTo>
                      <a:pt x="25" y="25"/>
                    </a:lnTo>
                    <a:lnTo>
                      <a:pt x="14" y="37"/>
                    </a:lnTo>
                    <a:lnTo>
                      <a:pt x="6" y="52"/>
                    </a:lnTo>
                    <a:lnTo>
                      <a:pt x="4" y="59"/>
                    </a:lnTo>
                    <a:lnTo>
                      <a:pt x="2" y="67"/>
                    </a:lnTo>
                    <a:lnTo>
                      <a:pt x="1" y="77"/>
                    </a:lnTo>
                    <a:lnTo>
                      <a:pt x="0" y="85"/>
                    </a:lnTo>
                    <a:lnTo>
                      <a:pt x="0" y="85"/>
                    </a:lnTo>
                    <a:lnTo>
                      <a:pt x="1" y="94"/>
                    </a:lnTo>
                    <a:lnTo>
                      <a:pt x="2" y="102"/>
                    </a:lnTo>
                    <a:lnTo>
                      <a:pt x="4" y="110"/>
                    </a:lnTo>
                    <a:lnTo>
                      <a:pt x="6" y="118"/>
                    </a:lnTo>
                    <a:lnTo>
                      <a:pt x="14" y="132"/>
                    </a:lnTo>
                    <a:lnTo>
                      <a:pt x="25" y="145"/>
                    </a:lnTo>
                    <a:lnTo>
                      <a:pt x="37" y="155"/>
                    </a:lnTo>
                    <a:lnTo>
                      <a:pt x="52" y="163"/>
                    </a:lnTo>
                    <a:lnTo>
                      <a:pt x="60" y="166"/>
                    </a:lnTo>
                    <a:lnTo>
                      <a:pt x="68" y="168"/>
                    </a:lnTo>
                    <a:lnTo>
                      <a:pt x="77" y="170"/>
                    </a:lnTo>
                    <a:lnTo>
                      <a:pt x="85" y="170"/>
                    </a:lnTo>
                    <a:lnTo>
                      <a:pt x="549" y="170"/>
                    </a:lnTo>
                    <a:lnTo>
                      <a:pt x="587" y="170"/>
                    </a:lnTo>
                    <a:lnTo>
                      <a:pt x="587" y="170"/>
                    </a:lnTo>
                    <a:lnTo>
                      <a:pt x="595" y="170"/>
                    </a:lnTo>
                    <a:lnTo>
                      <a:pt x="605" y="168"/>
                    </a:lnTo>
                    <a:lnTo>
                      <a:pt x="613" y="166"/>
                    </a:lnTo>
                    <a:lnTo>
                      <a:pt x="619" y="163"/>
                    </a:lnTo>
                    <a:lnTo>
                      <a:pt x="634" y="155"/>
                    </a:lnTo>
                    <a:lnTo>
                      <a:pt x="646" y="145"/>
                    </a:lnTo>
                    <a:lnTo>
                      <a:pt x="657" y="132"/>
                    </a:lnTo>
                    <a:lnTo>
                      <a:pt x="665" y="118"/>
                    </a:lnTo>
                    <a:lnTo>
                      <a:pt x="668" y="110"/>
                    </a:lnTo>
                    <a:lnTo>
                      <a:pt x="671" y="102"/>
                    </a:lnTo>
                    <a:lnTo>
                      <a:pt x="672" y="94"/>
                    </a:lnTo>
                    <a:lnTo>
                      <a:pt x="672" y="85"/>
                    </a:lnTo>
                    <a:lnTo>
                      <a:pt x="672" y="85"/>
                    </a:lnTo>
                    <a:lnTo>
                      <a:pt x="672" y="77"/>
                    </a:lnTo>
                    <a:lnTo>
                      <a:pt x="671" y="67"/>
                    </a:lnTo>
                    <a:lnTo>
                      <a:pt x="668" y="59"/>
                    </a:lnTo>
                    <a:lnTo>
                      <a:pt x="665" y="52"/>
                    </a:lnTo>
                    <a:lnTo>
                      <a:pt x="657" y="37"/>
                    </a:lnTo>
                    <a:lnTo>
                      <a:pt x="646" y="25"/>
                    </a:lnTo>
                    <a:lnTo>
                      <a:pt x="634" y="14"/>
                    </a:lnTo>
                    <a:lnTo>
                      <a:pt x="619" y="6"/>
                    </a:lnTo>
                    <a:lnTo>
                      <a:pt x="613" y="4"/>
                    </a:lnTo>
                    <a:lnTo>
                      <a:pt x="605" y="1"/>
                    </a:lnTo>
                    <a:lnTo>
                      <a:pt x="595" y="1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4" name="Freeform 35"/>
              <p:cNvSpPr/>
              <p:nvPr/>
            </p:nvSpPr>
            <p:spPr bwMode="auto">
              <a:xfrm>
                <a:off x="1797" y="2193"/>
                <a:ext cx="672" cy="170"/>
              </a:xfrm>
              <a:custGeom>
                <a:avLst/>
                <a:gdLst>
                  <a:gd name="T0" fmla="*/ 587 w 672"/>
                  <a:gd name="T1" fmla="*/ 0 h 170"/>
                  <a:gd name="T2" fmla="*/ 371 w 672"/>
                  <a:gd name="T3" fmla="*/ 0 h 170"/>
                  <a:gd name="T4" fmla="*/ 85 w 672"/>
                  <a:gd name="T5" fmla="*/ 0 h 170"/>
                  <a:gd name="T6" fmla="*/ 85 w 672"/>
                  <a:gd name="T7" fmla="*/ 0 h 170"/>
                  <a:gd name="T8" fmla="*/ 77 w 672"/>
                  <a:gd name="T9" fmla="*/ 1 h 170"/>
                  <a:gd name="T10" fmla="*/ 68 w 672"/>
                  <a:gd name="T11" fmla="*/ 1 h 170"/>
                  <a:gd name="T12" fmla="*/ 60 w 672"/>
                  <a:gd name="T13" fmla="*/ 4 h 170"/>
                  <a:gd name="T14" fmla="*/ 52 w 672"/>
                  <a:gd name="T15" fmla="*/ 6 h 170"/>
                  <a:gd name="T16" fmla="*/ 37 w 672"/>
                  <a:gd name="T17" fmla="*/ 14 h 170"/>
                  <a:gd name="T18" fmla="*/ 25 w 672"/>
                  <a:gd name="T19" fmla="*/ 25 h 170"/>
                  <a:gd name="T20" fmla="*/ 14 w 672"/>
                  <a:gd name="T21" fmla="*/ 37 h 170"/>
                  <a:gd name="T22" fmla="*/ 6 w 672"/>
                  <a:gd name="T23" fmla="*/ 52 h 170"/>
                  <a:gd name="T24" fmla="*/ 4 w 672"/>
                  <a:gd name="T25" fmla="*/ 59 h 170"/>
                  <a:gd name="T26" fmla="*/ 2 w 672"/>
                  <a:gd name="T27" fmla="*/ 67 h 170"/>
                  <a:gd name="T28" fmla="*/ 1 w 672"/>
                  <a:gd name="T29" fmla="*/ 77 h 170"/>
                  <a:gd name="T30" fmla="*/ 0 w 672"/>
                  <a:gd name="T31" fmla="*/ 85 h 170"/>
                  <a:gd name="T32" fmla="*/ 0 w 672"/>
                  <a:gd name="T33" fmla="*/ 85 h 170"/>
                  <a:gd name="T34" fmla="*/ 1 w 672"/>
                  <a:gd name="T35" fmla="*/ 94 h 170"/>
                  <a:gd name="T36" fmla="*/ 2 w 672"/>
                  <a:gd name="T37" fmla="*/ 102 h 170"/>
                  <a:gd name="T38" fmla="*/ 4 w 672"/>
                  <a:gd name="T39" fmla="*/ 110 h 170"/>
                  <a:gd name="T40" fmla="*/ 6 w 672"/>
                  <a:gd name="T41" fmla="*/ 118 h 170"/>
                  <a:gd name="T42" fmla="*/ 14 w 672"/>
                  <a:gd name="T43" fmla="*/ 132 h 170"/>
                  <a:gd name="T44" fmla="*/ 25 w 672"/>
                  <a:gd name="T45" fmla="*/ 145 h 170"/>
                  <a:gd name="T46" fmla="*/ 37 w 672"/>
                  <a:gd name="T47" fmla="*/ 155 h 170"/>
                  <a:gd name="T48" fmla="*/ 52 w 672"/>
                  <a:gd name="T49" fmla="*/ 163 h 170"/>
                  <a:gd name="T50" fmla="*/ 60 w 672"/>
                  <a:gd name="T51" fmla="*/ 166 h 170"/>
                  <a:gd name="T52" fmla="*/ 68 w 672"/>
                  <a:gd name="T53" fmla="*/ 168 h 170"/>
                  <a:gd name="T54" fmla="*/ 77 w 672"/>
                  <a:gd name="T55" fmla="*/ 170 h 170"/>
                  <a:gd name="T56" fmla="*/ 85 w 672"/>
                  <a:gd name="T57" fmla="*/ 170 h 170"/>
                  <a:gd name="T58" fmla="*/ 549 w 672"/>
                  <a:gd name="T59" fmla="*/ 170 h 170"/>
                  <a:gd name="T60" fmla="*/ 587 w 672"/>
                  <a:gd name="T61" fmla="*/ 170 h 170"/>
                  <a:gd name="T62" fmla="*/ 587 w 672"/>
                  <a:gd name="T63" fmla="*/ 170 h 170"/>
                  <a:gd name="T64" fmla="*/ 595 w 672"/>
                  <a:gd name="T65" fmla="*/ 170 h 170"/>
                  <a:gd name="T66" fmla="*/ 605 w 672"/>
                  <a:gd name="T67" fmla="*/ 168 h 170"/>
                  <a:gd name="T68" fmla="*/ 613 w 672"/>
                  <a:gd name="T69" fmla="*/ 166 h 170"/>
                  <a:gd name="T70" fmla="*/ 619 w 672"/>
                  <a:gd name="T71" fmla="*/ 163 h 170"/>
                  <a:gd name="T72" fmla="*/ 634 w 672"/>
                  <a:gd name="T73" fmla="*/ 155 h 170"/>
                  <a:gd name="T74" fmla="*/ 646 w 672"/>
                  <a:gd name="T75" fmla="*/ 145 h 170"/>
                  <a:gd name="T76" fmla="*/ 657 w 672"/>
                  <a:gd name="T77" fmla="*/ 132 h 170"/>
                  <a:gd name="T78" fmla="*/ 665 w 672"/>
                  <a:gd name="T79" fmla="*/ 118 h 170"/>
                  <a:gd name="T80" fmla="*/ 668 w 672"/>
                  <a:gd name="T81" fmla="*/ 110 h 170"/>
                  <a:gd name="T82" fmla="*/ 671 w 672"/>
                  <a:gd name="T83" fmla="*/ 102 h 170"/>
                  <a:gd name="T84" fmla="*/ 672 w 672"/>
                  <a:gd name="T85" fmla="*/ 94 h 170"/>
                  <a:gd name="T86" fmla="*/ 672 w 672"/>
                  <a:gd name="T87" fmla="*/ 85 h 170"/>
                  <a:gd name="T88" fmla="*/ 672 w 672"/>
                  <a:gd name="T89" fmla="*/ 85 h 170"/>
                  <a:gd name="T90" fmla="*/ 672 w 672"/>
                  <a:gd name="T91" fmla="*/ 77 h 170"/>
                  <a:gd name="T92" fmla="*/ 671 w 672"/>
                  <a:gd name="T93" fmla="*/ 67 h 170"/>
                  <a:gd name="T94" fmla="*/ 668 w 672"/>
                  <a:gd name="T95" fmla="*/ 59 h 170"/>
                  <a:gd name="T96" fmla="*/ 665 w 672"/>
                  <a:gd name="T97" fmla="*/ 52 h 170"/>
                  <a:gd name="T98" fmla="*/ 657 w 672"/>
                  <a:gd name="T99" fmla="*/ 37 h 170"/>
                  <a:gd name="T100" fmla="*/ 646 w 672"/>
                  <a:gd name="T101" fmla="*/ 25 h 170"/>
                  <a:gd name="T102" fmla="*/ 634 w 672"/>
                  <a:gd name="T103" fmla="*/ 14 h 170"/>
                  <a:gd name="T104" fmla="*/ 619 w 672"/>
                  <a:gd name="T105" fmla="*/ 6 h 170"/>
                  <a:gd name="T106" fmla="*/ 613 w 672"/>
                  <a:gd name="T107" fmla="*/ 4 h 170"/>
                  <a:gd name="T108" fmla="*/ 605 w 672"/>
                  <a:gd name="T109" fmla="*/ 1 h 170"/>
                  <a:gd name="T110" fmla="*/ 595 w 672"/>
                  <a:gd name="T111" fmla="*/ 1 h 170"/>
                  <a:gd name="T112" fmla="*/ 587 w 672"/>
                  <a:gd name="T11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72" h="170">
                    <a:moveTo>
                      <a:pt x="587" y="0"/>
                    </a:moveTo>
                    <a:lnTo>
                      <a:pt x="371" y="0"/>
                    </a:lnTo>
                    <a:lnTo>
                      <a:pt x="85" y="0"/>
                    </a:lnTo>
                    <a:lnTo>
                      <a:pt x="85" y="0"/>
                    </a:lnTo>
                    <a:lnTo>
                      <a:pt x="77" y="1"/>
                    </a:lnTo>
                    <a:lnTo>
                      <a:pt x="68" y="1"/>
                    </a:lnTo>
                    <a:lnTo>
                      <a:pt x="60" y="4"/>
                    </a:lnTo>
                    <a:lnTo>
                      <a:pt x="52" y="6"/>
                    </a:lnTo>
                    <a:lnTo>
                      <a:pt x="37" y="14"/>
                    </a:lnTo>
                    <a:lnTo>
                      <a:pt x="25" y="25"/>
                    </a:lnTo>
                    <a:lnTo>
                      <a:pt x="14" y="37"/>
                    </a:lnTo>
                    <a:lnTo>
                      <a:pt x="6" y="52"/>
                    </a:lnTo>
                    <a:lnTo>
                      <a:pt x="4" y="59"/>
                    </a:lnTo>
                    <a:lnTo>
                      <a:pt x="2" y="67"/>
                    </a:lnTo>
                    <a:lnTo>
                      <a:pt x="1" y="77"/>
                    </a:lnTo>
                    <a:lnTo>
                      <a:pt x="0" y="85"/>
                    </a:lnTo>
                    <a:lnTo>
                      <a:pt x="0" y="85"/>
                    </a:lnTo>
                    <a:lnTo>
                      <a:pt x="1" y="94"/>
                    </a:lnTo>
                    <a:lnTo>
                      <a:pt x="2" y="102"/>
                    </a:lnTo>
                    <a:lnTo>
                      <a:pt x="4" y="110"/>
                    </a:lnTo>
                    <a:lnTo>
                      <a:pt x="6" y="118"/>
                    </a:lnTo>
                    <a:lnTo>
                      <a:pt x="14" y="132"/>
                    </a:lnTo>
                    <a:lnTo>
                      <a:pt x="25" y="145"/>
                    </a:lnTo>
                    <a:lnTo>
                      <a:pt x="37" y="155"/>
                    </a:lnTo>
                    <a:lnTo>
                      <a:pt x="52" y="163"/>
                    </a:lnTo>
                    <a:lnTo>
                      <a:pt x="60" y="166"/>
                    </a:lnTo>
                    <a:lnTo>
                      <a:pt x="68" y="168"/>
                    </a:lnTo>
                    <a:lnTo>
                      <a:pt x="77" y="170"/>
                    </a:lnTo>
                    <a:lnTo>
                      <a:pt x="85" y="170"/>
                    </a:lnTo>
                    <a:lnTo>
                      <a:pt x="549" y="170"/>
                    </a:lnTo>
                    <a:lnTo>
                      <a:pt x="587" y="170"/>
                    </a:lnTo>
                    <a:lnTo>
                      <a:pt x="587" y="170"/>
                    </a:lnTo>
                    <a:lnTo>
                      <a:pt x="595" y="170"/>
                    </a:lnTo>
                    <a:lnTo>
                      <a:pt x="605" y="168"/>
                    </a:lnTo>
                    <a:lnTo>
                      <a:pt x="613" y="166"/>
                    </a:lnTo>
                    <a:lnTo>
                      <a:pt x="619" y="163"/>
                    </a:lnTo>
                    <a:lnTo>
                      <a:pt x="634" y="155"/>
                    </a:lnTo>
                    <a:lnTo>
                      <a:pt x="646" y="145"/>
                    </a:lnTo>
                    <a:lnTo>
                      <a:pt x="657" y="132"/>
                    </a:lnTo>
                    <a:lnTo>
                      <a:pt x="665" y="118"/>
                    </a:lnTo>
                    <a:lnTo>
                      <a:pt x="668" y="110"/>
                    </a:lnTo>
                    <a:lnTo>
                      <a:pt x="671" y="102"/>
                    </a:lnTo>
                    <a:lnTo>
                      <a:pt x="672" y="94"/>
                    </a:lnTo>
                    <a:lnTo>
                      <a:pt x="672" y="85"/>
                    </a:lnTo>
                    <a:lnTo>
                      <a:pt x="672" y="85"/>
                    </a:lnTo>
                    <a:lnTo>
                      <a:pt x="672" y="77"/>
                    </a:lnTo>
                    <a:lnTo>
                      <a:pt x="671" y="67"/>
                    </a:lnTo>
                    <a:lnTo>
                      <a:pt x="668" y="59"/>
                    </a:lnTo>
                    <a:lnTo>
                      <a:pt x="665" y="52"/>
                    </a:lnTo>
                    <a:lnTo>
                      <a:pt x="657" y="37"/>
                    </a:lnTo>
                    <a:lnTo>
                      <a:pt x="646" y="25"/>
                    </a:lnTo>
                    <a:lnTo>
                      <a:pt x="634" y="14"/>
                    </a:lnTo>
                    <a:lnTo>
                      <a:pt x="619" y="6"/>
                    </a:lnTo>
                    <a:lnTo>
                      <a:pt x="613" y="4"/>
                    </a:lnTo>
                    <a:lnTo>
                      <a:pt x="605" y="1"/>
                    </a:lnTo>
                    <a:lnTo>
                      <a:pt x="595" y="1"/>
                    </a:lnTo>
                    <a:lnTo>
                      <a:pt x="58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5" name="Freeform 36"/>
              <p:cNvSpPr/>
              <p:nvPr/>
            </p:nvSpPr>
            <p:spPr bwMode="auto">
              <a:xfrm>
                <a:off x="2064" y="1977"/>
                <a:ext cx="212" cy="91"/>
              </a:xfrm>
              <a:custGeom>
                <a:avLst/>
                <a:gdLst>
                  <a:gd name="T0" fmla="*/ 166 w 212"/>
                  <a:gd name="T1" fmla="*/ 0 h 91"/>
                  <a:gd name="T2" fmla="*/ 46 w 212"/>
                  <a:gd name="T3" fmla="*/ 0 h 91"/>
                  <a:gd name="T4" fmla="*/ 46 w 212"/>
                  <a:gd name="T5" fmla="*/ 0 h 91"/>
                  <a:gd name="T6" fmla="*/ 38 w 212"/>
                  <a:gd name="T7" fmla="*/ 1 h 91"/>
                  <a:gd name="T8" fmla="*/ 28 w 212"/>
                  <a:gd name="T9" fmla="*/ 4 h 91"/>
                  <a:gd name="T10" fmla="*/ 20 w 212"/>
                  <a:gd name="T11" fmla="*/ 8 h 91"/>
                  <a:gd name="T12" fmla="*/ 13 w 212"/>
                  <a:gd name="T13" fmla="*/ 13 h 91"/>
                  <a:gd name="T14" fmla="*/ 8 w 212"/>
                  <a:gd name="T15" fmla="*/ 20 h 91"/>
                  <a:gd name="T16" fmla="*/ 4 w 212"/>
                  <a:gd name="T17" fmla="*/ 28 h 91"/>
                  <a:gd name="T18" fmla="*/ 1 w 212"/>
                  <a:gd name="T19" fmla="*/ 36 h 91"/>
                  <a:gd name="T20" fmla="*/ 0 w 212"/>
                  <a:gd name="T21" fmla="*/ 46 h 91"/>
                  <a:gd name="T22" fmla="*/ 0 w 212"/>
                  <a:gd name="T23" fmla="*/ 46 h 91"/>
                  <a:gd name="T24" fmla="*/ 1 w 212"/>
                  <a:gd name="T25" fmla="*/ 55 h 91"/>
                  <a:gd name="T26" fmla="*/ 4 w 212"/>
                  <a:gd name="T27" fmla="*/ 64 h 91"/>
                  <a:gd name="T28" fmla="*/ 8 w 212"/>
                  <a:gd name="T29" fmla="*/ 71 h 91"/>
                  <a:gd name="T30" fmla="*/ 13 w 212"/>
                  <a:gd name="T31" fmla="*/ 78 h 91"/>
                  <a:gd name="T32" fmla="*/ 20 w 212"/>
                  <a:gd name="T33" fmla="*/ 85 h 91"/>
                  <a:gd name="T34" fmla="*/ 28 w 212"/>
                  <a:gd name="T35" fmla="*/ 89 h 91"/>
                  <a:gd name="T36" fmla="*/ 38 w 212"/>
                  <a:gd name="T37" fmla="*/ 91 h 91"/>
                  <a:gd name="T38" fmla="*/ 46 w 212"/>
                  <a:gd name="T39" fmla="*/ 91 h 91"/>
                  <a:gd name="T40" fmla="*/ 166 w 212"/>
                  <a:gd name="T41" fmla="*/ 91 h 91"/>
                  <a:gd name="T42" fmla="*/ 166 w 212"/>
                  <a:gd name="T43" fmla="*/ 91 h 91"/>
                  <a:gd name="T44" fmla="*/ 176 w 212"/>
                  <a:gd name="T45" fmla="*/ 91 h 91"/>
                  <a:gd name="T46" fmla="*/ 184 w 212"/>
                  <a:gd name="T47" fmla="*/ 89 h 91"/>
                  <a:gd name="T48" fmla="*/ 192 w 212"/>
                  <a:gd name="T49" fmla="*/ 85 h 91"/>
                  <a:gd name="T50" fmla="*/ 198 w 212"/>
                  <a:gd name="T51" fmla="*/ 78 h 91"/>
                  <a:gd name="T52" fmla="*/ 204 w 212"/>
                  <a:gd name="T53" fmla="*/ 71 h 91"/>
                  <a:gd name="T54" fmla="*/ 208 w 212"/>
                  <a:gd name="T55" fmla="*/ 64 h 91"/>
                  <a:gd name="T56" fmla="*/ 211 w 212"/>
                  <a:gd name="T57" fmla="*/ 55 h 91"/>
                  <a:gd name="T58" fmla="*/ 212 w 212"/>
                  <a:gd name="T59" fmla="*/ 46 h 91"/>
                  <a:gd name="T60" fmla="*/ 212 w 212"/>
                  <a:gd name="T61" fmla="*/ 46 h 91"/>
                  <a:gd name="T62" fmla="*/ 211 w 212"/>
                  <a:gd name="T63" fmla="*/ 36 h 91"/>
                  <a:gd name="T64" fmla="*/ 208 w 212"/>
                  <a:gd name="T65" fmla="*/ 28 h 91"/>
                  <a:gd name="T66" fmla="*/ 204 w 212"/>
                  <a:gd name="T67" fmla="*/ 20 h 91"/>
                  <a:gd name="T68" fmla="*/ 198 w 212"/>
                  <a:gd name="T69" fmla="*/ 13 h 91"/>
                  <a:gd name="T70" fmla="*/ 192 w 212"/>
                  <a:gd name="T71" fmla="*/ 8 h 91"/>
                  <a:gd name="T72" fmla="*/ 184 w 212"/>
                  <a:gd name="T73" fmla="*/ 4 h 91"/>
                  <a:gd name="T74" fmla="*/ 176 w 212"/>
                  <a:gd name="T75" fmla="*/ 1 h 91"/>
                  <a:gd name="T76" fmla="*/ 166 w 212"/>
                  <a:gd name="T7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2" h="91">
                    <a:moveTo>
                      <a:pt x="166" y="0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38" y="1"/>
                    </a:lnTo>
                    <a:lnTo>
                      <a:pt x="28" y="4"/>
                    </a:lnTo>
                    <a:lnTo>
                      <a:pt x="20" y="8"/>
                    </a:lnTo>
                    <a:lnTo>
                      <a:pt x="13" y="13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1" y="36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1" y="55"/>
                    </a:lnTo>
                    <a:lnTo>
                      <a:pt x="4" y="64"/>
                    </a:lnTo>
                    <a:lnTo>
                      <a:pt x="8" y="71"/>
                    </a:lnTo>
                    <a:lnTo>
                      <a:pt x="13" y="78"/>
                    </a:lnTo>
                    <a:lnTo>
                      <a:pt x="20" y="85"/>
                    </a:lnTo>
                    <a:lnTo>
                      <a:pt x="28" y="89"/>
                    </a:lnTo>
                    <a:lnTo>
                      <a:pt x="38" y="91"/>
                    </a:lnTo>
                    <a:lnTo>
                      <a:pt x="46" y="91"/>
                    </a:lnTo>
                    <a:lnTo>
                      <a:pt x="166" y="91"/>
                    </a:lnTo>
                    <a:lnTo>
                      <a:pt x="166" y="91"/>
                    </a:lnTo>
                    <a:lnTo>
                      <a:pt x="176" y="91"/>
                    </a:lnTo>
                    <a:lnTo>
                      <a:pt x="184" y="89"/>
                    </a:lnTo>
                    <a:lnTo>
                      <a:pt x="192" y="85"/>
                    </a:lnTo>
                    <a:lnTo>
                      <a:pt x="198" y="78"/>
                    </a:lnTo>
                    <a:lnTo>
                      <a:pt x="204" y="71"/>
                    </a:lnTo>
                    <a:lnTo>
                      <a:pt x="208" y="64"/>
                    </a:lnTo>
                    <a:lnTo>
                      <a:pt x="211" y="55"/>
                    </a:lnTo>
                    <a:lnTo>
                      <a:pt x="212" y="46"/>
                    </a:lnTo>
                    <a:lnTo>
                      <a:pt x="212" y="46"/>
                    </a:lnTo>
                    <a:lnTo>
                      <a:pt x="211" y="36"/>
                    </a:lnTo>
                    <a:lnTo>
                      <a:pt x="208" y="28"/>
                    </a:lnTo>
                    <a:lnTo>
                      <a:pt x="204" y="20"/>
                    </a:lnTo>
                    <a:lnTo>
                      <a:pt x="198" y="13"/>
                    </a:lnTo>
                    <a:lnTo>
                      <a:pt x="192" y="8"/>
                    </a:lnTo>
                    <a:lnTo>
                      <a:pt x="184" y="4"/>
                    </a:lnTo>
                    <a:lnTo>
                      <a:pt x="176" y="1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6" name="Freeform 37"/>
              <p:cNvSpPr/>
              <p:nvPr/>
            </p:nvSpPr>
            <p:spPr bwMode="auto">
              <a:xfrm>
                <a:off x="2064" y="1977"/>
                <a:ext cx="212" cy="91"/>
              </a:xfrm>
              <a:custGeom>
                <a:avLst/>
                <a:gdLst>
                  <a:gd name="T0" fmla="*/ 166 w 212"/>
                  <a:gd name="T1" fmla="*/ 0 h 91"/>
                  <a:gd name="T2" fmla="*/ 46 w 212"/>
                  <a:gd name="T3" fmla="*/ 0 h 91"/>
                  <a:gd name="T4" fmla="*/ 46 w 212"/>
                  <a:gd name="T5" fmla="*/ 0 h 91"/>
                  <a:gd name="T6" fmla="*/ 38 w 212"/>
                  <a:gd name="T7" fmla="*/ 1 h 91"/>
                  <a:gd name="T8" fmla="*/ 28 w 212"/>
                  <a:gd name="T9" fmla="*/ 4 h 91"/>
                  <a:gd name="T10" fmla="*/ 20 w 212"/>
                  <a:gd name="T11" fmla="*/ 8 h 91"/>
                  <a:gd name="T12" fmla="*/ 13 w 212"/>
                  <a:gd name="T13" fmla="*/ 13 h 91"/>
                  <a:gd name="T14" fmla="*/ 8 w 212"/>
                  <a:gd name="T15" fmla="*/ 20 h 91"/>
                  <a:gd name="T16" fmla="*/ 4 w 212"/>
                  <a:gd name="T17" fmla="*/ 28 h 91"/>
                  <a:gd name="T18" fmla="*/ 1 w 212"/>
                  <a:gd name="T19" fmla="*/ 36 h 91"/>
                  <a:gd name="T20" fmla="*/ 0 w 212"/>
                  <a:gd name="T21" fmla="*/ 46 h 91"/>
                  <a:gd name="T22" fmla="*/ 0 w 212"/>
                  <a:gd name="T23" fmla="*/ 46 h 91"/>
                  <a:gd name="T24" fmla="*/ 1 w 212"/>
                  <a:gd name="T25" fmla="*/ 55 h 91"/>
                  <a:gd name="T26" fmla="*/ 4 w 212"/>
                  <a:gd name="T27" fmla="*/ 64 h 91"/>
                  <a:gd name="T28" fmla="*/ 8 w 212"/>
                  <a:gd name="T29" fmla="*/ 71 h 91"/>
                  <a:gd name="T30" fmla="*/ 13 w 212"/>
                  <a:gd name="T31" fmla="*/ 78 h 91"/>
                  <a:gd name="T32" fmla="*/ 20 w 212"/>
                  <a:gd name="T33" fmla="*/ 85 h 91"/>
                  <a:gd name="T34" fmla="*/ 28 w 212"/>
                  <a:gd name="T35" fmla="*/ 89 h 91"/>
                  <a:gd name="T36" fmla="*/ 38 w 212"/>
                  <a:gd name="T37" fmla="*/ 91 h 91"/>
                  <a:gd name="T38" fmla="*/ 46 w 212"/>
                  <a:gd name="T39" fmla="*/ 91 h 91"/>
                  <a:gd name="T40" fmla="*/ 166 w 212"/>
                  <a:gd name="T41" fmla="*/ 91 h 91"/>
                  <a:gd name="T42" fmla="*/ 166 w 212"/>
                  <a:gd name="T43" fmla="*/ 91 h 91"/>
                  <a:gd name="T44" fmla="*/ 176 w 212"/>
                  <a:gd name="T45" fmla="*/ 91 h 91"/>
                  <a:gd name="T46" fmla="*/ 184 w 212"/>
                  <a:gd name="T47" fmla="*/ 89 h 91"/>
                  <a:gd name="T48" fmla="*/ 192 w 212"/>
                  <a:gd name="T49" fmla="*/ 85 h 91"/>
                  <a:gd name="T50" fmla="*/ 198 w 212"/>
                  <a:gd name="T51" fmla="*/ 78 h 91"/>
                  <a:gd name="T52" fmla="*/ 204 w 212"/>
                  <a:gd name="T53" fmla="*/ 71 h 91"/>
                  <a:gd name="T54" fmla="*/ 208 w 212"/>
                  <a:gd name="T55" fmla="*/ 64 h 91"/>
                  <a:gd name="T56" fmla="*/ 211 w 212"/>
                  <a:gd name="T57" fmla="*/ 55 h 91"/>
                  <a:gd name="T58" fmla="*/ 212 w 212"/>
                  <a:gd name="T59" fmla="*/ 46 h 91"/>
                  <a:gd name="T60" fmla="*/ 212 w 212"/>
                  <a:gd name="T61" fmla="*/ 46 h 91"/>
                  <a:gd name="T62" fmla="*/ 211 w 212"/>
                  <a:gd name="T63" fmla="*/ 36 h 91"/>
                  <a:gd name="T64" fmla="*/ 208 w 212"/>
                  <a:gd name="T65" fmla="*/ 28 h 91"/>
                  <a:gd name="T66" fmla="*/ 204 w 212"/>
                  <a:gd name="T67" fmla="*/ 20 h 91"/>
                  <a:gd name="T68" fmla="*/ 198 w 212"/>
                  <a:gd name="T69" fmla="*/ 13 h 91"/>
                  <a:gd name="T70" fmla="*/ 192 w 212"/>
                  <a:gd name="T71" fmla="*/ 8 h 91"/>
                  <a:gd name="T72" fmla="*/ 184 w 212"/>
                  <a:gd name="T73" fmla="*/ 4 h 91"/>
                  <a:gd name="T74" fmla="*/ 176 w 212"/>
                  <a:gd name="T75" fmla="*/ 1 h 91"/>
                  <a:gd name="T76" fmla="*/ 166 w 212"/>
                  <a:gd name="T7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2" h="91">
                    <a:moveTo>
                      <a:pt x="166" y="0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38" y="1"/>
                    </a:lnTo>
                    <a:lnTo>
                      <a:pt x="28" y="4"/>
                    </a:lnTo>
                    <a:lnTo>
                      <a:pt x="20" y="8"/>
                    </a:lnTo>
                    <a:lnTo>
                      <a:pt x="13" y="13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1" y="36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1" y="55"/>
                    </a:lnTo>
                    <a:lnTo>
                      <a:pt x="4" y="64"/>
                    </a:lnTo>
                    <a:lnTo>
                      <a:pt x="8" y="71"/>
                    </a:lnTo>
                    <a:lnTo>
                      <a:pt x="13" y="78"/>
                    </a:lnTo>
                    <a:lnTo>
                      <a:pt x="20" y="85"/>
                    </a:lnTo>
                    <a:lnTo>
                      <a:pt x="28" y="89"/>
                    </a:lnTo>
                    <a:lnTo>
                      <a:pt x="38" y="91"/>
                    </a:lnTo>
                    <a:lnTo>
                      <a:pt x="46" y="91"/>
                    </a:lnTo>
                    <a:lnTo>
                      <a:pt x="166" y="91"/>
                    </a:lnTo>
                    <a:lnTo>
                      <a:pt x="166" y="91"/>
                    </a:lnTo>
                    <a:lnTo>
                      <a:pt x="176" y="91"/>
                    </a:lnTo>
                    <a:lnTo>
                      <a:pt x="184" y="89"/>
                    </a:lnTo>
                    <a:lnTo>
                      <a:pt x="192" y="85"/>
                    </a:lnTo>
                    <a:lnTo>
                      <a:pt x="198" y="78"/>
                    </a:lnTo>
                    <a:lnTo>
                      <a:pt x="204" y="71"/>
                    </a:lnTo>
                    <a:lnTo>
                      <a:pt x="208" y="64"/>
                    </a:lnTo>
                    <a:lnTo>
                      <a:pt x="211" y="55"/>
                    </a:lnTo>
                    <a:lnTo>
                      <a:pt x="212" y="46"/>
                    </a:lnTo>
                    <a:lnTo>
                      <a:pt x="212" y="46"/>
                    </a:lnTo>
                    <a:lnTo>
                      <a:pt x="211" y="36"/>
                    </a:lnTo>
                    <a:lnTo>
                      <a:pt x="208" y="28"/>
                    </a:lnTo>
                    <a:lnTo>
                      <a:pt x="204" y="20"/>
                    </a:lnTo>
                    <a:lnTo>
                      <a:pt x="198" y="13"/>
                    </a:lnTo>
                    <a:lnTo>
                      <a:pt x="192" y="8"/>
                    </a:lnTo>
                    <a:lnTo>
                      <a:pt x="184" y="4"/>
                    </a:lnTo>
                    <a:lnTo>
                      <a:pt x="176" y="1"/>
                    </a:lnTo>
                    <a:lnTo>
                      <a:pt x="16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7" name="Freeform 38"/>
              <p:cNvSpPr/>
              <p:nvPr/>
            </p:nvSpPr>
            <p:spPr bwMode="auto">
              <a:xfrm>
                <a:off x="1643" y="2248"/>
                <a:ext cx="235" cy="94"/>
              </a:xfrm>
              <a:custGeom>
                <a:avLst/>
                <a:gdLst>
                  <a:gd name="T0" fmla="*/ 235 w 235"/>
                  <a:gd name="T1" fmla="*/ 94 h 94"/>
                  <a:gd name="T2" fmla="*/ 235 w 235"/>
                  <a:gd name="T3" fmla="*/ 94 h 94"/>
                  <a:gd name="T4" fmla="*/ 177 w 235"/>
                  <a:gd name="T5" fmla="*/ 47 h 94"/>
                  <a:gd name="T6" fmla="*/ 117 w 235"/>
                  <a:gd name="T7" fmla="*/ 0 h 94"/>
                  <a:gd name="T8" fmla="*/ 117 w 235"/>
                  <a:gd name="T9" fmla="*/ 0 h 94"/>
                  <a:gd name="T10" fmla="*/ 59 w 235"/>
                  <a:gd name="T11" fmla="*/ 47 h 94"/>
                  <a:gd name="T12" fmla="*/ 0 w 235"/>
                  <a:gd name="T13" fmla="*/ 94 h 94"/>
                  <a:gd name="T14" fmla="*/ 0 w 235"/>
                  <a:gd name="T15" fmla="*/ 94 h 94"/>
                  <a:gd name="T16" fmla="*/ 235 w 235"/>
                  <a:gd name="T17" fmla="*/ 94 h 94"/>
                  <a:gd name="T18" fmla="*/ 235 w 235"/>
                  <a:gd name="T19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5" h="94">
                    <a:moveTo>
                      <a:pt x="235" y="94"/>
                    </a:moveTo>
                    <a:lnTo>
                      <a:pt x="235" y="94"/>
                    </a:lnTo>
                    <a:lnTo>
                      <a:pt x="177" y="47"/>
                    </a:lnTo>
                    <a:lnTo>
                      <a:pt x="117" y="0"/>
                    </a:lnTo>
                    <a:lnTo>
                      <a:pt x="117" y="0"/>
                    </a:lnTo>
                    <a:lnTo>
                      <a:pt x="59" y="47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235" y="94"/>
                    </a:lnTo>
                    <a:lnTo>
                      <a:pt x="235" y="94"/>
                    </a:lnTo>
                    <a:close/>
                  </a:path>
                </a:pathLst>
              </a:custGeom>
              <a:solidFill>
                <a:srgbClr val="F6B7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8" name="Rectangle 39"/>
              <p:cNvSpPr>
                <a:spLocks noChangeArrowheads="1"/>
              </p:cNvSpPr>
              <p:nvPr/>
            </p:nvSpPr>
            <p:spPr bwMode="auto">
              <a:xfrm>
                <a:off x="1643" y="2342"/>
                <a:ext cx="235" cy="34"/>
              </a:xfrm>
              <a:prstGeom prst="rect">
                <a:avLst/>
              </a:prstGeom>
              <a:solidFill>
                <a:srgbClr val="314B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9" name="Freeform 40"/>
              <p:cNvSpPr/>
              <p:nvPr/>
            </p:nvSpPr>
            <p:spPr bwMode="auto">
              <a:xfrm>
                <a:off x="1878" y="2430"/>
                <a:ext cx="93" cy="173"/>
              </a:xfrm>
              <a:custGeom>
                <a:avLst/>
                <a:gdLst>
                  <a:gd name="T0" fmla="*/ 0 w 93"/>
                  <a:gd name="T1" fmla="*/ 0 h 173"/>
                  <a:gd name="T2" fmla="*/ 0 w 93"/>
                  <a:gd name="T3" fmla="*/ 173 h 173"/>
                  <a:gd name="T4" fmla="*/ 60 w 93"/>
                  <a:gd name="T5" fmla="*/ 173 h 173"/>
                  <a:gd name="T6" fmla="*/ 60 w 93"/>
                  <a:gd name="T7" fmla="*/ 173 h 173"/>
                  <a:gd name="T8" fmla="*/ 70 w 93"/>
                  <a:gd name="T9" fmla="*/ 172 h 173"/>
                  <a:gd name="T10" fmla="*/ 78 w 93"/>
                  <a:gd name="T11" fmla="*/ 169 h 173"/>
                  <a:gd name="T12" fmla="*/ 85 w 93"/>
                  <a:gd name="T13" fmla="*/ 162 h 173"/>
                  <a:gd name="T14" fmla="*/ 89 w 93"/>
                  <a:gd name="T15" fmla="*/ 155 h 173"/>
                  <a:gd name="T16" fmla="*/ 93 w 93"/>
                  <a:gd name="T17" fmla="*/ 147 h 173"/>
                  <a:gd name="T18" fmla="*/ 93 w 93"/>
                  <a:gd name="T19" fmla="*/ 139 h 173"/>
                  <a:gd name="T20" fmla="*/ 91 w 93"/>
                  <a:gd name="T21" fmla="*/ 131 h 173"/>
                  <a:gd name="T22" fmla="*/ 87 w 93"/>
                  <a:gd name="T23" fmla="*/ 123 h 173"/>
                  <a:gd name="T24" fmla="*/ 0 w 93"/>
                  <a:gd name="T2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173">
                    <a:moveTo>
                      <a:pt x="0" y="0"/>
                    </a:moveTo>
                    <a:lnTo>
                      <a:pt x="0" y="173"/>
                    </a:lnTo>
                    <a:lnTo>
                      <a:pt x="60" y="173"/>
                    </a:lnTo>
                    <a:lnTo>
                      <a:pt x="60" y="173"/>
                    </a:lnTo>
                    <a:lnTo>
                      <a:pt x="70" y="172"/>
                    </a:lnTo>
                    <a:lnTo>
                      <a:pt x="78" y="169"/>
                    </a:lnTo>
                    <a:lnTo>
                      <a:pt x="85" y="162"/>
                    </a:lnTo>
                    <a:lnTo>
                      <a:pt x="89" y="155"/>
                    </a:lnTo>
                    <a:lnTo>
                      <a:pt x="93" y="147"/>
                    </a:lnTo>
                    <a:lnTo>
                      <a:pt x="93" y="139"/>
                    </a:lnTo>
                    <a:lnTo>
                      <a:pt x="91" y="131"/>
                    </a:lnTo>
                    <a:lnTo>
                      <a:pt x="87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6B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40" name="Freeform 41"/>
              <p:cNvSpPr/>
              <p:nvPr/>
            </p:nvSpPr>
            <p:spPr bwMode="auto">
              <a:xfrm>
                <a:off x="1551" y="2430"/>
                <a:ext cx="92" cy="173"/>
              </a:xfrm>
              <a:custGeom>
                <a:avLst/>
                <a:gdLst>
                  <a:gd name="T0" fmla="*/ 32 w 92"/>
                  <a:gd name="T1" fmla="*/ 173 h 173"/>
                  <a:gd name="T2" fmla="*/ 92 w 92"/>
                  <a:gd name="T3" fmla="*/ 173 h 173"/>
                  <a:gd name="T4" fmla="*/ 92 w 92"/>
                  <a:gd name="T5" fmla="*/ 0 h 173"/>
                  <a:gd name="T6" fmla="*/ 5 w 92"/>
                  <a:gd name="T7" fmla="*/ 123 h 173"/>
                  <a:gd name="T8" fmla="*/ 5 w 92"/>
                  <a:gd name="T9" fmla="*/ 123 h 173"/>
                  <a:gd name="T10" fmla="*/ 1 w 92"/>
                  <a:gd name="T11" fmla="*/ 131 h 173"/>
                  <a:gd name="T12" fmla="*/ 0 w 92"/>
                  <a:gd name="T13" fmla="*/ 139 h 173"/>
                  <a:gd name="T14" fmla="*/ 1 w 92"/>
                  <a:gd name="T15" fmla="*/ 149 h 173"/>
                  <a:gd name="T16" fmla="*/ 4 w 92"/>
                  <a:gd name="T17" fmla="*/ 155 h 173"/>
                  <a:gd name="T18" fmla="*/ 8 w 92"/>
                  <a:gd name="T19" fmla="*/ 162 h 173"/>
                  <a:gd name="T20" fmla="*/ 15 w 92"/>
                  <a:gd name="T21" fmla="*/ 169 h 173"/>
                  <a:gd name="T22" fmla="*/ 23 w 92"/>
                  <a:gd name="T23" fmla="*/ 172 h 173"/>
                  <a:gd name="T24" fmla="*/ 32 w 92"/>
                  <a:gd name="T25" fmla="*/ 173 h 173"/>
                  <a:gd name="T26" fmla="*/ 32 w 92"/>
                  <a:gd name="T27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2" h="173">
                    <a:moveTo>
                      <a:pt x="32" y="173"/>
                    </a:moveTo>
                    <a:lnTo>
                      <a:pt x="92" y="173"/>
                    </a:lnTo>
                    <a:lnTo>
                      <a:pt x="92" y="0"/>
                    </a:lnTo>
                    <a:lnTo>
                      <a:pt x="5" y="123"/>
                    </a:lnTo>
                    <a:lnTo>
                      <a:pt x="5" y="123"/>
                    </a:lnTo>
                    <a:lnTo>
                      <a:pt x="1" y="131"/>
                    </a:lnTo>
                    <a:lnTo>
                      <a:pt x="0" y="139"/>
                    </a:lnTo>
                    <a:lnTo>
                      <a:pt x="1" y="149"/>
                    </a:lnTo>
                    <a:lnTo>
                      <a:pt x="4" y="155"/>
                    </a:lnTo>
                    <a:lnTo>
                      <a:pt x="8" y="162"/>
                    </a:lnTo>
                    <a:lnTo>
                      <a:pt x="15" y="169"/>
                    </a:lnTo>
                    <a:lnTo>
                      <a:pt x="23" y="172"/>
                    </a:lnTo>
                    <a:lnTo>
                      <a:pt x="32" y="173"/>
                    </a:lnTo>
                    <a:lnTo>
                      <a:pt x="32" y="173"/>
                    </a:lnTo>
                    <a:close/>
                  </a:path>
                </a:pathLst>
              </a:custGeom>
              <a:solidFill>
                <a:srgbClr val="596B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41" name="Freeform 42"/>
              <p:cNvSpPr/>
              <p:nvPr/>
            </p:nvSpPr>
            <p:spPr bwMode="auto">
              <a:xfrm>
                <a:off x="1643" y="2376"/>
                <a:ext cx="235" cy="392"/>
              </a:xfrm>
              <a:custGeom>
                <a:avLst/>
                <a:gdLst>
                  <a:gd name="T0" fmla="*/ 0 w 235"/>
                  <a:gd name="T1" fmla="*/ 0 h 392"/>
                  <a:gd name="T2" fmla="*/ 0 w 235"/>
                  <a:gd name="T3" fmla="*/ 304 h 392"/>
                  <a:gd name="T4" fmla="*/ 0 w 235"/>
                  <a:gd name="T5" fmla="*/ 304 h 392"/>
                  <a:gd name="T6" fmla="*/ 1 w 235"/>
                  <a:gd name="T7" fmla="*/ 317 h 392"/>
                  <a:gd name="T8" fmla="*/ 5 w 235"/>
                  <a:gd name="T9" fmla="*/ 330 h 392"/>
                  <a:gd name="T10" fmla="*/ 10 w 235"/>
                  <a:gd name="T11" fmla="*/ 340 h 392"/>
                  <a:gd name="T12" fmla="*/ 17 w 235"/>
                  <a:gd name="T13" fmla="*/ 350 h 392"/>
                  <a:gd name="T14" fmla="*/ 27 w 235"/>
                  <a:gd name="T15" fmla="*/ 357 h 392"/>
                  <a:gd name="T16" fmla="*/ 37 w 235"/>
                  <a:gd name="T17" fmla="*/ 363 h 392"/>
                  <a:gd name="T18" fmla="*/ 50 w 235"/>
                  <a:gd name="T19" fmla="*/ 366 h 392"/>
                  <a:gd name="T20" fmla="*/ 63 w 235"/>
                  <a:gd name="T21" fmla="*/ 367 h 392"/>
                  <a:gd name="T22" fmla="*/ 63 w 235"/>
                  <a:gd name="T23" fmla="*/ 367 h 392"/>
                  <a:gd name="T24" fmla="*/ 63 w 235"/>
                  <a:gd name="T25" fmla="*/ 392 h 392"/>
                  <a:gd name="T26" fmla="*/ 170 w 235"/>
                  <a:gd name="T27" fmla="*/ 392 h 392"/>
                  <a:gd name="T28" fmla="*/ 170 w 235"/>
                  <a:gd name="T29" fmla="*/ 367 h 392"/>
                  <a:gd name="T30" fmla="*/ 171 w 235"/>
                  <a:gd name="T31" fmla="*/ 367 h 392"/>
                  <a:gd name="T32" fmla="*/ 171 w 235"/>
                  <a:gd name="T33" fmla="*/ 367 h 392"/>
                  <a:gd name="T34" fmla="*/ 185 w 235"/>
                  <a:gd name="T35" fmla="*/ 366 h 392"/>
                  <a:gd name="T36" fmla="*/ 197 w 235"/>
                  <a:gd name="T37" fmla="*/ 363 h 392"/>
                  <a:gd name="T38" fmla="*/ 208 w 235"/>
                  <a:gd name="T39" fmla="*/ 357 h 392"/>
                  <a:gd name="T40" fmla="*/ 217 w 235"/>
                  <a:gd name="T41" fmla="*/ 350 h 392"/>
                  <a:gd name="T42" fmla="*/ 224 w 235"/>
                  <a:gd name="T43" fmla="*/ 340 h 392"/>
                  <a:gd name="T44" fmla="*/ 231 w 235"/>
                  <a:gd name="T45" fmla="*/ 330 h 392"/>
                  <a:gd name="T46" fmla="*/ 233 w 235"/>
                  <a:gd name="T47" fmla="*/ 317 h 392"/>
                  <a:gd name="T48" fmla="*/ 235 w 235"/>
                  <a:gd name="T49" fmla="*/ 304 h 392"/>
                  <a:gd name="T50" fmla="*/ 235 w 235"/>
                  <a:gd name="T51" fmla="*/ 0 h 392"/>
                  <a:gd name="T52" fmla="*/ 0 w 235"/>
                  <a:gd name="T53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5" h="392">
                    <a:moveTo>
                      <a:pt x="0" y="0"/>
                    </a:moveTo>
                    <a:lnTo>
                      <a:pt x="0" y="304"/>
                    </a:lnTo>
                    <a:lnTo>
                      <a:pt x="0" y="304"/>
                    </a:lnTo>
                    <a:lnTo>
                      <a:pt x="1" y="317"/>
                    </a:lnTo>
                    <a:lnTo>
                      <a:pt x="5" y="330"/>
                    </a:lnTo>
                    <a:lnTo>
                      <a:pt x="10" y="340"/>
                    </a:lnTo>
                    <a:lnTo>
                      <a:pt x="17" y="350"/>
                    </a:lnTo>
                    <a:lnTo>
                      <a:pt x="27" y="357"/>
                    </a:lnTo>
                    <a:lnTo>
                      <a:pt x="37" y="363"/>
                    </a:lnTo>
                    <a:lnTo>
                      <a:pt x="50" y="366"/>
                    </a:lnTo>
                    <a:lnTo>
                      <a:pt x="63" y="367"/>
                    </a:lnTo>
                    <a:lnTo>
                      <a:pt x="63" y="367"/>
                    </a:lnTo>
                    <a:lnTo>
                      <a:pt x="63" y="392"/>
                    </a:lnTo>
                    <a:lnTo>
                      <a:pt x="170" y="392"/>
                    </a:lnTo>
                    <a:lnTo>
                      <a:pt x="170" y="367"/>
                    </a:lnTo>
                    <a:lnTo>
                      <a:pt x="171" y="367"/>
                    </a:lnTo>
                    <a:lnTo>
                      <a:pt x="171" y="367"/>
                    </a:lnTo>
                    <a:lnTo>
                      <a:pt x="185" y="366"/>
                    </a:lnTo>
                    <a:lnTo>
                      <a:pt x="197" y="363"/>
                    </a:lnTo>
                    <a:lnTo>
                      <a:pt x="208" y="357"/>
                    </a:lnTo>
                    <a:lnTo>
                      <a:pt x="217" y="350"/>
                    </a:lnTo>
                    <a:lnTo>
                      <a:pt x="224" y="340"/>
                    </a:lnTo>
                    <a:lnTo>
                      <a:pt x="231" y="330"/>
                    </a:lnTo>
                    <a:lnTo>
                      <a:pt x="233" y="317"/>
                    </a:lnTo>
                    <a:lnTo>
                      <a:pt x="235" y="304"/>
                    </a:lnTo>
                    <a:lnTo>
                      <a:pt x="2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42" name="Freeform 43"/>
              <p:cNvSpPr/>
              <p:nvPr/>
            </p:nvSpPr>
            <p:spPr bwMode="auto">
              <a:xfrm>
                <a:off x="1643" y="2680"/>
                <a:ext cx="235" cy="88"/>
              </a:xfrm>
              <a:custGeom>
                <a:avLst/>
                <a:gdLst>
                  <a:gd name="T0" fmla="*/ 0 w 235"/>
                  <a:gd name="T1" fmla="*/ 0 h 88"/>
                  <a:gd name="T2" fmla="*/ 0 w 235"/>
                  <a:gd name="T3" fmla="*/ 0 h 88"/>
                  <a:gd name="T4" fmla="*/ 1 w 235"/>
                  <a:gd name="T5" fmla="*/ 13 h 88"/>
                  <a:gd name="T6" fmla="*/ 5 w 235"/>
                  <a:gd name="T7" fmla="*/ 26 h 88"/>
                  <a:gd name="T8" fmla="*/ 10 w 235"/>
                  <a:gd name="T9" fmla="*/ 36 h 88"/>
                  <a:gd name="T10" fmla="*/ 19 w 235"/>
                  <a:gd name="T11" fmla="*/ 46 h 88"/>
                  <a:gd name="T12" fmla="*/ 27 w 235"/>
                  <a:gd name="T13" fmla="*/ 54 h 88"/>
                  <a:gd name="T14" fmla="*/ 37 w 235"/>
                  <a:gd name="T15" fmla="*/ 59 h 88"/>
                  <a:gd name="T16" fmla="*/ 50 w 235"/>
                  <a:gd name="T17" fmla="*/ 62 h 88"/>
                  <a:gd name="T18" fmla="*/ 63 w 235"/>
                  <a:gd name="T19" fmla="*/ 63 h 88"/>
                  <a:gd name="T20" fmla="*/ 63 w 235"/>
                  <a:gd name="T21" fmla="*/ 63 h 88"/>
                  <a:gd name="T22" fmla="*/ 63 w 235"/>
                  <a:gd name="T23" fmla="*/ 88 h 88"/>
                  <a:gd name="T24" fmla="*/ 170 w 235"/>
                  <a:gd name="T25" fmla="*/ 88 h 88"/>
                  <a:gd name="T26" fmla="*/ 170 w 235"/>
                  <a:gd name="T27" fmla="*/ 63 h 88"/>
                  <a:gd name="T28" fmla="*/ 171 w 235"/>
                  <a:gd name="T29" fmla="*/ 63 h 88"/>
                  <a:gd name="T30" fmla="*/ 171 w 235"/>
                  <a:gd name="T31" fmla="*/ 63 h 88"/>
                  <a:gd name="T32" fmla="*/ 185 w 235"/>
                  <a:gd name="T33" fmla="*/ 62 h 88"/>
                  <a:gd name="T34" fmla="*/ 197 w 235"/>
                  <a:gd name="T35" fmla="*/ 59 h 88"/>
                  <a:gd name="T36" fmla="*/ 208 w 235"/>
                  <a:gd name="T37" fmla="*/ 54 h 88"/>
                  <a:gd name="T38" fmla="*/ 217 w 235"/>
                  <a:gd name="T39" fmla="*/ 46 h 88"/>
                  <a:gd name="T40" fmla="*/ 224 w 235"/>
                  <a:gd name="T41" fmla="*/ 36 h 88"/>
                  <a:gd name="T42" fmla="*/ 231 w 235"/>
                  <a:gd name="T43" fmla="*/ 26 h 88"/>
                  <a:gd name="T44" fmla="*/ 233 w 235"/>
                  <a:gd name="T45" fmla="*/ 13 h 88"/>
                  <a:gd name="T46" fmla="*/ 235 w 235"/>
                  <a:gd name="T47" fmla="*/ 0 h 88"/>
                  <a:gd name="T48" fmla="*/ 0 w 235"/>
                  <a:gd name="T4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5" h="88">
                    <a:moveTo>
                      <a:pt x="0" y="0"/>
                    </a:moveTo>
                    <a:lnTo>
                      <a:pt x="0" y="0"/>
                    </a:lnTo>
                    <a:lnTo>
                      <a:pt x="1" y="13"/>
                    </a:lnTo>
                    <a:lnTo>
                      <a:pt x="5" y="26"/>
                    </a:lnTo>
                    <a:lnTo>
                      <a:pt x="10" y="36"/>
                    </a:lnTo>
                    <a:lnTo>
                      <a:pt x="19" y="46"/>
                    </a:lnTo>
                    <a:lnTo>
                      <a:pt x="27" y="54"/>
                    </a:lnTo>
                    <a:lnTo>
                      <a:pt x="37" y="59"/>
                    </a:lnTo>
                    <a:lnTo>
                      <a:pt x="50" y="62"/>
                    </a:lnTo>
                    <a:lnTo>
                      <a:pt x="63" y="63"/>
                    </a:lnTo>
                    <a:lnTo>
                      <a:pt x="63" y="63"/>
                    </a:lnTo>
                    <a:lnTo>
                      <a:pt x="63" y="88"/>
                    </a:lnTo>
                    <a:lnTo>
                      <a:pt x="170" y="88"/>
                    </a:lnTo>
                    <a:lnTo>
                      <a:pt x="170" y="63"/>
                    </a:lnTo>
                    <a:lnTo>
                      <a:pt x="171" y="63"/>
                    </a:lnTo>
                    <a:lnTo>
                      <a:pt x="171" y="63"/>
                    </a:lnTo>
                    <a:lnTo>
                      <a:pt x="185" y="62"/>
                    </a:lnTo>
                    <a:lnTo>
                      <a:pt x="197" y="59"/>
                    </a:lnTo>
                    <a:lnTo>
                      <a:pt x="208" y="54"/>
                    </a:lnTo>
                    <a:lnTo>
                      <a:pt x="217" y="46"/>
                    </a:lnTo>
                    <a:lnTo>
                      <a:pt x="224" y="36"/>
                    </a:lnTo>
                    <a:lnTo>
                      <a:pt x="231" y="26"/>
                    </a:lnTo>
                    <a:lnTo>
                      <a:pt x="233" y="13"/>
                    </a:lnTo>
                    <a:lnTo>
                      <a:pt x="2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B7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43" name="Freeform 44"/>
              <p:cNvSpPr/>
              <p:nvPr/>
            </p:nvSpPr>
            <p:spPr bwMode="auto">
              <a:xfrm>
                <a:off x="1651" y="2648"/>
                <a:ext cx="21" cy="21"/>
              </a:xfrm>
              <a:custGeom>
                <a:avLst/>
                <a:gdLst>
                  <a:gd name="T0" fmla="*/ 11 w 21"/>
                  <a:gd name="T1" fmla="*/ 21 h 21"/>
                  <a:gd name="T2" fmla="*/ 11 w 21"/>
                  <a:gd name="T3" fmla="*/ 21 h 21"/>
                  <a:gd name="T4" fmla="*/ 7 w 21"/>
                  <a:gd name="T5" fmla="*/ 21 h 21"/>
                  <a:gd name="T6" fmla="*/ 2 w 21"/>
                  <a:gd name="T7" fmla="*/ 18 h 21"/>
                  <a:gd name="T8" fmla="*/ 0 w 21"/>
                  <a:gd name="T9" fmla="*/ 14 h 21"/>
                  <a:gd name="T10" fmla="*/ 0 w 21"/>
                  <a:gd name="T11" fmla="*/ 10 h 21"/>
                  <a:gd name="T12" fmla="*/ 0 w 21"/>
                  <a:gd name="T13" fmla="*/ 10 h 21"/>
                  <a:gd name="T14" fmla="*/ 0 w 21"/>
                  <a:gd name="T15" fmla="*/ 6 h 21"/>
                  <a:gd name="T16" fmla="*/ 2 w 21"/>
                  <a:gd name="T17" fmla="*/ 4 h 21"/>
                  <a:gd name="T18" fmla="*/ 7 w 21"/>
                  <a:gd name="T19" fmla="*/ 1 h 21"/>
                  <a:gd name="T20" fmla="*/ 11 w 21"/>
                  <a:gd name="T21" fmla="*/ 0 h 21"/>
                  <a:gd name="T22" fmla="*/ 11 w 21"/>
                  <a:gd name="T23" fmla="*/ 0 h 21"/>
                  <a:gd name="T24" fmla="*/ 15 w 21"/>
                  <a:gd name="T25" fmla="*/ 1 h 21"/>
                  <a:gd name="T26" fmla="*/ 17 w 21"/>
                  <a:gd name="T27" fmla="*/ 4 h 21"/>
                  <a:gd name="T28" fmla="*/ 20 w 21"/>
                  <a:gd name="T29" fmla="*/ 6 h 21"/>
                  <a:gd name="T30" fmla="*/ 21 w 21"/>
                  <a:gd name="T31" fmla="*/ 10 h 21"/>
                  <a:gd name="T32" fmla="*/ 21 w 21"/>
                  <a:gd name="T33" fmla="*/ 10 h 21"/>
                  <a:gd name="T34" fmla="*/ 20 w 21"/>
                  <a:gd name="T35" fmla="*/ 14 h 21"/>
                  <a:gd name="T36" fmla="*/ 17 w 21"/>
                  <a:gd name="T37" fmla="*/ 18 h 21"/>
                  <a:gd name="T38" fmla="*/ 15 w 21"/>
                  <a:gd name="T39" fmla="*/ 21 h 21"/>
                  <a:gd name="T40" fmla="*/ 11 w 21"/>
                  <a:gd name="T41" fmla="*/ 21 h 21"/>
                  <a:gd name="T42" fmla="*/ 11 w 21"/>
                  <a:gd name="T4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1">
                    <a:moveTo>
                      <a:pt x="11" y="21"/>
                    </a:moveTo>
                    <a:lnTo>
                      <a:pt x="11" y="21"/>
                    </a:lnTo>
                    <a:lnTo>
                      <a:pt x="7" y="21"/>
                    </a:lnTo>
                    <a:lnTo>
                      <a:pt x="2" y="18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7" y="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5" y="1"/>
                    </a:lnTo>
                    <a:lnTo>
                      <a:pt x="17" y="4"/>
                    </a:lnTo>
                    <a:lnTo>
                      <a:pt x="20" y="6"/>
                    </a:lnTo>
                    <a:lnTo>
                      <a:pt x="21" y="10"/>
                    </a:lnTo>
                    <a:lnTo>
                      <a:pt x="21" y="10"/>
                    </a:lnTo>
                    <a:lnTo>
                      <a:pt x="20" y="14"/>
                    </a:lnTo>
                    <a:lnTo>
                      <a:pt x="17" y="18"/>
                    </a:lnTo>
                    <a:lnTo>
                      <a:pt x="15" y="21"/>
                    </a:lnTo>
                    <a:lnTo>
                      <a:pt x="11" y="21"/>
                    </a:lnTo>
                    <a:lnTo>
                      <a:pt x="11" y="21"/>
                    </a:lnTo>
                    <a:close/>
                  </a:path>
                </a:pathLst>
              </a:custGeom>
              <a:solidFill>
                <a:srgbClr val="314B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44" name="Freeform 45"/>
              <p:cNvSpPr/>
              <p:nvPr/>
            </p:nvSpPr>
            <p:spPr bwMode="auto">
              <a:xfrm>
                <a:off x="1685" y="2648"/>
                <a:ext cx="21" cy="21"/>
              </a:xfrm>
              <a:custGeom>
                <a:avLst/>
                <a:gdLst>
                  <a:gd name="T0" fmla="*/ 10 w 21"/>
                  <a:gd name="T1" fmla="*/ 21 h 21"/>
                  <a:gd name="T2" fmla="*/ 10 w 21"/>
                  <a:gd name="T3" fmla="*/ 21 h 21"/>
                  <a:gd name="T4" fmla="*/ 5 w 21"/>
                  <a:gd name="T5" fmla="*/ 21 h 21"/>
                  <a:gd name="T6" fmla="*/ 2 w 21"/>
                  <a:gd name="T7" fmla="*/ 18 h 21"/>
                  <a:gd name="T8" fmla="*/ 0 w 21"/>
                  <a:gd name="T9" fmla="*/ 14 h 21"/>
                  <a:gd name="T10" fmla="*/ 0 w 21"/>
                  <a:gd name="T11" fmla="*/ 10 h 21"/>
                  <a:gd name="T12" fmla="*/ 0 w 21"/>
                  <a:gd name="T13" fmla="*/ 10 h 21"/>
                  <a:gd name="T14" fmla="*/ 0 w 21"/>
                  <a:gd name="T15" fmla="*/ 6 h 21"/>
                  <a:gd name="T16" fmla="*/ 2 w 21"/>
                  <a:gd name="T17" fmla="*/ 4 h 21"/>
                  <a:gd name="T18" fmla="*/ 5 w 21"/>
                  <a:gd name="T19" fmla="*/ 1 h 21"/>
                  <a:gd name="T20" fmla="*/ 10 w 21"/>
                  <a:gd name="T21" fmla="*/ 0 h 21"/>
                  <a:gd name="T22" fmla="*/ 10 w 21"/>
                  <a:gd name="T23" fmla="*/ 0 h 21"/>
                  <a:gd name="T24" fmla="*/ 14 w 21"/>
                  <a:gd name="T25" fmla="*/ 1 h 21"/>
                  <a:gd name="T26" fmla="*/ 17 w 21"/>
                  <a:gd name="T27" fmla="*/ 4 h 21"/>
                  <a:gd name="T28" fmla="*/ 20 w 21"/>
                  <a:gd name="T29" fmla="*/ 6 h 21"/>
                  <a:gd name="T30" fmla="*/ 21 w 21"/>
                  <a:gd name="T31" fmla="*/ 10 h 21"/>
                  <a:gd name="T32" fmla="*/ 21 w 21"/>
                  <a:gd name="T33" fmla="*/ 10 h 21"/>
                  <a:gd name="T34" fmla="*/ 20 w 21"/>
                  <a:gd name="T35" fmla="*/ 14 h 21"/>
                  <a:gd name="T36" fmla="*/ 17 w 21"/>
                  <a:gd name="T37" fmla="*/ 18 h 21"/>
                  <a:gd name="T38" fmla="*/ 14 w 21"/>
                  <a:gd name="T39" fmla="*/ 21 h 21"/>
                  <a:gd name="T40" fmla="*/ 10 w 21"/>
                  <a:gd name="T41" fmla="*/ 21 h 21"/>
                  <a:gd name="T42" fmla="*/ 10 w 21"/>
                  <a:gd name="T4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lnTo>
                      <a:pt x="10" y="21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4" y="1"/>
                    </a:lnTo>
                    <a:lnTo>
                      <a:pt x="17" y="4"/>
                    </a:lnTo>
                    <a:lnTo>
                      <a:pt x="20" y="6"/>
                    </a:lnTo>
                    <a:lnTo>
                      <a:pt x="21" y="10"/>
                    </a:lnTo>
                    <a:lnTo>
                      <a:pt x="21" y="10"/>
                    </a:lnTo>
                    <a:lnTo>
                      <a:pt x="20" y="14"/>
                    </a:lnTo>
                    <a:lnTo>
                      <a:pt x="17" y="18"/>
                    </a:lnTo>
                    <a:lnTo>
                      <a:pt x="14" y="21"/>
                    </a:lnTo>
                    <a:lnTo>
                      <a:pt x="10" y="21"/>
                    </a:lnTo>
                    <a:lnTo>
                      <a:pt x="10" y="21"/>
                    </a:lnTo>
                    <a:close/>
                  </a:path>
                </a:pathLst>
              </a:custGeom>
              <a:solidFill>
                <a:srgbClr val="314B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45" name="Freeform 46"/>
              <p:cNvSpPr/>
              <p:nvPr/>
            </p:nvSpPr>
            <p:spPr bwMode="auto">
              <a:xfrm>
                <a:off x="1717" y="2648"/>
                <a:ext cx="22" cy="21"/>
              </a:xfrm>
              <a:custGeom>
                <a:avLst/>
                <a:gdLst>
                  <a:gd name="T0" fmla="*/ 11 w 22"/>
                  <a:gd name="T1" fmla="*/ 21 h 21"/>
                  <a:gd name="T2" fmla="*/ 11 w 22"/>
                  <a:gd name="T3" fmla="*/ 21 h 21"/>
                  <a:gd name="T4" fmla="*/ 7 w 22"/>
                  <a:gd name="T5" fmla="*/ 21 h 21"/>
                  <a:gd name="T6" fmla="*/ 4 w 22"/>
                  <a:gd name="T7" fmla="*/ 18 h 21"/>
                  <a:gd name="T8" fmla="*/ 1 w 22"/>
                  <a:gd name="T9" fmla="*/ 14 h 21"/>
                  <a:gd name="T10" fmla="*/ 0 w 22"/>
                  <a:gd name="T11" fmla="*/ 10 h 21"/>
                  <a:gd name="T12" fmla="*/ 0 w 22"/>
                  <a:gd name="T13" fmla="*/ 10 h 21"/>
                  <a:gd name="T14" fmla="*/ 1 w 22"/>
                  <a:gd name="T15" fmla="*/ 6 h 21"/>
                  <a:gd name="T16" fmla="*/ 4 w 22"/>
                  <a:gd name="T17" fmla="*/ 4 h 21"/>
                  <a:gd name="T18" fmla="*/ 7 w 22"/>
                  <a:gd name="T19" fmla="*/ 1 h 21"/>
                  <a:gd name="T20" fmla="*/ 11 w 22"/>
                  <a:gd name="T21" fmla="*/ 0 h 21"/>
                  <a:gd name="T22" fmla="*/ 11 w 22"/>
                  <a:gd name="T23" fmla="*/ 0 h 21"/>
                  <a:gd name="T24" fmla="*/ 16 w 22"/>
                  <a:gd name="T25" fmla="*/ 1 h 21"/>
                  <a:gd name="T26" fmla="*/ 19 w 22"/>
                  <a:gd name="T27" fmla="*/ 4 h 21"/>
                  <a:gd name="T28" fmla="*/ 22 w 22"/>
                  <a:gd name="T29" fmla="*/ 6 h 21"/>
                  <a:gd name="T30" fmla="*/ 22 w 22"/>
                  <a:gd name="T31" fmla="*/ 10 h 21"/>
                  <a:gd name="T32" fmla="*/ 22 w 22"/>
                  <a:gd name="T33" fmla="*/ 10 h 21"/>
                  <a:gd name="T34" fmla="*/ 22 w 22"/>
                  <a:gd name="T35" fmla="*/ 14 h 21"/>
                  <a:gd name="T36" fmla="*/ 19 w 22"/>
                  <a:gd name="T37" fmla="*/ 18 h 21"/>
                  <a:gd name="T38" fmla="*/ 16 w 22"/>
                  <a:gd name="T39" fmla="*/ 21 h 21"/>
                  <a:gd name="T40" fmla="*/ 11 w 22"/>
                  <a:gd name="T41" fmla="*/ 21 h 21"/>
                  <a:gd name="T42" fmla="*/ 11 w 22"/>
                  <a:gd name="T4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1">
                    <a:moveTo>
                      <a:pt x="11" y="21"/>
                    </a:moveTo>
                    <a:lnTo>
                      <a:pt x="11" y="21"/>
                    </a:lnTo>
                    <a:lnTo>
                      <a:pt x="7" y="21"/>
                    </a:lnTo>
                    <a:lnTo>
                      <a:pt x="4" y="18"/>
                    </a:lnTo>
                    <a:lnTo>
                      <a:pt x="1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6"/>
                    </a:lnTo>
                    <a:lnTo>
                      <a:pt x="4" y="4"/>
                    </a:lnTo>
                    <a:lnTo>
                      <a:pt x="7" y="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1"/>
                    </a:lnTo>
                    <a:lnTo>
                      <a:pt x="19" y="4"/>
                    </a:lnTo>
                    <a:lnTo>
                      <a:pt x="22" y="6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2" y="14"/>
                    </a:lnTo>
                    <a:lnTo>
                      <a:pt x="19" y="18"/>
                    </a:lnTo>
                    <a:lnTo>
                      <a:pt x="16" y="21"/>
                    </a:lnTo>
                    <a:lnTo>
                      <a:pt x="11" y="21"/>
                    </a:lnTo>
                    <a:lnTo>
                      <a:pt x="11" y="21"/>
                    </a:lnTo>
                    <a:close/>
                  </a:path>
                </a:pathLst>
              </a:custGeom>
              <a:solidFill>
                <a:srgbClr val="314B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46" name="Freeform 47"/>
              <p:cNvSpPr/>
              <p:nvPr/>
            </p:nvSpPr>
            <p:spPr bwMode="auto">
              <a:xfrm>
                <a:off x="1751" y="2648"/>
                <a:ext cx="21" cy="21"/>
              </a:xfrm>
              <a:custGeom>
                <a:avLst/>
                <a:gdLst>
                  <a:gd name="T0" fmla="*/ 10 w 21"/>
                  <a:gd name="T1" fmla="*/ 21 h 21"/>
                  <a:gd name="T2" fmla="*/ 10 w 21"/>
                  <a:gd name="T3" fmla="*/ 21 h 21"/>
                  <a:gd name="T4" fmla="*/ 6 w 21"/>
                  <a:gd name="T5" fmla="*/ 21 h 21"/>
                  <a:gd name="T6" fmla="*/ 4 w 21"/>
                  <a:gd name="T7" fmla="*/ 18 h 21"/>
                  <a:gd name="T8" fmla="*/ 1 w 21"/>
                  <a:gd name="T9" fmla="*/ 14 h 21"/>
                  <a:gd name="T10" fmla="*/ 0 w 21"/>
                  <a:gd name="T11" fmla="*/ 10 h 21"/>
                  <a:gd name="T12" fmla="*/ 0 w 21"/>
                  <a:gd name="T13" fmla="*/ 10 h 21"/>
                  <a:gd name="T14" fmla="*/ 1 w 21"/>
                  <a:gd name="T15" fmla="*/ 6 h 21"/>
                  <a:gd name="T16" fmla="*/ 4 w 21"/>
                  <a:gd name="T17" fmla="*/ 4 h 21"/>
                  <a:gd name="T18" fmla="*/ 6 w 21"/>
                  <a:gd name="T19" fmla="*/ 1 h 21"/>
                  <a:gd name="T20" fmla="*/ 10 w 21"/>
                  <a:gd name="T21" fmla="*/ 0 h 21"/>
                  <a:gd name="T22" fmla="*/ 10 w 21"/>
                  <a:gd name="T23" fmla="*/ 0 h 21"/>
                  <a:gd name="T24" fmla="*/ 15 w 21"/>
                  <a:gd name="T25" fmla="*/ 1 h 21"/>
                  <a:gd name="T26" fmla="*/ 19 w 21"/>
                  <a:gd name="T27" fmla="*/ 4 h 21"/>
                  <a:gd name="T28" fmla="*/ 21 w 21"/>
                  <a:gd name="T29" fmla="*/ 6 h 21"/>
                  <a:gd name="T30" fmla="*/ 21 w 21"/>
                  <a:gd name="T31" fmla="*/ 10 h 21"/>
                  <a:gd name="T32" fmla="*/ 21 w 21"/>
                  <a:gd name="T33" fmla="*/ 10 h 21"/>
                  <a:gd name="T34" fmla="*/ 21 w 21"/>
                  <a:gd name="T35" fmla="*/ 14 h 21"/>
                  <a:gd name="T36" fmla="*/ 19 w 21"/>
                  <a:gd name="T37" fmla="*/ 18 h 21"/>
                  <a:gd name="T38" fmla="*/ 15 w 21"/>
                  <a:gd name="T39" fmla="*/ 21 h 21"/>
                  <a:gd name="T40" fmla="*/ 10 w 21"/>
                  <a:gd name="T41" fmla="*/ 21 h 21"/>
                  <a:gd name="T42" fmla="*/ 10 w 21"/>
                  <a:gd name="T4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lnTo>
                      <a:pt x="10" y="21"/>
                    </a:lnTo>
                    <a:lnTo>
                      <a:pt x="6" y="21"/>
                    </a:lnTo>
                    <a:lnTo>
                      <a:pt x="4" y="18"/>
                    </a:lnTo>
                    <a:lnTo>
                      <a:pt x="1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6"/>
                    </a:lnTo>
                    <a:lnTo>
                      <a:pt x="4" y="4"/>
                    </a:lnTo>
                    <a:lnTo>
                      <a:pt x="6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5" y="1"/>
                    </a:lnTo>
                    <a:lnTo>
                      <a:pt x="19" y="4"/>
                    </a:lnTo>
                    <a:lnTo>
                      <a:pt x="21" y="6"/>
                    </a:lnTo>
                    <a:lnTo>
                      <a:pt x="21" y="10"/>
                    </a:lnTo>
                    <a:lnTo>
                      <a:pt x="21" y="10"/>
                    </a:lnTo>
                    <a:lnTo>
                      <a:pt x="21" y="14"/>
                    </a:lnTo>
                    <a:lnTo>
                      <a:pt x="19" y="18"/>
                    </a:lnTo>
                    <a:lnTo>
                      <a:pt x="15" y="21"/>
                    </a:lnTo>
                    <a:lnTo>
                      <a:pt x="10" y="21"/>
                    </a:lnTo>
                    <a:lnTo>
                      <a:pt x="10" y="21"/>
                    </a:lnTo>
                    <a:close/>
                  </a:path>
                </a:pathLst>
              </a:custGeom>
              <a:solidFill>
                <a:srgbClr val="314B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47" name="Freeform 48"/>
              <p:cNvSpPr/>
              <p:nvPr/>
            </p:nvSpPr>
            <p:spPr bwMode="auto">
              <a:xfrm>
                <a:off x="1784" y="2648"/>
                <a:ext cx="22" cy="21"/>
              </a:xfrm>
              <a:custGeom>
                <a:avLst/>
                <a:gdLst>
                  <a:gd name="T0" fmla="*/ 11 w 22"/>
                  <a:gd name="T1" fmla="*/ 21 h 21"/>
                  <a:gd name="T2" fmla="*/ 11 w 22"/>
                  <a:gd name="T3" fmla="*/ 21 h 21"/>
                  <a:gd name="T4" fmla="*/ 7 w 22"/>
                  <a:gd name="T5" fmla="*/ 21 h 21"/>
                  <a:gd name="T6" fmla="*/ 3 w 22"/>
                  <a:gd name="T7" fmla="*/ 18 h 21"/>
                  <a:gd name="T8" fmla="*/ 2 w 22"/>
                  <a:gd name="T9" fmla="*/ 14 h 21"/>
                  <a:gd name="T10" fmla="*/ 0 w 22"/>
                  <a:gd name="T11" fmla="*/ 10 h 21"/>
                  <a:gd name="T12" fmla="*/ 0 w 22"/>
                  <a:gd name="T13" fmla="*/ 10 h 21"/>
                  <a:gd name="T14" fmla="*/ 2 w 22"/>
                  <a:gd name="T15" fmla="*/ 6 h 21"/>
                  <a:gd name="T16" fmla="*/ 3 w 22"/>
                  <a:gd name="T17" fmla="*/ 4 h 21"/>
                  <a:gd name="T18" fmla="*/ 7 w 22"/>
                  <a:gd name="T19" fmla="*/ 1 h 21"/>
                  <a:gd name="T20" fmla="*/ 11 w 22"/>
                  <a:gd name="T21" fmla="*/ 0 h 21"/>
                  <a:gd name="T22" fmla="*/ 11 w 22"/>
                  <a:gd name="T23" fmla="*/ 0 h 21"/>
                  <a:gd name="T24" fmla="*/ 15 w 22"/>
                  <a:gd name="T25" fmla="*/ 1 h 21"/>
                  <a:gd name="T26" fmla="*/ 19 w 22"/>
                  <a:gd name="T27" fmla="*/ 4 h 21"/>
                  <a:gd name="T28" fmla="*/ 21 w 22"/>
                  <a:gd name="T29" fmla="*/ 6 h 21"/>
                  <a:gd name="T30" fmla="*/ 22 w 22"/>
                  <a:gd name="T31" fmla="*/ 10 h 21"/>
                  <a:gd name="T32" fmla="*/ 22 w 22"/>
                  <a:gd name="T33" fmla="*/ 10 h 21"/>
                  <a:gd name="T34" fmla="*/ 21 w 22"/>
                  <a:gd name="T35" fmla="*/ 14 h 21"/>
                  <a:gd name="T36" fmla="*/ 19 w 22"/>
                  <a:gd name="T37" fmla="*/ 18 h 21"/>
                  <a:gd name="T38" fmla="*/ 15 w 22"/>
                  <a:gd name="T39" fmla="*/ 21 h 21"/>
                  <a:gd name="T40" fmla="*/ 11 w 22"/>
                  <a:gd name="T41" fmla="*/ 21 h 21"/>
                  <a:gd name="T42" fmla="*/ 11 w 22"/>
                  <a:gd name="T4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1">
                    <a:moveTo>
                      <a:pt x="11" y="21"/>
                    </a:moveTo>
                    <a:lnTo>
                      <a:pt x="11" y="21"/>
                    </a:lnTo>
                    <a:lnTo>
                      <a:pt x="7" y="21"/>
                    </a:lnTo>
                    <a:lnTo>
                      <a:pt x="3" y="18"/>
                    </a:lnTo>
                    <a:lnTo>
                      <a:pt x="2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3" y="4"/>
                    </a:lnTo>
                    <a:lnTo>
                      <a:pt x="7" y="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5" y="1"/>
                    </a:lnTo>
                    <a:lnTo>
                      <a:pt x="19" y="4"/>
                    </a:lnTo>
                    <a:lnTo>
                      <a:pt x="21" y="6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1" y="14"/>
                    </a:lnTo>
                    <a:lnTo>
                      <a:pt x="19" y="18"/>
                    </a:lnTo>
                    <a:lnTo>
                      <a:pt x="15" y="21"/>
                    </a:lnTo>
                    <a:lnTo>
                      <a:pt x="11" y="21"/>
                    </a:lnTo>
                    <a:lnTo>
                      <a:pt x="11" y="21"/>
                    </a:lnTo>
                    <a:close/>
                  </a:path>
                </a:pathLst>
              </a:custGeom>
              <a:solidFill>
                <a:srgbClr val="314B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48" name="Freeform 49"/>
              <p:cNvSpPr/>
              <p:nvPr/>
            </p:nvSpPr>
            <p:spPr bwMode="auto">
              <a:xfrm>
                <a:off x="1818" y="2648"/>
                <a:ext cx="22" cy="21"/>
              </a:xfrm>
              <a:custGeom>
                <a:avLst/>
                <a:gdLst>
                  <a:gd name="T0" fmla="*/ 11 w 22"/>
                  <a:gd name="T1" fmla="*/ 21 h 21"/>
                  <a:gd name="T2" fmla="*/ 11 w 22"/>
                  <a:gd name="T3" fmla="*/ 21 h 21"/>
                  <a:gd name="T4" fmla="*/ 7 w 22"/>
                  <a:gd name="T5" fmla="*/ 21 h 21"/>
                  <a:gd name="T6" fmla="*/ 3 w 22"/>
                  <a:gd name="T7" fmla="*/ 18 h 21"/>
                  <a:gd name="T8" fmla="*/ 2 w 22"/>
                  <a:gd name="T9" fmla="*/ 14 h 21"/>
                  <a:gd name="T10" fmla="*/ 0 w 22"/>
                  <a:gd name="T11" fmla="*/ 10 h 21"/>
                  <a:gd name="T12" fmla="*/ 0 w 22"/>
                  <a:gd name="T13" fmla="*/ 10 h 21"/>
                  <a:gd name="T14" fmla="*/ 2 w 22"/>
                  <a:gd name="T15" fmla="*/ 6 h 21"/>
                  <a:gd name="T16" fmla="*/ 3 w 22"/>
                  <a:gd name="T17" fmla="*/ 4 h 21"/>
                  <a:gd name="T18" fmla="*/ 7 w 22"/>
                  <a:gd name="T19" fmla="*/ 1 h 21"/>
                  <a:gd name="T20" fmla="*/ 11 w 22"/>
                  <a:gd name="T21" fmla="*/ 0 h 21"/>
                  <a:gd name="T22" fmla="*/ 11 w 22"/>
                  <a:gd name="T23" fmla="*/ 0 h 21"/>
                  <a:gd name="T24" fmla="*/ 15 w 22"/>
                  <a:gd name="T25" fmla="*/ 1 h 21"/>
                  <a:gd name="T26" fmla="*/ 19 w 22"/>
                  <a:gd name="T27" fmla="*/ 4 h 21"/>
                  <a:gd name="T28" fmla="*/ 20 w 22"/>
                  <a:gd name="T29" fmla="*/ 6 h 21"/>
                  <a:gd name="T30" fmla="*/ 22 w 22"/>
                  <a:gd name="T31" fmla="*/ 10 h 21"/>
                  <a:gd name="T32" fmla="*/ 22 w 22"/>
                  <a:gd name="T33" fmla="*/ 10 h 21"/>
                  <a:gd name="T34" fmla="*/ 20 w 22"/>
                  <a:gd name="T35" fmla="*/ 14 h 21"/>
                  <a:gd name="T36" fmla="*/ 19 w 22"/>
                  <a:gd name="T37" fmla="*/ 18 h 21"/>
                  <a:gd name="T38" fmla="*/ 15 w 22"/>
                  <a:gd name="T39" fmla="*/ 21 h 21"/>
                  <a:gd name="T40" fmla="*/ 11 w 22"/>
                  <a:gd name="T41" fmla="*/ 21 h 21"/>
                  <a:gd name="T42" fmla="*/ 11 w 22"/>
                  <a:gd name="T4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1">
                    <a:moveTo>
                      <a:pt x="11" y="21"/>
                    </a:moveTo>
                    <a:lnTo>
                      <a:pt x="11" y="21"/>
                    </a:lnTo>
                    <a:lnTo>
                      <a:pt x="7" y="21"/>
                    </a:lnTo>
                    <a:lnTo>
                      <a:pt x="3" y="18"/>
                    </a:lnTo>
                    <a:lnTo>
                      <a:pt x="2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3" y="4"/>
                    </a:lnTo>
                    <a:lnTo>
                      <a:pt x="7" y="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5" y="1"/>
                    </a:lnTo>
                    <a:lnTo>
                      <a:pt x="19" y="4"/>
                    </a:lnTo>
                    <a:lnTo>
                      <a:pt x="20" y="6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0" y="14"/>
                    </a:lnTo>
                    <a:lnTo>
                      <a:pt x="19" y="18"/>
                    </a:lnTo>
                    <a:lnTo>
                      <a:pt x="15" y="21"/>
                    </a:lnTo>
                    <a:lnTo>
                      <a:pt x="11" y="21"/>
                    </a:lnTo>
                    <a:lnTo>
                      <a:pt x="11" y="21"/>
                    </a:lnTo>
                    <a:close/>
                  </a:path>
                </a:pathLst>
              </a:custGeom>
              <a:solidFill>
                <a:srgbClr val="314B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49" name="Freeform 50"/>
              <p:cNvSpPr/>
              <p:nvPr/>
            </p:nvSpPr>
            <p:spPr bwMode="auto">
              <a:xfrm>
                <a:off x="1852" y="2648"/>
                <a:ext cx="22" cy="21"/>
              </a:xfrm>
              <a:custGeom>
                <a:avLst/>
                <a:gdLst>
                  <a:gd name="T0" fmla="*/ 11 w 22"/>
                  <a:gd name="T1" fmla="*/ 21 h 21"/>
                  <a:gd name="T2" fmla="*/ 11 w 22"/>
                  <a:gd name="T3" fmla="*/ 21 h 21"/>
                  <a:gd name="T4" fmla="*/ 7 w 22"/>
                  <a:gd name="T5" fmla="*/ 21 h 21"/>
                  <a:gd name="T6" fmla="*/ 3 w 22"/>
                  <a:gd name="T7" fmla="*/ 18 h 21"/>
                  <a:gd name="T8" fmla="*/ 0 w 22"/>
                  <a:gd name="T9" fmla="*/ 14 h 21"/>
                  <a:gd name="T10" fmla="*/ 0 w 22"/>
                  <a:gd name="T11" fmla="*/ 10 h 21"/>
                  <a:gd name="T12" fmla="*/ 0 w 22"/>
                  <a:gd name="T13" fmla="*/ 10 h 21"/>
                  <a:gd name="T14" fmla="*/ 0 w 22"/>
                  <a:gd name="T15" fmla="*/ 6 h 21"/>
                  <a:gd name="T16" fmla="*/ 3 w 22"/>
                  <a:gd name="T17" fmla="*/ 4 h 21"/>
                  <a:gd name="T18" fmla="*/ 7 w 22"/>
                  <a:gd name="T19" fmla="*/ 1 h 21"/>
                  <a:gd name="T20" fmla="*/ 11 w 22"/>
                  <a:gd name="T21" fmla="*/ 0 h 21"/>
                  <a:gd name="T22" fmla="*/ 11 w 22"/>
                  <a:gd name="T23" fmla="*/ 0 h 21"/>
                  <a:gd name="T24" fmla="*/ 15 w 22"/>
                  <a:gd name="T25" fmla="*/ 1 h 21"/>
                  <a:gd name="T26" fmla="*/ 18 w 22"/>
                  <a:gd name="T27" fmla="*/ 4 h 21"/>
                  <a:gd name="T28" fmla="*/ 20 w 22"/>
                  <a:gd name="T29" fmla="*/ 6 h 21"/>
                  <a:gd name="T30" fmla="*/ 22 w 22"/>
                  <a:gd name="T31" fmla="*/ 10 h 21"/>
                  <a:gd name="T32" fmla="*/ 22 w 22"/>
                  <a:gd name="T33" fmla="*/ 10 h 21"/>
                  <a:gd name="T34" fmla="*/ 20 w 22"/>
                  <a:gd name="T35" fmla="*/ 14 h 21"/>
                  <a:gd name="T36" fmla="*/ 18 w 22"/>
                  <a:gd name="T37" fmla="*/ 18 h 21"/>
                  <a:gd name="T38" fmla="*/ 15 w 22"/>
                  <a:gd name="T39" fmla="*/ 21 h 21"/>
                  <a:gd name="T40" fmla="*/ 11 w 22"/>
                  <a:gd name="T41" fmla="*/ 21 h 21"/>
                  <a:gd name="T42" fmla="*/ 11 w 22"/>
                  <a:gd name="T4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1">
                    <a:moveTo>
                      <a:pt x="11" y="21"/>
                    </a:moveTo>
                    <a:lnTo>
                      <a:pt x="11" y="21"/>
                    </a:lnTo>
                    <a:lnTo>
                      <a:pt x="7" y="21"/>
                    </a:lnTo>
                    <a:lnTo>
                      <a:pt x="3" y="18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3" y="4"/>
                    </a:lnTo>
                    <a:lnTo>
                      <a:pt x="7" y="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5" y="1"/>
                    </a:lnTo>
                    <a:lnTo>
                      <a:pt x="18" y="4"/>
                    </a:lnTo>
                    <a:lnTo>
                      <a:pt x="20" y="6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0" y="14"/>
                    </a:lnTo>
                    <a:lnTo>
                      <a:pt x="18" y="18"/>
                    </a:lnTo>
                    <a:lnTo>
                      <a:pt x="15" y="21"/>
                    </a:lnTo>
                    <a:lnTo>
                      <a:pt x="11" y="21"/>
                    </a:lnTo>
                    <a:lnTo>
                      <a:pt x="11" y="21"/>
                    </a:lnTo>
                    <a:close/>
                  </a:path>
                </a:pathLst>
              </a:custGeom>
              <a:solidFill>
                <a:srgbClr val="314B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50" name="Freeform 51"/>
              <p:cNvSpPr/>
              <p:nvPr/>
            </p:nvSpPr>
            <p:spPr bwMode="auto">
              <a:xfrm>
                <a:off x="1706" y="2423"/>
                <a:ext cx="108" cy="110"/>
              </a:xfrm>
              <a:custGeom>
                <a:avLst/>
                <a:gdLst>
                  <a:gd name="T0" fmla="*/ 108 w 108"/>
                  <a:gd name="T1" fmla="*/ 54 h 110"/>
                  <a:gd name="T2" fmla="*/ 108 w 108"/>
                  <a:gd name="T3" fmla="*/ 54 h 110"/>
                  <a:gd name="T4" fmla="*/ 108 w 108"/>
                  <a:gd name="T5" fmla="*/ 67 h 110"/>
                  <a:gd name="T6" fmla="*/ 104 w 108"/>
                  <a:gd name="T7" fmla="*/ 76 h 110"/>
                  <a:gd name="T8" fmla="*/ 100 w 108"/>
                  <a:gd name="T9" fmla="*/ 86 h 110"/>
                  <a:gd name="T10" fmla="*/ 93 w 108"/>
                  <a:gd name="T11" fmla="*/ 94 h 110"/>
                  <a:gd name="T12" fmla="*/ 85 w 108"/>
                  <a:gd name="T13" fmla="*/ 100 h 110"/>
                  <a:gd name="T14" fmla="*/ 76 w 108"/>
                  <a:gd name="T15" fmla="*/ 106 h 110"/>
                  <a:gd name="T16" fmla="*/ 65 w 108"/>
                  <a:gd name="T17" fmla="*/ 108 h 110"/>
                  <a:gd name="T18" fmla="*/ 54 w 108"/>
                  <a:gd name="T19" fmla="*/ 110 h 110"/>
                  <a:gd name="T20" fmla="*/ 54 w 108"/>
                  <a:gd name="T21" fmla="*/ 110 h 110"/>
                  <a:gd name="T22" fmla="*/ 43 w 108"/>
                  <a:gd name="T23" fmla="*/ 108 h 110"/>
                  <a:gd name="T24" fmla="*/ 33 w 108"/>
                  <a:gd name="T25" fmla="*/ 106 h 110"/>
                  <a:gd name="T26" fmla="*/ 24 w 108"/>
                  <a:gd name="T27" fmla="*/ 100 h 110"/>
                  <a:gd name="T28" fmla="*/ 16 w 108"/>
                  <a:gd name="T29" fmla="*/ 94 h 110"/>
                  <a:gd name="T30" fmla="*/ 10 w 108"/>
                  <a:gd name="T31" fmla="*/ 86 h 110"/>
                  <a:gd name="T32" fmla="*/ 4 w 108"/>
                  <a:gd name="T33" fmla="*/ 76 h 110"/>
                  <a:gd name="T34" fmla="*/ 1 w 108"/>
                  <a:gd name="T35" fmla="*/ 67 h 110"/>
                  <a:gd name="T36" fmla="*/ 0 w 108"/>
                  <a:gd name="T37" fmla="*/ 54 h 110"/>
                  <a:gd name="T38" fmla="*/ 0 w 108"/>
                  <a:gd name="T39" fmla="*/ 54 h 110"/>
                  <a:gd name="T40" fmla="*/ 1 w 108"/>
                  <a:gd name="T41" fmla="*/ 44 h 110"/>
                  <a:gd name="T42" fmla="*/ 4 w 108"/>
                  <a:gd name="T43" fmla="*/ 34 h 110"/>
                  <a:gd name="T44" fmla="*/ 10 w 108"/>
                  <a:gd name="T45" fmla="*/ 25 h 110"/>
                  <a:gd name="T46" fmla="*/ 16 w 108"/>
                  <a:gd name="T47" fmla="*/ 17 h 110"/>
                  <a:gd name="T48" fmla="*/ 24 w 108"/>
                  <a:gd name="T49" fmla="*/ 10 h 110"/>
                  <a:gd name="T50" fmla="*/ 33 w 108"/>
                  <a:gd name="T51" fmla="*/ 5 h 110"/>
                  <a:gd name="T52" fmla="*/ 43 w 108"/>
                  <a:gd name="T53" fmla="*/ 2 h 110"/>
                  <a:gd name="T54" fmla="*/ 54 w 108"/>
                  <a:gd name="T55" fmla="*/ 0 h 110"/>
                  <a:gd name="T56" fmla="*/ 54 w 108"/>
                  <a:gd name="T57" fmla="*/ 0 h 110"/>
                  <a:gd name="T58" fmla="*/ 65 w 108"/>
                  <a:gd name="T59" fmla="*/ 2 h 110"/>
                  <a:gd name="T60" fmla="*/ 76 w 108"/>
                  <a:gd name="T61" fmla="*/ 5 h 110"/>
                  <a:gd name="T62" fmla="*/ 85 w 108"/>
                  <a:gd name="T63" fmla="*/ 10 h 110"/>
                  <a:gd name="T64" fmla="*/ 93 w 108"/>
                  <a:gd name="T65" fmla="*/ 17 h 110"/>
                  <a:gd name="T66" fmla="*/ 100 w 108"/>
                  <a:gd name="T67" fmla="*/ 25 h 110"/>
                  <a:gd name="T68" fmla="*/ 104 w 108"/>
                  <a:gd name="T69" fmla="*/ 34 h 110"/>
                  <a:gd name="T70" fmla="*/ 108 w 108"/>
                  <a:gd name="T71" fmla="*/ 44 h 110"/>
                  <a:gd name="T72" fmla="*/ 108 w 108"/>
                  <a:gd name="T73" fmla="*/ 54 h 110"/>
                  <a:gd name="T74" fmla="*/ 108 w 108"/>
                  <a:gd name="T75" fmla="*/ 5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8" h="110">
                    <a:moveTo>
                      <a:pt x="108" y="54"/>
                    </a:moveTo>
                    <a:lnTo>
                      <a:pt x="108" y="54"/>
                    </a:lnTo>
                    <a:lnTo>
                      <a:pt x="108" y="67"/>
                    </a:lnTo>
                    <a:lnTo>
                      <a:pt x="104" y="76"/>
                    </a:lnTo>
                    <a:lnTo>
                      <a:pt x="100" y="86"/>
                    </a:lnTo>
                    <a:lnTo>
                      <a:pt x="93" y="94"/>
                    </a:lnTo>
                    <a:lnTo>
                      <a:pt x="85" y="100"/>
                    </a:lnTo>
                    <a:lnTo>
                      <a:pt x="76" y="106"/>
                    </a:lnTo>
                    <a:lnTo>
                      <a:pt x="65" y="108"/>
                    </a:lnTo>
                    <a:lnTo>
                      <a:pt x="54" y="110"/>
                    </a:lnTo>
                    <a:lnTo>
                      <a:pt x="54" y="110"/>
                    </a:lnTo>
                    <a:lnTo>
                      <a:pt x="43" y="108"/>
                    </a:lnTo>
                    <a:lnTo>
                      <a:pt x="33" y="106"/>
                    </a:lnTo>
                    <a:lnTo>
                      <a:pt x="24" y="100"/>
                    </a:lnTo>
                    <a:lnTo>
                      <a:pt x="16" y="94"/>
                    </a:lnTo>
                    <a:lnTo>
                      <a:pt x="10" y="86"/>
                    </a:lnTo>
                    <a:lnTo>
                      <a:pt x="4" y="76"/>
                    </a:lnTo>
                    <a:lnTo>
                      <a:pt x="1" y="67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1" y="44"/>
                    </a:lnTo>
                    <a:lnTo>
                      <a:pt x="4" y="34"/>
                    </a:lnTo>
                    <a:lnTo>
                      <a:pt x="10" y="25"/>
                    </a:lnTo>
                    <a:lnTo>
                      <a:pt x="16" y="17"/>
                    </a:lnTo>
                    <a:lnTo>
                      <a:pt x="24" y="10"/>
                    </a:lnTo>
                    <a:lnTo>
                      <a:pt x="33" y="5"/>
                    </a:lnTo>
                    <a:lnTo>
                      <a:pt x="43" y="2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65" y="2"/>
                    </a:lnTo>
                    <a:lnTo>
                      <a:pt x="76" y="5"/>
                    </a:lnTo>
                    <a:lnTo>
                      <a:pt x="85" y="10"/>
                    </a:lnTo>
                    <a:lnTo>
                      <a:pt x="93" y="17"/>
                    </a:lnTo>
                    <a:lnTo>
                      <a:pt x="100" y="25"/>
                    </a:lnTo>
                    <a:lnTo>
                      <a:pt x="104" y="34"/>
                    </a:lnTo>
                    <a:lnTo>
                      <a:pt x="108" y="44"/>
                    </a:lnTo>
                    <a:lnTo>
                      <a:pt x="108" y="54"/>
                    </a:lnTo>
                    <a:lnTo>
                      <a:pt x="108" y="54"/>
                    </a:lnTo>
                    <a:close/>
                  </a:path>
                </a:pathLst>
              </a:custGeom>
              <a:solidFill>
                <a:srgbClr val="94D8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51" name="Freeform 52"/>
              <p:cNvSpPr/>
              <p:nvPr/>
            </p:nvSpPr>
            <p:spPr bwMode="auto">
              <a:xfrm>
                <a:off x="1302" y="2919"/>
                <a:ext cx="966" cy="269"/>
              </a:xfrm>
              <a:custGeom>
                <a:avLst/>
                <a:gdLst>
                  <a:gd name="T0" fmla="*/ 836 w 966"/>
                  <a:gd name="T1" fmla="*/ 47 h 269"/>
                  <a:gd name="T2" fmla="*/ 790 w 966"/>
                  <a:gd name="T3" fmla="*/ 76 h 269"/>
                  <a:gd name="T4" fmla="*/ 767 w 966"/>
                  <a:gd name="T5" fmla="*/ 78 h 269"/>
                  <a:gd name="T6" fmla="*/ 712 w 966"/>
                  <a:gd name="T7" fmla="*/ 23 h 269"/>
                  <a:gd name="T8" fmla="*/ 663 w 966"/>
                  <a:gd name="T9" fmla="*/ 9 h 269"/>
                  <a:gd name="T10" fmla="*/ 620 w 966"/>
                  <a:gd name="T11" fmla="*/ 13 h 269"/>
                  <a:gd name="T12" fmla="*/ 566 w 966"/>
                  <a:gd name="T13" fmla="*/ 42 h 269"/>
                  <a:gd name="T14" fmla="*/ 530 w 966"/>
                  <a:gd name="T15" fmla="*/ 69 h 269"/>
                  <a:gd name="T16" fmla="*/ 476 w 966"/>
                  <a:gd name="T17" fmla="*/ 104 h 269"/>
                  <a:gd name="T18" fmla="*/ 455 w 966"/>
                  <a:gd name="T19" fmla="*/ 148 h 269"/>
                  <a:gd name="T20" fmla="*/ 435 w 966"/>
                  <a:gd name="T21" fmla="*/ 112 h 269"/>
                  <a:gd name="T22" fmla="*/ 401 w 966"/>
                  <a:gd name="T23" fmla="*/ 88 h 269"/>
                  <a:gd name="T24" fmla="*/ 368 w 966"/>
                  <a:gd name="T25" fmla="*/ 38 h 269"/>
                  <a:gd name="T26" fmla="*/ 307 w 966"/>
                  <a:gd name="T27" fmla="*/ 4 h 269"/>
                  <a:gd name="T28" fmla="*/ 275 w 966"/>
                  <a:gd name="T29" fmla="*/ 0 h 269"/>
                  <a:gd name="T30" fmla="*/ 234 w 966"/>
                  <a:gd name="T31" fmla="*/ 7 h 269"/>
                  <a:gd name="T32" fmla="*/ 169 w 966"/>
                  <a:gd name="T33" fmla="*/ 53 h 269"/>
                  <a:gd name="T34" fmla="*/ 137 w 966"/>
                  <a:gd name="T35" fmla="*/ 81 h 269"/>
                  <a:gd name="T36" fmla="*/ 95 w 966"/>
                  <a:gd name="T37" fmla="*/ 70 h 269"/>
                  <a:gd name="T38" fmla="*/ 58 w 966"/>
                  <a:gd name="T39" fmla="*/ 77 h 269"/>
                  <a:gd name="T40" fmla="*/ 27 w 966"/>
                  <a:gd name="T41" fmla="*/ 97 h 269"/>
                  <a:gd name="T42" fmla="*/ 8 w 966"/>
                  <a:gd name="T43" fmla="*/ 127 h 269"/>
                  <a:gd name="T44" fmla="*/ 0 w 966"/>
                  <a:gd name="T45" fmla="*/ 165 h 269"/>
                  <a:gd name="T46" fmla="*/ 4 w 966"/>
                  <a:gd name="T47" fmla="*/ 192 h 269"/>
                  <a:gd name="T48" fmla="*/ 22 w 966"/>
                  <a:gd name="T49" fmla="*/ 224 h 269"/>
                  <a:gd name="T50" fmla="*/ 49 w 966"/>
                  <a:gd name="T51" fmla="*/ 247 h 269"/>
                  <a:gd name="T52" fmla="*/ 84 w 966"/>
                  <a:gd name="T53" fmla="*/ 258 h 269"/>
                  <a:gd name="T54" fmla="*/ 117 w 966"/>
                  <a:gd name="T55" fmla="*/ 255 h 269"/>
                  <a:gd name="T56" fmla="*/ 156 w 966"/>
                  <a:gd name="T57" fmla="*/ 235 h 269"/>
                  <a:gd name="T58" fmla="*/ 180 w 966"/>
                  <a:gd name="T59" fmla="*/ 229 h 269"/>
                  <a:gd name="T60" fmla="*/ 230 w 966"/>
                  <a:gd name="T61" fmla="*/ 260 h 269"/>
                  <a:gd name="T62" fmla="*/ 275 w 966"/>
                  <a:gd name="T63" fmla="*/ 269 h 269"/>
                  <a:gd name="T64" fmla="*/ 324 w 966"/>
                  <a:gd name="T65" fmla="*/ 259 h 269"/>
                  <a:gd name="T66" fmla="*/ 354 w 966"/>
                  <a:gd name="T67" fmla="*/ 269 h 269"/>
                  <a:gd name="T68" fmla="*/ 397 w 966"/>
                  <a:gd name="T69" fmla="*/ 263 h 269"/>
                  <a:gd name="T70" fmla="*/ 446 w 966"/>
                  <a:gd name="T71" fmla="*/ 224 h 269"/>
                  <a:gd name="T72" fmla="*/ 462 w 966"/>
                  <a:gd name="T73" fmla="*/ 209 h 269"/>
                  <a:gd name="T74" fmla="*/ 507 w 966"/>
                  <a:gd name="T75" fmla="*/ 256 h 269"/>
                  <a:gd name="T76" fmla="*/ 555 w 966"/>
                  <a:gd name="T77" fmla="*/ 269 h 269"/>
                  <a:gd name="T78" fmla="*/ 603 w 966"/>
                  <a:gd name="T79" fmla="*/ 256 h 269"/>
                  <a:gd name="T80" fmla="*/ 639 w 966"/>
                  <a:gd name="T81" fmla="*/ 266 h 269"/>
                  <a:gd name="T82" fmla="*/ 690 w 966"/>
                  <a:gd name="T83" fmla="*/ 262 h 269"/>
                  <a:gd name="T84" fmla="*/ 753 w 966"/>
                  <a:gd name="T85" fmla="*/ 220 h 269"/>
                  <a:gd name="T86" fmla="*/ 778 w 966"/>
                  <a:gd name="T87" fmla="*/ 201 h 269"/>
                  <a:gd name="T88" fmla="*/ 821 w 966"/>
                  <a:gd name="T89" fmla="*/ 238 h 269"/>
                  <a:gd name="T90" fmla="*/ 863 w 966"/>
                  <a:gd name="T91" fmla="*/ 247 h 269"/>
                  <a:gd name="T92" fmla="*/ 904 w 966"/>
                  <a:gd name="T93" fmla="*/ 239 h 269"/>
                  <a:gd name="T94" fmla="*/ 936 w 966"/>
                  <a:gd name="T95" fmla="*/ 217 h 269"/>
                  <a:gd name="T96" fmla="*/ 958 w 966"/>
                  <a:gd name="T97" fmla="*/ 185 h 269"/>
                  <a:gd name="T98" fmla="*/ 966 w 966"/>
                  <a:gd name="T99" fmla="*/ 146 h 269"/>
                  <a:gd name="T100" fmla="*/ 960 w 966"/>
                  <a:gd name="T101" fmla="*/ 115 h 269"/>
                  <a:gd name="T102" fmla="*/ 943 w 966"/>
                  <a:gd name="T103" fmla="*/ 81 h 269"/>
                  <a:gd name="T104" fmla="*/ 912 w 966"/>
                  <a:gd name="T105" fmla="*/ 57 h 269"/>
                  <a:gd name="T106" fmla="*/ 874 w 966"/>
                  <a:gd name="T107" fmla="*/ 44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66" h="269">
                    <a:moveTo>
                      <a:pt x="863" y="43"/>
                    </a:moveTo>
                    <a:lnTo>
                      <a:pt x="863" y="43"/>
                    </a:lnTo>
                    <a:lnTo>
                      <a:pt x="850" y="44"/>
                    </a:lnTo>
                    <a:lnTo>
                      <a:pt x="836" y="47"/>
                    </a:lnTo>
                    <a:lnTo>
                      <a:pt x="823" y="53"/>
                    </a:lnTo>
                    <a:lnTo>
                      <a:pt x="812" y="58"/>
                    </a:lnTo>
                    <a:lnTo>
                      <a:pt x="800" y="66"/>
                    </a:lnTo>
                    <a:lnTo>
                      <a:pt x="790" y="76"/>
                    </a:lnTo>
                    <a:lnTo>
                      <a:pt x="782" y="85"/>
                    </a:lnTo>
                    <a:lnTo>
                      <a:pt x="774" y="97"/>
                    </a:lnTo>
                    <a:lnTo>
                      <a:pt x="774" y="97"/>
                    </a:lnTo>
                    <a:lnTo>
                      <a:pt x="767" y="78"/>
                    </a:lnTo>
                    <a:lnTo>
                      <a:pt x="757" y="61"/>
                    </a:lnTo>
                    <a:lnTo>
                      <a:pt x="743" y="46"/>
                    </a:lnTo>
                    <a:lnTo>
                      <a:pt x="728" y="34"/>
                    </a:lnTo>
                    <a:lnTo>
                      <a:pt x="712" y="23"/>
                    </a:lnTo>
                    <a:lnTo>
                      <a:pt x="693" y="16"/>
                    </a:lnTo>
                    <a:lnTo>
                      <a:pt x="684" y="12"/>
                    </a:lnTo>
                    <a:lnTo>
                      <a:pt x="673" y="11"/>
                    </a:lnTo>
                    <a:lnTo>
                      <a:pt x="663" y="9"/>
                    </a:lnTo>
                    <a:lnTo>
                      <a:pt x="653" y="9"/>
                    </a:lnTo>
                    <a:lnTo>
                      <a:pt x="653" y="9"/>
                    </a:lnTo>
                    <a:lnTo>
                      <a:pt x="636" y="9"/>
                    </a:lnTo>
                    <a:lnTo>
                      <a:pt x="620" y="13"/>
                    </a:lnTo>
                    <a:lnTo>
                      <a:pt x="605" y="17"/>
                    </a:lnTo>
                    <a:lnTo>
                      <a:pt x="592" y="24"/>
                    </a:lnTo>
                    <a:lnTo>
                      <a:pt x="578" y="32"/>
                    </a:lnTo>
                    <a:lnTo>
                      <a:pt x="566" y="42"/>
                    </a:lnTo>
                    <a:lnTo>
                      <a:pt x="555" y="53"/>
                    </a:lnTo>
                    <a:lnTo>
                      <a:pt x="546" y="65"/>
                    </a:lnTo>
                    <a:lnTo>
                      <a:pt x="546" y="65"/>
                    </a:lnTo>
                    <a:lnTo>
                      <a:pt x="530" y="69"/>
                    </a:lnTo>
                    <a:lnTo>
                      <a:pt x="514" y="74"/>
                    </a:lnTo>
                    <a:lnTo>
                      <a:pt x="499" y="82"/>
                    </a:lnTo>
                    <a:lnTo>
                      <a:pt x="487" y="92"/>
                    </a:lnTo>
                    <a:lnTo>
                      <a:pt x="476" y="104"/>
                    </a:lnTo>
                    <a:lnTo>
                      <a:pt x="466" y="117"/>
                    </a:lnTo>
                    <a:lnTo>
                      <a:pt x="459" y="132"/>
                    </a:lnTo>
                    <a:lnTo>
                      <a:pt x="455" y="148"/>
                    </a:lnTo>
                    <a:lnTo>
                      <a:pt x="455" y="148"/>
                    </a:lnTo>
                    <a:lnTo>
                      <a:pt x="451" y="139"/>
                    </a:lnTo>
                    <a:lnTo>
                      <a:pt x="447" y="130"/>
                    </a:lnTo>
                    <a:lnTo>
                      <a:pt x="442" y="120"/>
                    </a:lnTo>
                    <a:lnTo>
                      <a:pt x="435" y="112"/>
                    </a:lnTo>
                    <a:lnTo>
                      <a:pt x="427" y="105"/>
                    </a:lnTo>
                    <a:lnTo>
                      <a:pt x="419" y="98"/>
                    </a:lnTo>
                    <a:lnTo>
                      <a:pt x="411" y="93"/>
                    </a:lnTo>
                    <a:lnTo>
                      <a:pt x="401" y="88"/>
                    </a:lnTo>
                    <a:lnTo>
                      <a:pt x="401" y="88"/>
                    </a:lnTo>
                    <a:lnTo>
                      <a:pt x="392" y="70"/>
                    </a:lnTo>
                    <a:lnTo>
                      <a:pt x="381" y="53"/>
                    </a:lnTo>
                    <a:lnTo>
                      <a:pt x="368" y="38"/>
                    </a:lnTo>
                    <a:lnTo>
                      <a:pt x="353" y="26"/>
                    </a:lnTo>
                    <a:lnTo>
                      <a:pt x="335" y="15"/>
                    </a:lnTo>
                    <a:lnTo>
                      <a:pt x="316" y="7"/>
                    </a:lnTo>
                    <a:lnTo>
                      <a:pt x="307" y="4"/>
                    </a:lnTo>
                    <a:lnTo>
                      <a:pt x="296" y="3"/>
                    </a:lnTo>
                    <a:lnTo>
                      <a:pt x="285" y="1"/>
                    </a:lnTo>
                    <a:lnTo>
                      <a:pt x="275" y="0"/>
                    </a:lnTo>
                    <a:lnTo>
                      <a:pt x="275" y="0"/>
                    </a:lnTo>
                    <a:lnTo>
                      <a:pt x="264" y="1"/>
                    </a:lnTo>
                    <a:lnTo>
                      <a:pt x="254" y="3"/>
                    </a:lnTo>
                    <a:lnTo>
                      <a:pt x="243" y="4"/>
                    </a:lnTo>
                    <a:lnTo>
                      <a:pt x="234" y="7"/>
                    </a:lnTo>
                    <a:lnTo>
                      <a:pt x="215" y="15"/>
                    </a:lnTo>
                    <a:lnTo>
                      <a:pt x="198" y="26"/>
                    </a:lnTo>
                    <a:lnTo>
                      <a:pt x="183" y="38"/>
                    </a:lnTo>
                    <a:lnTo>
                      <a:pt x="169" y="53"/>
                    </a:lnTo>
                    <a:lnTo>
                      <a:pt x="158" y="70"/>
                    </a:lnTo>
                    <a:lnTo>
                      <a:pt x="149" y="88"/>
                    </a:lnTo>
                    <a:lnTo>
                      <a:pt x="149" y="88"/>
                    </a:lnTo>
                    <a:lnTo>
                      <a:pt x="137" y="81"/>
                    </a:lnTo>
                    <a:lnTo>
                      <a:pt x="123" y="74"/>
                    </a:lnTo>
                    <a:lnTo>
                      <a:pt x="110" y="71"/>
                    </a:lnTo>
                    <a:lnTo>
                      <a:pt x="95" y="70"/>
                    </a:lnTo>
                    <a:lnTo>
                      <a:pt x="95" y="70"/>
                    </a:lnTo>
                    <a:lnTo>
                      <a:pt x="84" y="70"/>
                    </a:lnTo>
                    <a:lnTo>
                      <a:pt x="76" y="71"/>
                    </a:lnTo>
                    <a:lnTo>
                      <a:pt x="67" y="74"/>
                    </a:lnTo>
                    <a:lnTo>
                      <a:pt x="58" y="77"/>
                    </a:lnTo>
                    <a:lnTo>
                      <a:pt x="49" y="81"/>
                    </a:lnTo>
                    <a:lnTo>
                      <a:pt x="42" y="86"/>
                    </a:lnTo>
                    <a:lnTo>
                      <a:pt x="34" y="92"/>
                    </a:lnTo>
                    <a:lnTo>
                      <a:pt x="27" y="97"/>
                    </a:lnTo>
                    <a:lnTo>
                      <a:pt x="22" y="104"/>
                    </a:lnTo>
                    <a:lnTo>
                      <a:pt x="17" y="112"/>
                    </a:lnTo>
                    <a:lnTo>
                      <a:pt x="11" y="119"/>
                    </a:lnTo>
                    <a:lnTo>
                      <a:pt x="8" y="127"/>
                    </a:lnTo>
                    <a:lnTo>
                      <a:pt x="4" y="136"/>
                    </a:lnTo>
                    <a:lnTo>
                      <a:pt x="2" y="144"/>
                    </a:lnTo>
                    <a:lnTo>
                      <a:pt x="0" y="154"/>
                    </a:lnTo>
                    <a:lnTo>
                      <a:pt x="0" y="165"/>
                    </a:lnTo>
                    <a:lnTo>
                      <a:pt x="0" y="165"/>
                    </a:lnTo>
                    <a:lnTo>
                      <a:pt x="0" y="174"/>
                    </a:lnTo>
                    <a:lnTo>
                      <a:pt x="2" y="184"/>
                    </a:lnTo>
                    <a:lnTo>
                      <a:pt x="4" y="192"/>
                    </a:lnTo>
                    <a:lnTo>
                      <a:pt x="8" y="201"/>
                    </a:lnTo>
                    <a:lnTo>
                      <a:pt x="11" y="209"/>
                    </a:lnTo>
                    <a:lnTo>
                      <a:pt x="17" y="216"/>
                    </a:lnTo>
                    <a:lnTo>
                      <a:pt x="22" y="224"/>
                    </a:lnTo>
                    <a:lnTo>
                      <a:pt x="27" y="231"/>
                    </a:lnTo>
                    <a:lnTo>
                      <a:pt x="34" y="236"/>
                    </a:lnTo>
                    <a:lnTo>
                      <a:pt x="42" y="242"/>
                    </a:lnTo>
                    <a:lnTo>
                      <a:pt x="49" y="247"/>
                    </a:lnTo>
                    <a:lnTo>
                      <a:pt x="58" y="251"/>
                    </a:lnTo>
                    <a:lnTo>
                      <a:pt x="67" y="254"/>
                    </a:lnTo>
                    <a:lnTo>
                      <a:pt x="76" y="256"/>
                    </a:lnTo>
                    <a:lnTo>
                      <a:pt x="84" y="258"/>
                    </a:lnTo>
                    <a:lnTo>
                      <a:pt x="95" y="258"/>
                    </a:lnTo>
                    <a:lnTo>
                      <a:pt x="95" y="258"/>
                    </a:lnTo>
                    <a:lnTo>
                      <a:pt x="106" y="256"/>
                    </a:lnTo>
                    <a:lnTo>
                      <a:pt x="117" y="255"/>
                    </a:lnTo>
                    <a:lnTo>
                      <a:pt x="127" y="251"/>
                    </a:lnTo>
                    <a:lnTo>
                      <a:pt x="138" y="247"/>
                    </a:lnTo>
                    <a:lnTo>
                      <a:pt x="148" y="242"/>
                    </a:lnTo>
                    <a:lnTo>
                      <a:pt x="156" y="235"/>
                    </a:lnTo>
                    <a:lnTo>
                      <a:pt x="164" y="227"/>
                    </a:lnTo>
                    <a:lnTo>
                      <a:pt x="171" y="219"/>
                    </a:lnTo>
                    <a:lnTo>
                      <a:pt x="171" y="219"/>
                    </a:lnTo>
                    <a:lnTo>
                      <a:pt x="180" y="229"/>
                    </a:lnTo>
                    <a:lnTo>
                      <a:pt x="191" y="239"/>
                    </a:lnTo>
                    <a:lnTo>
                      <a:pt x="203" y="248"/>
                    </a:lnTo>
                    <a:lnTo>
                      <a:pt x="216" y="255"/>
                    </a:lnTo>
                    <a:lnTo>
                      <a:pt x="230" y="260"/>
                    </a:lnTo>
                    <a:lnTo>
                      <a:pt x="245" y="266"/>
                    </a:lnTo>
                    <a:lnTo>
                      <a:pt x="260" y="269"/>
                    </a:lnTo>
                    <a:lnTo>
                      <a:pt x="275" y="269"/>
                    </a:lnTo>
                    <a:lnTo>
                      <a:pt x="275" y="269"/>
                    </a:lnTo>
                    <a:lnTo>
                      <a:pt x="288" y="269"/>
                    </a:lnTo>
                    <a:lnTo>
                      <a:pt x="300" y="266"/>
                    </a:lnTo>
                    <a:lnTo>
                      <a:pt x="312" y="263"/>
                    </a:lnTo>
                    <a:lnTo>
                      <a:pt x="324" y="259"/>
                    </a:lnTo>
                    <a:lnTo>
                      <a:pt x="324" y="259"/>
                    </a:lnTo>
                    <a:lnTo>
                      <a:pt x="334" y="263"/>
                    </a:lnTo>
                    <a:lnTo>
                      <a:pt x="343" y="266"/>
                    </a:lnTo>
                    <a:lnTo>
                      <a:pt x="354" y="269"/>
                    </a:lnTo>
                    <a:lnTo>
                      <a:pt x="365" y="269"/>
                    </a:lnTo>
                    <a:lnTo>
                      <a:pt x="365" y="269"/>
                    </a:lnTo>
                    <a:lnTo>
                      <a:pt x="381" y="267"/>
                    </a:lnTo>
                    <a:lnTo>
                      <a:pt x="397" y="263"/>
                    </a:lnTo>
                    <a:lnTo>
                      <a:pt x="412" y="256"/>
                    </a:lnTo>
                    <a:lnTo>
                      <a:pt x="424" y="247"/>
                    </a:lnTo>
                    <a:lnTo>
                      <a:pt x="437" y="236"/>
                    </a:lnTo>
                    <a:lnTo>
                      <a:pt x="446" y="224"/>
                    </a:lnTo>
                    <a:lnTo>
                      <a:pt x="453" y="209"/>
                    </a:lnTo>
                    <a:lnTo>
                      <a:pt x="457" y="194"/>
                    </a:lnTo>
                    <a:lnTo>
                      <a:pt x="457" y="194"/>
                    </a:lnTo>
                    <a:lnTo>
                      <a:pt x="462" y="209"/>
                    </a:lnTo>
                    <a:lnTo>
                      <a:pt x="470" y="224"/>
                    </a:lnTo>
                    <a:lnTo>
                      <a:pt x="481" y="236"/>
                    </a:lnTo>
                    <a:lnTo>
                      <a:pt x="493" y="247"/>
                    </a:lnTo>
                    <a:lnTo>
                      <a:pt x="507" y="256"/>
                    </a:lnTo>
                    <a:lnTo>
                      <a:pt x="522" y="263"/>
                    </a:lnTo>
                    <a:lnTo>
                      <a:pt x="538" y="267"/>
                    </a:lnTo>
                    <a:lnTo>
                      <a:pt x="555" y="269"/>
                    </a:lnTo>
                    <a:lnTo>
                      <a:pt x="555" y="269"/>
                    </a:lnTo>
                    <a:lnTo>
                      <a:pt x="568" y="267"/>
                    </a:lnTo>
                    <a:lnTo>
                      <a:pt x="580" y="266"/>
                    </a:lnTo>
                    <a:lnTo>
                      <a:pt x="592" y="262"/>
                    </a:lnTo>
                    <a:lnTo>
                      <a:pt x="603" y="256"/>
                    </a:lnTo>
                    <a:lnTo>
                      <a:pt x="603" y="256"/>
                    </a:lnTo>
                    <a:lnTo>
                      <a:pt x="613" y="262"/>
                    </a:lnTo>
                    <a:lnTo>
                      <a:pt x="627" y="265"/>
                    </a:lnTo>
                    <a:lnTo>
                      <a:pt x="639" y="266"/>
                    </a:lnTo>
                    <a:lnTo>
                      <a:pt x="653" y="267"/>
                    </a:lnTo>
                    <a:lnTo>
                      <a:pt x="653" y="267"/>
                    </a:lnTo>
                    <a:lnTo>
                      <a:pt x="671" y="266"/>
                    </a:lnTo>
                    <a:lnTo>
                      <a:pt x="690" y="262"/>
                    </a:lnTo>
                    <a:lnTo>
                      <a:pt x="708" y="254"/>
                    </a:lnTo>
                    <a:lnTo>
                      <a:pt x="724" y="244"/>
                    </a:lnTo>
                    <a:lnTo>
                      <a:pt x="739" y="233"/>
                    </a:lnTo>
                    <a:lnTo>
                      <a:pt x="753" y="220"/>
                    </a:lnTo>
                    <a:lnTo>
                      <a:pt x="763" y="205"/>
                    </a:lnTo>
                    <a:lnTo>
                      <a:pt x="771" y="188"/>
                    </a:lnTo>
                    <a:lnTo>
                      <a:pt x="771" y="188"/>
                    </a:lnTo>
                    <a:lnTo>
                      <a:pt x="778" y="201"/>
                    </a:lnTo>
                    <a:lnTo>
                      <a:pt x="786" y="212"/>
                    </a:lnTo>
                    <a:lnTo>
                      <a:pt x="797" y="223"/>
                    </a:lnTo>
                    <a:lnTo>
                      <a:pt x="808" y="231"/>
                    </a:lnTo>
                    <a:lnTo>
                      <a:pt x="821" y="238"/>
                    </a:lnTo>
                    <a:lnTo>
                      <a:pt x="835" y="243"/>
                    </a:lnTo>
                    <a:lnTo>
                      <a:pt x="848" y="246"/>
                    </a:lnTo>
                    <a:lnTo>
                      <a:pt x="863" y="247"/>
                    </a:lnTo>
                    <a:lnTo>
                      <a:pt x="863" y="247"/>
                    </a:lnTo>
                    <a:lnTo>
                      <a:pt x="874" y="247"/>
                    </a:lnTo>
                    <a:lnTo>
                      <a:pt x="885" y="246"/>
                    </a:lnTo>
                    <a:lnTo>
                      <a:pt x="894" y="243"/>
                    </a:lnTo>
                    <a:lnTo>
                      <a:pt x="904" y="239"/>
                    </a:lnTo>
                    <a:lnTo>
                      <a:pt x="912" y="235"/>
                    </a:lnTo>
                    <a:lnTo>
                      <a:pt x="921" y="229"/>
                    </a:lnTo>
                    <a:lnTo>
                      <a:pt x="928" y="224"/>
                    </a:lnTo>
                    <a:lnTo>
                      <a:pt x="936" y="217"/>
                    </a:lnTo>
                    <a:lnTo>
                      <a:pt x="943" y="211"/>
                    </a:lnTo>
                    <a:lnTo>
                      <a:pt x="948" y="202"/>
                    </a:lnTo>
                    <a:lnTo>
                      <a:pt x="954" y="194"/>
                    </a:lnTo>
                    <a:lnTo>
                      <a:pt x="958" y="185"/>
                    </a:lnTo>
                    <a:lnTo>
                      <a:pt x="960" y="175"/>
                    </a:lnTo>
                    <a:lnTo>
                      <a:pt x="963" y="166"/>
                    </a:lnTo>
                    <a:lnTo>
                      <a:pt x="965" y="155"/>
                    </a:lnTo>
                    <a:lnTo>
                      <a:pt x="966" y="146"/>
                    </a:lnTo>
                    <a:lnTo>
                      <a:pt x="966" y="146"/>
                    </a:lnTo>
                    <a:lnTo>
                      <a:pt x="965" y="135"/>
                    </a:lnTo>
                    <a:lnTo>
                      <a:pt x="963" y="125"/>
                    </a:lnTo>
                    <a:lnTo>
                      <a:pt x="960" y="115"/>
                    </a:lnTo>
                    <a:lnTo>
                      <a:pt x="958" y="105"/>
                    </a:lnTo>
                    <a:lnTo>
                      <a:pt x="954" y="97"/>
                    </a:lnTo>
                    <a:lnTo>
                      <a:pt x="948" y="89"/>
                    </a:lnTo>
                    <a:lnTo>
                      <a:pt x="943" y="81"/>
                    </a:lnTo>
                    <a:lnTo>
                      <a:pt x="936" y="73"/>
                    </a:lnTo>
                    <a:lnTo>
                      <a:pt x="928" y="67"/>
                    </a:lnTo>
                    <a:lnTo>
                      <a:pt x="921" y="61"/>
                    </a:lnTo>
                    <a:lnTo>
                      <a:pt x="912" y="57"/>
                    </a:lnTo>
                    <a:lnTo>
                      <a:pt x="904" y="51"/>
                    </a:lnTo>
                    <a:lnTo>
                      <a:pt x="894" y="49"/>
                    </a:lnTo>
                    <a:lnTo>
                      <a:pt x="885" y="46"/>
                    </a:lnTo>
                    <a:lnTo>
                      <a:pt x="874" y="44"/>
                    </a:lnTo>
                    <a:lnTo>
                      <a:pt x="863" y="43"/>
                    </a:lnTo>
                    <a:lnTo>
                      <a:pt x="863" y="43"/>
                    </a:lnTo>
                    <a:close/>
                  </a:path>
                </a:pathLst>
              </a:custGeom>
              <a:solidFill>
                <a:srgbClr val="BBB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52" name="Freeform 53"/>
              <p:cNvSpPr/>
              <p:nvPr/>
            </p:nvSpPr>
            <p:spPr bwMode="auto">
              <a:xfrm>
                <a:off x="1549" y="2617"/>
                <a:ext cx="79" cy="66"/>
              </a:xfrm>
              <a:custGeom>
                <a:avLst/>
                <a:gdLst>
                  <a:gd name="T0" fmla="*/ 0 w 79"/>
                  <a:gd name="T1" fmla="*/ 66 h 66"/>
                  <a:gd name="T2" fmla="*/ 0 w 79"/>
                  <a:gd name="T3" fmla="*/ 66 h 66"/>
                  <a:gd name="T4" fmla="*/ 79 w 79"/>
                  <a:gd name="T5" fmla="*/ 66 h 66"/>
                  <a:gd name="T6" fmla="*/ 79 w 79"/>
                  <a:gd name="T7" fmla="*/ 62 h 66"/>
                  <a:gd name="T8" fmla="*/ 79 w 79"/>
                  <a:gd name="T9" fmla="*/ 62 h 66"/>
                  <a:gd name="T10" fmla="*/ 79 w 79"/>
                  <a:gd name="T11" fmla="*/ 49 h 66"/>
                  <a:gd name="T12" fmla="*/ 77 w 79"/>
                  <a:gd name="T13" fmla="*/ 37 h 66"/>
                  <a:gd name="T14" fmla="*/ 75 w 79"/>
                  <a:gd name="T15" fmla="*/ 28 h 66"/>
                  <a:gd name="T16" fmla="*/ 71 w 79"/>
                  <a:gd name="T17" fmla="*/ 18 h 66"/>
                  <a:gd name="T18" fmla="*/ 65 w 79"/>
                  <a:gd name="T19" fmla="*/ 10 h 66"/>
                  <a:gd name="T20" fmla="*/ 57 w 79"/>
                  <a:gd name="T21" fmla="*/ 5 h 66"/>
                  <a:gd name="T22" fmla="*/ 48 w 79"/>
                  <a:gd name="T23" fmla="*/ 1 h 66"/>
                  <a:gd name="T24" fmla="*/ 37 w 79"/>
                  <a:gd name="T25" fmla="*/ 0 h 66"/>
                  <a:gd name="T26" fmla="*/ 37 w 79"/>
                  <a:gd name="T27" fmla="*/ 0 h 66"/>
                  <a:gd name="T28" fmla="*/ 37 w 79"/>
                  <a:gd name="T29" fmla="*/ 0 h 66"/>
                  <a:gd name="T30" fmla="*/ 33 w 79"/>
                  <a:gd name="T31" fmla="*/ 0 h 66"/>
                  <a:gd name="T32" fmla="*/ 28 w 79"/>
                  <a:gd name="T33" fmla="*/ 2 h 66"/>
                  <a:gd name="T34" fmla="*/ 22 w 79"/>
                  <a:gd name="T35" fmla="*/ 5 h 66"/>
                  <a:gd name="T36" fmla="*/ 15 w 79"/>
                  <a:gd name="T37" fmla="*/ 10 h 66"/>
                  <a:gd name="T38" fmla="*/ 10 w 79"/>
                  <a:gd name="T39" fmla="*/ 18 h 66"/>
                  <a:gd name="T40" fmla="*/ 5 w 79"/>
                  <a:gd name="T41" fmla="*/ 31 h 66"/>
                  <a:gd name="T42" fmla="*/ 2 w 79"/>
                  <a:gd name="T43" fmla="*/ 45 h 66"/>
                  <a:gd name="T44" fmla="*/ 0 w 79"/>
                  <a:gd name="T45" fmla="*/ 66 h 66"/>
                  <a:gd name="T46" fmla="*/ 0 w 79"/>
                  <a:gd name="T47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9" h="66">
                    <a:moveTo>
                      <a:pt x="0" y="66"/>
                    </a:moveTo>
                    <a:lnTo>
                      <a:pt x="0" y="66"/>
                    </a:lnTo>
                    <a:lnTo>
                      <a:pt x="79" y="66"/>
                    </a:lnTo>
                    <a:lnTo>
                      <a:pt x="79" y="62"/>
                    </a:lnTo>
                    <a:lnTo>
                      <a:pt x="79" y="62"/>
                    </a:lnTo>
                    <a:lnTo>
                      <a:pt x="79" y="49"/>
                    </a:lnTo>
                    <a:lnTo>
                      <a:pt x="77" y="37"/>
                    </a:lnTo>
                    <a:lnTo>
                      <a:pt x="75" y="28"/>
                    </a:lnTo>
                    <a:lnTo>
                      <a:pt x="71" y="18"/>
                    </a:lnTo>
                    <a:lnTo>
                      <a:pt x="65" y="10"/>
                    </a:lnTo>
                    <a:lnTo>
                      <a:pt x="57" y="5"/>
                    </a:lnTo>
                    <a:lnTo>
                      <a:pt x="48" y="1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8" y="2"/>
                    </a:lnTo>
                    <a:lnTo>
                      <a:pt x="22" y="5"/>
                    </a:lnTo>
                    <a:lnTo>
                      <a:pt x="15" y="10"/>
                    </a:lnTo>
                    <a:lnTo>
                      <a:pt x="10" y="18"/>
                    </a:lnTo>
                    <a:lnTo>
                      <a:pt x="5" y="31"/>
                    </a:lnTo>
                    <a:lnTo>
                      <a:pt x="2" y="45"/>
                    </a:lnTo>
                    <a:lnTo>
                      <a:pt x="0" y="6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BBB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53" name="Freeform 54"/>
              <p:cNvSpPr/>
              <p:nvPr/>
            </p:nvSpPr>
            <p:spPr bwMode="auto">
              <a:xfrm>
                <a:off x="1127" y="2617"/>
                <a:ext cx="460" cy="526"/>
              </a:xfrm>
              <a:custGeom>
                <a:avLst/>
                <a:gdLst>
                  <a:gd name="T0" fmla="*/ 0 w 460"/>
                  <a:gd name="T1" fmla="*/ 526 h 526"/>
                  <a:gd name="T2" fmla="*/ 422 w 460"/>
                  <a:gd name="T3" fmla="*/ 526 h 526"/>
                  <a:gd name="T4" fmla="*/ 422 w 460"/>
                  <a:gd name="T5" fmla="*/ 66 h 526"/>
                  <a:gd name="T6" fmla="*/ 422 w 460"/>
                  <a:gd name="T7" fmla="*/ 66 h 526"/>
                  <a:gd name="T8" fmla="*/ 424 w 460"/>
                  <a:gd name="T9" fmla="*/ 45 h 526"/>
                  <a:gd name="T10" fmla="*/ 428 w 460"/>
                  <a:gd name="T11" fmla="*/ 29 h 526"/>
                  <a:gd name="T12" fmla="*/ 432 w 460"/>
                  <a:gd name="T13" fmla="*/ 17 h 526"/>
                  <a:gd name="T14" fmla="*/ 439 w 460"/>
                  <a:gd name="T15" fmla="*/ 9 h 526"/>
                  <a:gd name="T16" fmla="*/ 445 w 460"/>
                  <a:gd name="T17" fmla="*/ 4 h 526"/>
                  <a:gd name="T18" fmla="*/ 451 w 460"/>
                  <a:gd name="T19" fmla="*/ 1 h 526"/>
                  <a:gd name="T20" fmla="*/ 456 w 460"/>
                  <a:gd name="T21" fmla="*/ 0 h 526"/>
                  <a:gd name="T22" fmla="*/ 460 w 460"/>
                  <a:gd name="T23" fmla="*/ 0 h 526"/>
                  <a:gd name="T24" fmla="*/ 460 w 460"/>
                  <a:gd name="T25" fmla="*/ 0 h 526"/>
                  <a:gd name="T26" fmla="*/ 71 w 460"/>
                  <a:gd name="T27" fmla="*/ 0 h 526"/>
                  <a:gd name="T28" fmla="*/ 71 w 460"/>
                  <a:gd name="T29" fmla="*/ 0 h 526"/>
                  <a:gd name="T30" fmla="*/ 58 w 460"/>
                  <a:gd name="T31" fmla="*/ 0 h 526"/>
                  <a:gd name="T32" fmla="*/ 46 w 460"/>
                  <a:gd name="T33" fmla="*/ 2 h 526"/>
                  <a:gd name="T34" fmla="*/ 36 w 460"/>
                  <a:gd name="T35" fmla="*/ 5 h 526"/>
                  <a:gd name="T36" fmla="*/ 28 w 460"/>
                  <a:gd name="T37" fmla="*/ 10 h 526"/>
                  <a:gd name="T38" fmla="*/ 20 w 460"/>
                  <a:gd name="T39" fmla="*/ 14 h 526"/>
                  <a:gd name="T40" fmla="*/ 15 w 460"/>
                  <a:gd name="T41" fmla="*/ 20 h 526"/>
                  <a:gd name="T42" fmla="*/ 11 w 460"/>
                  <a:gd name="T43" fmla="*/ 27 h 526"/>
                  <a:gd name="T44" fmla="*/ 7 w 460"/>
                  <a:gd name="T45" fmla="*/ 32 h 526"/>
                  <a:gd name="T46" fmla="*/ 3 w 460"/>
                  <a:gd name="T47" fmla="*/ 44 h 526"/>
                  <a:gd name="T48" fmla="*/ 0 w 460"/>
                  <a:gd name="T49" fmla="*/ 55 h 526"/>
                  <a:gd name="T50" fmla="*/ 0 w 460"/>
                  <a:gd name="T51" fmla="*/ 66 h 526"/>
                  <a:gd name="T52" fmla="*/ 0 w 460"/>
                  <a:gd name="T53" fmla="*/ 526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60" h="526">
                    <a:moveTo>
                      <a:pt x="0" y="526"/>
                    </a:moveTo>
                    <a:lnTo>
                      <a:pt x="422" y="526"/>
                    </a:lnTo>
                    <a:lnTo>
                      <a:pt x="422" y="66"/>
                    </a:lnTo>
                    <a:lnTo>
                      <a:pt x="422" y="66"/>
                    </a:lnTo>
                    <a:lnTo>
                      <a:pt x="424" y="45"/>
                    </a:lnTo>
                    <a:lnTo>
                      <a:pt x="428" y="29"/>
                    </a:lnTo>
                    <a:lnTo>
                      <a:pt x="432" y="17"/>
                    </a:lnTo>
                    <a:lnTo>
                      <a:pt x="439" y="9"/>
                    </a:lnTo>
                    <a:lnTo>
                      <a:pt x="445" y="4"/>
                    </a:lnTo>
                    <a:lnTo>
                      <a:pt x="451" y="1"/>
                    </a:lnTo>
                    <a:lnTo>
                      <a:pt x="456" y="0"/>
                    </a:lnTo>
                    <a:lnTo>
                      <a:pt x="460" y="0"/>
                    </a:lnTo>
                    <a:lnTo>
                      <a:pt x="460" y="0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58" y="0"/>
                    </a:lnTo>
                    <a:lnTo>
                      <a:pt x="46" y="2"/>
                    </a:lnTo>
                    <a:lnTo>
                      <a:pt x="36" y="5"/>
                    </a:lnTo>
                    <a:lnTo>
                      <a:pt x="28" y="10"/>
                    </a:lnTo>
                    <a:lnTo>
                      <a:pt x="20" y="14"/>
                    </a:lnTo>
                    <a:lnTo>
                      <a:pt x="15" y="20"/>
                    </a:lnTo>
                    <a:lnTo>
                      <a:pt x="11" y="27"/>
                    </a:lnTo>
                    <a:lnTo>
                      <a:pt x="7" y="32"/>
                    </a:lnTo>
                    <a:lnTo>
                      <a:pt x="3" y="44"/>
                    </a:lnTo>
                    <a:lnTo>
                      <a:pt x="0" y="55"/>
                    </a:lnTo>
                    <a:lnTo>
                      <a:pt x="0" y="66"/>
                    </a:lnTo>
                    <a:lnTo>
                      <a:pt x="0" y="5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54" name="Rectangle 55"/>
              <p:cNvSpPr>
                <a:spLocks noChangeArrowheads="1"/>
              </p:cNvSpPr>
              <p:nvPr/>
            </p:nvSpPr>
            <p:spPr bwMode="auto">
              <a:xfrm>
                <a:off x="1587" y="2617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55" name="Rectangle 56"/>
              <p:cNvSpPr>
                <a:spLocks noChangeArrowheads="1"/>
              </p:cNvSpPr>
              <p:nvPr/>
            </p:nvSpPr>
            <p:spPr bwMode="auto">
              <a:xfrm>
                <a:off x="1587" y="2617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56" name="Rectangle 57"/>
              <p:cNvSpPr>
                <a:spLocks noChangeArrowheads="1"/>
              </p:cNvSpPr>
              <p:nvPr/>
            </p:nvSpPr>
            <p:spPr bwMode="auto">
              <a:xfrm>
                <a:off x="1479" y="2679"/>
                <a:ext cx="11" cy="340"/>
              </a:xfrm>
              <a:prstGeom prst="rect">
                <a:avLst/>
              </a:prstGeom>
              <a:solidFill>
                <a:srgbClr val="BBB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57" name="Rectangle 58"/>
              <p:cNvSpPr>
                <a:spLocks noChangeArrowheads="1"/>
              </p:cNvSpPr>
              <p:nvPr/>
            </p:nvSpPr>
            <p:spPr bwMode="auto">
              <a:xfrm>
                <a:off x="1425" y="2679"/>
                <a:ext cx="11" cy="340"/>
              </a:xfrm>
              <a:prstGeom prst="rect">
                <a:avLst/>
              </a:prstGeom>
              <a:solidFill>
                <a:srgbClr val="BBB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58" name="Rectangle 59"/>
              <p:cNvSpPr>
                <a:spLocks noChangeArrowheads="1"/>
              </p:cNvSpPr>
              <p:nvPr/>
            </p:nvSpPr>
            <p:spPr bwMode="auto">
              <a:xfrm>
                <a:off x="1366" y="2679"/>
                <a:ext cx="11" cy="340"/>
              </a:xfrm>
              <a:prstGeom prst="rect">
                <a:avLst/>
              </a:prstGeom>
              <a:solidFill>
                <a:srgbClr val="BBB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59" name="Rectangle 60"/>
              <p:cNvSpPr>
                <a:spLocks noChangeArrowheads="1"/>
              </p:cNvSpPr>
              <p:nvPr/>
            </p:nvSpPr>
            <p:spPr bwMode="auto">
              <a:xfrm>
                <a:off x="1306" y="2679"/>
                <a:ext cx="11" cy="340"/>
              </a:xfrm>
              <a:prstGeom prst="rect">
                <a:avLst/>
              </a:prstGeom>
              <a:solidFill>
                <a:srgbClr val="BBB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60" name="Rectangle 61"/>
              <p:cNvSpPr>
                <a:spLocks noChangeArrowheads="1"/>
              </p:cNvSpPr>
              <p:nvPr/>
            </p:nvSpPr>
            <p:spPr bwMode="auto">
              <a:xfrm>
                <a:off x="1247" y="2679"/>
                <a:ext cx="11" cy="340"/>
              </a:xfrm>
              <a:prstGeom prst="rect">
                <a:avLst/>
              </a:prstGeom>
              <a:solidFill>
                <a:srgbClr val="BBB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61" name="Rectangle 62"/>
              <p:cNvSpPr>
                <a:spLocks noChangeArrowheads="1"/>
              </p:cNvSpPr>
              <p:nvPr/>
            </p:nvSpPr>
            <p:spPr bwMode="auto">
              <a:xfrm>
                <a:off x="1193" y="2679"/>
                <a:ext cx="11" cy="340"/>
              </a:xfrm>
              <a:prstGeom prst="rect">
                <a:avLst/>
              </a:prstGeom>
              <a:solidFill>
                <a:srgbClr val="BBB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62" name="Rectangle 63"/>
              <p:cNvSpPr>
                <a:spLocks noChangeArrowheads="1"/>
              </p:cNvSpPr>
              <p:nvPr/>
            </p:nvSpPr>
            <p:spPr bwMode="auto">
              <a:xfrm>
                <a:off x="1171" y="2992"/>
                <a:ext cx="335" cy="11"/>
              </a:xfrm>
              <a:prstGeom prst="rect">
                <a:avLst/>
              </a:prstGeom>
              <a:solidFill>
                <a:srgbClr val="BBB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63" name="Rectangle 64"/>
              <p:cNvSpPr>
                <a:spLocks noChangeArrowheads="1"/>
              </p:cNvSpPr>
              <p:nvPr/>
            </p:nvSpPr>
            <p:spPr bwMode="auto">
              <a:xfrm>
                <a:off x="1171" y="2932"/>
                <a:ext cx="335" cy="11"/>
              </a:xfrm>
              <a:prstGeom prst="rect">
                <a:avLst/>
              </a:prstGeom>
              <a:solidFill>
                <a:srgbClr val="BBB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64" name="Rectangle 65"/>
              <p:cNvSpPr>
                <a:spLocks noChangeArrowheads="1"/>
              </p:cNvSpPr>
              <p:nvPr/>
            </p:nvSpPr>
            <p:spPr bwMode="auto">
              <a:xfrm>
                <a:off x="1171" y="2873"/>
                <a:ext cx="335" cy="11"/>
              </a:xfrm>
              <a:prstGeom prst="rect">
                <a:avLst/>
              </a:prstGeom>
              <a:solidFill>
                <a:srgbClr val="BBB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65" name="Rectangle 66"/>
              <p:cNvSpPr>
                <a:spLocks noChangeArrowheads="1"/>
              </p:cNvSpPr>
              <p:nvPr/>
            </p:nvSpPr>
            <p:spPr bwMode="auto">
              <a:xfrm>
                <a:off x="1171" y="2814"/>
                <a:ext cx="335" cy="10"/>
              </a:xfrm>
              <a:prstGeom prst="rect">
                <a:avLst/>
              </a:prstGeom>
              <a:solidFill>
                <a:srgbClr val="BBB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66" name="Rectangle 67"/>
              <p:cNvSpPr>
                <a:spLocks noChangeArrowheads="1"/>
              </p:cNvSpPr>
              <p:nvPr/>
            </p:nvSpPr>
            <p:spPr bwMode="auto">
              <a:xfrm>
                <a:off x="1171" y="2760"/>
                <a:ext cx="335" cy="10"/>
              </a:xfrm>
              <a:prstGeom prst="rect">
                <a:avLst/>
              </a:prstGeom>
              <a:solidFill>
                <a:srgbClr val="BBB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67" name="Rectangle 68"/>
              <p:cNvSpPr>
                <a:spLocks noChangeArrowheads="1"/>
              </p:cNvSpPr>
              <p:nvPr/>
            </p:nvSpPr>
            <p:spPr bwMode="auto">
              <a:xfrm>
                <a:off x="1171" y="2700"/>
                <a:ext cx="335" cy="11"/>
              </a:xfrm>
              <a:prstGeom prst="rect">
                <a:avLst/>
              </a:prstGeom>
              <a:solidFill>
                <a:srgbClr val="BBB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68" name="Freeform 69"/>
              <p:cNvSpPr/>
              <p:nvPr/>
            </p:nvSpPr>
            <p:spPr bwMode="auto">
              <a:xfrm>
                <a:off x="1447" y="2774"/>
                <a:ext cx="30" cy="30"/>
              </a:xfrm>
              <a:custGeom>
                <a:avLst/>
                <a:gdLst>
                  <a:gd name="T0" fmla="*/ 21 w 30"/>
                  <a:gd name="T1" fmla="*/ 30 h 30"/>
                  <a:gd name="T2" fmla="*/ 0 w 30"/>
                  <a:gd name="T3" fmla="*/ 9 h 30"/>
                  <a:gd name="T4" fmla="*/ 7 w 30"/>
                  <a:gd name="T5" fmla="*/ 0 h 30"/>
                  <a:gd name="T6" fmla="*/ 30 w 30"/>
                  <a:gd name="T7" fmla="*/ 22 h 30"/>
                  <a:gd name="T8" fmla="*/ 21 w 30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21" y="30"/>
                    </a:moveTo>
                    <a:lnTo>
                      <a:pt x="0" y="9"/>
                    </a:lnTo>
                    <a:lnTo>
                      <a:pt x="7" y="0"/>
                    </a:lnTo>
                    <a:lnTo>
                      <a:pt x="30" y="22"/>
                    </a:lnTo>
                    <a:lnTo>
                      <a:pt x="21" y="30"/>
                    </a:lnTo>
                    <a:close/>
                  </a:path>
                </a:pathLst>
              </a:custGeom>
              <a:solidFill>
                <a:srgbClr val="BBB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69" name="Freeform 70"/>
              <p:cNvSpPr/>
              <p:nvPr/>
            </p:nvSpPr>
            <p:spPr bwMode="auto">
              <a:xfrm>
                <a:off x="1447" y="2774"/>
                <a:ext cx="30" cy="30"/>
              </a:xfrm>
              <a:custGeom>
                <a:avLst/>
                <a:gdLst>
                  <a:gd name="T0" fmla="*/ 7 w 30"/>
                  <a:gd name="T1" fmla="*/ 30 h 30"/>
                  <a:gd name="T2" fmla="*/ 0 w 30"/>
                  <a:gd name="T3" fmla="*/ 22 h 30"/>
                  <a:gd name="T4" fmla="*/ 21 w 30"/>
                  <a:gd name="T5" fmla="*/ 0 h 30"/>
                  <a:gd name="T6" fmla="*/ 30 w 30"/>
                  <a:gd name="T7" fmla="*/ 9 h 30"/>
                  <a:gd name="T8" fmla="*/ 7 w 30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7" y="30"/>
                    </a:moveTo>
                    <a:lnTo>
                      <a:pt x="0" y="22"/>
                    </a:lnTo>
                    <a:lnTo>
                      <a:pt x="21" y="0"/>
                    </a:lnTo>
                    <a:lnTo>
                      <a:pt x="30" y="9"/>
                    </a:lnTo>
                    <a:lnTo>
                      <a:pt x="7" y="30"/>
                    </a:lnTo>
                    <a:close/>
                  </a:path>
                </a:pathLst>
              </a:custGeom>
              <a:solidFill>
                <a:srgbClr val="BBB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70" name="Freeform 71"/>
              <p:cNvSpPr/>
              <p:nvPr/>
            </p:nvSpPr>
            <p:spPr bwMode="auto">
              <a:xfrm>
                <a:off x="1267" y="2720"/>
                <a:ext cx="30" cy="29"/>
              </a:xfrm>
              <a:custGeom>
                <a:avLst/>
                <a:gdLst>
                  <a:gd name="T0" fmla="*/ 22 w 30"/>
                  <a:gd name="T1" fmla="*/ 29 h 29"/>
                  <a:gd name="T2" fmla="*/ 0 w 30"/>
                  <a:gd name="T3" fmla="*/ 7 h 29"/>
                  <a:gd name="T4" fmla="*/ 8 w 30"/>
                  <a:gd name="T5" fmla="*/ 0 h 29"/>
                  <a:gd name="T6" fmla="*/ 30 w 30"/>
                  <a:gd name="T7" fmla="*/ 22 h 29"/>
                  <a:gd name="T8" fmla="*/ 22 w 30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9">
                    <a:moveTo>
                      <a:pt x="22" y="29"/>
                    </a:moveTo>
                    <a:lnTo>
                      <a:pt x="0" y="7"/>
                    </a:lnTo>
                    <a:lnTo>
                      <a:pt x="8" y="0"/>
                    </a:lnTo>
                    <a:lnTo>
                      <a:pt x="30" y="22"/>
                    </a:lnTo>
                    <a:lnTo>
                      <a:pt x="22" y="29"/>
                    </a:lnTo>
                    <a:close/>
                  </a:path>
                </a:pathLst>
              </a:custGeom>
              <a:solidFill>
                <a:srgbClr val="BBB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71" name="Freeform 72"/>
              <p:cNvSpPr/>
              <p:nvPr/>
            </p:nvSpPr>
            <p:spPr bwMode="auto">
              <a:xfrm>
                <a:off x="1267" y="2720"/>
                <a:ext cx="30" cy="29"/>
              </a:xfrm>
              <a:custGeom>
                <a:avLst/>
                <a:gdLst>
                  <a:gd name="T0" fmla="*/ 8 w 30"/>
                  <a:gd name="T1" fmla="*/ 29 h 29"/>
                  <a:gd name="T2" fmla="*/ 0 w 30"/>
                  <a:gd name="T3" fmla="*/ 22 h 29"/>
                  <a:gd name="T4" fmla="*/ 22 w 30"/>
                  <a:gd name="T5" fmla="*/ 0 h 29"/>
                  <a:gd name="T6" fmla="*/ 30 w 30"/>
                  <a:gd name="T7" fmla="*/ 7 h 29"/>
                  <a:gd name="T8" fmla="*/ 8 w 30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9">
                    <a:moveTo>
                      <a:pt x="8" y="29"/>
                    </a:moveTo>
                    <a:lnTo>
                      <a:pt x="0" y="22"/>
                    </a:lnTo>
                    <a:lnTo>
                      <a:pt x="22" y="0"/>
                    </a:lnTo>
                    <a:lnTo>
                      <a:pt x="30" y="7"/>
                    </a:lnTo>
                    <a:lnTo>
                      <a:pt x="8" y="29"/>
                    </a:lnTo>
                    <a:close/>
                  </a:path>
                </a:pathLst>
              </a:custGeom>
              <a:solidFill>
                <a:srgbClr val="BBB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72" name="Freeform 73"/>
              <p:cNvSpPr/>
              <p:nvPr/>
            </p:nvSpPr>
            <p:spPr bwMode="auto">
              <a:xfrm>
                <a:off x="1382" y="2839"/>
                <a:ext cx="38" cy="31"/>
              </a:xfrm>
              <a:custGeom>
                <a:avLst/>
                <a:gdLst>
                  <a:gd name="T0" fmla="*/ 15 w 38"/>
                  <a:gd name="T1" fmla="*/ 31 h 31"/>
                  <a:gd name="T2" fmla="*/ 0 w 38"/>
                  <a:gd name="T3" fmla="*/ 15 h 31"/>
                  <a:gd name="T4" fmla="*/ 7 w 38"/>
                  <a:gd name="T5" fmla="*/ 7 h 31"/>
                  <a:gd name="T6" fmla="*/ 15 w 38"/>
                  <a:gd name="T7" fmla="*/ 15 h 31"/>
                  <a:gd name="T8" fmla="*/ 31 w 38"/>
                  <a:gd name="T9" fmla="*/ 0 h 31"/>
                  <a:gd name="T10" fmla="*/ 38 w 38"/>
                  <a:gd name="T11" fmla="*/ 8 h 31"/>
                  <a:gd name="T12" fmla="*/ 15 w 38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31">
                    <a:moveTo>
                      <a:pt x="15" y="31"/>
                    </a:moveTo>
                    <a:lnTo>
                      <a:pt x="0" y="15"/>
                    </a:lnTo>
                    <a:lnTo>
                      <a:pt x="7" y="7"/>
                    </a:lnTo>
                    <a:lnTo>
                      <a:pt x="15" y="15"/>
                    </a:lnTo>
                    <a:lnTo>
                      <a:pt x="31" y="0"/>
                    </a:lnTo>
                    <a:lnTo>
                      <a:pt x="38" y="8"/>
                    </a:lnTo>
                    <a:lnTo>
                      <a:pt x="15" y="31"/>
                    </a:lnTo>
                    <a:close/>
                  </a:path>
                </a:pathLst>
              </a:custGeom>
              <a:solidFill>
                <a:srgbClr val="BBB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73" name="Freeform 74"/>
              <p:cNvSpPr/>
              <p:nvPr/>
            </p:nvSpPr>
            <p:spPr bwMode="auto">
              <a:xfrm>
                <a:off x="1204" y="2777"/>
                <a:ext cx="39" cy="31"/>
              </a:xfrm>
              <a:custGeom>
                <a:avLst/>
                <a:gdLst>
                  <a:gd name="T0" fmla="*/ 16 w 39"/>
                  <a:gd name="T1" fmla="*/ 31 h 31"/>
                  <a:gd name="T2" fmla="*/ 0 w 39"/>
                  <a:gd name="T3" fmla="*/ 15 h 31"/>
                  <a:gd name="T4" fmla="*/ 8 w 39"/>
                  <a:gd name="T5" fmla="*/ 7 h 31"/>
                  <a:gd name="T6" fmla="*/ 16 w 39"/>
                  <a:gd name="T7" fmla="*/ 15 h 31"/>
                  <a:gd name="T8" fmla="*/ 32 w 39"/>
                  <a:gd name="T9" fmla="*/ 0 h 31"/>
                  <a:gd name="T10" fmla="*/ 39 w 39"/>
                  <a:gd name="T11" fmla="*/ 8 h 31"/>
                  <a:gd name="T12" fmla="*/ 16 w 39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31">
                    <a:moveTo>
                      <a:pt x="16" y="31"/>
                    </a:moveTo>
                    <a:lnTo>
                      <a:pt x="0" y="15"/>
                    </a:lnTo>
                    <a:lnTo>
                      <a:pt x="8" y="7"/>
                    </a:lnTo>
                    <a:lnTo>
                      <a:pt x="16" y="15"/>
                    </a:lnTo>
                    <a:lnTo>
                      <a:pt x="32" y="0"/>
                    </a:lnTo>
                    <a:lnTo>
                      <a:pt x="39" y="8"/>
                    </a:lnTo>
                    <a:lnTo>
                      <a:pt x="16" y="31"/>
                    </a:lnTo>
                    <a:close/>
                  </a:path>
                </a:pathLst>
              </a:custGeom>
              <a:solidFill>
                <a:srgbClr val="BBB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74" name="Freeform 75"/>
              <p:cNvSpPr/>
              <p:nvPr/>
            </p:nvSpPr>
            <p:spPr bwMode="auto">
              <a:xfrm>
                <a:off x="1571" y="2737"/>
                <a:ext cx="50" cy="40"/>
              </a:xfrm>
              <a:custGeom>
                <a:avLst/>
                <a:gdLst>
                  <a:gd name="T0" fmla="*/ 50 w 50"/>
                  <a:gd name="T1" fmla="*/ 40 h 40"/>
                  <a:gd name="T2" fmla="*/ 50 w 50"/>
                  <a:gd name="T3" fmla="*/ 40 h 40"/>
                  <a:gd name="T4" fmla="*/ 24 w 50"/>
                  <a:gd name="T5" fmla="*/ 0 h 40"/>
                  <a:gd name="T6" fmla="*/ 24 w 50"/>
                  <a:gd name="T7" fmla="*/ 0 h 40"/>
                  <a:gd name="T8" fmla="*/ 0 w 50"/>
                  <a:gd name="T9" fmla="*/ 40 h 40"/>
                  <a:gd name="T10" fmla="*/ 50 w 50"/>
                  <a:gd name="T1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40">
                    <a:moveTo>
                      <a:pt x="50" y="40"/>
                    </a:moveTo>
                    <a:lnTo>
                      <a:pt x="50" y="4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0" y="40"/>
                    </a:lnTo>
                    <a:lnTo>
                      <a:pt x="50" y="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75" name="Freeform 76"/>
              <p:cNvSpPr/>
              <p:nvPr/>
            </p:nvSpPr>
            <p:spPr bwMode="auto">
              <a:xfrm>
                <a:off x="1585" y="2737"/>
                <a:ext cx="23" cy="20"/>
              </a:xfrm>
              <a:custGeom>
                <a:avLst/>
                <a:gdLst>
                  <a:gd name="T0" fmla="*/ 0 w 23"/>
                  <a:gd name="T1" fmla="*/ 20 h 20"/>
                  <a:gd name="T2" fmla="*/ 23 w 23"/>
                  <a:gd name="T3" fmla="*/ 19 h 20"/>
                  <a:gd name="T4" fmla="*/ 10 w 23"/>
                  <a:gd name="T5" fmla="*/ 0 h 20"/>
                  <a:gd name="T6" fmla="*/ 0 w 23"/>
                  <a:gd name="T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20">
                    <a:moveTo>
                      <a:pt x="0" y="20"/>
                    </a:moveTo>
                    <a:lnTo>
                      <a:pt x="23" y="19"/>
                    </a:lnTo>
                    <a:lnTo>
                      <a:pt x="10" y="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1F23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76" name="Rectangle 77"/>
              <p:cNvSpPr>
                <a:spLocks noChangeArrowheads="1"/>
              </p:cNvSpPr>
              <p:nvPr/>
            </p:nvSpPr>
            <p:spPr bwMode="auto">
              <a:xfrm>
                <a:off x="1571" y="2779"/>
                <a:ext cx="50" cy="334"/>
              </a:xfrm>
              <a:prstGeom prst="rect">
                <a:avLst/>
              </a:prstGeom>
              <a:solidFill>
                <a:srgbClr val="314B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77" name="Rectangle 78"/>
              <p:cNvSpPr>
                <a:spLocks noChangeArrowheads="1"/>
              </p:cNvSpPr>
              <p:nvPr/>
            </p:nvSpPr>
            <p:spPr bwMode="auto">
              <a:xfrm>
                <a:off x="1587" y="2779"/>
                <a:ext cx="18" cy="334"/>
              </a:xfrm>
              <a:prstGeom prst="rect">
                <a:avLst/>
              </a:prstGeom>
              <a:solidFill>
                <a:srgbClr val="596B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78" name="Freeform 79"/>
              <p:cNvSpPr/>
              <p:nvPr/>
            </p:nvSpPr>
            <p:spPr bwMode="auto">
              <a:xfrm>
                <a:off x="1571" y="3113"/>
                <a:ext cx="51" cy="30"/>
              </a:xfrm>
              <a:custGeom>
                <a:avLst/>
                <a:gdLst>
                  <a:gd name="T0" fmla="*/ 0 w 51"/>
                  <a:gd name="T1" fmla="*/ 0 h 30"/>
                  <a:gd name="T2" fmla="*/ 0 w 51"/>
                  <a:gd name="T3" fmla="*/ 12 h 30"/>
                  <a:gd name="T4" fmla="*/ 0 w 51"/>
                  <a:gd name="T5" fmla="*/ 12 h 30"/>
                  <a:gd name="T6" fmla="*/ 1 w 51"/>
                  <a:gd name="T7" fmla="*/ 19 h 30"/>
                  <a:gd name="T8" fmla="*/ 6 w 51"/>
                  <a:gd name="T9" fmla="*/ 25 h 30"/>
                  <a:gd name="T10" fmla="*/ 11 w 51"/>
                  <a:gd name="T11" fmla="*/ 29 h 30"/>
                  <a:gd name="T12" fmla="*/ 19 w 51"/>
                  <a:gd name="T13" fmla="*/ 30 h 30"/>
                  <a:gd name="T14" fmla="*/ 33 w 51"/>
                  <a:gd name="T15" fmla="*/ 30 h 30"/>
                  <a:gd name="T16" fmla="*/ 33 w 51"/>
                  <a:gd name="T17" fmla="*/ 30 h 30"/>
                  <a:gd name="T18" fmla="*/ 39 w 51"/>
                  <a:gd name="T19" fmla="*/ 29 h 30"/>
                  <a:gd name="T20" fmla="*/ 46 w 51"/>
                  <a:gd name="T21" fmla="*/ 25 h 30"/>
                  <a:gd name="T22" fmla="*/ 50 w 51"/>
                  <a:gd name="T23" fmla="*/ 19 h 30"/>
                  <a:gd name="T24" fmla="*/ 51 w 51"/>
                  <a:gd name="T25" fmla="*/ 12 h 30"/>
                  <a:gd name="T26" fmla="*/ 51 w 51"/>
                  <a:gd name="T27" fmla="*/ 0 h 30"/>
                  <a:gd name="T28" fmla="*/ 0 w 51"/>
                  <a:gd name="T2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30">
                    <a:moveTo>
                      <a:pt x="0" y="0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1" y="19"/>
                    </a:lnTo>
                    <a:lnTo>
                      <a:pt x="6" y="25"/>
                    </a:lnTo>
                    <a:lnTo>
                      <a:pt x="11" y="29"/>
                    </a:lnTo>
                    <a:lnTo>
                      <a:pt x="19" y="30"/>
                    </a:lnTo>
                    <a:lnTo>
                      <a:pt x="33" y="30"/>
                    </a:lnTo>
                    <a:lnTo>
                      <a:pt x="33" y="30"/>
                    </a:lnTo>
                    <a:lnTo>
                      <a:pt x="39" y="29"/>
                    </a:lnTo>
                    <a:lnTo>
                      <a:pt x="46" y="25"/>
                    </a:lnTo>
                    <a:lnTo>
                      <a:pt x="50" y="19"/>
                    </a:lnTo>
                    <a:lnTo>
                      <a:pt x="51" y="12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6B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79" name="Freeform 80"/>
              <p:cNvSpPr>
                <a:spLocks noEditPoints="1"/>
              </p:cNvSpPr>
              <p:nvPr/>
            </p:nvSpPr>
            <p:spPr bwMode="auto">
              <a:xfrm>
                <a:off x="2280" y="2854"/>
                <a:ext cx="139" cy="138"/>
              </a:xfrm>
              <a:custGeom>
                <a:avLst/>
                <a:gdLst>
                  <a:gd name="T0" fmla="*/ 135 w 139"/>
                  <a:gd name="T1" fmla="*/ 57 h 138"/>
                  <a:gd name="T2" fmla="*/ 123 w 139"/>
                  <a:gd name="T3" fmla="*/ 51 h 138"/>
                  <a:gd name="T4" fmla="*/ 122 w 139"/>
                  <a:gd name="T5" fmla="*/ 38 h 138"/>
                  <a:gd name="T6" fmla="*/ 126 w 139"/>
                  <a:gd name="T7" fmla="*/ 26 h 138"/>
                  <a:gd name="T8" fmla="*/ 116 w 139"/>
                  <a:gd name="T9" fmla="*/ 20 h 138"/>
                  <a:gd name="T10" fmla="*/ 103 w 139"/>
                  <a:gd name="T11" fmla="*/ 23 h 138"/>
                  <a:gd name="T12" fmla="*/ 93 w 139"/>
                  <a:gd name="T13" fmla="*/ 14 h 138"/>
                  <a:gd name="T14" fmla="*/ 89 w 139"/>
                  <a:gd name="T15" fmla="*/ 1 h 138"/>
                  <a:gd name="T16" fmla="*/ 78 w 139"/>
                  <a:gd name="T17" fmla="*/ 3 h 138"/>
                  <a:gd name="T18" fmla="*/ 74 w 139"/>
                  <a:gd name="T19" fmla="*/ 10 h 138"/>
                  <a:gd name="T20" fmla="*/ 62 w 139"/>
                  <a:gd name="T21" fmla="*/ 14 h 138"/>
                  <a:gd name="T22" fmla="*/ 51 w 139"/>
                  <a:gd name="T23" fmla="*/ 4 h 138"/>
                  <a:gd name="T24" fmla="*/ 41 w 139"/>
                  <a:gd name="T25" fmla="*/ 6 h 138"/>
                  <a:gd name="T26" fmla="*/ 39 w 139"/>
                  <a:gd name="T27" fmla="*/ 18 h 138"/>
                  <a:gd name="T28" fmla="*/ 31 w 139"/>
                  <a:gd name="T29" fmla="*/ 28 h 138"/>
                  <a:gd name="T30" fmla="*/ 18 w 139"/>
                  <a:gd name="T31" fmla="*/ 27 h 138"/>
                  <a:gd name="T32" fmla="*/ 11 w 139"/>
                  <a:gd name="T33" fmla="*/ 31 h 138"/>
                  <a:gd name="T34" fmla="*/ 8 w 139"/>
                  <a:gd name="T35" fmla="*/ 38 h 138"/>
                  <a:gd name="T36" fmla="*/ 16 w 139"/>
                  <a:gd name="T37" fmla="*/ 49 h 138"/>
                  <a:gd name="T38" fmla="*/ 14 w 139"/>
                  <a:gd name="T39" fmla="*/ 62 h 138"/>
                  <a:gd name="T40" fmla="*/ 1 w 139"/>
                  <a:gd name="T41" fmla="*/ 68 h 138"/>
                  <a:gd name="T42" fmla="*/ 1 w 139"/>
                  <a:gd name="T43" fmla="*/ 80 h 138"/>
                  <a:gd name="T44" fmla="*/ 15 w 139"/>
                  <a:gd name="T45" fmla="*/ 84 h 138"/>
                  <a:gd name="T46" fmla="*/ 20 w 139"/>
                  <a:gd name="T47" fmla="*/ 97 h 138"/>
                  <a:gd name="T48" fmla="*/ 14 w 139"/>
                  <a:gd name="T49" fmla="*/ 108 h 138"/>
                  <a:gd name="T50" fmla="*/ 22 w 139"/>
                  <a:gd name="T51" fmla="*/ 118 h 138"/>
                  <a:gd name="T52" fmla="*/ 34 w 139"/>
                  <a:gd name="T53" fmla="*/ 114 h 138"/>
                  <a:gd name="T54" fmla="*/ 46 w 139"/>
                  <a:gd name="T55" fmla="*/ 120 h 138"/>
                  <a:gd name="T56" fmla="*/ 47 w 139"/>
                  <a:gd name="T57" fmla="*/ 134 h 138"/>
                  <a:gd name="T58" fmla="*/ 59 w 139"/>
                  <a:gd name="T59" fmla="*/ 136 h 138"/>
                  <a:gd name="T60" fmla="*/ 68 w 139"/>
                  <a:gd name="T61" fmla="*/ 126 h 138"/>
                  <a:gd name="T62" fmla="*/ 81 w 139"/>
                  <a:gd name="T63" fmla="*/ 126 h 138"/>
                  <a:gd name="T64" fmla="*/ 90 w 139"/>
                  <a:gd name="T65" fmla="*/ 135 h 138"/>
                  <a:gd name="T66" fmla="*/ 101 w 139"/>
                  <a:gd name="T67" fmla="*/ 130 h 138"/>
                  <a:gd name="T68" fmla="*/ 101 w 139"/>
                  <a:gd name="T69" fmla="*/ 116 h 138"/>
                  <a:gd name="T70" fmla="*/ 112 w 139"/>
                  <a:gd name="T71" fmla="*/ 108 h 138"/>
                  <a:gd name="T72" fmla="*/ 126 w 139"/>
                  <a:gd name="T73" fmla="*/ 109 h 138"/>
                  <a:gd name="T74" fmla="*/ 130 w 139"/>
                  <a:gd name="T75" fmla="*/ 105 h 138"/>
                  <a:gd name="T76" fmla="*/ 130 w 139"/>
                  <a:gd name="T77" fmla="*/ 97 h 138"/>
                  <a:gd name="T78" fmla="*/ 123 w 139"/>
                  <a:gd name="T79" fmla="*/ 87 h 138"/>
                  <a:gd name="T80" fmla="*/ 130 w 139"/>
                  <a:gd name="T81" fmla="*/ 74 h 138"/>
                  <a:gd name="T82" fmla="*/ 139 w 139"/>
                  <a:gd name="T83" fmla="*/ 66 h 138"/>
                  <a:gd name="T84" fmla="*/ 99 w 139"/>
                  <a:gd name="T85" fmla="*/ 96 h 138"/>
                  <a:gd name="T86" fmla="*/ 72 w 139"/>
                  <a:gd name="T87" fmla="*/ 108 h 138"/>
                  <a:gd name="T88" fmla="*/ 49 w 139"/>
                  <a:gd name="T89" fmla="*/ 103 h 138"/>
                  <a:gd name="T90" fmla="*/ 31 w 139"/>
                  <a:gd name="T91" fmla="*/ 78 h 138"/>
                  <a:gd name="T92" fmla="*/ 36 w 139"/>
                  <a:gd name="T93" fmla="*/ 47 h 138"/>
                  <a:gd name="T94" fmla="*/ 57 w 139"/>
                  <a:gd name="T95" fmla="*/ 31 h 138"/>
                  <a:gd name="T96" fmla="*/ 69 w 139"/>
                  <a:gd name="T97" fmla="*/ 30 h 138"/>
                  <a:gd name="T98" fmla="*/ 77 w 139"/>
                  <a:gd name="T99" fmla="*/ 30 h 138"/>
                  <a:gd name="T100" fmla="*/ 97 w 139"/>
                  <a:gd name="T101" fmla="*/ 41 h 138"/>
                  <a:gd name="T102" fmla="*/ 109 w 139"/>
                  <a:gd name="T103" fmla="*/ 68 h 138"/>
                  <a:gd name="T104" fmla="*/ 104 w 139"/>
                  <a:gd name="T105" fmla="*/ 8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9" h="138">
                    <a:moveTo>
                      <a:pt x="139" y="61"/>
                    </a:moveTo>
                    <a:lnTo>
                      <a:pt x="139" y="61"/>
                    </a:lnTo>
                    <a:lnTo>
                      <a:pt x="138" y="58"/>
                    </a:lnTo>
                    <a:lnTo>
                      <a:pt x="135" y="57"/>
                    </a:lnTo>
                    <a:lnTo>
                      <a:pt x="128" y="55"/>
                    </a:lnTo>
                    <a:lnTo>
                      <a:pt x="128" y="55"/>
                    </a:lnTo>
                    <a:lnTo>
                      <a:pt x="126" y="54"/>
                    </a:lnTo>
                    <a:lnTo>
                      <a:pt x="123" y="51"/>
                    </a:lnTo>
                    <a:lnTo>
                      <a:pt x="120" y="43"/>
                    </a:lnTo>
                    <a:lnTo>
                      <a:pt x="120" y="43"/>
                    </a:lnTo>
                    <a:lnTo>
                      <a:pt x="120" y="41"/>
                    </a:lnTo>
                    <a:lnTo>
                      <a:pt x="122" y="38"/>
                    </a:lnTo>
                    <a:lnTo>
                      <a:pt x="126" y="31"/>
                    </a:lnTo>
                    <a:lnTo>
                      <a:pt x="126" y="31"/>
                    </a:lnTo>
                    <a:lnTo>
                      <a:pt x="126" y="28"/>
                    </a:lnTo>
                    <a:lnTo>
                      <a:pt x="126" y="26"/>
                    </a:lnTo>
                    <a:lnTo>
                      <a:pt x="122" y="22"/>
                    </a:lnTo>
                    <a:lnTo>
                      <a:pt x="122" y="22"/>
                    </a:lnTo>
                    <a:lnTo>
                      <a:pt x="119" y="20"/>
                    </a:lnTo>
                    <a:lnTo>
                      <a:pt x="116" y="20"/>
                    </a:lnTo>
                    <a:lnTo>
                      <a:pt x="109" y="23"/>
                    </a:lnTo>
                    <a:lnTo>
                      <a:pt x="109" y="23"/>
                    </a:lnTo>
                    <a:lnTo>
                      <a:pt x="105" y="24"/>
                    </a:lnTo>
                    <a:lnTo>
                      <a:pt x="103" y="23"/>
                    </a:lnTo>
                    <a:lnTo>
                      <a:pt x="96" y="19"/>
                    </a:lnTo>
                    <a:lnTo>
                      <a:pt x="96" y="19"/>
                    </a:lnTo>
                    <a:lnTo>
                      <a:pt x="95" y="16"/>
                    </a:lnTo>
                    <a:lnTo>
                      <a:pt x="93" y="14"/>
                    </a:lnTo>
                    <a:lnTo>
                      <a:pt x="93" y="6"/>
                    </a:lnTo>
                    <a:lnTo>
                      <a:pt x="93" y="6"/>
                    </a:lnTo>
                    <a:lnTo>
                      <a:pt x="92" y="3"/>
                    </a:lnTo>
                    <a:lnTo>
                      <a:pt x="89" y="1"/>
                    </a:lnTo>
                    <a:lnTo>
                      <a:pt x="84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3"/>
                    </a:lnTo>
                    <a:lnTo>
                      <a:pt x="77" y="4"/>
                    </a:lnTo>
                    <a:lnTo>
                      <a:pt x="76" y="7"/>
                    </a:lnTo>
                    <a:lnTo>
                      <a:pt x="74" y="10"/>
                    </a:lnTo>
                    <a:lnTo>
                      <a:pt x="74" y="10"/>
                    </a:lnTo>
                    <a:lnTo>
                      <a:pt x="73" y="11"/>
                    </a:lnTo>
                    <a:lnTo>
                      <a:pt x="70" y="12"/>
                    </a:lnTo>
                    <a:lnTo>
                      <a:pt x="62" y="14"/>
                    </a:lnTo>
                    <a:lnTo>
                      <a:pt x="62" y="14"/>
                    </a:lnTo>
                    <a:lnTo>
                      <a:pt x="58" y="12"/>
                    </a:lnTo>
                    <a:lnTo>
                      <a:pt x="57" y="11"/>
                    </a:lnTo>
                    <a:lnTo>
                      <a:pt x="51" y="4"/>
                    </a:lnTo>
                    <a:lnTo>
                      <a:pt x="51" y="4"/>
                    </a:lnTo>
                    <a:lnTo>
                      <a:pt x="50" y="3"/>
                    </a:lnTo>
                    <a:lnTo>
                      <a:pt x="46" y="3"/>
                    </a:lnTo>
                    <a:lnTo>
                      <a:pt x="41" y="6"/>
                    </a:lnTo>
                    <a:lnTo>
                      <a:pt x="41" y="6"/>
                    </a:lnTo>
                    <a:lnTo>
                      <a:pt x="39" y="7"/>
                    </a:lnTo>
                    <a:lnTo>
                      <a:pt x="38" y="10"/>
                    </a:lnTo>
                    <a:lnTo>
                      <a:pt x="39" y="18"/>
                    </a:lnTo>
                    <a:lnTo>
                      <a:pt x="39" y="18"/>
                    </a:lnTo>
                    <a:lnTo>
                      <a:pt x="39" y="20"/>
                    </a:lnTo>
                    <a:lnTo>
                      <a:pt x="36" y="23"/>
                    </a:lnTo>
                    <a:lnTo>
                      <a:pt x="31" y="28"/>
                    </a:lnTo>
                    <a:lnTo>
                      <a:pt x="31" y="28"/>
                    </a:lnTo>
                    <a:lnTo>
                      <a:pt x="28" y="30"/>
                    </a:lnTo>
                    <a:lnTo>
                      <a:pt x="24" y="30"/>
                    </a:lnTo>
                    <a:lnTo>
                      <a:pt x="18" y="27"/>
                    </a:lnTo>
                    <a:lnTo>
                      <a:pt x="18" y="27"/>
                    </a:lnTo>
                    <a:lnTo>
                      <a:pt x="15" y="27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1" y="31"/>
                    </a:lnTo>
                    <a:lnTo>
                      <a:pt x="11" y="31"/>
                    </a:lnTo>
                    <a:lnTo>
                      <a:pt x="8" y="34"/>
                    </a:lnTo>
                    <a:lnTo>
                      <a:pt x="8" y="34"/>
                    </a:lnTo>
                    <a:lnTo>
                      <a:pt x="8" y="38"/>
                    </a:lnTo>
                    <a:lnTo>
                      <a:pt x="9" y="41"/>
                    </a:lnTo>
                    <a:lnTo>
                      <a:pt x="15" y="46"/>
                    </a:lnTo>
                    <a:lnTo>
                      <a:pt x="15" y="46"/>
                    </a:lnTo>
                    <a:lnTo>
                      <a:pt x="16" y="49"/>
                    </a:lnTo>
                    <a:lnTo>
                      <a:pt x="16" y="51"/>
                    </a:lnTo>
                    <a:lnTo>
                      <a:pt x="15" y="60"/>
                    </a:lnTo>
                    <a:lnTo>
                      <a:pt x="15" y="60"/>
                    </a:lnTo>
                    <a:lnTo>
                      <a:pt x="14" y="62"/>
                    </a:lnTo>
                    <a:lnTo>
                      <a:pt x="11" y="64"/>
                    </a:lnTo>
                    <a:lnTo>
                      <a:pt x="3" y="66"/>
                    </a:lnTo>
                    <a:lnTo>
                      <a:pt x="3" y="66"/>
                    </a:lnTo>
                    <a:lnTo>
                      <a:pt x="1" y="68"/>
                    </a:lnTo>
                    <a:lnTo>
                      <a:pt x="0" y="70"/>
                    </a:lnTo>
                    <a:lnTo>
                      <a:pt x="0" y="77"/>
                    </a:lnTo>
                    <a:lnTo>
                      <a:pt x="0" y="77"/>
                    </a:lnTo>
                    <a:lnTo>
                      <a:pt x="1" y="80"/>
                    </a:lnTo>
                    <a:lnTo>
                      <a:pt x="4" y="81"/>
                    </a:lnTo>
                    <a:lnTo>
                      <a:pt x="12" y="82"/>
                    </a:lnTo>
                    <a:lnTo>
                      <a:pt x="12" y="82"/>
                    </a:lnTo>
                    <a:lnTo>
                      <a:pt x="15" y="84"/>
                    </a:lnTo>
                    <a:lnTo>
                      <a:pt x="16" y="87"/>
                    </a:lnTo>
                    <a:lnTo>
                      <a:pt x="19" y="93"/>
                    </a:lnTo>
                    <a:lnTo>
                      <a:pt x="19" y="93"/>
                    </a:lnTo>
                    <a:lnTo>
                      <a:pt x="20" y="97"/>
                    </a:lnTo>
                    <a:lnTo>
                      <a:pt x="19" y="100"/>
                    </a:lnTo>
                    <a:lnTo>
                      <a:pt x="15" y="105"/>
                    </a:lnTo>
                    <a:lnTo>
                      <a:pt x="15" y="105"/>
                    </a:lnTo>
                    <a:lnTo>
                      <a:pt x="14" y="108"/>
                    </a:lnTo>
                    <a:lnTo>
                      <a:pt x="15" y="111"/>
                    </a:lnTo>
                    <a:lnTo>
                      <a:pt x="19" y="116"/>
                    </a:lnTo>
                    <a:lnTo>
                      <a:pt x="19" y="116"/>
                    </a:lnTo>
                    <a:lnTo>
                      <a:pt x="22" y="118"/>
                    </a:lnTo>
                    <a:lnTo>
                      <a:pt x="24" y="118"/>
                    </a:lnTo>
                    <a:lnTo>
                      <a:pt x="31" y="114"/>
                    </a:lnTo>
                    <a:lnTo>
                      <a:pt x="31" y="114"/>
                    </a:lnTo>
                    <a:lnTo>
                      <a:pt x="34" y="114"/>
                    </a:lnTo>
                    <a:lnTo>
                      <a:pt x="36" y="115"/>
                    </a:lnTo>
                    <a:lnTo>
                      <a:pt x="43" y="119"/>
                    </a:lnTo>
                    <a:lnTo>
                      <a:pt x="43" y="119"/>
                    </a:lnTo>
                    <a:lnTo>
                      <a:pt x="46" y="120"/>
                    </a:lnTo>
                    <a:lnTo>
                      <a:pt x="47" y="124"/>
                    </a:lnTo>
                    <a:lnTo>
                      <a:pt x="47" y="131"/>
                    </a:lnTo>
                    <a:lnTo>
                      <a:pt x="47" y="131"/>
                    </a:lnTo>
                    <a:lnTo>
                      <a:pt x="47" y="134"/>
                    </a:lnTo>
                    <a:lnTo>
                      <a:pt x="50" y="136"/>
                    </a:lnTo>
                    <a:lnTo>
                      <a:pt x="57" y="138"/>
                    </a:lnTo>
                    <a:lnTo>
                      <a:pt x="57" y="138"/>
                    </a:lnTo>
                    <a:lnTo>
                      <a:pt x="59" y="136"/>
                    </a:lnTo>
                    <a:lnTo>
                      <a:pt x="61" y="135"/>
                    </a:lnTo>
                    <a:lnTo>
                      <a:pt x="65" y="128"/>
                    </a:lnTo>
                    <a:lnTo>
                      <a:pt x="65" y="128"/>
                    </a:lnTo>
                    <a:lnTo>
                      <a:pt x="68" y="126"/>
                    </a:lnTo>
                    <a:lnTo>
                      <a:pt x="70" y="126"/>
                    </a:lnTo>
                    <a:lnTo>
                      <a:pt x="78" y="124"/>
                    </a:lnTo>
                    <a:lnTo>
                      <a:pt x="78" y="124"/>
                    </a:lnTo>
                    <a:lnTo>
                      <a:pt x="81" y="126"/>
                    </a:lnTo>
                    <a:lnTo>
                      <a:pt x="84" y="127"/>
                    </a:lnTo>
                    <a:lnTo>
                      <a:pt x="88" y="132"/>
                    </a:lnTo>
                    <a:lnTo>
                      <a:pt x="88" y="132"/>
                    </a:lnTo>
                    <a:lnTo>
                      <a:pt x="90" y="135"/>
                    </a:lnTo>
                    <a:lnTo>
                      <a:pt x="93" y="135"/>
                    </a:lnTo>
                    <a:lnTo>
                      <a:pt x="99" y="132"/>
                    </a:lnTo>
                    <a:lnTo>
                      <a:pt x="99" y="132"/>
                    </a:lnTo>
                    <a:lnTo>
                      <a:pt x="101" y="130"/>
                    </a:lnTo>
                    <a:lnTo>
                      <a:pt x="101" y="127"/>
                    </a:lnTo>
                    <a:lnTo>
                      <a:pt x="101" y="120"/>
                    </a:lnTo>
                    <a:lnTo>
                      <a:pt x="101" y="120"/>
                    </a:lnTo>
                    <a:lnTo>
                      <a:pt x="101" y="116"/>
                    </a:lnTo>
                    <a:lnTo>
                      <a:pt x="103" y="115"/>
                    </a:lnTo>
                    <a:lnTo>
                      <a:pt x="109" y="109"/>
                    </a:lnTo>
                    <a:lnTo>
                      <a:pt x="109" y="109"/>
                    </a:lnTo>
                    <a:lnTo>
                      <a:pt x="112" y="108"/>
                    </a:lnTo>
                    <a:lnTo>
                      <a:pt x="115" y="108"/>
                    </a:lnTo>
                    <a:lnTo>
                      <a:pt x="123" y="109"/>
                    </a:lnTo>
                    <a:lnTo>
                      <a:pt x="123" y="109"/>
                    </a:lnTo>
                    <a:lnTo>
                      <a:pt x="126" y="109"/>
                    </a:lnTo>
                    <a:lnTo>
                      <a:pt x="128" y="108"/>
                    </a:lnTo>
                    <a:lnTo>
                      <a:pt x="128" y="108"/>
                    </a:lnTo>
                    <a:lnTo>
                      <a:pt x="130" y="105"/>
                    </a:lnTo>
                    <a:lnTo>
                      <a:pt x="130" y="105"/>
                    </a:lnTo>
                    <a:lnTo>
                      <a:pt x="131" y="103"/>
                    </a:lnTo>
                    <a:lnTo>
                      <a:pt x="131" y="103"/>
                    </a:lnTo>
                    <a:lnTo>
                      <a:pt x="131" y="100"/>
                    </a:lnTo>
                    <a:lnTo>
                      <a:pt x="130" y="97"/>
                    </a:lnTo>
                    <a:lnTo>
                      <a:pt x="124" y="92"/>
                    </a:lnTo>
                    <a:lnTo>
                      <a:pt x="124" y="92"/>
                    </a:lnTo>
                    <a:lnTo>
                      <a:pt x="123" y="89"/>
                    </a:lnTo>
                    <a:lnTo>
                      <a:pt x="123" y="87"/>
                    </a:lnTo>
                    <a:lnTo>
                      <a:pt x="126" y="78"/>
                    </a:lnTo>
                    <a:lnTo>
                      <a:pt x="126" y="78"/>
                    </a:lnTo>
                    <a:lnTo>
                      <a:pt x="127" y="76"/>
                    </a:lnTo>
                    <a:lnTo>
                      <a:pt x="130" y="74"/>
                    </a:lnTo>
                    <a:lnTo>
                      <a:pt x="136" y="72"/>
                    </a:lnTo>
                    <a:lnTo>
                      <a:pt x="136" y="72"/>
                    </a:lnTo>
                    <a:lnTo>
                      <a:pt x="139" y="69"/>
                    </a:lnTo>
                    <a:lnTo>
                      <a:pt x="139" y="66"/>
                    </a:lnTo>
                    <a:lnTo>
                      <a:pt x="139" y="61"/>
                    </a:lnTo>
                    <a:close/>
                    <a:moveTo>
                      <a:pt x="104" y="89"/>
                    </a:moveTo>
                    <a:lnTo>
                      <a:pt x="104" y="89"/>
                    </a:lnTo>
                    <a:lnTo>
                      <a:pt x="99" y="96"/>
                    </a:lnTo>
                    <a:lnTo>
                      <a:pt x="93" y="101"/>
                    </a:lnTo>
                    <a:lnTo>
                      <a:pt x="86" y="105"/>
                    </a:lnTo>
                    <a:lnTo>
                      <a:pt x="78" y="107"/>
                    </a:lnTo>
                    <a:lnTo>
                      <a:pt x="72" y="108"/>
                    </a:lnTo>
                    <a:lnTo>
                      <a:pt x="63" y="108"/>
                    </a:lnTo>
                    <a:lnTo>
                      <a:pt x="57" y="105"/>
                    </a:lnTo>
                    <a:lnTo>
                      <a:pt x="49" y="103"/>
                    </a:lnTo>
                    <a:lnTo>
                      <a:pt x="49" y="103"/>
                    </a:lnTo>
                    <a:lnTo>
                      <a:pt x="43" y="97"/>
                    </a:lnTo>
                    <a:lnTo>
                      <a:pt x="38" y="92"/>
                    </a:lnTo>
                    <a:lnTo>
                      <a:pt x="34" y="85"/>
                    </a:lnTo>
                    <a:lnTo>
                      <a:pt x="31" y="78"/>
                    </a:lnTo>
                    <a:lnTo>
                      <a:pt x="30" y="70"/>
                    </a:lnTo>
                    <a:lnTo>
                      <a:pt x="31" y="62"/>
                    </a:lnTo>
                    <a:lnTo>
                      <a:pt x="32" y="55"/>
                    </a:lnTo>
                    <a:lnTo>
                      <a:pt x="36" y="47"/>
                    </a:lnTo>
                    <a:lnTo>
                      <a:pt x="36" y="47"/>
                    </a:lnTo>
                    <a:lnTo>
                      <a:pt x="42" y="41"/>
                    </a:lnTo>
                    <a:lnTo>
                      <a:pt x="49" y="35"/>
                    </a:lnTo>
                    <a:lnTo>
                      <a:pt x="57" y="31"/>
                    </a:lnTo>
                    <a:lnTo>
                      <a:pt x="65" y="30"/>
                    </a:lnTo>
                    <a:lnTo>
                      <a:pt x="65" y="30"/>
                    </a:lnTo>
                    <a:lnTo>
                      <a:pt x="69" y="30"/>
                    </a:lnTo>
                    <a:lnTo>
                      <a:pt x="69" y="30"/>
                    </a:lnTo>
                    <a:lnTo>
                      <a:pt x="73" y="30"/>
                    </a:lnTo>
                    <a:lnTo>
                      <a:pt x="73" y="30"/>
                    </a:lnTo>
                    <a:lnTo>
                      <a:pt x="77" y="30"/>
                    </a:lnTo>
                    <a:lnTo>
                      <a:pt x="77" y="30"/>
                    </a:lnTo>
                    <a:lnTo>
                      <a:pt x="84" y="31"/>
                    </a:lnTo>
                    <a:lnTo>
                      <a:pt x="90" y="35"/>
                    </a:lnTo>
                    <a:lnTo>
                      <a:pt x="90" y="35"/>
                    </a:lnTo>
                    <a:lnTo>
                      <a:pt x="97" y="41"/>
                    </a:lnTo>
                    <a:lnTo>
                      <a:pt x="103" y="46"/>
                    </a:lnTo>
                    <a:lnTo>
                      <a:pt x="105" y="53"/>
                    </a:lnTo>
                    <a:lnTo>
                      <a:pt x="108" y="60"/>
                    </a:lnTo>
                    <a:lnTo>
                      <a:pt x="109" y="68"/>
                    </a:lnTo>
                    <a:lnTo>
                      <a:pt x="109" y="74"/>
                    </a:lnTo>
                    <a:lnTo>
                      <a:pt x="107" y="82"/>
                    </a:lnTo>
                    <a:lnTo>
                      <a:pt x="104" y="89"/>
                    </a:lnTo>
                    <a:lnTo>
                      <a:pt x="104" y="89"/>
                    </a:lnTo>
                    <a:close/>
                  </a:path>
                </a:pathLst>
              </a:custGeom>
              <a:solidFill>
                <a:srgbClr val="BBB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80" name="Freeform 81"/>
              <p:cNvSpPr>
                <a:spLocks noEditPoints="1"/>
              </p:cNvSpPr>
              <p:nvPr/>
            </p:nvSpPr>
            <p:spPr bwMode="auto">
              <a:xfrm>
                <a:off x="2322" y="2895"/>
                <a:ext cx="57" cy="56"/>
              </a:xfrm>
              <a:custGeom>
                <a:avLst/>
                <a:gdLst>
                  <a:gd name="T0" fmla="*/ 43 w 57"/>
                  <a:gd name="T1" fmla="*/ 4 h 56"/>
                  <a:gd name="T2" fmla="*/ 43 w 57"/>
                  <a:gd name="T3" fmla="*/ 4 h 56"/>
                  <a:gd name="T4" fmla="*/ 35 w 57"/>
                  <a:gd name="T5" fmla="*/ 1 h 56"/>
                  <a:gd name="T6" fmla="*/ 35 w 57"/>
                  <a:gd name="T7" fmla="*/ 1 h 56"/>
                  <a:gd name="T8" fmla="*/ 28 w 57"/>
                  <a:gd name="T9" fmla="*/ 0 h 56"/>
                  <a:gd name="T10" fmla="*/ 23 w 57"/>
                  <a:gd name="T11" fmla="*/ 0 h 56"/>
                  <a:gd name="T12" fmla="*/ 23 w 57"/>
                  <a:gd name="T13" fmla="*/ 0 h 56"/>
                  <a:gd name="T14" fmla="*/ 17 w 57"/>
                  <a:gd name="T15" fmla="*/ 2 h 56"/>
                  <a:gd name="T16" fmla="*/ 12 w 57"/>
                  <a:gd name="T17" fmla="*/ 5 h 56"/>
                  <a:gd name="T18" fmla="*/ 8 w 57"/>
                  <a:gd name="T19" fmla="*/ 8 h 56"/>
                  <a:gd name="T20" fmla="*/ 4 w 57"/>
                  <a:gd name="T21" fmla="*/ 13 h 56"/>
                  <a:gd name="T22" fmla="*/ 4 w 57"/>
                  <a:gd name="T23" fmla="*/ 13 h 56"/>
                  <a:gd name="T24" fmla="*/ 1 w 57"/>
                  <a:gd name="T25" fmla="*/ 19 h 56"/>
                  <a:gd name="T26" fmla="*/ 0 w 57"/>
                  <a:gd name="T27" fmla="*/ 24 h 56"/>
                  <a:gd name="T28" fmla="*/ 0 w 57"/>
                  <a:gd name="T29" fmla="*/ 29 h 56"/>
                  <a:gd name="T30" fmla="*/ 0 w 57"/>
                  <a:gd name="T31" fmla="*/ 35 h 56"/>
                  <a:gd name="T32" fmla="*/ 3 w 57"/>
                  <a:gd name="T33" fmla="*/ 39 h 56"/>
                  <a:gd name="T34" fmla="*/ 5 w 57"/>
                  <a:gd name="T35" fmla="*/ 44 h 56"/>
                  <a:gd name="T36" fmla="*/ 8 w 57"/>
                  <a:gd name="T37" fmla="*/ 48 h 56"/>
                  <a:gd name="T38" fmla="*/ 13 w 57"/>
                  <a:gd name="T39" fmla="*/ 52 h 56"/>
                  <a:gd name="T40" fmla="*/ 13 w 57"/>
                  <a:gd name="T41" fmla="*/ 52 h 56"/>
                  <a:gd name="T42" fmla="*/ 19 w 57"/>
                  <a:gd name="T43" fmla="*/ 54 h 56"/>
                  <a:gd name="T44" fmla="*/ 23 w 57"/>
                  <a:gd name="T45" fmla="*/ 55 h 56"/>
                  <a:gd name="T46" fmla="*/ 30 w 57"/>
                  <a:gd name="T47" fmla="*/ 56 h 56"/>
                  <a:gd name="T48" fmla="*/ 34 w 57"/>
                  <a:gd name="T49" fmla="*/ 55 h 56"/>
                  <a:gd name="T50" fmla="*/ 39 w 57"/>
                  <a:gd name="T51" fmla="*/ 54 h 56"/>
                  <a:gd name="T52" fmla="*/ 44 w 57"/>
                  <a:gd name="T53" fmla="*/ 51 h 56"/>
                  <a:gd name="T54" fmla="*/ 48 w 57"/>
                  <a:gd name="T55" fmla="*/ 47 h 56"/>
                  <a:gd name="T56" fmla="*/ 51 w 57"/>
                  <a:gd name="T57" fmla="*/ 43 h 56"/>
                  <a:gd name="T58" fmla="*/ 51 w 57"/>
                  <a:gd name="T59" fmla="*/ 43 h 56"/>
                  <a:gd name="T60" fmla="*/ 54 w 57"/>
                  <a:gd name="T61" fmla="*/ 37 h 56"/>
                  <a:gd name="T62" fmla="*/ 55 w 57"/>
                  <a:gd name="T63" fmla="*/ 32 h 56"/>
                  <a:gd name="T64" fmla="*/ 57 w 57"/>
                  <a:gd name="T65" fmla="*/ 27 h 56"/>
                  <a:gd name="T66" fmla="*/ 55 w 57"/>
                  <a:gd name="T67" fmla="*/ 21 h 56"/>
                  <a:gd name="T68" fmla="*/ 54 w 57"/>
                  <a:gd name="T69" fmla="*/ 16 h 56"/>
                  <a:gd name="T70" fmla="*/ 51 w 57"/>
                  <a:gd name="T71" fmla="*/ 12 h 56"/>
                  <a:gd name="T72" fmla="*/ 47 w 57"/>
                  <a:gd name="T73" fmla="*/ 8 h 56"/>
                  <a:gd name="T74" fmla="*/ 43 w 57"/>
                  <a:gd name="T75" fmla="*/ 4 h 56"/>
                  <a:gd name="T76" fmla="*/ 43 w 57"/>
                  <a:gd name="T77" fmla="*/ 4 h 56"/>
                  <a:gd name="T78" fmla="*/ 36 w 57"/>
                  <a:gd name="T79" fmla="*/ 33 h 56"/>
                  <a:gd name="T80" fmla="*/ 36 w 57"/>
                  <a:gd name="T81" fmla="*/ 33 h 56"/>
                  <a:gd name="T82" fmla="*/ 34 w 57"/>
                  <a:gd name="T83" fmla="*/ 36 h 56"/>
                  <a:gd name="T84" fmla="*/ 30 w 57"/>
                  <a:gd name="T85" fmla="*/ 37 h 56"/>
                  <a:gd name="T86" fmla="*/ 27 w 57"/>
                  <a:gd name="T87" fmla="*/ 37 h 56"/>
                  <a:gd name="T88" fmla="*/ 23 w 57"/>
                  <a:gd name="T89" fmla="*/ 36 h 56"/>
                  <a:gd name="T90" fmla="*/ 23 w 57"/>
                  <a:gd name="T91" fmla="*/ 36 h 56"/>
                  <a:gd name="T92" fmla="*/ 20 w 57"/>
                  <a:gd name="T93" fmla="*/ 33 h 56"/>
                  <a:gd name="T94" fmla="*/ 17 w 57"/>
                  <a:gd name="T95" fmla="*/ 31 h 56"/>
                  <a:gd name="T96" fmla="*/ 17 w 57"/>
                  <a:gd name="T97" fmla="*/ 27 h 56"/>
                  <a:gd name="T98" fmla="*/ 19 w 57"/>
                  <a:gd name="T99" fmla="*/ 23 h 56"/>
                  <a:gd name="T100" fmla="*/ 19 w 57"/>
                  <a:gd name="T101" fmla="*/ 23 h 56"/>
                  <a:gd name="T102" fmla="*/ 23 w 57"/>
                  <a:gd name="T103" fmla="*/ 20 h 56"/>
                  <a:gd name="T104" fmla="*/ 23 w 57"/>
                  <a:gd name="T105" fmla="*/ 20 h 56"/>
                  <a:gd name="T106" fmla="*/ 28 w 57"/>
                  <a:gd name="T107" fmla="*/ 17 h 56"/>
                  <a:gd name="T108" fmla="*/ 31 w 57"/>
                  <a:gd name="T109" fmla="*/ 19 h 56"/>
                  <a:gd name="T110" fmla="*/ 34 w 57"/>
                  <a:gd name="T111" fmla="*/ 19 h 56"/>
                  <a:gd name="T112" fmla="*/ 34 w 57"/>
                  <a:gd name="T113" fmla="*/ 20 h 56"/>
                  <a:gd name="T114" fmla="*/ 34 w 57"/>
                  <a:gd name="T115" fmla="*/ 20 h 56"/>
                  <a:gd name="T116" fmla="*/ 36 w 57"/>
                  <a:gd name="T117" fmla="*/ 23 h 56"/>
                  <a:gd name="T118" fmla="*/ 38 w 57"/>
                  <a:gd name="T119" fmla="*/ 25 h 56"/>
                  <a:gd name="T120" fmla="*/ 38 w 57"/>
                  <a:gd name="T121" fmla="*/ 29 h 56"/>
                  <a:gd name="T122" fmla="*/ 36 w 57"/>
                  <a:gd name="T123" fmla="*/ 33 h 56"/>
                  <a:gd name="T124" fmla="*/ 36 w 57"/>
                  <a:gd name="T125" fmla="*/ 3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7" h="56">
                    <a:moveTo>
                      <a:pt x="43" y="4"/>
                    </a:moveTo>
                    <a:lnTo>
                      <a:pt x="43" y="4"/>
                    </a:lnTo>
                    <a:lnTo>
                      <a:pt x="35" y="1"/>
                    </a:lnTo>
                    <a:lnTo>
                      <a:pt x="35" y="1"/>
                    </a:lnTo>
                    <a:lnTo>
                      <a:pt x="28" y="0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17" y="2"/>
                    </a:lnTo>
                    <a:lnTo>
                      <a:pt x="12" y="5"/>
                    </a:lnTo>
                    <a:lnTo>
                      <a:pt x="8" y="8"/>
                    </a:lnTo>
                    <a:lnTo>
                      <a:pt x="4" y="13"/>
                    </a:lnTo>
                    <a:lnTo>
                      <a:pt x="4" y="13"/>
                    </a:lnTo>
                    <a:lnTo>
                      <a:pt x="1" y="19"/>
                    </a:lnTo>
                    <a:lnTo>
                      <a:pt x="0" y="24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3" y="39"/>
                    </a:lnTo>
                    <a:lnTo>
                      <a:pt x="5" y="44"/>
                    </a:lnTo>
                    <a:lnTo>
                      <a:pt x="8" y="48"/>
                    </a:lnTo>
                    <a:lnTo>
                      <a:pt x="13" y="52"/>
                    </a:lnTo>
                    <a:lnTo>
                      <a:pt x="13" y="52"/>
                    </a:lnTo>
                    <a:lnTo>
                      <a:pt x="19" y="54"/>
                    </a:lnTo>
                    <a:lnTo>
                      <a:pt x="23" y="55"/>
                    </a:lnTo>
                    <a:lnTo>
                      <a:pt x="30" y="56"/>
                    </a:lnTo>
                    <a:lnTo>
                      <a:pt x="34" y="55"/>
                    </a:lnTo>
                    <a:lnTo>
                      <a:pt x="39" y="54"/>
                    </a:lnTo>
                    <a:lnTo>
                      <a:pt x="44" y="51"/>
                    </a:lnTo>
                    <a:lnTo>
                      <a:pt x="48" y="47"/>
                    </a:lnTo>
                    <a:lnTo>
                      <a:pt x="51" y="43"/>
                    </a:lnTo>
                    <a:lnTo>
                      <a:pt x="51" y="43"/>
                    </a:lnTo>
                    <a:lnTo>
                      <a:pt x="54" y="37"/>
                    </a:lnTo>
                    <a:lnTo>
                      <a:pt x="55" y="32"/>
                    </a:lnTo>
                    <a:lnTo>
                      <a:pt x="57" y="27"/>
                    </a:lnTo>
                    <a:lnTo>
                      <a:pt x="55" y="21"/>
                    </a:lnTo>
                    <a:lnTo>
                      <a:pt x="54" y="16"/>
                    </a:lnTo>
                    <a:lnTo>
                      <a:pt x="51" y="12"/>
                    </a:lnTo>
                    <a:lnTo>
                      <a:pt x="47" y="8"/>
                    </a:lnTo>
                    <a:lnTo>
                      <a:pt x="43" y="4"/>
                    </a:lnTo>
                    <a:lnTo>
                      <a:pt x="43" y="4"/>
                    </a:lnTo>
                    <a:close/>
                    <a:moveTo>
                      <a:pt x="36" y="33"/>
                    </a:moveTo>
                    <a:lnTo>
                      <a:pt x="36" y="33"/>
                    </a:lnTo>
                    <a:lnTo>
                      <a:pt x="34" y="36"/>
                    </a:lnTo>
                    <a:lnTo>
                      <a:pt x="30" y="37"/>
                    </a:lnTo>
                    <a:lnTo>
                      <a:pt x="27" y="37"/>
                    </a:lnTo>
                    <a:lnTo>
                      <a:pt x="23" y="36"/>
                    </a:lnTo>
                    <a:lnTo>
                      <a:pt x="23" y="36"/>
                    </a:lnTo>
                    <a:lnTo>
                      <a:pt x="20" y="33"/>
                    </a:lnTo>
                    <a:lnTo>
                      <a:pt x="17" y="31"/>
                    </a:lnTo>
                    <a:lnTo>
                      <a:pt x="17" y="27"/>
                    </a:lnTo>
                    <a:lnTo>
                      <a:pt x="19" y="23"/>
                    </a:lnTo>
                    <a:lnTo>
                      <a:pt x="19" y="23"/>
                    </a:lnTo>
                    <a:lnTo>
                      <a:pt x="23" y="20"/>
                    </a:lnTo>
                    <a:lnTo>
                      <a:pt x="23" y="20"/>
                    </a:lnTo>
                    <a:lnTo>
                      <a:pt x="28" y="17"/>
                    </a:lnTo>
                    <a:lnTo>
                      <a:pt x="31" y="19"/>
                    </a:lnTo>
                    <a:lnTo>
                      <a:pt x="34" y="19"/>
                    </a:lnTo>
                    <a:lnTo>
                      <a:pt x="34" y="20"/>
                    </a:lnTo>
                    <a:lnTo>
                      <a:pt x="34" y="20"/>
                    </a:lnTo>
                    <a:lnTo>
                      <a:pt x="36" y="23"/>
                    </a:lnTo>
                    <a:lnTo>
                      <a:pt x="38" y="25"/>
                    </a:lnTo>
                    <a:lnTo>
                      <a:pt x="38" y="29"/>
                    </a:lnTo>
                    <a:lnTo>
                      <a:pt x="36" y="33"/>
                    </a:lnTo>
                    <a:lnTo>
                      <a:pt x="36" y="33"/>
                    </a:lnTo>
                    <a:close/>
                  </a:path>
                </a:pathLst>
              </a:custGeom>
              <a:solidFill>
                <a:srgbClr val="BBB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81" name="Freeform 82"/>
              <p:cNvSpPr/>
              <p:nvPr/>
            </p:nvSpPr>
            <p:spPr bwMode="auto">
              <a:xfrm>
                <a:off x="2098" y="2827"/>
                <a:ext cx="127" cy="174"/>
              </a:xfrm>
              <a:custGeom>
                <a:avLst/>
                <a:gdLst>
                  <a:gd name="T0" fmla="*/ 62 w 127"/>
                  <a:gd name="T1" fmla="*/ 158 h 174"/>
                  <a:gd name="T2" fmla="*/ 63 w 127"/>
                  <a:gd name="T3" fmla="*/ 151 h 174"/>
                  <a:gd name="T4" fmla="*/ 63 w 127"/>
                  <a:gd name="T5" fmla="*/ 151 h 174"/>
                  <a:gd name="T6" fmla="*/ 65 w 127"/>
                  <a:gd name="T7" fmla="*/ 139 h 174"/>
                  <a:gd name="T8" fmla="*/ 65 w 127"/>
                  <a:gd name="T9" fmla="*/ 139 h 174"/>
                  <a:gd name="T10" fmla="*/ 63 w 127"/>
                  <a:gd name="T11" fmla="*/ 126 h 174"/>
                  <a:gd name="T12" fmla="*/ 60 w 127"/>
                  <a:gd name="T13" fmla="*/ 114 h 174"/>
                  <a:gd name="T14" fmla="*/ 55 w 127"/>
                  <a:gd name="T15" fmla="*/ 101 h 174"/>
                  <a:gd name="T16" fmla="*/ 48 w 127"/>
                  <a:gd name="T17" fmla="*/ 92 h 174"/>
                  <a:gd name="T18" fmla="*/ 39 w 127"/>
                  <a:gd name="T19" fmla="*/ 82 h 174"/>
                  <a:gd name="T20" fmla="*/ 29 w 127"/>
                  <a:gd name="T21" fmla="*/ 74 h 174"/>
                  <a:gd name="T22" fmla="*/ 17 w 127"/>
                  <a:gd name="T23" fmla="*/ 68 h 174"/>
                  <a:gd name="T24" fmla="*/ 5 w 127"/>
                  <a:gd name="T25" fmla="*/ 64 h 174"/>
                  <a:gd name="T26" fmla="*/ 0 w 127"/>
                  <a:gd name="T27" fmla="*/ 62 h 174"/>
                  <a:gd name="T28" fmla="*/ 0 w 127"/>
                  <a:gd name="T29" fmla="*/ 0 h 174"/>
                  <a:gd name="T30" fmla="*/ 8 w 127"/>
                  <a:gd name="T31" fmla="*/ 1 h 174"/>
                  <a:gd name="T32" fmla="*/ 8 w 127"/>
                  <a:gd name="T33" fmla="*/ 1 h 174"/>
                  <a:gd name="T34" fmla="*/ 21 w 127"/>
                  <a:gd name="T35" fmla="*/ 4 h 174"/>
                  <a:gd name="T36" fmla="*/ 33 w 127"/>
                  <a:gd name="T37" fmla="*/ 7 h 174"/>
                  <a:gd name="T38" fmla="*/ 44 w 127"/>
                  <a:gd name="T39" fmla="*/ 12 h 174"/>
                  <a:gd name="T40" fmla="*/ 56 w 127"/>
                  <a:gd name="T41" fmla="*/ 18 h 174"/>
                  <a:gd name="T42" fmla="*/ 66 w 127"/>
                  <a:gd name="T43" fmla="*/ 24 h 174"/>
                  <a:gd name="T44" fmla="*/ 75 w 127"/>
                  <a:gd name="T45" fmla="*/ 31 h 174"/>
                  <a:gd name="T46" fmla="*/ 85 w 127"/>
                  <a:gd name="T47" fmla="*/ 39 h 174"/>
                  <a:gd name="T48" fmla="*/ 93 w 127"/>
                  <a:gd name="T49" fmla="*/ 49 h 174"/>
                  <a:gd name="T50" fmla="*/ 101 w 127"/>
                  <a:gd name="T51" fmla="*/ 58 h 174"/>
                  <a:gd name="T52" fmla="*/ 108 w 127"/>
                  <a:gd name="T53" fmla="*/ 68 h 174"/>
                  <a:gd name="T54" fmla="*/ 113 w 127"/>
                  <a:gd name="T55" fmla="*/ 78 h 174"/>
                  <a:gd name="T56" fmla="*/ 117 w 127"/>
                  <a:gd name="T57" fmla="*/ 91 h 174"/>
                  <a:gd name="T58" fmla="*/ 121 w 127"/>
                  <a:gd name="T59" fmla="*/ 101 h 174"/>
                  <a:gd name="T60" fmla="*/ 124 w 127"/>
                  <a:gd name="T61" fmla="*/ 114 h 174"/>
                  <a:gd name="T62" fmla="*/ 125 w 127"/>
                  <a:gd name="T63" fmla="*/ 127 h 174"/>
                  <a:gd name="T64" fmla="*/ 127 w 127"/>
                  <a:gd name="T65" fmla="*/ 139 h 174"/>
                  <a:gd name="T66" fmla="*/ 127 w 127"/>
                  <a:gd name="T67" fmla="*/ 139 h 174"/>
                  <a:gd name="T68" fmla="*/ 125 w 127"/>
                  <a:gd name="T69" fmla="*/ 153 h 174"/>
                  <a:gd name="T70" fmla="*/ 124 w 127"/>
                  <a:gd name="T71" fmla="*/ 166 h 174"/>
                  <a:gd name="T72" fmla="*/ 123 w 127"/>
                  <a:gd name="T73" fmla="*/ 174 h 174"/>
                  <a:gd name="T74" fmla="*/ 62 w 127"/>
                  <a:gd name="T75" fmla="*/ 158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7" h="174">
                    <a:moveTo>
                      <a:pt x="62" y="158"/>
                    </a:moveTo>
                    <a:lnTo>
                      <a:pt x="63" y="151"/>
                    </a:lnTo>
                    <a:lnTo>
                      <a:pt x="63" y="151"/>
                    </a:lnTo>
                    <a:lnTo>
                      <a:pt x="65" y="139"/>
                    </a:lnTo>
                    <a:lnTo>
                      <a:pt x="65" y="139"/>
                    </a:lnTo>
                    <a:lnTo>
                      <a:pt x="63" y="126"/>
                    </a:lnTo>
                    <a:lnTo>
                      <a:pt x="60" y="114"/>
                    </a:lnTo>
                    <a:lnTo>
                      <a:pt x="55" y="101"/>
                    </a:lnTo>
                    <a:lnTo>
                      <a:pt x="48" y="92"/>
                    </a:lnTo>
                    <a:lnTo>
                      <a:pt x="39" y="82"/>
                    </a:lnTo>
                    <a:lnTo>
                      <a:pt x="29" y="74"/>
                    </a:lnTo>
                    <a:lnTo>
                      <a:pt x="17" y="68"/>
                    </a:lnTo>
                    <a:lnTo>
                      <a:pt x="5" y="64"/>
                    </a:lnTo>
                    <a:lnTo>
                      <a:pt x="0" y="62"/>
                    </a:lnTo>
                    <a:lnTo>
                      <a:pt x="0" y="0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21" y="4"/>
                    </a:lnTo>
                    <a:lnTo>
                      <a:pt x="33" y="7"/>
                    </a:lnTo>
                    <a:lnTo>
                      <a:pt x="44" y="12"/>
                    </a:lnTo>
                    <a:lnTo>
                      <a:pt x="56" y="18"/>
                    </a:lnTo>
                    <a:lnTo>
                      <a:pt x="66" y="24"/>
                    </a:lnTo>
                    <a:lnTo>
                      <a:pt x="75" y="31"/>
                    </a:lnTo>
                    <a:lnTo>
                      <a:pt x="85" y="39"/>
                    </a:lnTo>
                    <a:lnTo>
                      <a:pt x="93" y="49"/>
                    </a:lnTo>
                    <a:lnTo>
                      <a:pt x="101" y="58"/>
                    </a:lnTo>
                    <a:lnTo>
                      <a:pt x="108" y="68"/>
                    </a:lnTo>
                    <a:lnTo>
                      <a:pt x="113" y="78"/>
                    </a:lnTo>
                    <a:lnTo>
                      <a:pt x="117" y="91"/>
                    </a:lnTo>
                    <a:lnTo>
                      <a:pt x="121" y="101"/>
                    </a:lnTo>
                    <a:lnTo>
                      <a:pt x="124" y="114"/>
                    </a:lnTo>
                    <a:lnTo>
                      <a:pt x="125" y="127"/>
                    </a:lnTo>
                    <a:lnTo>
                      <a:pt x="127" y="139"/>
                    </a:lnTo>
                    <a:lnTo>
                      <a:pt x="127" y="139"/>
                    </a:lnTo>
                    <a:lnTo>
                      <a:pt x="125" y="153"/>
                    </a:lnTo>
                    <a:lnTo>
                      <a:pt x="124" y="166"/>
                    </a:lnTo>
                    <a:lnTo>
                      <a:pt x="123" y="174"/>
                    </a:lnTo>
                    <a:lnTo>
                      <a:pt x="62" y="158"/>
                    </a:lnTo>
                    <a:close/>
                  </a:path>
                </a:pathLst>
              </a:custGeom>
              <a:solidFill>
                <a:srgbClr val="F6B7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82" name="Freeform 83"/>
              <p:cNvSpPr/>
              <p:nvPr/>
            </p:nvSpPr>
            <p:spPr bwMode="auto">
              <a:xfrm>
                <a:off x="1991" y="2827"/>
                <a:ext cx="82" cy="78"/>
              </a:xfrm>
              <a:custGeom>
                <a:avLst/>
                <a:gdLst>
                  <a:gd name="T0" fmla="*/ 0 w 82"/>
                  <a:gd name="T1" fmla="*/ 35 h 78"/>
                  <a:gd name="T2" fmla="*/ 8 w 82"/>
                  <a:gd name="T3" fmla="*/ 28 h 78"/>
                  <a:gd name="T4" fmla="*/ 8 w 82"/>
                  <a:gd name="T5" fmla="*/ 28 h 78"/>
                  <a:gd name="T6" fmla="*/ 23 w 82"/>
                  <a:gd name="T7" fmla="*/ 19 h 78"/>
                  <a:gd name="T8" fmla="*/ 39 w 82"/>
                  <a:gd name="T9" fmla="*/ 11 h 78"/>
                  <a:gd name="T10" fmla="*/ 57 w 82"/>
                  <a:gd name="T11" fmla="*/ 4 h 78"/>
                  <a:gd name="T12" fmla="*/ 74 w 82"/>
                  <a:gd name="T13" fmla="*/ 1 h 78"/>
                  <a:gd name="T14" fmla="*/ 82 w 82"/>
                  <a:gd name="T15" fmla="*/ 0 h 78"/>
                  <a:gd name="T16" fmla="*/ 82 w 82"/>
                  <a:gd name="T17" fmla="*/ 62 h 78"/>
                  <a:gd name="T18" fmla="*/ 77 w 82"/>
                  <a:gd name="T19" fmla="*/ 64 h 78"/>
                  <a:gd name="T20" fmla="*/ 77 w 82"/>
                  <a:gd name="T21" fmla="*/ 64 h 78"/>
                  <a:gd name="T22" fmla="*/ 64 w 82"/>
                  <a:gd name="T23" fmla="*/ 68 h 78"/>
                  <a:gd name="T24" fmla="*/ 50 w 82"/>
                  <a:gd name="T25" fmla="*/ 74 h 78"/>
                  <a:gd name="T26" fmla="*/ 46 w 82"/>
                  <a:gd name="T27" fmla="*/ 78 h 78"/>
                  <a:gd name="T28" fmla="*/ 0 w 82"/>
                  <a:gd name="T29" fmla="*/ 3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2" h="78">
                    <a:moveTo>
                      <a:pt x="0" y="35"/>
                    </a:moveTo>
                    <a:lnTo>
                      <a:pt x="8" y="28"/>
                    </a:lnTo>
                    <a:lnTo>
                      <a:pt x="8" y="28"/>
                    </a:lnTo>
                    <a:lnTo>
                      <a:pt x="23" y="19"/>
                    </a:lnTo>
                    <a:lnTo>
                      <a:pt x="39" y="11"/>
                    </a:lnTo>
                    <a:lnTo>
                      <a:pt x="57" y="4"/>
                    </a:lnTo>
                    <a:lnTo>
                      <a:pt x="74" y="1"/>
                    </a:lnTo>
                    <a:lnTo>
                      <a:pt x="82" y="0"/>
                    </a:lnTo>
                    <a:lnTo>
                      <a:pt x="82" y="62"/>
                    </a:lnTo>
                    <a:lnTo>
                      <a:pt x="77" y="64"/>
                    </a:lnTo>
                    <a:lnTo>
                      <a:pt x="77" y="64"/>
                    </a:lnTo>
                    <a:lnTo>
                      <a:pt x="64" y="68"/>
                    </a:lnTo>
                    <a:lnTo>
                      <a:pt x="50" y="74"/>
                    </a:lnTo>
                    <a:lnTo>
                      <a:pt x="46" y="7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83" name="Freeform 84"/>
              <p:cNvSpPr/>
              <p:nvPr/>
            </p:nvSpPr>
            <p:spPr bwMode="auto">
              <a:xfrm>
                <a:off x="1945" y="2878"/>
                <a:ext cx="128" cy="229"/>
              </a:xfrm>
              <a:custGeom>
                <a:avLst/>
                <a:gdLst>
                  <a:gd name="T0" fmla="*/ 120 w 128"/>
                  <a:gd name="T1" fmla="*/ 227 h 229"/>
                  <a:gd name="T2" fmla="*/ 120 w 128"/>
                  <a:gd name="T3" fmla="*/ 227 h 229"/>
                  <a:gd name="T4" fmla="*/ 107 w 128"/>
                  <a:gd name="T5" fmla="*/ 225 h 229"/>
                  <a:gd name="T6" fmla="*/ 95 w 128"/>
                  <a:gd name="T7" fmla="*/ 220 h 229"/>
                  <a:gd name="T8" fmla="*/ 84 w 128"/>
                  <a:gd name="T9" fmla="*/ 216 h 229"/>
                  <a:gd name="T10" fmla="*/ 72 w 128"/>
                  <a:gd name="T11" fmla="*/ 211 h 229"/>
                  <a:gd name="T12" fmla="*/ 62 w 128"/>
                  <a:gd name="T13" fmla="*/ 204 h 229"/>
                  <a:gd name="T14" fmla="*/ 51 w 128"/>
                  <a:gd name="T15" fmla="*/ 196 h 229"/>
                  <a:gd name="T16" fmla="*/ 42 w 128"/>
                  <a:gd name="T17" fmla="*/ 188 h 229"/>
                  <a:gd name="T18" fmla="*/ 34 w 128"/>
                  <a:gd name="T19" fmla="*/ 180 h 229"/>
                  <a:gd name="T20" fmla="*/ 26 w 128"/>
                  <a:gd name="T21" fmla="*/ 171 h 229"/>
                  <a:gd name="T22" fmla="*/ 19 w 128"/>
                  <a:gd name="T23" fmla="*/ 160 h 229"/>
                  <a:gd name="T24" fmla="*/ 14 w 128"/>
                  <a:gd name="T25" fmla="*/ 149 h 229"/>
                  <a:gd name="T26" fmla="*/ 8 w 128"/>
                  <a:gd name="T27" fmla="*/ 138 h 229"/>
                  <a:gd name="T28" fmla="*/ 6 w 128"/>
                  <a:gd name="T29" fmla="*/ 126 h 229"/>
                  <a:gd name="T30" fmla="*/ 1 w 128"/>
                  <a:gd name="T31" fmla="*/ 114 h 229"/>
                  <a:gd name="T32" fmla="*/ 0 w 128"/>
                  <a:gd name="T33" fmla="*/ 100 h 229"/>
                  <a:gd name="T34" fmla="*/ 0 w 128"/>
                  <a:gd name="T35" fmla="*/ 88 h 229"/>
                  <a:gd name="T36" fmla="*/ 0 w 128"/>
                  <a:gd name="T37" fmla="*/ 88 h 229"/>
                  <a:gd name="T38" fmla="*/ 0 w 128"/>
                  <a:gd name="T39" fmla="*/ 77 h 229"/>
                  <a:gd name="T40" fmla="*/ 1 w 128"/>
                  <a:gd name="T41" fmla="*/ 67 h 229"/>
                  <a:gd name="T42" fmla="*/ 3 w 128"/>
                  <a:gd name="T43" fmla="*/ 56 h 229"/>
                  <a:gd name="T44" fmla="*/ 7 w 128"/>
                  <a:gd name="T45" fmla="*/ 46 h 229"/>
                  <a:gd name="T46" fmla="*/ 10 w 128"/>
                  <a:gd name="T47" fmla="*/ 36 h 229"/>
                  <a:gd name="T48" fmla="*/ 14 w 128"/>
                  <a:gd name="T49" fmla="*/ 26 h 229"/>
                  <a:gd name="T50" fmla="*/ 19 w 128"/>
                  <a:gd name="T51" fmla="*/ 17 h 229"/>
                  <a:gd name="T52" fmla="*/ 24 w 128"/>
                  <a:gd name="T53" fmla="*/ 9 h 229"/>
                  <a:gd name="T54" fmla="*/ 30 w 128"/>
                  <a:gd name="T55" fmla="*/ 0 h 229"/>
                  <a:gd name="T56" fmla="*/ 76 w 128"/>
                  <a:gd name="T57" fmla="*/ 45 h 229"/>
                  <a:gd name="T58" fmla="*/ 72 w 128"/>
                  <a:gd name="T59" fmla="*/ 49 h 229"/>
                  <a:gd name="T60" fmla="*/ 72 w 128"/>
                  <a:gd name="T61" fmla="*/ 49 h 229"/>
                  <a:gd name="T62" fmla="*/ 68 w 128"/>
                  <a:gd name="T63" fmla="*/ 58 h 229"/>
                  <a:gd name="T64" fmla="*/ 65 w 128"/>
                  <a:gd name="T65" fmla="*/ 68 h 229"/>
                  <a:gd name="T66" fmla="*/ 62 w 128"/>
                  <a:gd name="T67" fmla="*/ 79 h 229"/>
                  <a:gd name="T68" fmla="*/ 62 w 128"/>
                  <a:gd name="T69" fmla="*/ 88 h 229"/>
                  <a:gd name="T70" fmla="*/ 62 w 128"/>
                  <a:gd name="T71" fmla="*/ 88 h 229"/>
                  <a:gd name="T72" fmla="*/ 64 w 128"/>
                  <a:gd name="T73" fmla="*/ 102 h 229"/>
                  <a:gd name="T74" fmla="*/ 66 w 128"/>
                  <a:gd name="T75" fmla="*/ 115 h 229"/>
                  <a:gd name="T76" fmla="*/ 72 w 128"/>
                  <a:gd name="T77" fmla="*/ 126 h 229"/>
                  <a:gd name="T78" fmla="*/ 78 w 128"/>
                  <a:gd name="T79" fmla="*/ 137 h 229"/>
                  <a:gd name="T80" fmla="*/ 88 w 128"/>
                  <a:gd name="T81" fmla="*/ 146 h 229"/>
                  <a:gd name="T82" fmla="*/ 99 w 128"/>
                  <a:gd name="T83" fmla="*/ 154 h 229"/>
                  <a:gd name="T84" fmla="*/ 110 w 128"/>
                  <a:gd name="T85" fmla="*/ 160 h 229"/>
                  <a:gd name="T86" fmla="*/ 123 w 128"/>
                  <a:gd name="T87" fmla="*/ 164 h 229"/>
                  <a:gd name="T88" fmla="*/ 128 w 128"/>
                  <a:gd name="T89" fmla="*/ 165 h 229"/>
                  <a:gd name="T90" fmla="*/ 128 w 128"/>
                  <a:gd name="T91" fmla="*/ 229 h 229"/>
                  <a:gd name="T92" fmla="*/ 120 w 128"/>
                  <a:gd name="T93" fmla="*/ 227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28" h="229">
                    <a:moveTo>
                      <a:pt x="120" y="227"/>
                    </a:moveTo>
                    <a:lnTo>
                      <a:pt x="120" y="227"/>
                    </a:lnTo>
                    <a:lnTo>
                      <a:pt x="107" y="225"/>
                    </a:lnTo>
                    <a:lnTo>
                      <a:pt x="95" y="220"/>
                    </a:lnTo>
                    <a:lnTo>
                      <a:pt x="84" y="216"/>
                    </a:lnTo>
                    <a:lnTo>
                      <a:pt x="72" y="211"/>
                    </a:lnTo>
                    <a:lnTo>
                      <a:pt x="62" y="204"/>
                    </a:lnTo>
                    <a:lnTo>
                      <a:pt x="51" y="196"/>
                    </a:lnTo>
                    <a:lnTo>
                      <a:pt x="42" y="188"/>
                    </a:lnTo>
                    <a:lnTo>
                      <a:pt x="34" y="180"/>
                    </a:lnTo>
                    <a:lnTo>
                      <a:pt x="26" y="171"/>
                    </a:lnTo>
                    <a:lnTo>
                      <a:pt x="19" y="160"/>
                    </a:lnTo>
                    <a:lnTo>
                      <a:pt x="14" y="149"/>
                    </a:lnTo>
                    <a:lnTo>
                      <a:pt x="8" y="138"/>
                    </a:lnTo>
                    <a:lnTo>
                      <a:pt x="6" y="126"/>
                    </a:lnTo>
                    <a:lnTo>
                      <a:pt x="1" y="114"/>
                    </a:lnTo>
                    <a:lnTo>
                      <a:pt x="0" y="100"/>
                    </a:lnTo>
                    <a:lnTo>
                      <a:pt x="0" y="88"/>
                    </a:lnTo>
                    <a:lnTo>
                      <a:pt x="0" y="88"/>
                    </a:lnTo>
                    <a:lnTo>
                      <a:pt x="0" y="77"/>
                    </a:lnTo>
                    <a:lnTo>
                      <a:pt x="1" y="67"/>
                    </a:lnTo>
                    <a:lnTo>
                      <a:pt x="3" y="56"/>
                    </a:lnTo>
                    <a:lnTo>
                      <a:pt x="7" y="46"/>
                    </a:lnTo>
                    <a:lnTo>
                      <a:pt x="10" y="36"/>
                    </a:lnTo>
                    <a:lnTo>
                      <a:pt x="14" y="26"/>
                    </a:lnTo>
                    <a:lnTo>
                      <a:pt x="19" y="17"/>
                    </a:lnTo>
                    <a:lnTo>
                      <a:pt x="24" y="9"/>
                    </a:lnTo>
                    <a:lnTo>
                      <a:pt x="30" y="0"/>
                    </a:lnTo>
                    <a:lnTo>
                      <a:pt x="76" y="45"/>
                    </a:lnTo>
                    <a:lnTo>
                      <a:pt x="72" y="49"/>
                    </a:lnTo>
                    <a:lnTo>
                      <a:pt x="72" y="49"/>
                    </a:lnTo>
                    <a:lnTo>
                      <a:pt x="68" y="58"/>
                    </a:lnTo>
                    <a:lnTo>
                      <a:pt x="65" y="68"/>
                    </a:lnTo>
                    <a:lnTo>
                      <a:pt x="62" y="79"/>
                    </a:lnTo>
                    <a:lnTo>
                      <a:pt x="62" y="88"/>
                    </a:lnTo>
                    <a:lnTo>
                      <a:pt x="62" y="88"/>
                    </a:lnTo>
                    <a:lnTo>
                      <a:pt x="64" y="102"/>
                    </a:lnTo>
                    <a:lnTo>
                      <a:pt x="66" y="115"/>
                    </a:lnTo>
                    <a:lnTo>
                      <a:pt x="72" y="126"/>
                    </a:lnTo>
                    <a:lnTo>
                      <a:pt x="78" y="137"/>
                    </a:lnTo>
                    <a:lnTo>
                      <a:pt x="88" y="146"/>
                    </a:lnTo>
                    <a:lnTo>
                      <a:pt x="99" y="154"/>
                    </a:lnTo>
                    <a:lnTo>
                      <a:pt x="110" y="160"/>
                    </a:lnTo>
                    <a:lnTo>
                      <a:pt x="123" y="164"/>
                    </a:lnTo>
                    <a:lnTo>
                      <a:pt x="128" y="165"/>
                    </a:lnTo>
                    <a:lnTo>
                      <a:pt x="128" y="229"/>
                    </a:lnTo>
                    <a:lnTo>
                      <a:pt x="120" y="227"/>
                    </a:lnTo>
                    <a:close/>
                  </a:path>
                </a:pathLst>
              </a:custGeom>
              <a:solidFill>
                <a:srgbClr val="596B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84" name="Freeform 85"/>
              <p:cNvSpPr/>
              <p:nvPr/>
            </p:nvSpPr>
            <p:spPr bwMode="auto">
              <a:xfrm>
                <a:off x="2098" y="3007"/>
                <a:ext cx="115" cy="98"/>
              </a:xfrm>
              <a:custGeom>
                <a:avLst/>
                <a:gdLst>
                  <a:gd name="T0" fmla="*/ 0 w 115"/>
                  <a:gd name="T1" fmla="*/ 36 h 98"/>
                  <a:gd name="T2" fmla="*/ 5 w 115"/>
                  <a:gd name="T3" fmla="*/ 35 h 98"/>
                  <a:gd name="T4" fmla="*/ 5 w 115"/>
                  <a:gd name="T5" fmla="*/ 35 h 98"/>
                  <a:gd name="T6" fmla="*/ 19 w 115"/>
                  <a:gd name="T7" fmla="*/ 31 h 98"/>
                  <a:gd name="T8" fmla="*/ 31 w 115"/>
                  <a:gd name="T9" fmla="*/ 24 h 98"/>
                  <a:gd name="T10" fmla="*/ 42 w 115"/>
                  <a:gd name="T11" fmla="*/ 15 h 98"/>
                  <a:gd name="T12" fmla="*/ 50 w 115"/>
                  <a:gd name="T13" fmla="*/ 4 h 98"/>
                  <a:gd name="T14" fmla="*/ 54 w 115"/>
                  <a:gd name="T15" fmla="*/ 0 h 98"/>
                  <a:gd name="T16" fmla="*/ 115 w 115"/>
                  <a:gd name="T17" fmla="*/ 17 h 98"/>
                  <a:gd name="T18" fmla="*/ 110 w 115"/>
                  <a:gd name="T19" fmla="*/ 25 h 98"/>
                  <a:gd name="T20" fmla="*/ 110 w 115"/>
                  <a:gd name="T21" fmla="*/ 25 h 98"/>
                  <a:gd name="T22" fmla="*/ 101 w 115"/>
                  <a:gd name="T23" fmla="*/ 39 h 98"/>
                  <a:gd name="T24" fmla="*/ 92 w 115"/>
                  <a:gd name="T25" fmla="*/ 52 h 98"/>
                  <a:gd name="T26" fmla="*/ 79 w 115"/>
                  <a:gd name="T27" fmla="*/ 63 h 98"/>
                  <a:gd name="T28" fmla="*/ 67 w 115"/>
                  <a:gd name="T29" fmla="*/ 74 h 98"/>
                  <a:gd name="T30" fmla="*/ 54 w 115"/>
                  <a:gd name="T31" fmla="*/ 82 h 98"/>
                  <a:gd name="T32" fmla="*/ 39 w 115"/>
                  <a:gd name="T33" fmla="*/ 89 h 98"/>
                  <a:gd name="T34" fmla="*/ 24 w 115"/>
                  <a:gd name="T35" fmla="*/ 94 h 98"/>
                  <a:gd name="T36" fmla="*/ 8 w 115"/>
                  <a:gd name="T37" fmla="*/ 97 h 98"/>
                  <a:gd name="T38" fmla="*/ 0 w 115"/>
                  <a:gd name="T39" fmla="*/ 98 h 98"/>
                  <a:gd name="T40" fmla="*/ 0 w 115"/>
                  <a:gd name="T41" fmla="*/ 36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5" h="98">
                    <a:moveTo>
                      <a:pt x="0" y="36"/>
                    </a:moveTo>
                    <a:lnTo>
                      <a:pt x="5" y="35"/>
                    </a:lnTo>
                    <a:lnTo>
                      <a:pt x="5" y="35"/>
                    </a:lnTo>
                    <a:lnTo>
                      <a:pt x="19" y="31"/>
                    </a:lnTo>
                    <a:lnTo>
                      <a:pt x="31" y="24"/>
                    </a:lnTo>
                    <a:lnTo>
                      <a:pt x="42" y="15"/>
                    </a:lnTo>
                    <a:lnTo>
                      <a:pt x="50" y="4"/>
                    </a:lnTo>
                    <a:lnTo>
                      <a:pt x="54" y="0"/>
                    </a:lnTo>
                    <a:lnTo>
                      <a:pt x="115" y="17"/>
                    </a:lnTo>
                    <a:lnTo>
                      <a:pt x="110" y="25"/>
                    </a:lnTo>
                    <a:lnTo>
                      <a:pt x="110" y="25"/>
                    </a:lnTo>
                    <a:lnTo>
                      <a:pt x="101" y="39"/>
                    </a:lnTo>
                    <a:lnTo>
                      <a:pt x="92" y="52"/>
                    </a:lnTo>
                    <a:lnTo>
                      <a:pt x="79" y="63"/>
                    </a:lnTo>
                    <a:lnTo>
                      <a:pt x="67" y="74"/>
                    </a:lnTo>
                    <a:lnTo>
                      <a:pt x="54" y="82"/>
                    </a:lnTo>
                    <a:lnTo>
                      <a:pt x="39" y="89"/>
                    </a:lnTo>
                    <a:lnTo>
                      <a:pt x="24" y="94"/>
                    </a:lnTo>
                    <a:lnTo>
                      <a:pt x="8" y="97"/>
                    </a:lnTo>
                    <a:lnTo>
                      <a:pt x="0" y="98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314B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85" name="Freeform 86"/>
              <p:cNvSpPr/>
              <p:nvPr/>
            </p:nvSpPr>
            <p:spPr bwMode="auto">
              <a:xfrm>
                <a:off x="2003" y="2769"/>
                <a:ext cx="164" cy="200"/>
              </a:xfrm>
              <a:custGeom>
                <a:avLst/>
                <a:gdLst>
                  <a:gd name="T0" fmla="*/ 83 w 164"/>
                  <a:gd name="T1" fmla="*/ 0 h 200"/>
                  <a:gd name="T2" fmla="*/ 81 w 164"/>
                  <a:gd name="T3" fmla="*/ 0 h 200"/>
                  <a:gd name="T4" fmla="*/ 81 w 164"/>
                  <a:gd name="T5" fmla="*/ 0 h 200"/>
                  <a:gd name="T6" fmla="*/ 65 w 164"/>
                  <a:gd name="T7" fmla="*/ 1 h 200"/>
                  <a:gd name="T8" fmla="*/ 49 w 164"/>
                  <a:gd name="T9" fmla="*/ 7 h 200"/>
                  <a:gd name="T10" fmla="*/ 35 w 164"/>
                  <a:gd name="T11" fmla="*/ 14 h 200"/>
                  <a:gd name="T12" fmla="*/ 23 w 164"/>
                  <a:gd name="T13" fmla="*/ 24 h 200"/>
                  <a:gd name="T14" fmla="*/ 14 w 164"/>
                  <a:gd name="T15" fmla="*/ 35 h 200"/>
                  <a:gd name="T16" fmla="*/ 6 w 164"/>
                  <a:gd name="T17" fmla="*/ 50 h 200"/>
                  <a:gd name="T18" fmla="*/ 3 w 164"/>
                  <a:gd name="T19" fmla="*/ 57 h 200"/>
                  <a:gd name="T20" fmla="*/ 2 w 164"/>
                  <a:gd name="T21" fmla="*/ 65 h 200"/>
                  <a:gd name="T22" fmla="*/ 0 w 164"/>
                  <a:gd name="T23" fmla="*/ 73 h 200"/>
                  <a:gd name="T24" fmla="*/ 0 w 164"/>
                  <a:gd name="T25" fmla="*/ 82 h 200"/>
                  <a:gd name="T26" fmla="*/ 0 w 164"/>
                  <a:gd name="T27" fmla="*/ 82 h 200"/>
                  <a:gd name="T28" fmla="*/ 0 w 164"/>
                  <a:gd name="T29" fmla="*/ 93 h 200"/>
                  <a:gd name="T30" fmla="*/ 3 w 164"/>
                  <a:gd name="T31" fmla="*/ 103 h 200"/>
                  <a:gd name="T32" fmla="*/ 7 w 164"/>
                  <a:gd name="T33" fmla="*/ 112 h 200"/>
                  <a:gd name="T34" fmla="*/ 11 w 164"/>
                  <a:gd name="T35" fmla="*/ 120 h 200"/>
                  <a:gd name="T36" fmla="*/ 11 w 164"/>
                  <a:gd name="T37" fmla="*/ 120 h 200"/>
                  <a:gd name="T38" fmla="*/ 18 w 164"/>
                  <a:gd name="T39" fmla="*/ 132 h 200"/>
                  <a:gd name="T40" fmla="*/ 25 w 164"/>
                  <a:gd name="T41" fmla="*/ 146 h 200"/>
                  <a:gd name="T42" fmla="*/ 34 w 164"/>
                  <a:gd name="T43" fmla="*/ 172 h 200"/>
                  <a:gd name="T44" fmla="*/ 39 w 164"/>
                  <a:gd name="T45" fmla="*/ 192 h 200"/>
                  <a:gd name="T46" fmla="*/ 41 w 164"/>
                  <a:gd name="T47" fmla="*/ 200 h 200"/>
                  <a:gd name="T48" fmla="*/ 81 w 164"/>
                  <a:gd name="T49" fmla="*/ 200 h 200"/>
                  <a:gd name="T50" fmla="*/ 83 w 164"/>
                  <a:gd name="T51" fmla="*/ 200 h 200"/>
                  <a:gd name="T52" fmla="*/ 122 w 164"/>
                  <a:gd name="T53" fmla="*/ 200 h 200"/>
                  <a:gd name="T54" fmla="*/ 122 w 164"/>
                  <a:gd name="T55" fmla="*/ 200 h 200"/>
                  <a:gd name="T56" fmla="*/ 124 w 164"/>
                  <a:gd name="T57" fmla="*/ 192 h 200"/>
                  <a:gd name="T58" fmla="*/ 130 w 164"/>
                  <a:gd name="T59" fmla="*/ 172 h 200"/>
                  <a:gd name="T60" fmla="*/ 139 w 164"/>
                  <a:gd name="T61" fmla="*/ 146 h 200"/>
                  <a:gd name="T62" fmla="*/ 145 w 164"/>
                  <a:gd name="T63" fmla="*/ 132 h 200"/>
                  <a:gd name="T64" fmla="*/ 151 w 164"/>
                  <a:gd name="T65" fmla="*/ 120 h 200"/>
                  <a:gd name="T66" fmla="*/ 151 w 164"/>
                  <a:gd name="T67" fmla="*/ 120 h 200"/>
                  <a:gd name="T68" fmla="*/ 157 w 164"/>
                  <a:gd name="T69" fmla="*/ 112 h 200"/>
                  <a:gd name="T70" fmla="*/ 161 w 164"/>
                  <a:gd name="T71" fmla="*/ 103 h 200"/>
                  <a:gd name="T72" fmla="*/ 162 w 164"/>
                  <a:gd name="T73" fmla="*/ 93 h 200"/>
                  <a:gd name="T74" fmla="*/ 164 w 164"/>
                  <a:gd name="T75" fmla="*/ 82 h 200"/>
                  <a:gd name="T76" fmla="*/ 164 w 164"/>
                  <a:gd name="T77" fmla="*/ 82 h 200"/>
                  <a:gd name="T78" fmla="*/ 164 w 164"/>
                  <a:gd name="T79" fmla="*/ 73 h 200"/>
                  <a:gd name="T80" fmla="*/ 162 w 164"/>
                  <a:gd name="T81" fmla="*/ 65 h 200"/>
                  <a:gd name="T82" fmla="*/ 160 w 164"/>
                  <a:gd name="T83" fmla="*/ 57 h 200"/>
                  <a:gd name="T84" fmla="*/ 157 w 164"/>
                  <a:gd name="T85" fmla="*/ 50 h 200"/>
                  <a:gd name="T86" fmla="*/ 150 w 164"/>
                  <a:gd name="T87" fmla="*/ 35 h 200"/>
                  <a:gd name="T88" fmla="*/ 139 w 164"/>
                  <a:gd name="T89" fmla="*/ 24 h 200"/>
                  <a:gd name="T90" fmla="*/ 127 w 164"/>
                  <a:gd name="T91" fmla="*/ 14 h 200"/>
                  <a:gd name="T92" fmla="*/ 114 w 164"/>
                  <a:gd name="T93" fmla="*/ 7 h 200"/>
                  <a:gd name="T94" fmla="*/ 99 w 164"/>
                  <a:gd name="T95" fmla="*/ 1 h 200"/>
                  <a:gd name="T96" fmla="*/ 83 w 164"/>
                  <a:gd name="T97" fmla="*/ 0 h 200"/>
                  <a:gd name="T98" fmla="*/ 83 w 164"/>
                  <a:gd name="T9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4" h="200">
                    <a:moveTo>
                      <a:pt x="83" y="0"/>
                    </a:moveTo>
                    <a:lnTo>
                      <a:pt x="81" y="0"/>
                    </a:lnTo>
                    <a:lnTo>
                      <a:pt x="81" y="0"/>
                    </a:lnTo>
                    <a:lnTo>
                      <a:pt x="65" y="1"/>
                    </a:lnTo>
                    <a:lnTo>
                      <a:pt x="49" y="7"/>
                    </a:lnTo>
                    <a:lnTo>
                      <a:pt x="35" y="14"/>
                    </a:lnTo>
                    <a:lnTo>
                      <a:pt x="23" y="24"/>
                    </a:lnTo>
                    <a:lnTo>
                      <a:pt x="14" y="35"/>
                    </a:lnTo>
                    <a:lnTo>
                      <a:pt x="6" y="50"/>
                    </a:lnTo>
                    <a:lnTo>
                      <a:pt x="3" y="57"/>
                    </a:lnTo>
                    <a:lnTo>
                      <a:pt x="2" y="65"/>
                    </a:lnTo>
                    <a:lnTo>
                      <a:pt x="0" y="73"/>
                    </a:lnTo>
                    <a:lnTo>
                      <a:pt x="0" y="82"/>
                    </a:lnTo>
                    <a:lnTo>
                      <a:pt x="0" y="82"/>
                    </a:lnTo>
                    <a:lnTo>
                      <a:pt x="0" y="93"/>
                    </a:lnTo>
                    <a:lnTo>
                      <a:pt x="3" y="103"/>
                    </a:lnTo>
                    <a:lnTo>
                      <a:pt x="7" y="112"/>
                    </a:lnTo>
                    <a:lnTo>
                      <a:pt x="11" y="120"/>
                    </a:lnTo>
                    <a:lnTo>
                      <a:pt x="11" y="120"/>
                    </a:lnTo>
                    <a:lnTo>
                      <a:pt x="18" y="132"/>
                    </a:lnTo>
                    <a:lnTo>
                      <a:pt x="25" y="146"/>
                    </a:lnTo>
                    <a:lnTo>
                      <a:pt x="34" y="172"/>
                    </a:lnTo>
                    <a:lnTo>
                      <a:pt x="39" y="192"/>
                    </a:lnTo>
                    <a:lnTo>
                      <a:pt x="41" y="200"/>
                    </a:lnTo>
                    <a:lnTo>
                      <a:pt x="81" y="200"/>
                    </a:lnTo>
                    <a:lnTo>
                      <a:pt x="83" y="200"/>
                    </a:lnTo>
                    <a:lnTo>
                      <a:pt x="122" y="200"/>
                    </a:lnTo>
                    <a:lnTo>
                      <a:pt x="122" y="200"/>
                    </a:lnTo>
                    <a:lnTo>
                      <a:pt x="124" y="192"/>
                    </a:lnTo>
                    <a:lnTo>
                      <a:pt x="130" y="172"/>
                    </a:lnTo>
                    <a:lnTo>
                      <a:pt x="139" y="146"/>
                    </a:lnTo>
                    <a:lnTo>
                      <a:pt x="145" y="132"/>
                    </a:lnTo>
                    <a:lnTo>
                      <a:pt x="151" y="120"/>
                    </a:lnTo>
                    <a:lnTo>
                      <a:pt x="151" y="120"/>
                    </a:lnTo>
                    <a:lnTo>
                      <a:pt x="157" y="112"/>
                    </a:lnTo>
                    <a:lnTo>
                      <a:pt x="161" y="103"/>
                    </a:lnTo>
                    <a:lnTo>
                      <a:pt x="162" y="93"/>
                    </a:lnTo>
                    <a:lnTo>
                      <a:pt x="164" y="82"/>
                    </a:lnTo>
                    <a:lnTo>
                      <a:pt x="164" y="82"/>
                    </a:lnTo>
                    <a:lnTo>
                      <a:pt x="164" y="73"/>
                    </a:lnTo>
                    <a:lnTo>
                      <a:pt x="162" y="65"/>
                    </a:lnTo>
                    <a:lnTo>
                      <a:pt x="160" y="57"/>
                    </a:lnTo>
                    <a:lnTo>
                      <a:pt x="157" y="50"/>
                    </a:lnTo>
                    <a:lnTo>
                      <a:pt x="150" y="35"/>
                    </a:lnTo>
                    <a:lnTo>
                      <a:pt x="139" y="24"/>
                    </a:lnTo>
                    <a:lnTo>
                      <a:pt x="127" y="14"/>
                    </a:lnTo>
                    <a:lnTo>
                      <a:pt x="114" y="7"/>
                    </a:lnTo>
                    <a:lnTo>
                      <a:pt x="99" y="1"/>
                    </a:lnTo>
                    <a:lnTo>
                      <a:pt x="83" y="0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86" name="Freeform 87"/>
              <p:cNvSpPr/>
              <p:nvPr/>
            </p:nvSpPr>
            <p:spPr bwMode="auto">
              <a:xfrm>
                <a:off x="2092" y="2924"/>
                <a:ext cx="11" cy="54"/>
              </a:xfrm>
              <a:custGeom>
                <a:avLst/>
                <a:gdLst>
                  <a:gd name="T0" fmla="*/ 6 w 11"/>
                  <a:gd name="T1" fmla="*/ 0 h 54"/>
                  <a:gd name="T2" fmla="*/ 6 w 11"/>
                  <a:gd name="T3" fmla="*/ 0 h 54"/>
                  <a:gd name="T4" fmla="*/ 6 w 11"/>
                  <a:gd name="T5" fmla="*/ 0 h 54"/>
                  <a:gd name="T6" fmla="*/ 8 w 11"/>
                  <a:gd name="T7" fmla="*/ 0 h 54"/>
                  <a:gd name="T8" fmla="*/ 10 w 11"/>
                  <a:gd name="T9" fmla="*/ 2 h 54"/>
                  <a:gd name="T10" fmla="*/ 11 w 11"/>
                  <a:gd name="T11" fmla="*/ 3 h 54"/>
                  <a:gd name="T12" fmla="*/ 11 w 11"/>
                  <a:gd name="T13" fmla="*/ 6 h 54"/>
                  <a:gd name="T14" fmla="*/ 11 w 11"/>
                  <a:gd name="T15" fmla="*/ 49 h 54"/>
                  <a:gd name="T16" fmla="*/ 11 w 11"/>
                  <a:gd name="T17" fmla="*/ 49 h 54"/>
                  <a:gd name="T18" fmla="*/ 11 w 11"/>
                  <a:gd name="T19" fmla="*/ 52 h 54"/>
                  <a:gd name="T20" fmla="*/ 10 w 11"/>
                  <a:gd name="T21" fmla="*/ 53 h 54"/>
                  <a:gd name="T22" fmla="*/ 8 w 11"/>
                  <a:gd name="T23" fmla="*/ 54 h 54"/>
                  <a:gd name="T24" fmla="*/ 6 w 11"/>
                  <a:gd name="T25" fmla="*/ 54 h 54"/>
                  <a:gd name="T26" fmla="*/ 6 w 11"/>
                  <a:gd name="T27" fmla="*/ 54 h 54"/>
                  <a:gd name="T28" fmla="*/ 6 w 11"/>
                  <a:gd name="T29" fmla="*/ 54 h 54"/>
                  <a:gd name="T30" fmla="*/ 3 w 11"/>
                  <a:gd name="T31" fmla="*/ 54 h 54"/>
                  <a:gd name="T32" fmla="*/ 2 w 11"/>
                  <a:gd name="T33" fmla="*/ 53 h 54"/>
                  <a:gd name="T34" fmla="*/ 0 w 11"/>
                  <a:gd name="T35" fmla="*/ 52 h 54"/>
                  <a:gd name="T36" fmla="*/ 0 w 11"/>
                  <a:gd name="T37" fmla="*/ 49 h 54"/>
                  <a:gd name="T38" fmla="*/ 0 w 11"/>
                  <a:gd name="T39" fmla="*/ 6 h 54"/>
                  <a:gd name="T40" fmla="*/ 0 w 11"/>
                  <a:gd name="T41" fmla="*/ 6 h 54"/>
                  <a:gd name="T42" fmla="*/ 0 w 11"/>
                  <a:gd name="T43" fmla="*/ 3 h 54"/>
                  <a:gd name="T44" fmla="*/ 2 w 11"/>
                  <a:gd name="T45" fmla="*/ 2 h 54"/>
                  <a:gd name="T46" fmla="*/ 3 w 11"/>
                  <a:gd name="T47" fmla="*/ 0 h 54"/>
                  <a:gd name="T48" fmla="*/ 6 w 11"/>
                  <a:gd name="T49" fmla="*/ 0 h 54"/>
                  <a:gd name="T50" fmla="*/ 6 w 11"/>
                  <a:gd name="T5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" h="54">
                    <a:moveTo>
                      <a:pt x="6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1" y="3"/>
                    </a:lnTo>
                    <a:lnTo>
                      <a:pt x="11" y="6"/>
                    </a:lnTo>
                    <a:lnTo>
                      <a:pt x="11" y="49"/>
                    </a:lnTo>
                    <a:lnTo>
                      <a:pt x="11" y="49"/>
                    </a:lnTo>
                    <a:lnTo>
                      <a:pt x="11" y="52"/>
                    </a:lnTo>
                    <a:lnTo>
                      <a:pt x="10" y="53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3" y="54"/>
                    </a:lnTo>
                    <a:lnTo>
                      <a:pt x="2" y="53"/>
                    </a:lnTo>
                    <a:lnTo>
                      <a:pt x="0" y="52"/>
                    </a:lnTo>
                    <a:lnTo>
                      <a:pt x="0" y="49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2" y="2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BBB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87" name="Freeform 88"/>
              <p:cNvSpPr/>
              <p:nvPr/>
            </p:nvSpPr>
            <p:spPr bwMode="auto">
              <a:xfrm>
                <a:off x="2068" y="2924"/>
                <a:ext cx="11" cy="54"/>
              </a:xfrm>
              <a:custGeom>
                <a:avLst/>
                <a:gdLst>
                  <a:gd name="T0" fmla="*/ 5 w 11"/>
                  <a:gd name="T1" fmla="*/ 0 h 54"/>
                  <a:gd name="T2" fmla="*/ 5 w 11"/>
                  <a:gd name="T3" fmla="*/ 0 h 54"/>
                  <a:gd name="T4" fmla="*/ 5 w 11"/>
                  <a:gd name="T5" fmla="*/ 0 h 54"/>
                  <a:gd name="T6" fmla="*/ 8 w 11"/>
                  <a:gd name="T7" fmla="*/ 0 h 54"/>
                  <a:gd name="T8" fmla="*/ 9 w 11"/>
                  <a:gd name="T9" fmla="*/ 2 h 54"/>
                  <a:gd name="T10" fmla="*/ 11 w 11"/>
                  <a:gd name="T11" fmla="*/ 3 h 54"/>
                  <a:gd name="T12" fmla="*/ 11 w 11"/>
                  <a:gd name="T13" fmla="*/ 6 h 54"/>
                  <a:gd name="T14" fmla="*/ 11 w 11"/>
                  <a:gd name="T15" fmla="*/ 49 h 54"/>
                  <a:gd name="T16" fmla="*/ 11 w 11"/>
                  <a:gd name="T17" fmla="*/ 49 h 54"/>
                  <a:gd name="T18" fmla="*/ 11 w 11"/>
                  <a:gd name="T19" fmla="*/ 52 h 54"/>
                  <a:gd name="T20" fmla="*/ 9 w 11"/>
                  <a:gd name="T21" fmla="*/ 53 h 54"/>
                  <a:gd name="T22" fmla="*/ 8 w 11"/>
                  <a:gd name="T23" fmla="*/ 54 h 54"/>
                  <a:gd name="T24" fmla="*/ 5 w 11"/>
                  <a:gd name="T25" fmla="*/ 54 h 54"/>
                  <a:gd name="T26" fmla="*/ 5 w 11"/>
                  <a:gd name="T27" fmla="*/ 54 h 54"/>
                  <a:gd name="T28" fmla="*/ 5 w 11"/>
                  <a:gd name="T29" fmla="*/ 54 h 54"/>
                  <a:gd name="T30" fmla="*/ 4 w 11"/>
                  <a:gd name="T31" fmla="*/ 54 h 54"/>
                  <a:gd name="T32" fmla="*/ 3 w 11"/>
                  <a:gd name="T33" fmla="*/ 53 h 54"/>
                  <a:gd name="T34" fmla="*/ 1 w 11"/>
                  <a:gd name="T35" fmla="*/ 52 h 54"/>
                  <a:gd name="T36" fmla="*/ 0 w 11"/>
                  <a:gd name="T37" fmla="*/ 49 h 54"/>
                  <a:gd name="T38" fmla="*/ 0 w 11"/>
                  <a:gd name="T39" fmla="*/ 6 h 54"/>
                  <a:gd name="T40" fmla="*/ 0 w 11"/>
                  <a:gd name="T41" fmla="*/ 6 h 54"/>
                  <a:gd name="T42" fmla="*/ 1 w 11"/>
                  <a:gd name="T43" fmla="*/ 3 h 54"/>
                  <a:gd name="T44" fmla="*/ 3 w 11"/>
                  <a:gd name="T45" fmla="*/ 2 h 54"/>
                  <a:gd name="T46" fmla="*/ 4 w 11"/>
                  <a:gd name="T47" fmla="*/ 0 h 54"/>
                  <a:gd name="T48" fmla="*/ 5 w 11"/>
                  <a:gd name="T49" fmla="*/ 0 h 54"/>
                  <a:gd name="T50" fmla="*/ 5 w 11"/>
                  <a:gd name="T5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" h="54">
                    <a:moveTo>
                      <a:pt x="5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9" y="2"/>
                    </a:lnTo>
                    <a:lnTo>
                      <a:pt x="11" y="3"/>
                    </a:lnTo>
                    <a:lnTo>
                      <a:pt x="11" y="6"/>
                    </a:lnTo>
                    <a:lnTo>
                      <a:pt x="11" y="49"/>
                    </a:lnTo>
                    <a:lnTo>
                      <a:pt x="11" y="49"/>
                    </a:lnTo>
                    <a:lnTo>
                      <a:pt x="11" y="52"/>
                    </a:lnTo>
                    <a:lnTo>
                      <a:pt x="9" y="53"/>
                    </a:lnTo>
                    <a:lnTo>
                      <a:pt x="8" y="54"/>
                    </a:lnTo>
                    <a:lnTo>
                      <a:pt x="5" y="54"/>
                    </a:lnTo>
                    <a:lnTo>
                      <a:pt x="5" y="54"/>
                    </a:lnTo>
                    <a:lnTo>
                      <a:pt x="5" y="54"/>
                    </a:lnTo>
                    <a:lnTo>
                      <a:pt x="4" y="54"/>
                    </a:lnTo>
                    <a:lnTo>
                      <a:pt x="3" y="53"/>
                    </a:lnTo>
                    <a:lnTo>
                      <a:pt x="1" y="52"/>
                    </a:lnTo>
                    <a:lnTo>
                      <a:pt x="0" y="49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BBB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88" name="Freeform 89"/>
              <p:cNvSpPr/>
              <p:nvPr/>
            </p:nvSpPr>
            <p:spPr bwMode="auto">
              <a:xfrm>
                <a:off x="2042" y="2963"/>
                <a:ext cx="85" cy="45"/>
              </a:xfrm>
              <a:custGeom>
                <a:avLst/>
                <a:gdLst>
                  <a:gd name="T0" fmla="*/ 0 w 85"/>
                  <a:gd name="T1" fmla="*/ 0 h 45"/>
                  <a:gd name="T2" fmla="*/ 0 w 85"/>
                  <a:gd name="T3" fmla="*/ 29 h 45"/>
                  <a:gd name="T4" fmla="*/ 8 w 85"/>
                  <a:gd name="T5" fmla="*/ 45 h 45"/>
                  <a:gd name="T6" fmla="*/ 42 w 85"/>
                  <a:gd name="T7" fmla="*/ 45 h 45"/>
                  <a:gd name="T8" fmla="*/ 76 w 85"/>
                  <a:gd name="T9" fmla="*/ 45 h 45"/>
                  <a:gd name="T10" fmla="*/ 85 w 85"/>
                  <a:gd name="T11" fmla="*/ 29 h 45"/>
                  <a:gd name="T12" fmla="*/ 85 w 85"/>
                  <a:gd name="T13" fmla="*/ 0 h 45"/>
                  <a:gd name="T14" fmla="*/ 0 w 85"/>
                  <a:gd name="T15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5" h="45">
                    <a:moveTo>
                      <a:pt x="0" y="0"/>
                    </a:moveTo>
                    <a:lnTo>
                      <a:pt x="0" y="29"/>
                    </a:lnTo>
                    <a:lnTo>
                      <a:pt x="8" y="45"/>
                    </a:lnTo>
                    <a:lnTo>
                      <a:pt x="42" y="45"/>
                    </a:lnTo>
                    <a:lnTo>
                      <a:pt x="76" y="45"/>
                    </a:lnTo>
                    <a:lnTo>
                      <a:pt x="85" y="29"/>
                    </a:lnTo>
                    <a:lnTo>
                      <a:pt x="8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14B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89" name="Freeform 90"/>
              <p:cNvSpPr/>
              <p:nvPr/>
            </p:nvSpPr>
            <p:spPr bwMode="auto">
              <a:xfrm>
                <a:off x="1092" y="2768"/>
                <a:ext cx="1338" cy="421"/>
              </a:xfrm>
              <a:custGeom>
                <a:avLst/>
                <a:gdLst>
                  <a:gd name="T0" fmla="*/ 1148 w 1338"/>
                  <a:gd name="T1" fmla="*/ 243 h 421"/>
                  <a:gd name="T2" fmla="*/ 1111 w 1338"/>
                  <a:gd name="T3" fmla="*/ 249 h 421"/>
                  <a:gd name="T4" fmla="*/ 1068 w 1338"/>
                  <a:gd name="T5" fmla="*/ 268 h 421"/>
                  <a:gd name="T6" fmla="*/ 1017 w 1338"/>
                  <a:gd name="T7" fmla="*/ 316 h 421"/>
                  <a:gd name="T8" fmla="*/ 994 w 1338"/>
                  <a:gd name="T9" fmla="*/ 330 h 421"/>
                  <a:gd name="T10" fmla="*/ 960 w 1338"/>
                  <a:gd name="T11" fmla="*/ 325 h 421"/>
                  <a:gd name="T12" fmla="*/ 929 w 1338"/>
                  <a:gd name="T13" fmla="*/ 330 h 421"/>
                  <a:gd name="T14" fmla="*/ 900 w 1338"/>
                  <a:gd name="T15" fmla="*/ 345 h 421"/>
                  <a:gd name="T16" fmla="*/ 879 w 1338"/>
                  <a:gd name="T17" fmla="*/ 367 h 421"/>
                  <a:gd name="T18" fmla="*/ 867 w 1338"/>
                  <a:gd name="T19" fmla="*/ 395 h 421"/>
                  <a:gd name="T20" fmla="*/ 860 w 1338"/>
                  <a:gd name="T21" fmla="*/ 386 h 421"/>
                  <a:gd name="T22" fmla="*/ 840 w 1338"/>
                  <a:gd name="T23" fmla="*/ 380 h 421"/>
                  <a:gd name="T24" fmla="*/ 842 w 1338"/>
                  <a:gd name="T25" fmla="*/ 375 h 421"/>
                  <a:gd name="T26" fmla="*/ 860 w 1338"/>
                  <a:gd name="T27" fmla="*/ 352 h 421"/>
                  <a:gd name="T28" fmla="*/ 869 w 1338"/>
                  <a:gd name="T29" fmla="*/ 324 h 421"/>
                  <a:gd name="T30" fmla="*/ 869 w 1338"/>
                  <a:gd name="T31" fmla="*/ 305 h 421"/>
                  <a:gd name="T32" fmla="*/ 864 w 1338"/>
                  <a:gd name="T33" fmla="*/ 281 h 421"/>
                  <a:gd name="T34" fmla="*/ 833 w 1338"/>
                  <a:gd name="T35" fmla="*/ 244 h 421"/>
                  <a:gd name="T36" fmla="*/ 803 w 1338"/>
                  <a:gd name="T37" fmla="*/ 231 h 421"/>
                  <a:gd name="T38" fmla="*/ 786 w 1338"/>
                  <a:gd name="T39" fmla="*/ 229 h 421"/>
                  <a:gd name="T40" fmla="*/ 755 w 1338"/>
                  <a:gd name="T41" fmla="*/ 235 h 421"/>
                  <a:gd name="T42" fmla="*/ 580 w 1338"/>
                  <a:gd name="T43" fmla="*/ 237 h 421"/>
                  <a:gd name="T44" fmla="*/ 566 w 1338"/>
                  <a:gd name="T45" fmla="*/ 233 h 421"/>
                  <a:gd name="T46" fmla="*/ 541 w 1338"/>
                  <a:gd name="T47" fmla="*/ 232 h 421"/>
                  <a:gd name="T48" fmla="*/ 517 w 1338"/>
                  <a:gd name="T49" fmla="*/ 239 h 421"/>
                  <a:gd name="T50" fmla="*/ 479 w 1338"/>
                  <a:gd name="T51" fmla="*/ 268 h 421"/>
                  <a:gd name="T52" fmla="*/ 467 w 1338"/>
                  <a:gd name="T53" fmla="*/ 299 h 421"/>
                  <a:gd name="T54" fmla="*/ 466 w 1338"/>
                  <a:gd name="T55" fmla="*/ 316 h 421"/>
                  <a:gd name="T56" fmla="*/ 471 w 1338"/>
                  <a:gd name="T57" fmla="*/ 345 h 421"/>
                  <a:gd name="T58" fmla="*/ 485 w 1338"/>
                  <a:gd name="T59" fmla="*/ 370 h 421"/>
                  <a:gd name="T60" fmla="*/ 498 w 1338"/>
                  <a:gd name="T61" fmla="*/ 383 h 421"/>
                  <a:gd name="T62" fmla="*/ 480 w 1338"/>
                  <a:gd name="T63" fmla="*/ 384 h 421"/>
                  <a:gd name="T64" fmla="*/ 470 w 1338"/>
                  <a:gd name="T65" fmla="*/ 395 h 421"/>
                  <a:gd name="T66" fmla="*/ 466 w 1338"/>
                  <a:gd name="T67" fmla="*/ 376 h 421"/>
                  <a:gd name="T68" fmla="*/ 449 w 1338"/>
                  <a:gd name="T69" fmla="*/ 349 h 421"/>
                  <a:gd name="T70" fmla="*/ 422 w 1338"/>
                  <a:gd name="T71" fmla="*/ 330 h 421"/>
                  <a:gd name="T72" fmla="*/ 390 w 1338"/>
                  <a:gd name="T73" fmla="*/ 321 h 421"/>
                  <a:gd name="T74" fmla="*/ 356 w 1338"/>
                  <a:gd name="T75" fmla="*/ 324 h 421"/>
                  <a:gd name="T76" fmla="*/ 333 w 1338"/>
                  <a:gd name="T77" fmla="*/ 336 h 421"/>
                  <a:gd name="T78" fmla="*/ 289 w 1338"/>
                  <a:gd name="T79" fmla="*/ 282 h 421"/>
                  <a:gd name="T80" fmla="*/ 237 w 1338"/>
                  <a:gd name="T81" fmla="*/ 254 h 421"/>
                  <a:gd name="T82" fmla="*/ 202 w 1338"/>
                  <a:gd name="T83" fmla="*/ 244 h 421"/>
                  <a:gd name="T84" fmla="*/ 178 w 1338"/>
                  <a:gd name="T85" fmla="*/ 243 h 421"/>
                  <a:gd name="T86" fmla="*/ 125 w 1338"/>
                  <a:gd name="T87" fmla="*/ 251 h 421"/>
                  <a:gd name="T88" fmla="*/ 78 w 1338"/>
                  <a:gd name="T89" fmla="*/ 274 h 421"/>
                  <a:gd name="T90" fmla="*/ 40 w 1338"/>
                  <a:gd name="T91" fmla="*/ 309 h 421"/>
                  <a:gd name="T92" fmla="*/ 15 w 1338"/>
                  <a:gd name="T93" fmla="*/ 352 h 421"/>
                  <a:gd name="T94" fmla="*/ 1 w 1338"/>
                  <a:gd name="T95" fmla="*/ 403 h 421"/>
                  <a:gd name="T96" fmla="*/ 1338 w 1338"/>
                  <a:gd name="T97" fmla="*/ 421 h 421"/>
                  <a:gd name="T98" fmla="*/ 1330 w 1338"/>
                  <a:gd name="T99" fmla="*/ 368 h 421"/>
                  <a:gd name="T100" fmla="*/ 1307 w 1338"/>
                  <a:gd name="T101" fmla="*/ 322 h 421"/>
                  <a:gd name="T102" fmla="*/ 1273 w 1338"/>
                  <a:gd name="T103" fmla="*/ 285 h 421"/>
                  <a:gd name="T104" fmla="*/ 1230 w 1338"/>
                  <a:gd name="T105" fmla="*/ 258 h 421"/>
                  <a:gd name="T106" fmla="*/ 1179 w 1338"/>
                  <a:gd name="T107" fmla="*/ 244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38" h="421">
                    <a:moveTo>
                      <a:pt x="1160" y="243"/>
                    </a:moveTo>
                    <a:lnTo>
                      <a:pt x="1160" y="243"/>
                    </a:lnTo>
                    <a:lnTo>
                      <a:pt x="1148" y="243"/>
                    </a:lnTo>
                    <a:lnTo>
                      <a:pt x="1135" y="244"/>
                    </a:lnTo>
                    <a:lnTo>
                      <a:pt x="1123" y="247"/>
                    </a:lnTo>
                    <a:lnTo>
                      <a:pt x="1111" y="249"/>
                    </a:lnTo>
                    <a:lnTo>
                      <a:pt x="1100" y="254"/>
                    </a:lnTo>
                    <a:lnTo>
                      <a:pt x="1089" y="258"/>
                    </a:lnTo>
                    <a:lnTo>
                      <a:pt x="1068" y="268"/>
                    </a:lnTo>
                    <a:lnTo>
                      <a:pt x="1049" y="282"/>
                    </a:lnTo>
                    <a:lnTo>
                      <a:pt x="1031" y="298"/>
                    </a:lnTo>
                    <a:lnTo>
                      <a:pt x="1017" y="316"/>
                    </a:lnTo>
                    <a:lnTo>
                      <a:pt x="1004" y="336"/>
                    </a:lnTo>
                    <a:lnTo>
                      <a:pt x="1004" y="336"/>
                    </a:lnTo>
                    <a:lnTo>
                      <a:pt x="994" y="330"/>
                    </a:lnTo>
                    <a:lnTo>
                      <a:pt x="983" y="328"/>
                    </a:lnTo>
                    <a:lnTo>
                      <a:pt x="972" y="326"/>
                    </a:lnTo>
                    <a:lnTo>
                      <a:pt x="960" y="325"/>
                    </a:lnTo>
                    <a:lnTo>
                      <a:pt x="949" y="326"/>
                    </a:lnTo>
                    <a:lnTo>
                      <a:pt x="938" y="328"/>
                    </a:lnTo>
                    <a:lnTo>
                      <a:pt x="929" y="330"/>
                    </a:lnTo>
                    <a:lnTo>
                      <a:pt x="918" y="335"/>
                    </a:lnTo>
                    <a:lnTo>
                      <a:pt x="909" y="340"/>
                    </a:lnTo>
                    <a:lnTo>
                      <a:pt x="900" y="345"/>
                    </a:lnTo>
                    <a:lnTo>
                      <a:pt x="892" y="352"/>
                    </a:lnTo>
                    <a:lnTo>
                      <a:pt x="884" y="359"/>
                    </a:lnTo>
                    <a:lnTo>
                      <a:pt x="879" y="367"/>
                    </a:lnTo>
                    <a:lnTo>
                      <a:pt x="873" y="376"/>
                    </a:lnTo>
                    <a:lnTo>
                      <a:pt x="869" y="384"/>
                    </a:lnTo>
                    <a:lnTo>
                      <a:pt x="867" y="395"/>
                    </a:lnTo>
                    <a:lnTo>
                      <a:pt x="867" y="395"/>
                    </a:lnTo>
                    <a:lnTo>
                      <a:pt x="864" y="390"/>
                    </a:lnTo>
                    <a:lnTo>
                      <a:pt x="860" y="386"/>
                    </a:lnTo>
                    <a:lnTo>
                      <a:pt x="856" y="383"/>
                    </a:lnTo>
                    <a:lnTo>
                      <a:pt x="849" y="382"/>
                    </a:lnTo>
                    <a:lnTo>
                      <a:pt x="840" y="380"/>
                    </a:lnTo>
                    <a:lnTo>
                      <a:pt x="836" y="380"/>
                    </a:lnTo>
                    <a:lnTo>
                      <a:pt x="836" y="380"/>
                    </a:lnTo>
                    <a:lnTo>
                      <a:pt x="842" y="375"/>
                    </a:lnTo>
                    <a:lnTo>
                      <a:pt x="849" y="368"/>
                    </a:lnTo>
                    <a:lnTo>
                      <a:pt x="856" y="360"/>
                    </a:lnTo>
                    <a:lnTo>
                      <a:pt x="860" y="352"/>
                    </a:lnTo>
                    <a:lnTo>
                      <a:pt x="864" y="343"/>
                    </a:lnTo>
                    <a:lnTo>
                      <a:pt x="868" y="333"/>
                    </a:lnTo>
                    <a:lnTo>
                      <a:pt x="869" y="324"/>
                    </a:lnTo>
                    <a:lnTo>
                      <a:pt x="869" y="313"/>
                    </a:lnTo>
                    <a:lnTo>
                      <a:pt x="869" y="313"/>
                    </a:lnTo>
                    <a:lnTo>
                      <a:pt x="869" y="305"/>
                    </a:lnTo>
                    <a:lnTo>
                      <a:pt x="868" y="297"/>
                    </a:lnTo>
                    <a:lnTo>
                      <a:pt x="867" y="289"/>
                    </a:lnTo>
                    <a:lnTo>
                      <a:pt x="864" y="281"/>
                    </a:lnTo>
                    <a:lnTo>
                      <a:pt x="856" y="266"/>
                    </a:lnTo>
                    <a:lnTo>
                      <a:pt x="845" y="254"/>
                    </a:lnTo>
                    <a:lnTo>
                      <a:pt x="833" y="244"/>
                    </a:lnTo>
                    <a:lnTo>
                      <a:pt x="818" y="236"/>
                    </a:lnTo>
                    <a:lnTo>
                      <a:pt x="811" y="233"/>
                    </a:lnTo>
                    <a:lnTo>
                      <a:pt x="803" y="231"/>
                    </a:lnTo>
                    <a:lnTo>
                      <a:pt x="795" y="229"/>
                    </a:lnTo>
                    <a:lnTo>
                      <a:pt x="786" y="229"/>
                    </a:lnTo>
                    <a:lnTo>
                      <a:pt x="786" y="229"/>
                    </a:lnTo>
                    <a:lnTo>
                      <a:pt x="769" y="231"/>
                    </a:lnTo>
                    <a:lnTo>
                      <a:pt x="761" y="232"/>
                    </a:lnTo>
                    <a:lnTo>
                      <a:pt x="755" y="235"/>
                    </a:lnTo>
                    <a:lnTo>
                      <a:pt x="721" y="0"/>
                    </a:lnTo>
                    <a:lnTo>
                      <a:pt x="614" y="0"/>
                    </a:lnTo>
                    <a:lnTo>
                      <a:pt x="580" y="237"/>
                    </a:lnTo>
                    <a:lnTo>
                      <a:pt x="580" y="237"/>
                    </a:lnTo>
                    <a:lnTo>
                      <a:pt x="574" y="235"/>
                    </a:lnTo>
                    <a:lnTo>
                      <a:pt x="566" y="233"/>
                    </a:lnTo>
                    <a:lnTo>
                      <a:pt x="549" y="232"/>
                    </a:lnTo>
                    <a:lnTo>
                      <a:pt x="549" y="232"/>
                    </a:lnTo>
                    <a:lnTo>
                      <a:pt x="541" y="232"/>
                    </a:lnTo>
                    <a:lnTo>
                      <a:pt x="532" y="233"/>
                    </a:lnTo>
                    <a:lnTo>
                      <a:pt x="525" y="236"/>
                    </a:lnTo>
                    <a:lnTo>
                      <a:pt x="517" y="239"/>
                    </a:lnTo>
                    <a:lnTo>
                      <a:pt x="502" y="247"/>
                    </a:lnTo>
                    <a:lnTo>
                      <a:pt x="490" y="256"/>
                    </a:lnTo>
                    <a:lnTo>
                      <a:pt x="479" y="268"/>
                    </a:lnTo>
                    <a:lnTo>
                      <a:pt x="472" y="283"/>
                    </a:lnTo>
                    <a:lnTo>
                      <a:pt x="470" y="291"/>
                    </a:lnTo>
                    <a:lnTo>
                      <a:pt x="467" y="299"/>
                    </a:lnTo>
                    <a:lnTo>
                      <a:pt x="466" y="308"/>
                    </a:lnTo>
                    <a:lnTo>
                      <a:pt x="466" y="316"/>
                    </a:lnTo>
                    <a:lnTo>
                      <a:pt x="466" y="316"/>
                    </a:lnTo>
                    <a:lnTo>
                      <a:pt x="466" y="326"/>
                    </a:lnTo>
                    <a:lnTo>
                      <a:pt x="468" y="336"/>
                    </a:lnTo>
                    <a:lnTo>
                      <a:pt x="471" y="345"/>
                    </a:lnTo>
                    <a:lnTo>
                      <a:pt x="474" y="353"/>
                    </a:lnTo>
                    <a:lnTo>
                      <a:pt x="479" y="362"/>
                    </a:lnTo>
                    <a:lnTo>
                      <a:pt x="485" y="370"/>
                    </a:lnTo>
                    <a:lnTo>
                      <a:pt x="491" y="376"/>
                    </a:lnTo>
                    <a:lnTo>
                      <a:pt x="498" y="383"/>
                    </a:lnTo>
                    <a:lnTo>
                      <a:pt x="498" y="383"/>
                    </a:lnTo>
                    <a:lnTo>
                      <a:pt x="494" y="382"/>
                    </a:lnTo>
                    <a:lnTo>
                      <a:pt x="486" y="383"/>
                    </a:lnTo>
                    <a:lnTo>
                      <a:pt x="480" y="384"/>
                    </a:lnTo>
                    <a:lnTo>
                      <a:pt x="476" y="387"/>
                    </a:lnTo>
                    <a:lnTo>
                      <a:pt x="472" y="390"/>
                    </a:lnTo>
                    <a:lnTo>
                      <a:pt x="470" y="395"/>
                    </a:lnTo>
                    <a:lnTo>
                      <a:pt x="470" y="395"/>
                    </a:lnTo>
                    <a:lnTo>
                      <a:pt x="468" y="386"/>
                    </a:lnTo>
                    <a:lnTo>
                      <a:pt x="466" y="376"/>
                    </a:lnTo>
                    <a:lnTo>
                      <a:pt x="462" y="367"/>
                    </a:lnTo>
                    <a:lnTo>
                      <a:pt x="456" y="357"/>
                    </a:lnTo>
                    <a:lnTo>
                      <a:pt x="449" y="349"/>
                    </a:lnTo>
                    <a:lnTo>
                      <a:pt x="441" y="343"/>
                    </a:lnTo>
                    <a:lnTo>
                      <a:pt x="432" y="336"/>
                    </a:lnTo>
                    <a:lnTo>
                      <a:pt x="422" y="330"/>
                    </a:lnTo>
                    <a:lnTo>
                      <a:pt x="412" y="326"/>
                    </a:lnTo>
                    <a:lnTo>
                      <a:pt x="401" y="322"/>
                    </a:lnTo>
                    <a:lnTo>
                      <a:pt x="390" y="321"/>
                    </a:lnTo>
                    <a:lnTo>
                      <a:pt x="379" y="320"/>
                    </a:lnTo>
                    <a:lnTo>
                      <a:pt x="367" y="321"/>
                    </a:lnTo>
                    <a:lnTo>
                      <a:pt x="356" y="324"/>
                    </a:lnTo>
                    <a:lnTo>
                      <a:pt x="344" y="329"/>
                    </a:lnTo>
                    <a:lnTo>
                      <a:pt x="333" y="336"/>
                    </a:lnTo>
                    <a:lnTo>
                      <a:pt x="333" y="336"/>
                    </a:lnTo>
                    <a:lnTo>
                      <a:pt x="321" y="316"/>
                    </a:lnTo>
                    <a:lnTo>
                      <a:pt x="306" y="298"/>
                    </a:lnTo>
                    <a:lnTo>
                      <a:pt x="289" y="282"/>
                    </a:lnTo>
                    <a:lnTo>
                      <a:pt x="270" y="268"/>
                    </a:lnTo>
                    <a:lnTo>
                      <a:pt x="248" y="258"/>
                    </a:lnTo>
                    <a:lnTo>
                      <a:pt x="237" y="254"/>
                    </a:lnTo>
                    <a:lnTo>
                      <a:pt x="227" y="249"/>
                    </a:lnTo>
                    <a:lnTo>
                      <a:pt x="214" y="247"/>
                    </a:lnTo>
                    <a:lnTo>
                      <a:pt x="202" y="244"/>
                    </a:lnTo>
                    <a:lnTo>
                      <a:pt x="190" y="243"/>
                    </a:lnTo>
                    <a:lnTo>
                      <a:pt x="178" y="243"/>
                    </a:lnTo>
                    <a:lnTo>
                      <a:pt x="178" y="243"/>
                    </a:lnTo>
                    <a:lnTo>
                      <a:pt x="159" y="244"/>
                    </a:lnTo>
                    <a:lnTo>
                      <a:pt x="142" y="247"/>
                    </a:lnTo>
                    <a:lnTo>
                      <a:pt x="125" y="251"/>
                    </a:lnTo>
                    <a:lnTo>
                      <a:pt x="109" y="258"/>
                    </a:lnTo>
                    <a:lnTo>
                      <a:pt x="93" y="264"/>
                    </a:lnTo>
                    <a:lnTo>
                      <a:pt x="78" y="274"/>
                    </a:lnTo>
                    <a:lnTo>
                      <a:pt x="65" y="285"/>
                    </a:lnTo>
                    <a:lnTo>
                      <a:pt x="52" y="295"/>
                    </a:lnTo>
                    <a:lnTo>
                      <a:pt x="40" y="309"/>
                    </a:lnTo>
                    <a:lnTo>
                      <a:pt x="31" y="322"/>
                    </a:lnTo>
                    <a:lnTo>
                      <a:pt x="21" y="337"/>
                    </a:lnTo>
                    <a:lnTo>
                      <a:pt x="15" y="352"/>
                    </a:lnTo>
                    <a:lnTo>
                      <a:pt x="8" y="368"/>
                    </a:lnTo>
                    <a:lnTo>
                      <a:pt x="4" y="386"/>
                    </a:lnTo>
                    <a:lnTo>
                      <a:pt x="1" y="403"/>
                    </a:lnTo>
                    <a:lnTo>
                      <a:pt x="0" y="421"/>
                    </a:lnTo>
                    <a:lnTo>
                      <a:pt x="1338" y="421"/>
                    </a:lnTo>
                    <a:lnTo>
                      <a:pt x="1338" y="421"/>
                    </a:lnTo>
                    <a:lnTo>
                      <a:pt x="1337" y="403"/>
                    </a:lnTo>
                    <a:lnTo>
                      <a:pt x="1334" y="386"/>
                    </a:lnTo>
                    <a:lnTo>
                      <a:pt x="1330" y="368"/>
                    </a:lnTo>
                    <a:lnTo>
                      <a:pt x="1324" y="352"/>
                    </a:lnTo>
                    <a:lnTo>
                      <a:pt x="1316" y="337"/>
                    </a:lnTo>
                    <a:lnTo>
                      <a:pt x="1307" y="322"/>
                    </a:lnTo>
                    <a:lnTo>
                      <a:pt x="1297" y="309"/>
                    </a:lnTo>
                    <a:lnTo>
                      <a:pt x="1285" y="295"/>
                    </a:lnTo>
                    <a:lnTo>
                      <a:pt x="1273" y="285"/>
                    </a:lnTo>
                    <a:lnTo>
                      <a:pt x="1260" y="274"/>
                    </a:lnTo>
                    <a:lnTo>
                      <a:pt x="1245" y="264"/>
                    </a:lnTo>
                    <a:lnTo>
                      <a:pt x="1230" y="258"/>
                    </a:lnTo>
                    <a:lnTo>
                      <a:pt x="1214" y="251"/>
                    </a:lnTo>
                    <a:lnTo>
                      <a:pt x="1196" y="247"/>
                    </a:lnTo>
                    <a:lnTo>
                      <a:pt x="1179" y="244"/>
                    </a:lnTo>
                    <a:lnTo>
                      <a:pt x="1160" y="243"/>
                    </a:lnTo>
                    <a:lnTo>
                      <a:pt x="1160" y="2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90" name="Freeform 91"/>
              <p:cNvSpPr/>
              <p:nvPr/>
            </p:nvSpPr>
            <p:spPr bwMode="auto">
              <a:xfrm>
                <a:off x="2044" y="2633"/>
                <a:ext cx="36" cy="101"/>
              </a:xfrm>
              <a:custGeom>
                <a:avLst/>
                <a:gdLst>
                  <a:gd name="T0" fmla="*/ 24 w 36"/>
                  <a:gd name="T1" fmla="*/ 101 h 101"/>
                  <a:gd name="T2" fmla="*/ 24 w 36"/>
                  <a:gd name="T3" fmla="*/ 101 h 101"/>
                  <a:gd name="T4" fmla="*/ 19 w 36"/>
                  <a:gd name="T5" fmla="*/ 89 h 101"/>
                  <a:gd name="T6" fmla="*/ 11 w 36"/>
                  <a:gd name="T7" fmla="*/ 63 h 101"/>
                  <a:gd name="T8" fmla="*/ 4 w 36"/>
                  <a:gd name="T9" fmla="*/ 31 h 101"/>
                  <a:gd name="T10" fmla="*/ 1 w 36"/>
                  <a:gd name="T11" fmla="*/ 15 h 101"/>
                  <a:gd name="T12" fmla="*/ 0 w 36"/>
                  <a:gd name="T13" fmla="*/ 0 h 101"/>
                  <a:gd name="T14" fmla="*/ 13 w 36"/>
                  <a:gd name="T15" fmla="*/ 0 h 101"/>
                  <a:gd name="T16" fmla="*/ 13 w 36"/>
                  <a:gd name="T17" fmla="*/ 0 h 101"/>
                  <a:gd name="T18" fmla="*/ 15 w 36"/>
                  <a:gd name="T19" fmla="*/ 15 h 101"/>
                  <a:gd name="T20" fmla="*/ 17 w 36"/>
                  <a:gd name="T21" fmla="*/ 29 h 101"/>
                  <a:gd name="T22" fmla="*/ 24 w 36"/>
                  <a:gd name="T23" fmla="*/ 60 h 101"/>
                  <a:gd name="T24" fmla="*/ 32 w 36"/>
                  <a:gd name="T25" fmla="*/ 85 h 101"/>
                  <a:gd name="T26" fmla="*/ 36 w 36"/>
                  <a:gd name="T27" fmla="*/ 96 h 101"/>
                  <a:gd name="T28" fmla="*/ 24 w 36"/>
                  <a:gd name="T2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101">
                    <a:moveTo>
                      <a:pt x="24" y="101"/>
                    </a:moveTo>
                    <a:lnTo>
                      <a:pt x="24" y="101"/>
                    </a:lnTo>
                    <a:lnTo>
                      <a:pt x="19" y="89"/>
                    </a:lnTo>
                    <a:lnTo>
                      <a:pt x="11" y="63"/>
                    </a:lnTo>
                    <a:lnTo>
                      <a:pt x="4" y="31"/>
                    </a:lnTo>
                    <a:lnTo>
                      <a:pt x="1" y="15"/>
                    </a:lnTo>
                    <a:lnTo>
                      <a:pt x="0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5" y="15"/>
                    </a:lnTo>
                    <a:lnTo>
                      <a:pt x="17" y="29"/>
                    </a:lnTo>
                    <a:lnTo>
                      <a:pt x="24" y="60"/>
                    </a:lnTo>
                    <a:lnTo>
                      <a:pt x="32" y="85"/>
                    </a:lnTo>
                    <a:lnTo>
                      <a:pt x="36" y="96"/>
                    </a:lnTo>
                    <a:lnTo>
                      <a:pt x="24" y="101"/>
                    </a:lnTo>
                    <a:close/>
                  </a:path>
                </a:pathLst>
              </a:custGeom>
              <a:solidFill>
                <a:srgbClr val="F599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91" name="Freeform 92"/>
              <p:cNvSpPr/>
              <p:nvPr/>
            </p:nvSpPr>
            <p:spPr bwMode="auto">
              <a:xfrm>
                <a:off x="1984" y="2617"/>
                <a:ext cx="46" cy="67"/>
              </a:xfrm>
              <a:custGeom>
                <a:avLst/>
                <a:gdLst>
                  <a:gd name="T0" fmla="*/ 25 w 46"/>
                  <a:gd name="T1" fmla="*/ 67 h 67"/>
                  <a:gd name="T2" fmla="*/ 2 w 46"/>
                  <a:gd name="T3" fmla="*/ 29 h 67"/>
                  <a:gd name="T4" fmla="*/ 2 w 46"/>
                  <a:gd name="T5" fmla="*/ 29 h 67"/>
                  <a:gd name="T6" fmla="*/ 0 w 46"/>
                  <a:gd name="T7" fmla="*/ 27 h 67"/>
                  <a:gd name="T8" fmla="*/ 0 w 46"/>
                  <a:gd name="T9" fmla="*/ 24 h 67"/>
                  <a:gd name="T10" fmla="*/ 0 w 46"/>
                  <a:gd name="T11" fmla="*/ 24 h 67"/>
                  <a:gd name="T12" fmla="*/ 2 w 46"/>
                  <a:gd name="T13" fmla="*/ 21 h 67"/>
                  <a:gd name="T14" fmla="*/ 4 w 46"/>
                  <a:gd name="T15" fmla="*/ 20 h 67"/>
                  <a:gd name="T16" fmla="*/ 41 w 46"/>
                  <a:gd name="T17" fmla="*/ 0 h 67"/>
                  <a:gd name="T18" fmla="*/ 46 w 46"/>
                  <a:gd name="T19" fmla="*/ 12 h 67"/>
                  <a:gd name="T20" fmla="*/ 17 w 46"/>
                  <a:gd name="T21" fmla="*/ 28 h 67"/>
                  <a:gd name="T22" fmla="*/ 35 w 46"/>
                  <a:gd name="T23" fmla="*/ 60 h 67"/>
                  <a:gd name="T24" fmla="*/ 25 w 46"/>
                  <a:gd name="T25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67">
                    <a:moveTo>
                      <a:pt x="25" y="67"/>
                    </a:moveTo>
                    <a:lnTo>
                      <a:pt x="2" y="29"/>
                    </a:lnTo>
                    <a:lnTo>
                      <a:pt x="2" y="29"/>
                    </a:lnTo>
                    <a:lnTo>
                      <a:pt x="0" y="2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1"/>
                    </a:lnTo>
                    <a:lnTo>
                      <a:pt x="4" y="20"/>
                    </a:lnTo>
                    <a:lnTo>
                      <a:pt x="41" y="0"/>
                    </a:lnTo>
                    <a:lnTo>
                      <a:pt x="46" y="12"/>
                    </a:lnTo>
                    <a:lnTo>
                      <a:pt x="17" y="28"/>
                    </a:lnTo>
                    <a:lnTo>
                      <a:pt x="35" y="60"/>
                    </a:lnTo>
                    <a:lnTo>
                      <a:pt x="25" y="67"/>
                    </a:lnTo>
                    <a:close/>
                  </a:path>
                </a:pathLst>
              </a:custGeom>
              <a:solidFill>
                <a:srgbClr val="F599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92" name="Freeform 93"/>
              <p:cNvSpPr/>
              <p:nvPr/>
            </p:nvSpPr>
            <p:spPr bwMode="auto">
              <a:xfrm>
                <a:off x="2011" y="2479"/>
                <a:ext cx="91" cy="74"/>
              </a:xfrm>
              <a:custGeom>
                <a:avLst/>
                <a:gdLst>
                  <a:gd name="T0" fmla="*/ 62 w 91"/>
                  <a:gd name="T1" fmla="*/ 17 h 74"/>
                  <a:gd name="T2" fmla="*/ 62 w 91"/>
                  <a:gd name="T3" fmla="*/ 17 h 74"/>
                  <a:gd name="T4" fmla="*/ 57 w 91"/>
                  <a:gd name="T5" fmla="*/ 11 h 74"/>
                  <a:gd name="T6" fmla="*/ 50 w 91"/>
                  <a:gd name="T7" fmla="*/ 3 h 74"/>
                  <a:gd name="T8" fmla="*/ 50 w 91"/>
                  <a:gd name="T9" fmla="*/ 3 h 74"/>
                  <a:gd name="T10" fmla="*/ 48 w 91"/>
                  <a:gd name="T11" fmla="*/ 1 h 74"/>
                  <a:gd name="T12" fmla="*/ 45 w 91"/>
                  <a:gd name="T13" fmla="*/ 0 h 74"/>
                  <a:gd name="T14" fmla="*/ 41 w 91"/>
                  <a:gd name="T15" fmla="*/ 1 h 74"/>
                  <a:gd name="T16" fmla="*/ 37 w 91"/>
                  <a:gd name="T17" fmla="*/ 3 h 74"/>
                  <a:gd name="T18" fmla="*/ 37 w 91"/>
                  <a:gd name="T19" fmla="*/ 4 h 74"/>
                  <a:gd name="T20" fmla="*/ 37 w 91"/>
                  <a:gd name="T21" fmla="*/ 4 h 74"/>
                  <a:gd name="T22" fmla="*/ 30 w 91"/>
                  <a:gd name="T23" fmla="*/ 3 h 74"/>
                  <a:gd name="T24" fmla="*/ 23 w 91"/>
                  <a:gd name="T25" fmla="*/ 4 h 74"/>
                  <a:gd name="T26" fmla="*/ 19 w 91"/>
                  <a:gd name="T27" fmla="*/ 5 h 74"/>
                  <a:gd name="T28" fmla="*/ 14 w 91"/>
                  <a:gd name="T29" fmla="*/ 9 h 74"/>
                  <a:gd name="T30" fmla="*/ 10 w 91"/>
                  <a:gd name="T31" fmla="*/ 12 h 74"/>
                  <a:gd name="T32" fmla="*/ 7 w 91"/>
                  <a:gd name="T33" fmla="*/ 16 h 74"/>
                  <a:gd name="T34" fmla="*/ 3 w 91"/>
                  <a:gd name="T35" fmla="*/ 27 h 74"/>
                  <a:gd name="T36" fmla="*/ 0 w 91"/>
                  <a:gd name="T37" fmla="*/ 38 h 74"/>
                  <a:gd name="T38" fmla="*/ 2 w 91"/>
                  <a:gd name="T39" fmla="*/ 48 h 74"/>
                  <a:gd name="T40" fmla="*/ 4 w 91"/>
                  <a:gd name="T41" fmla="*/ 57 h 74"/>
                  <a:gd name="T42" fmla="*/ 7 w 91"/>
                  <a:gd name="T43" fmla="*/ 61 h 74"/>
                  <a:gd name="T44" fmla="*/ 10 w 91"/>
                  <a:gd name="T45" fmla="*/ 63 h 74"/>
                  <a:gd name="T46" fmla="*/ 10 w 91"/>
                  <a:gd name="T47" fmla="*/ 63 h 74"/>
                  <a:gd name="T48" fmla="*/ 14 w 91"/>
                  <a:gd name="T49" fmla="*/ 66 h 74"/>
                  <a:gd name="T50" fmla="*/ 19 w 91"/>
                  <a:gd name="T51" fmla="*/ 69 h 74"/>
                  <a:gd name="T52" fmla="*/ 23 w 91"/>
                  <a:gd name="T53" fmla="*/ 69 h 74"/>
                  <a:gd name="T54" fmla="*/ 27 w 91"/>
                  <a:gd name="T55" fmla="*/ 69 h 74"/>
                  <a:gd name="T56" fmla="*/ 33 w 91"/>
                  <a:gd name="T57" fmla="*/ 67 h 74"/>
                  <a:gd name="T58" fmla="*/ 34 w 91"/>
                  <a:gd name="T59" fmla="*/ 67 h 74"/>
                  <a:gd name="T60" fmla="*/ 34 w 91"/>
                  <a:gd name="T61" fmla="*/ 67 h 74"/>
                  <a:gd name="T62" fmla="*/ 39 w 91"/>
                  <a:gd name="T63" fmla="*/ 70 h 74"/>
                  <a:gd name="T64" fmla="*/ 46 w 91"/>
                  <a:gd name="T65" fmla="*/ 73 h 74"/>
                  <a:gd name="T66" fmla="*/ 53 w 91"/>
                  <a:gd name="T67" fmla="*/ 74 h 74"/>
                  <a:gd name="T68" fmla="*/ 53 w 91"/>
                  <a:gd name="T69" fmla="*/ 74 h 74"/>
                  <a:gd name="T70" fmla="*/ 60 w 91"/>
                  <a:gd name="T71" fmla="*/ 74 h 74"/>
                  <a:gd name="T72" fmla="*/ 64 w 91"/>
                  <a:gd name="T73" fmla="*/ 73 h 74"/>
                  <a:gd name="T74" fmla="*/ 69 w 91"/>
                  <a:gd name="T75" fmla="*/ 70 h 74"/>
                  <a:gd name="T76" fmla="*/ 69 w 91"/>
                  <a:gd name="T77" fmla="*/ 70 h 74"/>
                  <a:gd name="T78" fmla="*/ 72 w 91"/>
                  <a:gd name="T79" fmla="*/ 71 h 74"/>
                  <a:gd name="T80" fmla="*/ 76 w 91"/>
                  <a:gd name="T81" fmla="*/ 73 h 74"/>
                  <a:gd name="T82" fmla="*/ 79 w 91"/>
                  <a:gd name="T83" fmla="*/ 73 h 74"/>
                  <a:gd name="T84" fmla="*/ 81 w 91"/>
                  <a:gd name="T85" fmla="*/ 73 h 74"/>
                  <a:gd name="T86" fmla="*/ 85 w 91"/>
                  <a:gd name="T87" fmla="*/ 70 h 74"/>
                  <a:gd name="T88" fmla="*/ 88 w 91"/>
                  <a:gd name="T89" fmla="*/ 67 h 74"/>
                  <a:gd name="T90" fmla="*/ 88 w 91"/>
                  <a:gd name="T91" fmla="*/ 67 h 74"/>
                  <a:gd name="T92" fmla="*/ 89 w 91"/>
                  <a:gd name="T93" fmla="*/ 63 h 74"/>
                  <a:gd name="T94" fmla="*/ 91 w 91"/>
                  <a:gd name="T95" fmla="*/ 59 h 74"/>
                  <a:gd name="T96" fmla="*/ 89 w 91"/>
                  <a:gd name="T97" fmla="*/ 55 h 74"/>
                  <a:gd name="T98" fmla="*/ 88 w 91"/>
                  <a:gd name="T99" fmla="*/ 52 h 74"/>
                  <a:gd name="T100" fmla="*/ 83 w 91"/>
                  <a:gd name="T101" fmla="*/ 47 h 74"/>
                  <a:gd name="T102" fmla="*/ 77 w 91"/>
                  <a:gd name="T103" fmla="*/ 44 h 74"/>
                  <a:gd name="T104" fmla="*/ 77 w 91"/>
                  <a:gd name="T105" fmla="*/ 44 h 74"/>
                  <a:gd name="T106" fmla="*/ 79 w 91"/>
                  <a:gd name="T107" fmla="*/ 43 h 74"/>
                  <a:gd name="T108" fmla="*/ 80 w 91"/>
                  <a:gd name="T109" fmla="*/ 39 h 74"/>
                  <a:gd name="T110" fmla="*/ 80 w 91"/>
                  <a:gd name="T111" fmla="*/ 38 h 74"/>
                  <a:gd name="T112" fmla="*/ 80 w 91"/>
                  <a:gd name="T113" fmla="*/ 35 h 74"/>
                  <a:gd name="T114" fmla="*/ 79 w 91"/>
                  <a:gd name="T115" fmla="*/ 32 h 74"/>
                  <a:gd name="T116" fmla="*/ 75 w 91"/>
                  <a:gd name="T117" fmla="*/ 30 h 74"/>
                  <a:gd name="T118" fmla="*/ 75 w 91"/>
                  <a:gd name="T119" fmla="*/ 30 h 74"/>
                  <a:gd name="T120" fmla="*/ 68 w 91"/>
                  <a:gd name="T121" fmla="*/ 23 h 74"/>
                  <a:gd name="T122" fmla="*/ 62 w 91"/>
                  <a:gd name="T123" fmla="*/ 1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1" h="74">
                    <a:moveTo>
                      <a:pt x="62" y="17"/>
                    </a:moveTo>
                    <a:lnTo>
                      <a:pt x="62" y="17"/>
                    </a:lnTo>
                    <a:lnTo>
                      <a:pt x="57" y="11"/>
                    </a:lnTo>
                    <a:lnTo>
                      <a:pt x="50" y="3"/>
                    </a:lnTo>
                    <a:lnTo>
                      <a:pt x="50" y="3"/>
                    </a:lnTo>
                    <a:lnTo>
                      <a:pt x="48" y="1"/>
                    </a:lnTo>
                    <a:lnTo>
                      <a:pt x="45" y="0"/>
                    </a:lnTo>
                    <a:lnTo>
                      <a:pt x="41" y="1"/>
                    </a:lnTo>
                    <a:lnTo>
                      <a:pt x="37" y="3"/>
                    </a:lnTo>
                    <a:lnTo>
                      <a:pt x="37" y="4"/>
                    </a:lnTo>
                    <a:lnTo>
                      <a:pt x="37" y="4"/>
                    </a:lnTo>
                    <a:lnTo>
                      <a:pt x="30" y="3"/>
                    </a:lnTo>
                    <a:lnTo>
                      <a:pt x="23" y="4"/>
                    </a:lnTo>
                    <a:lnTo>
                      <a:pt x="19" y="5"/>
                    </a:lnTo>
                    <a:lnTo>
                      <a:pt x="14" y="9"/>
                    </a:lnTo>
                    <a:lnTo>
                      <a:pt x="10" y="12"/>
                    </a:lnTo>
                    <a:lnTo>
                      <a:pt x="7" y="16"/>
                    </a:lnTo>
                    <a:lnTo>
                      <a:pt x="3" y="27"/>
                    </a:lnTo>
                    <a:lnTo>
                      <a:pt x="0" y="38"/>
                    </a:lnTo>
                    <a:lnTo>
                      <a:pt x="2" y="48"/>
                    </a:lnTo>
                    <a:lnTo>
                      <a:pt x="4" y="57"/>
                    </a:lnTo>
                    <a:lnTo>
                      <a:pt x="7" y="61"/>
                    </a:lnTo>
                    <a:lnTo>
                      <a:pt x="10" y="63"/>
                    </a:lnTo>
                    <a:lnTo>
                      <a:pt x="10" y="63"/>
                    </a:lnTo>
                    <a:lnTo>
                      <a:pt x="14" y="66"/>
                    </a:lnTo>
                    <a:lnTo>
                      <a:pt x="19" y="69"/>
                    </a:lnTo>
                    <a:lnTo>
                      <a:pt x="23" y="69"/>
                    </a:lnTo>
                    <a:lnTo>
                      <a:pt x="27" y="69"/>
                    </a:lnTo>
                    <a:lnTo>
                      <a:pt x="33" y="67"/>
                    </a:lnTo>
                    <a:lnTo>
                      <a:pt x="34" y="67"/>
                    </a:lnTo>
                    <a:lnTo>
                      <a:pt x="34" y="67"/>
                    </a:lnTo>
                    <a:lnTo>
                      <a:pt x="39" y="70"/>
                    </a:lnTo>
                    <a:lnTo>
                      <a:pt x="46" y="73"/>
                    </a:lnTo>
                    <a:lnTo>
                      <a:pt x="53" y="74"/>
                    </a:lnTo>
                    <a:lnTo>
                      <a:pt x="53" y="74"/>
                    </a:lnTo>
                    <a:lnTo>
                      <a:pt x="60" y="74"/>
                    </a:lnTo>
                    <a:lnTo>
                      <a:pt x="64" y="73"/>
                    </a:lnTo>
                    <a:lnTo>
                      <a:pt x="69" y="70"/>
                    </a:lnTo>
                    <a:lnTo>
                      <a:pt x="69" y="70"/>
                    </a:lnTo>
                    <a:lnTo>
                      <a:pt x="72" y="71"/>
                    </a:lnTo>
                    <a:lnTo>
                      <a:pt x="76" y="73"/>
                    </a:lnTo>
                    <a:lnTo>
                      <a:pt x="79" y="73"/>
                    </a:lnTo>
                    <a:lnTo>
                      <a:pt x="81" y="73"/>
                    </a:lnTo>
                    <a:lnTo>
                      <a:pt x="85" y="70"/>
                    </a:lnTo>
                    <a:lnTo>
                      <a:pt x="88" y="67"/>
                    </a:lnTo>
                    <a:lnTo>
                      <a:pt x="88" y="67"/>
                    </a:lnTo>
                    <a:lnTo>
                      <a:pt x="89" y="63"/>
                    </a:lnTo>
                    <a:lnTo>
                      <a:pt x="91" y="59"/>
                    </a:lnTo>
                    <a:lnTo>
                      <a:pt x="89" y="55"/>
                    </a:lnTo>
                    <a:lnTo>
                      <a:pt x="88" y="52"/>
                    </a:lnTo>
                    <a:lnTo>
                      <a:pt x="83" y="47"/>
                    </a:lnTo>
                    <a:lnTo>
                      <a:pt x="77" y="44"/>
                    </a:lnTo>
                    <a:lnTo>
                      <a:pt x="77" y="44"/>
                    </a:lnTo>
                    <a:lnTo>
                      <a:pt x="79" y="43"/>
                    </a:lnTo>
                    <a:lnTo>
                      <a:pt x="80" y="39"/>
                    </a:lnTo>
                    <a:lnTo>
                      <a:pt x="80" y="38"/>
                    </a:lnTo>
                    <a:lnTo>
                      <a:pt x="80" y="35"/>
                    </a:lnTo>
                    <a:lnTo>
                      <a:pt x="79" y="32"/>
                    </a:lnTo>
                    <a:lnTo>
                      <a:pt x="75" y="30"/>
                    </a:lnTo>
                    <a:lnTo>
                      <a:pt x="75" y="30"/>
                    </a:lnTo>
                    <a:lnTo>
                      <a:pt x="68" y="23"/>
                    </a:lnTo>
                    <a:lnTo>
                      <a:pt x="62" y="17"/>
                    </a:lnTo>
                    <a:close/>
                  </a:path>
                </a:pathLst>
              </a:custGeom>
              <a:solidFill>
                <a:srgbClr val="1F23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93" name="Freeform 94"/>
              <p:cNvSpPr/>
              <p:nvPr/>
            </p:nvSpPr>
            <p:spPr bwMode="auto">
              <a:xfrm>
                <a:off x="2011" y="2479"/>
                <a:ext cx="91" cy="74"/>
              </a:xfrm>
              <a:custGeom>
                <a:avLst/>
                <a:gdLst>
                  <a:gd name="T0" fmla="*/ 62 w 91"/>
                  <a:gd name="T1" fmla="*/ 17 h 74"/>
                  <a:gd name="T2" fmla="*/ 62 w 91"/>
                  <a:gd name="T3" fmla="*/ 17 h 74"/>
                  <a:gd name="T4" fmla="*/ 57 w 91"/>
                  <a:gd name="T5" fmla="*/ 11 h 74"/>
                  <a:gd name="T6" fmla="*/ 50 w 91"/>
                  <a:gd name="T7" fmla="*/ 3 h 74"/>
                  <a:gd name="T8" fmla="*/ 50 w 91"/>
                  <a:gd name="T9" fmla="*/ 3 h 74"/>
                  <a:gd name="T10" fmla="*/ 48 w 91"/>
                  <a:gd name="T11" fmla="*/ 1 h 74"/>
                  <a:gd name="T12" fmla="*/ 45 w 91"/>
                  <a:gd name="T13" fmla="*/ 0 h 74"/>
                  <a:gd name="T14" fmla="*/ 41 w 91"/>
                  <a:gd name="T15" fmla="*/ 1 h 74"/>
                  <a:gd name="T16" fmla="*/ 37 w 91"/>
                  <a:gd name="T17" fmla="*/ 3 h 74"/>
                  <a:gd name="T18" fmla="*/ 37 w 91"/>
                  <a:gd name="T19" fmla="*/ 4 h 74"/>
                  <a:gd name="T20" fmla="*/ 37 w 91"/>
                  <a:gd name="T21" fmla="*/ 4 h 74"/>
                  <a:gd name="T22" fmla="*/ 30 w 91"/>
                  <a:gd name="T23" fmla="*/ 3 h 74"/>
                  <a:gd name="T24" fmla="*/ 23 w 91"/>
                  <a:gd name="T25" fmla="*/ 4 h 74"/>
                  <a:gd name="T26" fmla="*/ 19 w 91"/>
                  <a:gd name="T27" fmla="*/ 5 h 74"/>
                  <a:gd name="T28" fmla="*/ 14 w 91"/>
                  <a:gd name="T29" fmla="*/ 9 h 74"/>
                  <a:gd name="T30" fmla="*/ 10 w 91"/>
                  <a:gd name="T31" fmla="*/ 12 h 74"/>
                  <a:gd name="T32" fmla="*/ 7 w 91"/>
                  <a:gd name="T33" fmla="*/ 16 h 74"/>
                  <a:gd name="T34" fmla="*/ 3 w 91"/>
                  <a:gd name="T35" fmla="*/ 27 h 74"/>
                  <a:gd name="T36" fmla="*/ 0 w 91"/>
                  <a:gd name="T37" fmla="*/ 38 h 74"/>
                  <a:gd name="T38" fmla="*/ 2 w 91"/>
                  <a:gd name="T39" fmla="*/ 48 h 74"/>
                  <a:gd name="T40" fmla="*/ 4 w 91"/>
                  <a:gd name="T41" fmla="*/ 57 h 74"/>
                  <a:gd name="T42" fmla="*/ 7 w 91"/>
                  <a:gd name="T43" fmla="*/ 61 h 74"/>
                  <a:gd name="T44" fmla="*/ 10 w 91"/>
                  <a:gd name="T45" fmla="*/ 63 h 74"/>
                  <a:gd name="T46" fmla="*/ 10 w 91"/>
                  <a:gd name="T47" fmla="*/ 63 h 74"/>
                  <a:gd name="T48" fmla="*/ 14 w 91"/>
                  <a:gd name="T49" fmla="*/ 66 h 74"/>
                  <a:gd name="T50" fmla="*/ 19 w 91"/>
                  <a:gd name="T51" fmla="*/ 69 h 74"/>
                  <a:gd name="T52" fmla="*/ 23 w 91"/>
                  <a:gd name="T53" fmla="*/ 69 h 74"/>
                  <a:gd name="T54" fmla="*/ 27 w 91"/>
                  <a:gd name="T55" fmla="*/ 69 h 74"/>
                  <a:gd name="T56" fmla="*/ 33 w 91"/>
                  <a:gd name="T57" fmla="*/ 67 h 74"/>
                  <a:gd name="T58" fmla="*/ 34 w 91"/>
                  <a:gd name="T59" fmla="*/ 67 h 74"/>
                  <a:gd name="T60" fmla="*/ 34 w 91"/>
                  <a:gd name="T61" fmla="*/ 67 h 74"/>
                  <a:gd name="T62" fmla="*/ 39 w 91"/>
                  <a:gd name="T63" fmla="*/ 70 h 74"/>
                  <a:gd name="T64" fmla="*/ 46 w 91"/>
                  <a:gd name="T65" fmla="*/ 73 h 74"/>
                  <a:gd name="T66" fmla="*/ 53 w 91"/>
                  <a:gd name="T67" fmla="*/ 74 h 74"/>
                  <a:gd name="T68" fmla="*/ 53 w 91"/>
                  <a:gd name="T69" fmla="*/ 74 h 74"/>
                  <a:gd name="T70" fmla="*/ 60 w 91"/>
                  <a:gd name="T71" fmla="*/ 74 h 74"/>
                  <a:gd name="T72" fmla="*/ 64 w 91"/>
                  <a:gd name="T73" fmla="*/ 73 h 74"/>
                  <a:gd name="T74" fmla="*/ 69 w 91"/>
                  <a:gd name="T75" fmla="*/ 70 h 74"/>
                  <a:gd name="T76" fmla="*/ 69 w 91"/>
                  <a:gd name="T77" fmla="*/ 70 h 74"/>
                  <a:gd name="T78" fmla="*/ 72 w 91"/>
                  <a:gd name="T79" fmla="*/ 71 h 74"/>
                  <a:gd name="T80" fmla="*/ 76 w 91"/>
                  <a:gd name="T81" fmla="*/ 73 h 74"/>
                  <a:gd name="T82" fmla="*/ 79 w 91"/>
                  <a:gd name="T83" fmla="*/ 73 h 74"/>
                  <a:gd name="T84" fmla="*/ 81 w 91"/>
                  <a:gd name="T85" fmla="*/ 73 h 74"/>
                  <a:gd name="T86" fmla="*/ 85 w 91"/>
                  <a:gd name="T87" fmla="*/ 70 h 74"/>
                  <a:gd name="T88" fmla="*/ 88 w 91"/>
                  <a:gd name="T89" fmla="*/ 67 h 74"/>
                  <a:gd name="T90" fmla="*/ 88 w 91"/>
                  <a:gd name="T91" fmla="*/ 67 h 74"/>
                  <a:gd name="T92" fmla="*/ 89 w 91"/>
                  <a:gd name="T93" fmla="*/ 63 h 74"/>
                  <a:gd name="T94" fmla="*/ 91 w 91"/>
                  <a:gd name="T95" fmla="*/ 59 h 74"/>
                  <a:gd name="T96" fmla="*/ 89 w 91"/>
                  <a:gd name="T97" fmla="*/ 55 h 74"/>
                  <a:gd name="T98" fmla="*/ 88 w 91"/>
                  <a:gd name="T99" fmla="*/ 52 h 74"/>
                  <a:gd name="T100" fmla="*/ 83 w 91"/>
                  <a:gd name="T101" fmla="*/ 47 h 74"/>
                  <a:gd name="T102" fmla="*/ 77 w 91"/>
                  <a:gd name="T103" fmla="*/ 44 h 74"/>
                  <a:gd name="T104" fmla="*/ 77 w 91"/>
                  <a:gd name="T105" fmla="*/ 44 h 74"/>
                  <a:gd name="T106" fmla="*/ 79 w 91"/>
                  <a:gd name="T107" fmla="*/ 43 h 74"/>
                  <a:gd name="T108" fmla="*/ 80 w 91"/>
                  <a:gd name="T109" fmla="*/ 39 h 74"/>
                  <a:gd name="T110" fmla="*/ 80 w 91"/>
                  <a:gd name="T111" fmla="*/ 38 h 74"/>
                  <a:gd name="T112" fmla="*/ 80 w 91"/>
                  <a:gd name="T113" fmla="*/ 35 h 74"/>
                  <a:gd name="T114" fmla="*/ 79 w 91"/>
                  <a:gd name="T115" fmla="*/ 32 h 74"/>
                  <a:gd name="T116" fmla="*/ 75 w 91"/>
                  <a:gd name="T117" fmla="*/ 30 h 74"/>
                  <a:gd name="T118" fmla="*/ 75 w 91"/>
                  <a:gd name="T119" fmla="*/ 30 h 74"/>
                  <a:gd name="T120" fmla="*/ 68 w 91"/>
                  <a:gd name="T121" fmla="*/ 23 h 74"/>
                  <a:gd name="T122" fmla="*/ 62 w 91"/>
                  <a:gd name="T123" fmla="*/ 1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1" h="74">
                    <a:moveTo>
                      <a:pt x="62" y="17"/>
                    </a:moveTo>
                    <a:lnTo>
                      <a:pt x="62" y="17"/>
                    </a:lnTo>
                    <a:lnTo>
                      <a:pt x="57" y="11"/>
                    </a:lnTo>
                    <a:lnTo>
                      <a:pt x="50" y="3"/>
                    </a:lnTo>
                    <a:lnTo>
                      <a:pt x="50" y="3"/>
                    </a:lnTo>
                    <a:lnTo>
                      <a:pt x="48" y="1"/>
                    </a:lnTo>
                    <a:lnTo>
                      <a:pt x="45" y="0"/>
                    </a:lnTo>
                    <a:lnTo>
                      <a:pt x="41" y="1"/>
                    </a:lnTo>
                    <a:lnTo>
                      <a:pt x="37" y="3"/>
                    </a:lnTo>
                    <a:lnTo>
                      <a:pt x="37" y="4"/>
                    </a:lnTo>
                    <a:lnTo>
                      <a:pt x="37" y="4"/>
                    </a:lnTo>
                    <a:lnTo>
                      <a:pt x="30" y="3"/>
                    </a:lnTo>
                    <a:lnTo>
                      <a:pt x="23" y="4"/>
                    </a:lnTo>
                    <a:lnTo>
                      <a:pt x="19" y="5"/>
                    </a:lnTo>
                    <a:lnTo>
                      <a:pt x="14" y="9"/>
                    </a:lnTo>
                    <a:lnTo>
                      <a:pt x="10" y="12"/>
                    </a:lnTo>
                    <a:lnTo>
                      <a:pt x="7" y="16"/>
                    </a:lnTo>
                    <a:lnTo>
                      <a:pt x="3" y="27"/>
                    </a:lnTo>
                    <a:lnTo>
                      <a:pt x="0" y="38"/>
                    </a:lnTo>
                    <a:lnTo>
                      <a:pt x="2" y="48"/>
                    </a:lnTo>
                    <a:lnTo>
                      <a:pt x="4" y="57"/>
                    </a:lnTo>
                    <a:lnTo>
                      <a:pt x="7" y="61"/>
                    </a:lnTo>
                    <a:lnTo>
                      <a:pt x="10" y="63"/>
                    </a:lnTo>
                    <a:lnTo>
                      <a:pt x="10" y="63"/>
                    </a:lnTo>
                    <a:lnTo>
                      <a:pt x="14" y="66"/>
                    </a:lnTo>
                    <a:lnTo>
                      <a:pt x="19" y="69"/>
                    </a:lnTo>
                    <a:lnTo>
                      <a:pt x="23" y="69"/>
                    </a:lnTo>
                    <a:lnTo>
                      <a:pt x="27" y="69"/>
                    </a:lnTo>
                    <a:lnTo>
                      <a:pt x="33" y="67"/>
                    </a:lnTo>
                    <a:lnTo>
                      <a:pt x="34" y="67"/>
                    </a:lnTo>
                    <a:lnTo>
                      <a:pt x="34" y="67"/>
                    </a:lnTo>
                    <a:lnTo>
                      <a:pt x="39" y="70"/>
                    </a:lnTo>
                    <a:lnTo>
                      <a:pt x="46" y="73"/>
                    </a:lnTo>
                    <a:lnTo>
                      <a:pt x="53" y="74"/>
                    </a:lnTo>
                    <a:lnTo>
                      <a:pt x="53" y="74"/>
                    </a:lnTo>
                    <a:lnTo>
                      <a:pt x="60" y="74"/>
                    </a:lnTo>
                    <a:lnTo>
                      <a:pt x="64" y="73"/>
                    </a:lnTo>
                    <a:lnTo>
                      <a:pt x="69" y="70"/>
                    </a:lnTo>
                    <a:lnTo>
                      <a:pt x="69" y="70"/>
                    </a:lnTo>
                    <a:lnTo>
                      <a:pt x="72" y="71"/>
                    </a:lnTo>
                    <a:lnTo>
                      <a:pt x="76" y="73"/>
                    </a:lnTo>
                    <a:lnTo>
                      <a:pt x="79" y="73"/>
                    </a:lnTo>
                    <a:lnTo>
                      <a:pt x="81" y="73"/>
                    </a:lnTo>
                    <a:lnTo>
                      <a:pt x="85" y="70"/>
                    </a:lnTo>
                    <a:lnTo>
                      <a:pt x="88" y="67"/>
                    </a:lnTo>
                    <a:lnTo>
                      <a:pt x="88" y="67"/>
                    </a:lnTo>
                    <a:lnTo>
                      <a:pt x="89" y="63"/>
                    </a:lnTo>
                    <a:lnTo>
                      <a:pt x="91" y="59"/>
                    </a:lnTo>
                    <a:lnTo>
                      <a:pt x="89" y="55"/>
                    </a:lnTo>
                    <a:lnTo>
                      <a:pt x="88" y="52"/>
                    </a:lnTo>
                    <a:lnTo>
                      <a:pt x="83" y="47"/>
                    </a:lnTo>
                    <a:lnTo>
                      <a:pt x="77" y="44"/>
                    </a:lnTo>
                    <a:lnTo>
                      <a:pt x="77" y="44"/>
                    </a:lnTo>
                    <a:lnTo>
                      <a:pt x="79" y="43"/>
                    </a:lnTo>
                    <a:lnTo>
                      <a:pt x="80" y="39"/>
                    </a:lnTo>
                    <a:lnTo>
                      <a:pt x="80" y="38"/>
                    </a:lnTo>
                    <a:lnTo>
                      <a:pt x="80" y="35"/>
                    </a:lnTo>
                    <a:lnTo>
                      <a:pt x="79" y="32"/>
                    </a:lnTo>
                    <a:lnTo>
                      <a:pt x="75" y="30"/>
                    </a:lnTo>
                    <a:lnTo>
                      <a:pt x="75" y="30"/>
                    </a:lnTo>
                    <a:lnTo>
                      <a:pt x="68" y="23"/>
                    </a:lnTo>
                    <a:lnTo>
                      <a:pt x="62" y="1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94" name="Freeform 95"/>
              <p:cNvSpPr/>
              <p:nvPr/>
            </p:nvSpPr>
            <p:spPr bwMode="auto">
              <a:xfrm>
                <a:off x="2025" y="2548"/>
                <a:ext cx="25" cy="13"/>
              </a:xfrm>
              <a:custGeom>
                <a:avLst/>
                <a:gdLst>
                  <a:gd name="T0" fmla="*/ 3 w 25"/>
                  <a:gd name="T1" fmla="*/ 13 h 13"/>
                  <a:gd name="T2" fmla="*/ 3 w 25"/>
                  <a:gd name="T3" fmla="*/ 13 h 13"/>
                  <a:gd name="T4" fmla="*/ 1 w 25"/>
                  <a:gd name="T5" fmla="*/ 12 h 13"/>
                  <a:gd name="T6" fmla="*/ 0 w 25"/>
                  <a:gd name="T7" fmla="*/ 10 h 13"/>
                  <a:gd name="T8" fmla="*/ 0 w 25"/>
                  <a:gd name="T9" fmla="*/ 8 h 13"/>
                  <a:gd name="T10" fmla="*/ 1 w 25"/>
                  <a:gd name="T11" fmla="*/ 5 h 13"/>
                  <a:gd name="T12" fmla="*/ 1 w 25"/>
                  <a:gd name="T13" fmla="*/ 5 h 13"/>
                  <a:gd name="T14" fmla="*/ 7 w 25"/>
                  <a:gd name="T15" fmla="*/ 1 h 13"/>
                  <a:gd name="T16" fmla="*/ 13 w 25"/>
                  <a:gd name="T17" fmla="*/ 0 h 13"/>
                  <a:gd name="T18" fmla="*/ 15 w 25"/>
                  <a:gd name="T19" fmla="*/ 0 h 13"/>
                  <a:gd name="T20" fmla="*/ 15 w 25"/>
                  <a:gd name="T21" fmla="*/ 0 h 13"/>
                  <a:gd name="T22" fmla="*/ 21 w 25"/>
                  <a:gd name="T23" fmla="*/ 1 h 13"/>
                  <a:gd name="T24" fmla="*/ 25 w 25"/>
                  <a:gd name="T25" fmla="*/ 4 h 13"/>
                  <a:gd name="T26" fmla="*/ 25 w 25"/>
                  <a:gd name="T27" fmla="*/ 4 h 13"/>
                  <a:gd name="T28" fmla="*/ 24 w 25"/>
                  <a:gd name="T29" fmla="*/ 6 h 13"/>
                  <a:gd name="T30" fmla="*/ 23 w 25"/>
                  <a:gd name="T31" fmla="*/ 9 h 13"/>
                  <a:gd name="T32" fmla="*/ 16 w 25"/>
                  <a:gd name="T33" fmla="*/ 12 h 13"/>
                  <a:gd name="T34" fmla="*/ 9 w 25"/>
                  <a:gd name="T35" fmla="*/ 13 h 13"/>
                  <a:gd name="T36" fmla="*/ 3 w 25"/>
                  <a:gd name="T3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" h="13">
                    <a:moveTo>
                      <a:pt x="3" y="13"/>
                    </a:moveTo>
                    <a:lnTo>
                      <a:pt x="3" y="13"/>
                    </a:lnTo>
                    <a:lnTo>
                      <a:pt x="1" y="12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7" y="1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21" y="1"/>
                    </a:lnTo>
                    <a:lnTo>
                      <a:pt x="25" y="4"/>
                    </a:lnTo>
                    <a:lnTo>
                      <a:pt x="25" y="4"/>
                    </a:lnTo>
                    <a:lnTo>
                      <a:pt x="24" y="6"/>
                    </a:lnTo>
                    <a:lnTo>
                      <a:pt x="23" y="9"/>
                    </a:lnTo>
                    <a:lnTo>
                      <a:pt x="16" y="12"/>
                    </a:lnTo>
                    <a:lnTo>
                      <a:pt x="9" y="13"/>
                    </a:lnTo>
                    <a:lnTo>
                      <a:pt x="3" y="13"/>
                    </a:lnTo>
                    <a:close/>
                  </a:path>
                </a:pathLst>
              </a:custGeom>
              <a:solidFill>
                <a:srgbClr val="F599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95" name="Freeform 96"/>
              <p:cNvSpPr/>
              <p:nvPr/>
            </p:nvSpPr>
            <p:spPr bwMode="auto">
              <a:xfrm>
                <a:off x="2025" y="2548"/>
                <a:ext cx="25" cy="13"/>
              </a:xfrm>
              <a:custGeom>
                <a:avLst/>
                <a:gdLst>
                  <a:gd name="T0" fmla="*/ 3 w 25"/>
                  <a:gd name="T1" fmla="*/ 13 h 13"/>
                  <a:gd name="T2" fmla="*/ 3 w 25"/>
                  <a:gd name="T3" fmla="*/ 13 h 13"/>
                  <a:gd name="T4" fmla="*/ 1 w 25"/>
                  <a:gd name="T5" fmla="*/ 12 h 13"/>
                  <a:gd name="T6" fmla="*/ 0 w 25"/>
                  <a:gd name="T7" fmla="*/ 10 h 13"/>
                  <a:gd name="T8" fmla="*/ 0 w 25"/>
                  <a:gd name="T9" fmla="*/ 8 h 13"/>
                  <a:gd name="T10" fmla="*/ 1 w 25"/>
                  <a:gd name="T11" fmla="*/ 5 h 13"/>
                  <a:gd name="T12" fmla="*/ 1 w 25"/>
                  <a:gd name="T13" fmla="*/ 5 h 13"/>
                  <a:gd name="T14" fmla="*/ 7 w 25"/>
                  <a:gd name="T15" fmla="*/ 1 h 13"/>
                  <a:gd name="T16" fmla="*/ 13 w 25"/>
                  <a:gd name="T17" fmla="*/ 0 h 13"/>
                  <a:gd name="T18" fmla="*/ 15 w 25"/>
                  <a:gd name="T19" fmla="*/ 0 h 13"/>
                  <a:gd name="T20" fmla="*/ 15 w 25"/>
                  <a:gd name="T21" fmla="*/ 0 h 13"/>
                  <a:gd name="T22" fmla="*/ 21 w 25"/>
                  <a:gd name="T23" fmla="*/ 1 h 13"/>
                  <a:gd name="T24" fmla="*/ 25 w 25"/>
                  <a:gd name="T25" fmla="*/ 4 h 13"/>
                  <a:gd name="T26" fmla="*/ 25 w 25"/>
                  <a:gd name="T27" fmla="*/ 4 h 13"/>
                  <a:gd name="T28" fmla="*/ 24 w 25"/>
                  <a:gd name="T29" fmla="*/ 6 h 13"/>
                  <a:gd name="T30" fmla="*/ 23 w 25"/>
                  <a:gd name="T31" fmla="*/ 9 h 13"/>
                  <a:gd name="T32" fmla="*/ 16 w 25"/>
                  <a:gd name="T33" fmla="*/ 12 h 13"/>
                  <a:gd name="T34" fmla="*/ 9 w 25"/>
                  <a:gd name="T35" fmla="*/ 13 h 13"/>
                  <a:gd name="T36" fmla="*/ 3 w 25"/>
                  <a:gd name="T3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" h="13">
                    <a:moveTo>
                      <a:pt x="3" y="13"/>
                    </a:moveTo>
                    <a:lnTo>
                      <a:pt x="3" y="13"/>
                    </a:lnTo>
                    <a:lnTo>
                      <a:pt x="1" y="12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7" y="1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21" y="1"/>
                    </a:lnTo>
                    <a:lnTo>
                      <a:pt x="25" y="4"/>
                    </a:lnTo>
                    <a:lnTo>
                      <a:pt x="25" y="4"/>
                    </a:lnTo>
                    <a:lnTo>
                      <a:pt x="24" y="6"/>
                    </a:lnTo>
                    <a:lnTo>
                      <a:pt x="23" y="9"/>
                    </a:lnTo>
                    <a:lnTo>
                      <a:pt x="16" y="12"/>
                    </a:lnTo>
                    <a:lnTo>
                      <a:pt x="9" y="13"/>
                    </a:lnTo>
                    <a:lnTo>
                      <a:pt x="3" y="1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96" name="Freeform 97"/>
              <p:cNvSpPr/>
              <p:nvPr/>
            </p:nvSpPr>
            <p:spPr bwMode="auto">
              <a:xfrm>
                <a:off x="2036" y="2536"/>
                <a:ext cx="8" cy="17"/>
              </a:xfrm>
              <a:custGeom>
                <a:avLst/>
                <a:gdLst>
                  <a:gd name="T0" fmla="*/ 0 w 8"/>
                  <a:gd name="T1" fmla="*/ 2 h 17"/>
                  <a:gd name="T2" fmla="*/ 0 w 8"/>
                  <a:gd name="T3" fmla="*/ 8 h 17"/>
                  <a:gd name="T4" fmla="*/ 0 w 8"/>
                  <a:gd name="T5" fmla="*/ 17 h 17"/>
                  <a:gd name="T6" fmla="*/ 8 w 8"/>
                  <a:gd name="T7" fmla="*/ 17 h 17"/>
                  <a:gd name="T8" fmla="*/ 8 w 8"/>
                  <a:gd name="T9" fmla="*/ 5 h 17"/>
                  <a:gd name="T10" fmla="*/ 8 w 8"/>
                  <a:gd name="T11" fmla="*/ 0 h 17"/>
                  <a:gd name="T12" fmla="*/ 8 w 8"/>
                  <a:gd name="T13" fmla="*/ 0 h 17"/>
                  <a:gd name="T14" fmla="*/ 4 w 8"/>
                  <a:gd name="T15" fmla="*/ 1 h 17"/>
                  <a:gd name="T16" fmla="*/ 0 w 8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7">
                    <a:moveTo>
                      <a:pt x="0" y="2"/>
                    </a:moveTo>
                    <a:lnTo>
                      <a:pt x="0" y="8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8" y="5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1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599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97" name="Freeform 98"/>
              <p:cNvSpPr/>
              <p:nvPr/>
            </p:nvSpPr>
            <p:spPr bwMode="auto">
              <a:xfrm>
                <a:off x="2036" y="2536"/>
                <a:ext cx="8" cy="17"/>
              </a:xfrm>
              <a:custGeom>
                <a:avLst/>
                <a:gdLst>
                  <a:gd name="T0" fmla="*/ 0 w 8"/>
                  <a:gd name="T1" fmla="*/ 2 h 17"/>
                  <a:gd name="T2" fmla="*/ 0 w 8"/>
                  <a:gd name="T3" fmla="*/ 8 h 17"/>
                  <a:gd name="T4" fmla="*/ 0 w 8"/>
                  <a:gd name="T5" fmla="*/ 17 h 17"/>
                  <a:gd name="T6" fmla="*/ 8 w 8"/>
                  <a:gd name="T7" fmla="*/ 17 h 17"/>
                  <a:gd name="T8" fmla="*/ 8 w 8"/>
                  <a:gd name="T9" fmla="*/ 5 h 17"/>
                  <a:gd name="T10" fmla="*/ 8 w 8"/>
                  <a:gd name="T11" fmla="*/ 0 h 17"/>
                  <a:gd name="T12" fmla="*/ 8 w 8"/>
                  <a:gd name="T13" fmla="*/ 0 h 17"/>
                  <a:gd name="T14" fmla="*/ 4 w 8"/>
                  <a:gd name="T15" fmla="*/ 1 h 17"/>
                  <a:gd name="T16" fmla="*/ 0 w 8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7">
                    <a:moveTo>
                      <a:pt x="0" y="2"/>
                    </a:moveTo>
                    <a:lnTo>
                      <a:pt x="0" y="8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8" y="5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1"/>
                    </a:lnTo>
                    <a:lnTo>
                      <a:pt x="0" y="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98" name="Freeform 99"/>
              <p:cNvSpPr/>
              <p:nvPr/>
            </p:nvSpPr>
            <p:spPr bwMode="auto">
              <a:xfrm>
                <a:off x="2036" y="2536"/>
                <a:ext cx="8" cy="8"/>
              </a:xfrm>
              <a:custGeom>
                <a:avLst/>
                <a:gdLst>
                  <a:gd name="T0" fmla="*/ 8 w 8"/>
                  <a:gd name="T1" fmla="*/ 0 h 8"/>
                  <a:gd name="T2" fmla="*/ 8 w 8"/>
                  <a:gd name="T3" fmla="*/ 0 h 8"/>
                  <a:gd name="T4" fmla="*/ 4 w 8"/>
                  <a:gd name="T5" fmla="*/ 1 h 8"/>
                  <a:gd name="T6" fmla="*/ 0 w 8"/>
                  <a:gd name="T7" fmla="*/ 2 h 8"/>
                  <a:gd name="T8" fmla="*/ 0 w 8"/>
                  <a:gd name="T9" fmla="*/ 2 h 8"/>
                  <a:gd name="T10" fmla="*/ 0 w 8"/>
                  <a:gd name="T11" fmla="*/ 2 h 8"/>
                  <a:gd name="T12" fmla="*/ 0 w 8"/>
                  <a:gd name="T13" fmla="*/ 8 h 8"/>
                  <a:gd name="T14" fmla="*/ 0 w 8"/>
                  <a:gd name="T15" fmla="*/ 8 h 8"/>
                  <a:gd name="T16" fmla="*/ 4 w 8"/>
                  <a:gd name="T17" fmla="*/ 6 h 8"/>
                  <a:gd name="T18" fmla="*/ 8 w 8"/>
                  <a:gd name="T19" fmla="*/ 4 h 8"/>
                  <a:gd name="T20" fmla="*/ 8 w 8"/>
                  <a:gd name="T2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4" y="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8" y="4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066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99" name="Freeform 100"/>
              <p:cNvSpPr/>
              <p:nvPr/>
            </p:nvSpPr>
            <p:spPr bwMode="auto">
              <a:xfrm>
                <a:off x="2036" y="2536"/>
                <a:ext cx="8" cy="8"/>
              </a:xfrm>
              <a:custGeom>
                <a:avLst/>
                <a:gdLst>
                  <a:gd name="T0" fmla="*/ 8 w 8"/>
                  <a:gd name="T1" fmla="*/ 0 h 8"/>
                  <a:gd name="T2" fmla="*/ 8 w 8"/>
                  <a:gd name="T3" fmla="*/ 0 h 8"/>
                  <a:gd name="T4" fmla="*/ 4 w 8"/>
                  <a:gd name="T5" fmla="*/ 1 h 8"/>
                  <a:gd name="T6" fmla="*/ 0 w 8"/>
                  <a:gd name="T7" fmla="*/ 2 h 8"/>
                  <a:gd name="T8" fmla="*/ 0 w 8"/>
                  <a:gd name="T9" fmla="*/ 2 h 8"/>
                  <a:gd name="T10" fmla="*/ 0 w 8"/>
                  <a:gd name="T11" fmla="*/ 2 h 8"/>
                  <a:gd name="T12" fmla="*/ 0 w 8"/>
                  <a:gd name="T13" fmla="*/ 8 h 8"/>
                  <a:gd name="T14" fmla="*/ 0 w 8"/>
                  <a:gd name="T15" fmla="*/ 8 h 8"/>
                  <a:gd name="T16" fmla="*/ 4 w 8"/>
                  <a:gd name="T17" fmla="*/ 6 h 8"/>
                  <a:gd name="T18" fmla="*/ 8 w 8"/>
                  <a:gd name="T19" fmla="*/ 4 h 8"/>
                  <a:gd name="T20" fmla="*/ 8 w 8"/>
                  <a:gd name="T2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4" y="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8" y="4"/>
                    </a:lnTo>
                    <a:lnTo>
                      <a:pt x="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00" name="Freeform 101"/>
              <p:cNvSpPr/>
              <p:nvPr/>
            </p:nvSpPr>
            <p:spPr bwMode="auto">
              <a:xfrm>
                <a:off x="2018" y="2487"/>
                <a:ext cx="50" cy="53"/>
              </a:xfrm>
              <a:custGeom>
                <a:avLst/>
                <a:gdLst>
                  <a:gd name="T0" fmla="*/ 14 w 50"/>
                  <a:gd name="T1" fmla="*/ 51 h 53"/>
                  <a:gd name="T2" fmla="*/ 14 w 50"/>
                  <a:gd name="T3" fmla="*/ 51 h 53"/>
                  <a:gd name="T4" fmla="*/ 14 w 50"/>
                  <a:gd name="T5" fmla="*/ 51 h 53"/>
                  <a:gd name="T6" fmla="*/ 19 w 50"/>
                  <a:gd name="T7" fmla="*/ 53 h 53"/>
                  <a:gd name="T8" fmla="*/ 23 w 50"/>
                  <a:gd name="T9" fmla="*/ 53 h 53"/>
                  <a:gd name="T10" fmla="*/ 28 w 50"/>
                  <a:gd name="T11" fmla="*/ 53 h 53"/>
                  <a:gd name="T12" fmla="*/ 34 w 50"/>
                  <a:gd name="T13" fmla="*/ 51 h 53"/>
                  <a:gd name="T14" fmla="*/ 34 w 50"/>
                  <a:gd name="T15" fmla="*/ 51 h 53"/>
                  <a:gd name="T16" fmla="*/ 39 w 50"/>
                  <a:gd name="T17" fmla="*/ 47 h 53"/>
                  <a:gd name="T18" fmla="*/ 43 w 50"/>
                  <a:gd name="T19" fmla="*/ 40 h 53"/>
                  <a:gd name="T20" fmla="*/ 47 w 50"/>
                  <a:gd name="T21" fmla="*/ 32 h 53"/>
                  <a:gd name="T22" fmla="*/ 47 w 50"/>
                  <a:gd name="T23" fmla="*/ 32 h 53"/>
                  <a:gd name="T24" fmla="*/ 50 w 50"/>
                  <a:gd name="T25" fmla="*/ 28 h 53"/>
                  <a:gd name="T26" fmla="*/ 50 w 50"/>
                  <a:gd name="T27" fmla="*/ 23 h 53"/>
                  <a:gd name="T28" fmla="*/ 50 w 50"/>
                  <a:gd name="T29" fmla="*/ 19 h 53"/>
                  <a:gd name="T30" fmla="*/ 49 w 50"/>
                  <a:gd name="T31" fmla="*/ 15 h 53"/>
                  <a:gd name="T32" fmla="*/ 49 w 50"/>
                  <a:gd name="T33" fmla="*/ 15 h 53"/>
                  <a:gd name="T34" fmla="*/ 45 w 50"/>
                  <a:gd name="T35" fmla="*/ 7 h 53"/>
                  <a:gd name="T36" fmla="*/ 42 w 50"/>
                  <a:gd name="T37" fmla="*/ 4 h 53"/>
                  <a:gd name="T38" fmla="*/ 38 w 50"/>
                  <a:gd name="T39" fmla="*/ 1 h 53"/>
                  <a:gd name="T40" fmla="*/ 38 w 50"/>
                  <a:gd name="T41" fmla="*/ 1 h 53"/>
                  <a:gd name="T42" fmla="*/ 32 w 50"/>
                  <a:gd name="T43" fmla="*/ 0 h 53"/>
                  <a:gd name="T44" fmla="*/ 27 w 50"/>
                  <a:gd name="T45" fmla="*/ 0 h 53"/>
                  <a:gd name="T46" fmla="*/ 27 w 50"/>
                  <a:gd name="T47" fmla="*/ 0 h 53"/>
                  <a:gd name="T48" fmla="*/ 20 w 50"/>
                  <a:gd name="T49" fmla="*/ 0 h 53"/>
                  <a:gd name="T50" fmla="*/ 15 w 50"/>
                  <a:gd name="T51" fmla="*/ 3 h 53"/>
                  <a:gd name="T52" fmla="*/ 11 w 50"/>
                  <a:gd name="T53" fmla="*/ 7 h 53"/>
                  <a:gd name="T54" fmla="*/ 7 w 50"/>
                  <a:gd name="T55" fmla="*/ 12 h 53"/>
                  <a:gd name="T56" fmla="*/ 3 w 50"/>
                  <a:gd name="T57" fmla="*/ 20 h 53"/>
                  <a:gd name="T58" fmla="*/ 3 w 50"/>
                  <a:gd name="T59" fmla="*/ 20 h 53"/>
                  <a:gd name="T60" fmla="*/ 1 w 50"/>
                  <a:gd name="T61" fmla="*/ 26 h 53"/>
                  <a:gd name="T62" fmla="*/ 0 w 50"/>
                  <a:gd name="T63" fmla="*/ 31 h 53"/>
                  <a:gd name="T64" fmla="*/ 1 w 50"/>
                  <a:gd name="T65" fmla="*/ 38 h 53"/>
                  <a:gd name="T66" fmla="*/ 4 w 50"/>
                  <a:gd name="T67" fmla="*/ 42 h 53"/>
                  <a:gd name="T68" fmla="*/ 4 w 50"/>
                  <a:gd name="T69" fmla="*/ 42 h 53"/>
                  <a:gd name="T70" fmla="*/ 8 w 50"/>
                  <a:gd name="T71" fmla="*/ 47 h 53"/>
                  <a:gd name="T72" fmla="*/ 14 w 50"/>
                  <a:gd name="T73" fmla="*/ 51 h 53"/>
                  <a:gd name="T74" fmla="*/ 14 w 50"/>
                  <a:gd name="T75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0" h="53">
                    <a:moveTo>
                      <a:pt x="14" y="51"/>
                    </a:moveTo>
                    <a:lnTo>
                      <a:pt x="14" y="51"/>
                    </a:lnTo>
                    <a:lnTo>
                      <a:pt x="14" y="51"/>
                    </a:lnTo>
                    <a:lnTo>
                      <a:pt x="19" y="53"/>
                    </a:lnTo>
                    <a:lnTo>
                      <a:pt x="23" y="53"/>
                    </a:lnTo>
                    <a:lnTo>
                      <a:pt x="28" y="53"/>
                    </a:lnTo>
                    <a:lnTo>
                      <a:pt x="34" y="51"/>
                    </a:lnTo>
                    <a:lnTo>
                      <a:pt x="34" y="51"/>
                    </a:lnTo>
                    <a:lnTo>
                      <a:pt x="39" y="47"/>
                    </a:lnTo>
                    <a:lnTo>
                      <a:pt x="43" y="40"/>
                    </a:lnTo>
                    <a:lnTo>
                      <a:pt x="47" y="32"/>
                    </a:lnTo>
                    <a:lnTo>
                      <a:pt x="47" y="32"/>
                    </a:lnTo>
                    <a:lnTo>
                      <a:pt x="50" y="28"/>
                    </a:lnTo>
                    <a:lnTo>
                      <a:pt x="50" y="23"/>
                    </a:lnTo>
                    <a:lnTo>
                      <a:pt x="50" y="19"/>
                    </a:lnTo>
                    <a:lnTo>
                      <a:pt x="49" y="15"/>
                    </a:lnTo>
                    <a:lnTo>
                      <a:pt x="49" y="15"/>
                    </a:lnTo>
                    <a:lnTo>
                      <a:pt x="45" y="7"/>
                    </a:lnTo>
                    <a:lnTo>
                      <a:pt x="42" y="4"/>
                    </a:lnTo>
                    <a:lnTo>
                      <a:pt x="38" y="1"/>
                    </a:lnTo>
                    <a:lnTo>
                      <a:pt x="38" y="1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0" y="0"/>
                    </a:lnTo>
                    <a:lnTo>
                      <a:pt x="15" y="3"/>
                    </a:lnTo>
                    <a:lnTo>
                      <a:pt x="11" y="7"/>
                    </a:lnTo>
                    <a:lnTo>
                      <a:pt x="7" y="12"/>
                    </a:lnTo>
                    <a:lnTo>
                      <a:pt x="3" y="20"/>
                    </a:lnTo>
                    <a:lnTo>
                      <a:pt x="3" y="20"/>
                    </a:lnTo>
                    <a:lnTo>
                      <a:pt x="1" y="26"/>
                    </a:lnTo>
                    <a:lnTo>
                      <a:pt x="0" y="31"/>
                    </a:lnTo>
                    <a:lnTo>
                      <a:pt x="1" y="38"/>
                    </a:lnTo>
                    <a:lnTo>
                      <a:pt x="4" y="42"/>
                    </a:lnTo>
                    <a:lnTo>
                      <a:pt x="4" y="42"/>
                    </a:lnTo>
                    <a:lnTo>
                      <a:pt x="8" y="47"/>
                    </a:lnTo>
                    <a:lnTo>
                      <a:pt x="14" y="51"/>
                    </a:lnTo>
                    <a:lnTo>
                      <a:pt x="14" y="51"/>
                    </a:lnTo>
                    <a:close/>
                  </a:path>
                </a:pathLst>
              </a:custGeom>
              <a:solidFill>
                <a:srgbClr val="F599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01" name="Freeform 102"/>
              <p:cNvSpPr/>
              <p:nvPr/>
            </p:nvSpPr>
            <p:spPr bwMode="auto">
              <a:xfrm>
                <a:off x="2040" y="2482"/>
                <a:ext cx="37" cy="64"/>
              </a:xfrm>
              <a:custGeom>
                <a:avLst/>
                <a:gdLst>
                  <a:gd name="T0" fmla="*/ 16 w 37"/>
                  <a:gd name="T1" fmla="*/ 32 h 64"/>
                  <a:gd name="T2" fmla="*/ 16 w 37"/>
                  <a:gd name="T3" fmla="*/ 32 h 64"/>
                  <a:gd name="T4" fmla="*/ 10 w 37"/>
                  <a:gd name="T5" fmla="*/ 32 h 64"/>
                  <a:gd name="T6" fmla="*/ 6 w 37"/>
                  <a:gd name="T7" fmla="*/ 31 h 64"/>
                  <a:gd name="T8" fmla="*/ 4 w 37"/>
                  <a:gd name="T9" fmla="*/ 28 h 64"/>
                  <a:gd name="T10" fmla="*/ 1 w 37"/>
                  <a:gd name="T11" fmla="*/ 25 h 64"/>
                  <a:gd name="T12" fmla="*/ 0 w 37"/>
                  <a:gd name="T13" fmla="*/ 17 h 64"/>
                  <a:gd name="T14" fmla="*/ 0 w 37"/>
                  <a:gd name="T15" fmla="*/ 10 h 64"/>
                  <a:gd name="T16" fmla="*/ 0 w 37"/>
                  <a:gd name="T17" fmla="*/ 10 h 64"/>
                  <a:gd name="T18" fmla="*/ 1 w 37"/>
                  <a:gd name="T19" fmla="*/ 5 h 64"/>
                  <a:gd name="T20" fmla="*/ 4 w 37"/>
                  <a:gd name="T21" fmla="*/ 2 h 64"/>
                  <a:gd name="T22" fmla="*/ 8 w 37"/>
                  <a:gd name="T23" fmla="*/ 0 h 64"/>
                  <a:gd name="T24" fmla="*/ 12 w 37"/>
                  <a:gd name="T25" fmla="*/ 0 h 64"/>
                  <a:gd name="T26" fmla="*/ 16 w 37"/>
                  <a:gd name="T27" fmla="*/ 0 h 64"/>
                  <a:gd name="T28" fmla="*/ 21 w 37"/>
                  <a:gd name="T29" fmla="*/ 1 h 64"/>
                  <a:gd name="T30" fmla="*/ 25 w 37"/>
                  <a:gd name="T31" fmla="*/ 2 h 64"/>
                  <a:gd name="T32" fmla="*/ 28 w 37"/>
                  <a:gd name="T33" fmla="*/ 5 h 64"/>
                  <a:gd name="T34" fmla="*/ 28 w 37"/>
                  <a:gd name="T35" fmla="*/ 5 h 64"/>
                  <a:gd name="T36" fmla="*/ 32 w 37"/>
                  <a:gd name="T37" fmla="*/ 10 h 64"/>
                  <a:gd name="T38" fmla="*/ 35 w 37"/>
                  <a:gd name="T39" fmla="*/ 17 h 64"/>
                  <a:gd name="T40" fmla="*/ 37 w 37"/>
                  <a:gd name="T41" fmla="*/ 27 h 64"/>
                  <a:gd name="T42" fmla="*/ 37 w 37"/>
                  <a:gd name="T43" fmla="*/ 32 h 64"/>
                  <a:gd name="T44" fmla="*/ 36 w 37"/>
                  <a:gd name="T45" fmla="*/ 39 h 64"/>
                  <a:gd name="T46" fmla="*/ 36 w 37"/>
                  <a:gd name="T47" fmla="*/ 39 h 64"/>
                  <a:gd name="T48" fmla="*/ 35 w 37"/>
                  <a:gd name="T49" fmla="*/ 44 h 64"/>
                  <a:gd name="T50" fmla="*/ 32 w 37"/>
                  <a:gd name="T51" fmla="*/ 49 h 64"/>
                  <a:gd name="T52" fmla="*/ 25 w 37"/>
                  <a:gd name="T53" fmla="*/ 58 h 64"/>
                  <a:gd name="T54" fmla="*/ 20 w 37"/>
                  <a:gd name="T55" fmla="*/ 62 h 64"/>
                  <a:gd name="T56" fmla="*/ 17 w 37"/>
                  <a:gd name="T57" fmla="*/ 64 h 64"/>
                  <a:gd name="T58" fmla="*/ 17 w 37"/>
                  <a:gd name="T59" fmla="*/ 64 h 64"/>
                  <a:gd name="T60" fmla="*/ 12 w 37"/>
                  <a:gd name="T61" fmla="*/ 59 h 64"/>
                  <a:gd name="T62" fmla="*/ 10 w 37"/>
                  <a:gd name="T63" fmla="*/ 55 h 64"/>
                  <a:gd name="T64" fmla="*/ 9 w 37"/>
                  <a:gd name="T65" fmla="*/ 49 h 64"/>
                  <a:gd name="T66" fmla="*/ 10 w 37"/>
                  <a:gd name="T67" fmla="*/ 47 h 64"/>
                  <a:gd name="T68" fmla="*/ 16 w 37"/>
                  <a:gd name="T69" fmla="*/ 40 h 64"/>
                  <a:gd name="T70" fmla="*/ 17 w 37"/>
                  <a:gd name="T71" fmla="*/ 39 h 64"/>
                  <a:gd name="T72" fmla="*/ 16 w 37"/>
                  <a:gd name="T73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7" h="64">
                    <a:moveTo>
                      <a:pt x="16" y="32"/>
                    </a:moveTo>
                    <a:lnTo>
                      <a:pt x="16" y="32"/>
                    </a:lnTo>
                    <a:lnTo>
                      <a:pt x="10" y="32"/>
                    </a:lnTo>
                    <a:lnTo>
                      <a:pt x="6" y="31"/>
                    </a:lnTo>
                    <a:lnTo>
                      <a:pt x="4" y="28"/>
                    </a:lnTo>
                    <a:lnTo>
                      <a:pt x="1" y="25"/>
                    </a:lnTo>
                    <a:lnTo>
                      <a:pt x="0" y="17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5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6" y="0"/>
                    </a:lnTo>
                    <a:lnTo>
                      <a:pt x="21" y="1"/>
                    </a:lnTo>
                    <a:lnTo>
                      <a:pt x="25" y="2"/>
                    </a:lnTo>
                    <a:lnTo>
                      <a:pt x="28" y="5"/>
                    </a:lnTo>
                    <a:lnTo>
                      <a:pt x="28" y="5"/>
                    </a:lnTo>
                    <a:lnTo>
                      <a:pt x="32" y="10"/>
                    </a:lnTo>
                    <a:lnTo>
                      <a:pt x="35" y="17"/>
                    </a:lnTo>
                    <a:lnTo>
                      <a:pt x="37" y="27"/>
                    </a:lnTo>
                    <a:lnTo>
                      <a:pt x="37" y="32"/>
                    </a:lnTo>
                    <a:lnTo>
                      <a:pt x="36" y="39"/>
                    </a:lnTo>
                    <a:lnTo>
                      <a:pt x="36" y="39"/>
                    </a:lnTo>
                    <a:lnTo>
                      <a:pt x="35" y="44"/>
                    </a:lnTo>
                    <a:lnTo>
                      <a:pt x="32" y="49"/>
                    </a:lnTo>
                    <a:lnTo>
                      <a:pt x="25" y="58"/>
                    </a:lnTo>
                    <a:lnTo>
                      <a:pt x="20" y="62"/>
                    </a:lnTo>
                    <a:lnTo>
                      <a:pt x="17" y="64"/>
                    </a:lnTo>
                    <a:lnTo>
                      <a:pt x="17" y="64"/>
                    </a:lnTo>
                    <a:lnTo>
                      <a:pt x="12" y="59"/>
                    </a:lnTo>
                    <a:lnTo>
                      <a:pt x="10" y="55"/>
                    </a:lnTo>
                    <a:lnTo>
                      <a:pt x="9" y="49"/>
                    </a:lnTo>
                    <a:lnTo>
                      <a:pt x="10" y="47"/>
                    </a:lnTo>
                    <a:lnTo>
                      <a:pt x="16" y="40"/>
                    </a:lnTo>
                    <a:lnTo>
                      <a:pt x="17" y="39"/>
                    </a:lnTo>
                    <a:lnTo>
                      <a:pt x="16" y="32"/>
                    </a:lnTo>
                    <a:close/>
                  </a:path>
                </a:pathLst>
              </a:custGeom>
              <a:solidFill>
                <a:srgbClr val="1F23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02" name="Freeform 103"/>
              <p:cNvSpPr/>
              <p:nvPr/>
            </p:nvSpPr>
            <p:spPr bwMode="auto">
              <a:xfrm>
                <a:off x="2021" y="2599"/>
                <a:ext cx="43" cy="43"/>
              </a:xfrm>
              <a:custGeom>
                <a:avLst/>
                <a:gdLst>
                  <a:gd name="T0" fmla="*/ 0 w 43"/>
                  <a:gd name="T1" fmla="*/ 18 h 43"/>
                  <a:gd name="T2" fmla="*/ 0 w 43"/>
                  <a:gd name="T3" fmla="*/ 18 h 43"/>
                  <a:gd name="T4" fmla="*/ 0 w 43"/>
                  <a:gd name="T5" fmla="*/ 22 h 43"/>
                  <a:gd name="T6" fmla="*/ 0 w 43"/>
                  <a:gd name="T7" fmla="*/ 26 h 43"/>
                  <a:gd name="T8" fmla="*/ 2 w 43"/>
                  <a:gd name="T9" fmla="*/ 34 h 43"/>
                  <a:gd name="T10" fmla="*/ 8 w 43"/>
                  <a:gd name="T11" fmla="*/ 39 h 43"/>
                  <a:gd name="T12" fmla="*/ 12 w 43"/>
                  <a:gd name="T13" fmla="*/ 42 h 43"/>
                  <a:gd name="T14" fmla="*/ 16 w 43"/>
                  <a:gd name="T15" fmla="*/ 43 h 43"/>
                  <a:gd name="T16" fmla="*/ 16 w 43"/>
                  <a:gd name="T17" fmla="*/ 43 h 43"/>
                  <a:gd name="T18" fmla="*/ 20 w 43"/>
                  <a:gd name="T19" fmla="*/ 43 h 43"/>
                  <a:gd name="T20" fmla="*/ 25 w 43"/>
                  <a:gd name="T21" fmla="*/ 43 h 43"/>
                  <a:gd name="T22" fmla="*/ 32 w 43"/>
                  <a:gd name="T23" fmla="*/ 40 h 43"/>
                  <a:gd name="T24" fmla="*/ 39 w 43"/>
                  <a:gd name="T25" fmla="*/ 35 h 43"/>
                  <a:gd name="T26" fmla="*/ 40 w 43"/>
                  <a:gd name="T27" fmla="*/ 31 h 43"/>
                  <a:gd name="T28" fmla="*/ 42 w 43"/>
                  <a:gd name="T29" fmla="*/ 27 h 43"/>
                  <a:gd name="T30" fmla="*/ 42 w 43"/>
                  <a:gd name="T31" fmla="*/ 27 h 43"/>
                  <a:gd name="T32" fmla="*/ 43 w 43"/>
                  <a:gd name="T33" fmla="*/ 23 h 43"/>
                  <a:gd name="T34" fmla="*/ 43 w 43"/>
                  <a:gd name="T35" fmla="*/ 18 h 43"/>
                  <a:gd name="T36" fmla="*/ 39 w 43"/>
                  <a:gd name="T37" fmla="*/ 11 h 43"/>
                  <a:gd name="T38" fmla="*/ 36 w 43"/>
                  <a:gd name="T39" fmla="*/ 7 h 43"/>
                  <a:gd name="T40" fmla="*/ 34 w 43"/>
                  <a:gd name="T41" fmla="*/ 4 h 43"/>
                  <a:gd name="T42" fmla="*/ 29 w 43"/>
                  <a:gd name="T43" fmla="*/ 3 h 43"/>
                  <a:gd name="T44" fmla="*/ 25 w 43"/>
                  <a:gd name="T45" fmla="*/ 1 h 43"/>
                  <a:gd name="T46" fmla="*/ 25 w 43"/>
                  <a:gd name="T47" fmla="*/ 1 h 43"/>
                  <a:gd name="T48" fmla="*/ 21 w 43"/>
                  <a:gd name="T49" fmla="*/ 0 h 43"/>
                  <a:gd name="T50" fmla="*/ 17 w 43"/>
                  <a:gd name="T51" fmla="*/ 0 h 43"/>
                  <a:gd name="T52" fmla="*/ 9 w 43"/>
                  <a:gd name="T53" fmla="*/ 4 h 43"/>
                  <a:gd name="T54" fmla="*/ 4 w 43"/>
                  <a:gd name="T55" fmla="*/ 9 h 43"/>
                  <a:gd name="T56" fmla="*/ 1 w 43"/>
                  <a:gd name="T57" fmla="*/ 13 h 43"/>
                  <a:gd name="T58" fmla="*/ 0 w 43"/>
                  <a:gd name="T59" fmla="*/ 18 h 43"/>
                  <a:gd name="T60" fmla="*/ 0 w 43"/>
                  <a:gd name="T61" fmla="*/ 1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43">
                    <a:moveTo>
                      <a:pt x="0" y="18"/>
                    </a:moveTo>
                    <a:lnTo>
                      <a:pt x="0" y="18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2" y="34"/>
                    </a:lnTo>
                    <a:lnTo>
                      <a:pt x="8" y="39"/>
                    </a:lnTo>
                    <a:lnTo>
                      <a:pt x="12" y="42"/>
                    </a:lnTo>
                    <a:lnTo>
                      <a:pt x="16" y="43"/>
                    </a:lnTo>
                    <a:lnTo>
                      <a:pt x="16" y="43"/>
                    </a:lnTo>
                    <a:lnTo>
                      <a:pt x="20" y="43"/>
                    </a:lnTo>
                    <a:lnTo>
                      <a:pt x="25" y="43"/>
                    </a:lnTo>
                    <a:lnTo>
                      <a:pt x="32" y="40"/>
                    </a:lnTo>
                    <a:lnTo>
                      <a:pt x="39" y="35"/>
                    </a:lnTo>
                    <a:lnTo>
                      <a:pt x="40" y="31"/>
                    </a:lnTo>
                    <a:lnTo>
                      <a:pt x="42" y="27"/>
                    </a:lnTo>
                    <a:lnTo>
                      <a:pt x="42" y="27"/>
                    </a:lnTo>
                    <a:lnTo>
                      <a:pt x="43" y="23"/>
                    </a:lnTo>
                    <a:lnTo>
                      <a:pt x="43" y="18"/>
                    </a:lnTo>
                    <a:lnTo>
                      <a:pt x="39" y="11"/>
                    </a:lnTo>
                    <a:lnTo>
                      <a:pt x="36" y="7"/>
                    </a:lnTo>
                    <a:lnTo>
                      <a:pt x="34" y="4"/>
                    </a:lnTo>
                    <a:lnTo>
                      <a:pt x="29" y="3"/>
                    </a:lnTo>
                    <a:lnTo>
                      <a:pt x="25" y="1"/>
                    </a:lnTo>
                    <a:lnTo>
                      <a:pt x="25" y="1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9" y="4"/>
                    </a:lnTo>
                    <a:lnTo>
                      <a:pt x="4" y="9"/>
                    </a:lnTo>
                    <a:lnTo>
                      <a:pt x="1" y="13"/>
                    </a:lnTo>
                    <a:lnTo>
                      <a:pt x="0" y="1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6B7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03" name="Freeform 104"/>
              <p:cNvSpPr/>
              <p:nvPr/>
            </p:nvSpPr>
            <p:spPr bwMode="auto">
              <a:xfrm>
                <a:off x="2022" y="2519"/>
                <a:ext cx="11" cy="8"/>
              </a:xfrm>
              <a:custGeom>
                <a:avLst/>
                <a:gdLst>
                  <a:gd name="T0" fmla="*/ 11 w 11"/>
                  <a:gd name="T1" fmla="*/ 6 h 8"/>
                  <a:gd name="T2" fmla="*/ 11 w 11"/>
                  <a:gd name="T3" fmla="*/ 6 h 8"/>
                  <a:gd name="T4" fmla="*/ 8 w 11"/>
                  <a:gd name="T5" fmla="*/ 8 h 8"/>
                  <a:gd name="T6" fmla="*/ 3 w 11"/>
                  <a:gd name="T7" fmla="*/ 8 h 8"/>
                  <a:gd name="T8" fmla="*/ 3 w 11"/>
                  <a:gd name="T9" fmla="*/ 8 h 8"/>
                  <a:gd name="T10" fmla="*/ 0 w 11"/>
                  <a:gd name="T11" fmla="*/ 4 h 8"/>
                  <a:gd name="T12" fmla="*/ 0 w 11"/>
                  <a:gd name="T13" fmla="*/ 0 h 8"/>
                  <a:gd name="T14" fmla="*/ 11 w 11"/>
                  <a:gd name="T1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8">
                    <a:moveTo>
                      <a:pt x="11" y="6"/>
                    </a:moveTo>
                    <a:lnTo>
                      <a:pt x="11" y="6"/>
                    </a:lnTo>
                    <a:lnTo>
                      <a:pt x="8" y="8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04" name="Freeform 105"/>
              <p:cNvSpPr/>
              <p:nvPr/>
            </p:nvSpPr>
            <p:spPr bwMode="auto">
              <a:xfrm>
                <a:off x="2005" y="2610"/>
                <a:ext cx="66" cy="54"/>
              </a:xfrm>
              <a:custGeom>
                <a:avLst/>
                <a:gdLst>
                  <a:gd name="T0" fmla="*/ 0 w 66"/>
                  <a:gd name="T1" fmla="*/ 17 h 54"/>
                  <a:gd name="T2" fmla="*/ 0 w 66"/>
                  <a:gd name="T3" fmla="*/ 17 h 54"/>
                  <a:gd name="T4" fmla="*/ 10 w 66"/>
                  <a:gd name="T5" fmla="*/ 25 h 54"/>
                  <a:gd name="T6" fmla="*/ 23 w 66"/>
                  <a:gd name="T7" fmla="*/ 34 h 54"/>
                  <a:gd name="T8" fmla="*/ 43 w 66"/>
                  <a:gd name="T9" fmla="*/ 44 h 54"/>
                  <a:gd name="T10" fmla="*/ 58 w 66"/>
                  <a:gd name="T11" fmla="*/ 52 h 54"/>
                  <a:gd name="T12" fmla="*/ 64 w 66"/>
                  <a:gd name="T13" fmla="*/ 54 h 54"/>
                  <a:gd name="T14" fmla="*/ 64 w 66"/>
                  <a:gd name="T15" fmla="*/ 54 h 54"/>
                  <a:gd name="T16" fmla="*/ 64 w 66"/>
                  <a:gd name="T17" fmla="*/ 48 h 54"/>
                  <a:gd name="T18" fmla="*/ 66 w 66"/>
                  <a:gd name="T19" fmla="*/ 34 h 54"/>
                  <a:gd name="T20" fmla="*/ 64 w 66"/>
                  <a:gd name="T21" fmla="*/ 25 h 54"/>
                  <a:gd name="T22" fmla="*/ 63 w 66"/>
                  <a:gd name="T23" fmla="*/ 17 h 54"/>
                  <a:gd name="T24" fmla="*/ 60 w 66"/>
                  <a:gd name="T25" fmla="*/ 9 h 54"/>
                  <a:gd name="T26" fmla="*/ 56 w 66"/>
                  <a:gd name="T27" fmla="*/ 2 h 54"/>
                  <a:gd name="T28" fmla="*/ 56 w 66"/>
                  <a:gd name="T29" fmla="*/ 2 h 54"/>
                  <a:gd name="T30" fmla="*/ 54 w 66"/>
                  <a:gd name="T31" fmla="*/ 0 h 54"/>
                  <a:gd name="T32" fmla="*/ 47 w 66"/>
                  <a:gd name="T33" fmla="*/ 0 h 54"/>
                  <a:gd name="T34" fmla="*/ 33 w 66"/>
                  <a:gd name="T35" fmla="*/ 1 h 54"/>
                  <a:gd name="T36" fmla="*/ 21 w 66"/>
                  <a:gd name="T37" fmla="*/ 4 h 54"/>
                  <a:gd name="T38" fmla="*/ 16 w 66"/>
                  <a:gd name="T39" fmla="*/ 5 h 54"/>
                  <a:gd name="T40" fmla="*/ 0 w 66"/>
                  <a:gd name="T41" fmla="*/ 1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6" h="54">
                    <a:moveTo>
                      <a:pt x="0" y="17"/>
                    </a:moveTo>
                    <a:lnTo>
                      <a:pt x="0" y="17"/>
                    </a:lnTo>
                    <a:lnTo>
                      <a:pt x="10" y="25"/>
                    </a:lnTo>
                    <a:lnTo>
                      <a:pt x="23" y="34"/>
                    </a:lnTo>
                    <a:lnTo>
                      <a:pt x="43" y="44"/>
                    </a:lnTo>
                    <a:lnTo>
                      <a:pt x="58" y="52"/>
                    </a:lnTo>
                    <a:lnTo>
                      <a:pt x="64" y="54"/>
                    </a:lnTo>
                    <a:lnTo>
                      <a:pt x="64" y="54"/>
                    </a:lnTo>
                    <a:lnTo>
                      <a:pt x="64" y="48"/>
                    </a:lnTo>
                    <a:lnTo>
                      <a:pt x="66" y="34"/>
                    </a:lnTo>
                    <a:lnTo>
                      <a:pt x="64" y="25"/>
                    </a:lnTo>
                    <a:lnTo>
                      <a:pt x="63" y="17"/>
                    </a:lnTo>
                    <a:lnTo>
                      <a:pt x="60" y="9"/>
                    </a:lnTo>
                    <a:lnTo>
                      <a:pt x="56" y="2"/>
                    </a:lnTo>
                    <a:lnTo>
                      <a:pt x="56" y="2"/>
                    </a:lnTo>
                    <a:lnTo>
                      <a:pt x="54" y="0"/>
                    </a:lnTo>
                    <a:lnTo>
                      <a:pt x="47" y="0"/>
                    </a:lnTo>
                    <a:lnTo>
                      <a:pt x="33" y="1"/>
                    </a:lnTo>
                    <a:lnTo>
                      <a:pt x="21" y="4"/>
                    </a:lnTo>
                    <a:lnTo>
                      <a:pt x="16" y="5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6B7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05" name="Freeform 106"/>
              <p:cNvSpPr/>
              <p:nvPr/>
            </p:nvSpPr>
            <p:spPr bwMode="auto">
              <a:xfrm>
                <a:off x="2017" y="2556"/>
                <a:ext cx="16" cy="17"/>
              </a:xfrm>
              <a:custGeom>
                <a:avLst/>
                <a:gdLst>
                  <a:gd name="T0" fmla="*/ 0 w 16"/>
                  <a:gd name="T1" fmla="*/ 9 h 17"/>
                  <a:gd name="T2" fmla="*/ 0 w 16"/>
                  <a:gd name="T3" fmla="*/ 9 h 17"/>
                  <a:gd name="T4" fmla="*/ 0 w 16"/>
                  <a:gd name="T5" fmla="*/ 12 h 17"/>
                  <a:gd name="T6" fmla="*/ 1 w 16"/>
                  <a:gd name="T7" fmla="*/ 15 h 17"/>
                  <a:gd name="T8" fmla="*/ 4 w 16"/>
                  <a:gd name="T9" fmla="*/ 16 h 17"/>
                  <a:gd name="T10" fmla="*/ 6 w 16"/>
                  <a:gd name="T11" fmla="*/ 17 h 17"/>
                  <a:gd name="T12" fmla="*/ 6 w 16"/>
                  <a:gd name="T13" fmla="*/ 17 h 17"/>
                  <a:gd name="T14" fmla="*/ 9 w 16"/>
                  <a:gd name="T15" fmla="*/ 17 h 17"/>
                  <a:gd name="T16" fmla="*/ 12 w 16"/>
                  <a:gd name="T17" fmla="*/ 16 h 17"/>
                  <a:gd name="T18" fmla="*/ 15 w 16"/>
                  <a:gd name="T19" fmla="*/ 13 h 17"/>
                  <a:gd name="T20" fmla="*/ 16 w 16"/>
                  <a:gd name="T21" fmla="*/ 11 h 17"/>
                  <a:gd name="T22" fmla="*/ 16 w 16"/>
                  <a:gd name="T23" fmla="*/ 11 h 17"/>
                  <a:gd name="T24" fmla="*/ 15 w 16"/>
                  <a:gd name="T25" fmla="*/ 7 h 17"/>
                  <a:gd name="T26" fmla="*/ 12 w 16"/>
                  <a:gd name="T27" fmla="*/ 2 h 17"/>
                  <a:gd name="T28" fmla="*/ 9 w 16"/>
                  <a:gd name="T29" fmla="*/ 0 h 17"/>
                  <a:gd name="T30" fmla="*/ 8 w 16"/>
                  <a:gd name="T31" fmla="*/ 0 h 17"/>
                  <a:gd name="T32" fmla="*/ 6 w 16"/>
                  <a:gd name="T33" fmla="*/ 1 h 17"/>
                  <a:gd name="T34" fmla="*/ 6 w 16"/>
                  <a:gd name="T35" fmla="*/ 1 h 17"/>
                  <a:gd name="T36" fmla="*/ 2 w 16"/>
                  <a:gd name="T37" fmla="*/ 5 h 17"/>
                  <a:gd name="T38" fmla="*/ 1 w 16"/>
                  <a:gd name="T39" fmla="*/ 7 h 17"/>
                  <a:gd name="T40" fmla="*/ 0 w 16"/>
                  <a:gd name="T41" fmla="*/ 9 h 17"/>
                  <a:gd name="T42" fmla="*/ 0 w 16"/>
                  <a:gd name="T43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" h="17">
                    <a:moveTo>
                      <a:pt x="0" y="9"/>
                    </a:moveTo>
                    <a:lnTo>
                      <a:pt x="0" y="9"/>
                    </a:lnTo>
                    <a:lnTo>
                      <a:pt x="0" y="12"/>
                    </a:lnTo>
                    <a:lnTo>
                      <a:pt x="1" y="15"/>
                    </a:lnTo>
                    <a:lnTo>
                      <a:pt x="4" y="16"/>
                    </a:lnTo>
                    <a:lnTo>
                      <a:pt x="6" y="17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3"/>
                    </a:lnTo>
                    <a:lnTo>
                      <a:pt x="16" y="11"/>
                    </a:lnTo>
                    <a:lnTo>
                      <a:pt x="16" y="11"/>
                    </a:lnTo>
                    <a:lnTo>
                      <a:pt x="15" y="7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6" y="1"/>
                    </a:lnTo>
                    <a:lnTo>
                      <a:pt x="6" y="1"/>
                    </a:lnTo>
                    <a:lnTo>
                      <a:pt x="2" y="5"/>
                    </a:lnTo>
                    <a:lnTo>
                      <a:pt x="1" y="7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6B7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06" name="Freeform 107"/>
              <p:cNvSpPr/>
              <p:nvPr/>
            </p:nvSpPr>
            <p:spPr bwMode="auto">
              <a:xfrm>
                <a:off x="2021" y="2552"/>
                <a:ext cx="42" cy="67"/>
              </a:xfrm>
              <a:custGeom>
                <a:avLst/>
                <a:gdLst>
                  <a:gd name="T0" fmla="*/ 29 w 42"/>
                  <a:gd name="T1" fmla="*/ 0 h 67"/>
                  <a:gd name="T2" fmla="*/ 29 w 42"/>
                  <a:gd name="T3" fmla="*/ 0 h 67"/>
                  <a:gd name="T4" fmla="*/ 32 w 42"/>
                  <a:gd name="T5" fmla="*/ 4 h 67"/>
                  <a:gd name="T6" fmla="*/ 34 w 42"/>
                  <a:gd name="T7" fmla="*/ 8 h 67"/>
                  <a:gd name="T8" fmla="*/ 34 w 42"/>
                  <a:gd name="T9" fmla="*/ 8 h 67"/>
                  <a:gd name="T10" fmla="*/ 34 w 42"/>
                  <a:gd name="T11" fmla="*/ 15 h 67"/>
                  <a:gd name="T12" fmla="*/ 34 w 42"/>
                  <a:gd name="T13" fmla="*/ 28 h 67"/>
                  <a:gd name="T14" fmla="*/ 35 w 42"/>
                  <a:gd name="T15" fmla="*/ 46 h 67"/>
                  <a:gd name="T16" fmla="*/ 38 w 42"/>
                  <a:gd name="T17" fmla="*/ 54 h 67"/>
                  <a:gd name="T18" fmla="*/ 40 w 42"/>
                  <a:gd name="T19" fmla="*/ 60 h 67"/>
                  <a:gd name="T20" fmla="*/ 40 w 42"/>
                  <a:gd name="T21" fmla="*/ 60 h 67"/>
                  <a:gd name="T22" fmla="*/ 42 w 42"/>
                  <a:gd name="T23" fmla="*/ 62 h 67"/>
                  <a:gd name="T24" fmla="*/ 40 w 42"/>
                  <a:gd name="T25" fmla="*/ 62 h 67"/>
                  <a:gd name="T26" fmla="*/ 36 w 42"/>
                  <a:gd name="T27" fmla="*/ 65 h 67"/>
                  <a:gd name="T28" fmla="*/ 21 w 42"/>
                  <a:gd name="T29" fmla="*/ 66 h 67"/>
                  <a:gd name="T30" fmla="*/ 0 w 42"/>
                  <a:gd name="T31" fmla="*/ 67 h 67"/>
                  <a:gd name="T32" fmla="*/ 1 w 42"/>
                  <a:gd name="T33" fmla="*/ 15 h 67"/>
                  <a:gd name="T34" fmla="*/ 1 w 42"/>
                  <a:gd name="T35" fmla="*/ 15 h 67"/>
                  <a:gd name="T36" fmla="*/ 1 w 42"/>
                  <a:gd name="T37" fmla="*/ 11 h 67"/>
                  <a:gd name="T38" fmla="*/ 1 w 42"/>
                  <a:gd name="T39" fmla="*/ 6 h 67"/>
                  <a:gd name="T40" fmla="*/ 5 w 42"/>
                  <a:gd name="T41" fmla="*/ 1 h 67"/>
                  <a:gd name="T42" fmla="*/ 5 w 42"/>
                  <a:gd name="T43" fmla="*/ 1 h 67"/>
                  <a:gd name="T44" fmla="*/ 7 w 42"/>
                  <a:gd name="T45" fmla="*/ 2 h 67"/>
                  <a:gd name="T46" fmla="*/ 8 w 42"/>
                  <a:gd name="T47" fmla="*/ 4 h 67"/>
                  <a:gd name="T48" fmla="*/ 15 w 42"/>
                  <a:gd name="T49" fmla="*/ 4 h 67"/>
                  <a:gd name="T50" fmla="*/ 23 w 42"/>
                  <a:gd name="T51" fmla="*/ 1 h 67"/>
                  <a:gd name="T52" fmla="*/ 29 w 42"/>
                  <a:gd name="T53" fmla="*/ 0 h 67"/>
                  <a:gd name="T54" fmla="*/ 29 w 42"/>
                  <a:gd name="T5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2" h="67">
                    <a:moveTo>
                      <a:pt x="29" y="0"/>
                    </a:moveTo>
                    <a:lnTo>
                      <a:pt x="29" y="0"/>
                    </a:lnTo>
                    <a:lnTo>
                      <a:pt x="32" y="4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34" y="15"/>
                    </a:lnTo>
                    <a:lnTo>
                      <a:pt x="34" y="28"/>
                    </a:lnTo>
                    <a:lnTo>
                      <a:pt x="35" y="46"/>
                    </a:lnTo>
                    <a:lnTo>
                      <a:pt x="38" y="54"/>
                    </a:lnTo>
                    <a:lnTo>
                      <a:pt x="40" y="60"/>
                    </a:lnTo>
                    <a:lnTo>
                      <a:pt x="40" y="60"/>
                    </a:lnTo>
                    <a:lnTo>
                      <a:pt x="42" y="62"/>
                    </a:lnTo>
                    <a:lnTo>
                      <a:pt x="40" y="62"/>
                    </a:lnTo>
                    <a:lnTo>
                      <a:pt x="36" y="65"/>
                    </a:lnTo>
                    <a:lnTo>
                      <a:pt x="21" y="66"/>
                    </a:lnTo>
                    <a:lnTo>
                      <a:pt x="0" y="67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1" y="11"/>
                    </a:lnTo>
                    <a:lnTo>
                      <a:pt x="1" y="6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7" y="2"/>
                    </a:lnTo>
                    <a:lnTo>
                      <a:pt x="8" y="4"/>
                    </a:lnTo>
                    <a:lnTo>
                      <a:pt x="15" y="4"/>
                    </a:lnTo>
                    <a:lnTo>
                      <a:pt x="23" y="1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F6B7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07" name="Freeform 108"/>
              <p:cNvSpPr/>
              <p:nvPr/>
            </p:nvSpPr>
            <p:spPr bwMode="auto">
              <a:xfrm>
                <a:off x="1951" y="2490"/>
                <a:ext cx="94" cy="75"/>
              </a:xfrm>
              <a:custGeom>
                <a:avLst/>
                <a:gdLst>
                  <a:gd name="T0" fmla="*/ 93 w 94"/>
                  <a:gd name="T1" fmla="*/ 75 h 75"/>
                  <a:gd name="T2" fmla="*/ 93 w 94"/>
                  <a:gd name="T3" fmla="*/ 75 h 75"/>
                  <a:gd name="T4" fmla="*/ 87 w 94"/>
                  <a:gd name="T5" fmla="*/ 75 h 75"/>
                  <a:gd name="T6" fmla="*/ 79 w 94"/>
                  <a:gd name="T7" fmla="*/ 74 h 75"/>
                  <a:gd name="T8" fmla="*/ 68 w 94"/>
                  <a:gd name="T9" fmla="*/ 71 h 75"/>
                  <a:gd name="T10" fmla="*/ 55 w 94"/>
                  <a:gd name="T11" fmla="*/ 66 h 75"/>
                  <a:gd name="T12" fmla="*/ 40 w 94"/>
                  <a:gd name="T13" fmla="*/ 56 h 75"/>
                  <a:gd name="T14" fmla="*/ 33 w 94"/>
                  <a:gd name="T15" fmla="*/ 51 h 75"/>
                  <a:gd name="T16" fmla="*/ 25 w 94"/>
                  <a:gd name="T17" fmla="*/ 44 h 75"/>
                  <a:gd name="T18" fmla="*/ 18 w 94"/>
                  <a:gd name="T19" fmla="*/ 36 h 75"/>
                  <a:gd name="T20" fmla="*/ 12 w 94"/>
                  <a:gd name="T21" fmla="*/ 28 h 75"/>
                  <a:gd name="T22" fmla="*/ 5 w 94"/>
                  <a:gd name="T23" fmla="*/ 17 h 75"/>
                  <a:gd name="T24" fmla="*/ 0 w 94"/>
                  <a:gd name="T25" fmla="*/ 5 h 75"/>
                  <a:gd name="T26" fmla="*/ 12 w 94"/>
                  <a:gd name="T27" fmla="*/ 0 h 75"/>
                  <a:gd name="T28" fmla="*/ 12 w 94"/>
                  <a:gd name="T29" fmla="*/ 0 h 75"/>
                  <a:gd name="T30" fmla="*/ 17 w 94"/>
                  <a:gd name="T31" fmla="*/ 10 h 75"/>
                  <a:gd name="T32" fmla="*/ 24 w 94"/>
                  <a:gd name="T33" fmla="*/ 20 h 75"/>
                  <a:gd name="T34" fmla="*/ 29 w 94"/>
                  <a:gd name="T35" fmla="*/ 28 h 75"/>
                  <a:gd name="T36" fmla="*/ 36 w 94"/>
                  <a:gd name="T37" fmla="*/ 36 h 75"/>
                  <a:gd name="T38" fmla="*/ 43 w 94"/>
                  <a:gd name="T39" fmla="*/ 41 h 75"/>
                  <a:gd name="T40" fmla="*/ 50 w 94"/>
                  <a:gd name="T41" fmla="*/ 47 h 75"/>
                  <a:gd name="T42" fmla="*/ 63 w 94"/>
                  <a:gd name="T43" fmla="*/ 54 h 75"/>
                  <a:gd name="T44" fmla="*/ 74 w 94"/>
                  <a:gd name="T45" fmla="*/ 59 h 75"/>
                  <a:gd name="T46" fmla="*/ 83 w 94"/>
                  <a:gd name="T47" fmla="*/ 60 h 75"/>
                  <a:gd name="T48" fmla="*/ 94 w 94"/>
                  <a:gd name="T49" fmla="*/ 62 h 75"/>
                  <a:gd name="T50" fmla="*/ 94 w 94"/>
                  <a:gd name="T51" fmla="*/ 75 h 75"/>
                  <a:gd name="T52" fmla="*/ 93 w 94"/>
                  <a:gd name="T53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4" h="75">
                    <a:moveTo>
                      <a:pt x="93" y="75"/>
                    </a:moveTo>
                    <a:lnTo>
                      <a:pt x="93" y="75"/>
                    </a:lnTo>
                    <a:lnTo>
                      <a:pt x="87" y="75"/>
                    </a:lnTo>
                    <a:lnTo>
                      <a:pt x="79" y="74"/>
                    </a:lnTo>
                    <a:lnTo>
                      <a:pt x="68" y="71"/>
                    </a:lnTo>
                    <a:lnTo>
                      <a:pt x="55" y="66"/>
                    </a:lnTo>
                    <a:lnTo>
                      <a:pt x="40" y="56"/>
                    </a:lnTo>
                    <a:lnTo>
                      <a:pt x="33" y="51"/>
                    </a:lnTo>
                    <a:lnTo>
                      <a:pt x="25" y="44"/>
                    </a:lnTo>
                    <a:lnTo>
                      <a:pt x="18" y="36"/>
                    </a:lnTo>
                    <a:lnTo>
                      <a:pt x="12" y="28"/>
                    </a:lnTo>
                    <a:lnTo>
                      <a:pt x="5" y="17"/>
                    </a:lnTo>
                    <a:lnTo>
                      <a:pt x="0" y="5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7" y="10"/>
                    </a:lnTo>
                    <a:lnTo>
                      <a:pt x="24" y="20"/>
                    </a:lnTo>
                    <a:lnTo>
                      <a:pt x="29" y="28"/>
                    </a:lnTo>
                    <a:lnTo>
                      <a:pt x="36" y="36"/>
                    </a:lnTo>
                    <a:lnTo>
                      <a:pt x="43" y="41"/>
                    </a:lnTo>
                    <a:lnTo>
                      <a:pt x="50" y="47"/>
                    </a:lnTo>
                    <a:lnTo>
                      <a:pt x="63" y="54"/>
                    </a:lnTo>
                    <a:lnTo>
                      <a:pt x="74" y="59"/>
                    </a:lnTo>
                    <a:lnTo>
                      <a:pt x="83" y="60"/>
                    </a:lnTo>
                    <a:lnTo>
                      <a:pt x="94" y="62"/>
                    </a:lnTo>
                    <a:lnTo>
                      <a:pt x="94" y="75"/>
                    </a:lnTo>
                    <a:lnTo>
                      <a:pt x="93" y="75"/>
                    </a:lnTo>
                    <a:close/>
                  </a:path>
                </a:pathLst>
              </a:custGeom>
              <a:solidFill>
                <a:srgbClr val="F6B7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08" name="Freeform 109"/>
              <p:cNvSpPr/>
              <p:nvPr/>
            </p:nvSpPr>
            <p:spPr bwMode="auto">
              <a:xfrm>
                <a:off x="1945" y="2477"/>
                <a:ext cx="23" cy="23"/>
              </a:xfrm>
              <a:custGeom>
                <a:avLst/>
                <a:gdLst>
                  <a:gd name="T0" fmla="*/ 18 w 23"/>
                  <a:gd name="T1" fmla="*/ 2 h 23"/>
                  <a:gd name="T2" fmla="*/ 18 w 23"/>
                  <a:gd name="T3" fmla="*/ 2 h 23"/>
                  <a:gd name="T4" fmla="*/ 14 w 23"/>
                  <a:gd name="T5" fmla="*/ 0 h 23"/>
                  <a:gd name="T6" fmla="*/ 10 w 23"/>
                  <a:gd name="T7" fmla="*/ 0 h 23"/>
                  <a:gd name="T8" fmla="*/ 0 w 23"/>
                  <a:gd name="T9" fmla="*/ 15 h 23"/>
                  <a:gd name="T10" fmla="*/ 0 w 23"/>
                  <a:gd name="T11" fmla="*/ 15 h 23"/>
                  <a:gd name="T12" fmla="*/ 1 w 23"/>
                  <a:gd name="T13" fmla="*/ 18 h 23"/>
                  <a:gd name="T14" fmla="*/ 6 w 23"/>
                  <a:gd name="T15" fmla="*/ 21 h 23"/>
                  <a:gd name="T16" fmla="*/ 6 w 23"/>
                  <a:gd name="T17" fmla="*/ 21 h 23"/>
                  <a:gd name="T18" fmla="*/ 10 w 23"/>
                  <a:gd name="T19" fmla="*/ 23 h 23"/>
                  <a:gd name="T20" fmla="*/ 14 w 23"/>
                  <a:gd name="T21" fmla="*/ 22 h 23"/>
                  <a:gd name="T22" fmla="*/ 18 w 23"/>
                  <a:gd name="T23" fmla="*/ 21 h 23"/>
                  <a:gd name="T24" fmla="*/ 22 w 23"/>
                  <a:gd name="T25" fmla="*/ 18 h 23"/>
                  <a:gd name="T26" fmla="*/ 22 w 23"/>
                  <a:gd name="T27" fmla="*/ 18 h 23"/>
                  <a:gd name="T28" fmla="*/ 23 w 23"/>
                  <a:gd name="T29" fmla="*/ 13 h 23"/>
                  <a:gd name="T30" fmla="*/ 23 w 23"/>
                  <a:gd name="T31" fmla="*/ 9 h 23"/>
                  <a:gd name="T32" fmla="*/ 20 w 23"/>
                  <a:gd name="T33" fmla="*/ 5 h 23"/>
                  <a:gd name="T34" fmla="*/ 18 w 23"/>
                  <a:gd name="T35" fmla="*/ 2 h 23"/>
                  <a:gd name="T36" fmla="*/ 18 w 23"/>
                  <a:gd name="T37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" h="23">
                    <a:moveTo>
                      <a:pt x="18" y="2"/>
                    </a:move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1" y="18"/>
                    </a:lnTo>
                    <a:lnTo>
                      <a:pt x="6" y="21"/>
                    </a:lnTo>
                    <a:lnTo>
                      <a:pt x="6" y="21"/>
                    </a:lnTo>
                    <a:lnTo>
                      <a:pt x="10" y="23"/>
                    </a:lnTo>
                    <a:lnTo>
                      <a:pt x="14" y="22"/>
                    </a:lnTo>
                    <a:lnTo>
                      <a:pt x="18" y="21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9"/>
                    </a:lnTo>
                    <a:lnTo>
                      <a:pt x="20" y="5"/>
                    </a:lnTo>
                    <a:lnTo>
                      <a:pt x="18" y="2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F599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09" name="Freeform 110"/>
              <p:cNvSpPr/>
              <p:nvPr/>
            </p:nvSpPr>
            <p:spPr bwMode="auto">
              <a:xfrm>
                <a:off x="2010" y="2676"/>
                <a:ext cx="18" cy="17"/>
              </a:xfrm>
              <a:custGeom>
                <a:avLst/>
                <a:gdLst>
                  <a:gd name="T0" fmla="*/ 1 w 18"/>
                  <a:gd name="T1" fmla="*/ 11 h 17"/>
                  <a:gd name="T2" fmla="*/ 1 w 18"/>
                  <a:gd name="T3" fmla="*/ 11 h 17"/>
                  <a:gd name="T4" fmla="*/ 3 w 18"/>
                  <a:gd name="T5" fmla="*/ 15 h 17"/>
                  <a:gd name="T6" fmla="*/ 5 w 18"/>
                  <a:gd name="T7" fmla="*/ 16 h 17"/>
                  <a:gd name="T8" fmla="*/ 8 w 18"/>
                  <a:gd name="T9" fmla="*/ 17 h 17"/>
                  <a:gd name="T10" fmla="*/ 12 w 18"/>
                  <a:gd name="T11" fmla="*/ 17 h 17"/>
                  <a:gd name="T12" fmla="*/ 12 w 18"/>
                  <a:gd name="T13" fmla="*/ 17 h 17"/>
                  <a:gd name="T14" fmla="*/ 15 w 18"/>
                  <a:gd name="T15" fmla="*/ 16 h 17"/>
                  <a:gd name="T16" fmla="*/ 18 w 18"/>
                  <a:gd name="T17" fmla="*/ 13 h 17"/>
                  <a:gd name="T18" fmla="*/ 18 w 18"/>
                  <a:gd name="T19" fmla="*/ 9 h 17"/>
                  <a:gd name="T20" fmla="*/ 18 w 18"/>
                  <a:gd name="T21" fmla="*/ 7 h 17"/>
                  <a:gd name="T22" fmla="*/ 18 w 18"/>
                  <a:gd name="T23" fmla="*/ 7 h 17"/>
                  <a:gd name="T24" fmla="*/ 16 w 18"/>
                  <a:gd name="T25" fmla="*/ 3 h 17"/>
                  <a:gd name="T26" fmla="*/ 13 w 18"/>
                  <a:gd name="T27" fmla="*/ 1 h 17"/>
                  <a:gd name="T28" fmla="*/ 11 w 18"/>
                  <a:gd name="T29" fmla="*/ 0 h 17"/>
                  <a:gd name="T30" fmla="*/ 7 w 18"/>
                  <a:gd name="T31" fmla="*/ 0 h 17"/>
                  <a:gd name="T32" fmla="*/ 7 w 18"/>
                  <a:gd name="T33" fmla="*/ 0 h 17"/>
                  <a:gd name="T34" fmla="*/ 4 w 18"/>
                  <a:gd name="T35" fmla="*/ 1 h 17"/>
                  <a:gd name="T36" fmla="*/ 1 w 18"/>
                  <a:gd name="T37" fmla="*/ 4 h 17"/>
                  <a:gd name="T38" fmla="*/ 0 w 18"/>
                  <a:gd name="T39" fmla="*/ 8 h 17"/>
                  <a:gd name="T40" fmla="*/ 1 w 18"/>
                  <a:gd name="T41" fmla="*/ 11 h 17"/>
                  <a:gd name="T42" fmla="*/ 1 w 18"/>
                  <a:gd name="T43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17">
                    <a:moveTo>
                      <a:pt x="1" y="11"/>
                    </a:moveTo>
                    <a:lnTo>
                      <a:pt x="1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7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15" y="16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7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1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1" y="11"/>
                    </a:lnTo>
                    <a:lnTo>
                      <a:pt x="1" y="11"/>
                    </a:lnTo>
                    <a:close/>
                  </a:path>
                </a:pathLst>
              </a:custGeom>
              <a:solidFill>
                <a:srgbClr val="1F23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0" name="Freeform 111"/>
              <p:cNvSpPr/>
              <p:nvPr/>
            </p:nvSpPr>
            <p:spPr bwMode="auto">
              <a:xfrm>
                <a:off x="1984" y="2677"/>
                <a:ext cx="42" cy="26"/>
              </a:xfrm>
              <a:custGeom>
                <a:avLst/>
                <a:gdLst>
                  <a:gd name="T0" fmla="*/ 6 w 42"/>
                  <a:gd name="T1" fmla="*/ 26 h 26"/>
                  <a:gd name="T2" fmla="*/ 38 w 42"/>
                  <a:gd name="T3" fmla="*/ 16 h 26"/>
                  <a:gd name="T4" fmla="*/ 38 w 42"/>
                  <a:gd name="T5" fmla="*/ 16 h 26"/>
                  <a:gd name="T6" fmla="*/ 39 w 42"/>
                  <a:gd name="T7" fmla="*/ 15 h 26"/>
                  <a:gd name="T8" fmla="*/ 41 w 42"/>
                  <a:gd name="T9" fmla="*/ 14 h 26"/>
                  <a:gd name="T10" fmla="*/ 42 w 42"/>
                  <a:gd name="T11" fmla="*/ 11 h 26"/>
                  <a:gd name="T12" fmla="*/ 42 w 42"/>
                  <a:gd name="T13" fmla="*/ 8 h 26"/>
                  <a:gd name="T14" fmla="*/ 42 w 42"/>
                  <a:gd name="T15" fmla="*/ 8 h 26"/>
                  <a:gd name="T16" fmla="*/ 41 w 42"/>
                  <a:gd name="T17" fmla="*/ 6 h 26"/>
                  <a:gd name="T18" fmla="*/ 37 w 42"/>
                  <a:gd name="T19" fmla="*/ 3 h 26"/>
                  <a:gd name="T20" fmla="*/ 34 w 42"/>
                  <a:gd name="T21" fmla="*/ 0 h 26"/>
                  <a:gd name="T22" fmla="*/ 31 w 42"/>
                  <a:gd name="T23" fmla="*/ 0 h 26"/>
                  <a:gd name="T24" fmla="*/ 3 w 42"/>
                  <a:gd name="T25" fmla="*/ 18 h 26"/>
                  <a:gd name="T26" fmla="*/ 3 w 42"/>
                  <a:gd name="T27" fmla="*/ 18 h 26"/>
                  <a:gd name="T28" fmla="*/ 2 w 42"/>
                  <a:gd name="T29" fmla="*/ 21 h 26"/>
                  <a:gd name="T30" fmla="*/ 0 w 42"/>
                  <a:gd name="T31" fmla="*/ 22 h 26"/>
                  <a:gd name="T32" fmla="*/ 2 w 42"/>
                  <a:gd name="T33" fmla="*/ 25 h 26"/>
                  <a:gd name="T34" fmla="*/ 4 w 42"/>
                  <a:gd name="T35" fmla="*/ 26 h 26"/>
                  <a:gd name="T36" fmla="*/ 4 w 42"/>
                  <a:gd name="T37" fmla="*/ 26 h 26"/>
                  <a:gd name="T38" fmla="*/ 6 w 42"/>
                  <a:gd name="T39" fmla="*/ 26 h 26"/>
                  <a:gd name="T40" fmla="*/ 6 w 42"/>
                  <a:gd name="T41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26">
                    <a:moveTo>
                      <a:pt x="6" y="26"/>
                    </a:moveTo>
                    <a:lnTo>
                      <a:pt x="38" y="16"/>
                    </a:lnTo>
                    <a:lnTo>
                      <a:pt x="38" y="16"/>
                    </a:lnTo>
                    <a:lnTo>
                      <a:pt x="39" y="15"/>
                    </a:lnTo>
                    <a:lnTo>
                      <a:pt x="41" y="14"/>
                    </a:lnTo>
                    <a:lnTo>
                      <a:pt x="42" y="11"/>
                    </a:lnTo>
                    <a:lnTo>
                      <a:pt x="42" y="8"/>
                    </a:lnTo>
                    <a:lnTo>
                      <a:pt x="42" y="8"/>
                    </a:lnTo>
                    <a:lnTo>
                      <a:pt x="41" y="6"/>
                    </a:lnTo>
                    <a:lnTo>
                      <a:pt x="37" y="3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3" y="18"/>
                    </a:lnTo>
                    <a:lnTo>
                      <a:pt x="3" y="18"/>
                    </a:lnTo>
                    <a:lnTo>
                      <a:pt x="2" y="21"/>
                    </a:lnTo>
                    <a:lnTo>
                      <a:pt x="0" y="22"/>
                    </a:lnTo>
                    <a:lnTo>
                      <a:pt x="2" y="25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solidFill>
                <a:srgbClr val="1F23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1" name="Freeform 112"/>
              <p:cNvSpPr/>
              <p:nvPr/>
            </p:nvSpPr>
            <p:spPr bwMode="auto">
              <a:xfrm>
                <a:off x="2067" y="2727"/>
                <a:ext cx="17" cy="18"/>
              </a:xfrm>
              <a:custGeom>
                <a:avLst/>
                <a:gdLst>
                  <a:gd name="T0" fmla="*/ 1 w 17"/>
                  <a:gd name="T1" fmla="*/ 14 h 18"/>
                  <a:gd name="T2" fmla="*/ 1 w 17"/>
                  <a:gd name="T3" fmla="*/ 14 h 18"/>
                  <a:gd name="T4" fmla="*/ 4 w 17"/>
                  <a:gd name="T5" fmla="*/ 16 h 18"/>
                  <a:gd name="T6" fmla="*/ 6 w 17"/>
                  <a:gd name="T7" fmla="*/ 18 h 18"/>
                  <a:gd name="T8" fmla="*/ 10 w 17"/>
                  <a:gd name="T9" fmla="*/ 18 h 18"/>
                  <a:gd name="T10" fmla="*/ 13 w 17"/>
                  <a:gd name="T11" fmla="*/ 15 h 18"/>
                  <a:gd name="T12" fmla="*/ 13 w 17"/>
                  <a:gd name="T13" fmla="*/ 15 h 18"/>
                  <a:gd name="T14" fmla="*/ 16 w 17"/>
                  <a:gd name="T15" fmla="*/ 12 h 18"/>
                  <a:gd name="T16" fmla="*/ 17 w 17"/>
                  <a:gd name="T17" fmla="*/ 10 h 18"/>
                  <a:gd name="T18" fmla="*/ 17 w 17"/>
                  <a:gd name="T19" fmla="*/ 7 h 18"/>
                  <a:gd name="T20" fmla="*/ 15 w 17"/>
                  <a:gd name="T21" fmla="*/ 3 h 18"/>
                  <a:gd name="T22" fmla="*/ 15 w 17"/>
                  <a:gd name="T23" fmla="*/ 3 h 18"/>
                  <a:gd name="T24" fmla="*/ 13 w 17"/>
                  <a:gd name="T25" fmla="*/ 2 h 18"/>
                  <a:gd name="T26" fmla="*/ 9 w 17"/>
                  <a:gd name="T27" fmla="*/ 0 h 18"/>
                  <a:gd name="T28" fmla="*/ 6 w 17"/>
                  <a:gd name="T29" fmla="*/ 0 h 18"/>
                  <a:gd name="T30" fmla="*/ 2 w 17"/>
                  <a:gd name="T31" fmla="*/ 2 h 18"/>
                  <a:gd name="T32" fmla="*/ 2 w 17"/>
                  <a:gd name="T33" fmla="*/ 2 h 18"/>
                  <a:gd name="T34" fmla="*/ 1 w 17"/>
                  <a:gd name="T35" fmla="*/ 4 h 18"/>
                  <a:gd name="T36" fmla="*/ 0 w 17"/>
                  <a:gd name="T37" fmla="*/ 7 h 18"/>
                  <a:gd name="T38" fmla="*/ 0 w 17"/>
                  <a:gd name="T39" fmla="*/ 11 h 18"/>
                  <a:gd name="T40" fmla="*/ 1 w 17"/>
                  <a:gd name="T41" fmla="*/ 14 h 18"/>
                  <a:gd name="T42" fmla="*/ 1 w 17"/>
                  <a:gd name="T43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18">
                    <a:moveTo>
                      <a:pt x="1" y="14"/>
                    </a:moveTo>
                    <a:lnTo>
                      <a:pt x="1" y="14"/>
                    </a:lnTo>
                    <a:lnTo>
                      <a:pt x="4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16" y="12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1" y="14"/>
                    </a:ln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1F23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2" name="Freeform 113"/>
              <p:cNvSpPr/>
              <p:nvPr/>
            </p:nvSpPr>
            <p:spPr bwMode="auto">
              <a:xfrm>
                <a:off x="2048" y="2729"/>
                <a:ext cx="35" cy="35"/>
              </a:xfrm>
              <a:custGeom>
                <a:avLst/>
                <a:gdLst>
                  <a:gd name="T0" fmla="*/ 7 w 35"/>
                  <a:gd name="T1" fmla="*/ 35 h 35"/>
                  <a:gd name="T2" fmla="*/ 32 w 35"/>
                  <a:gd name="T3" fmla="*/ 14 h 35"/>
                  <a:gd name="T4" fmla="*/ 32 w 35"/>
                  <a:gd name="T5" fmla="*/ 14 h 35"/>
                  <a:gd name="T6" fmla="*/ 34 w 35"/>
                  <a:gd name="T7" fmla="*/ 12 h 35"/>
                  <a:gd name="T8" fmla="*/ 35 w 35"/>
                  <a:gd name="T9" fmla="*/ 9 h 35"/>
                  <a:gd name="T10" fmla="*/ 35 w 35"/>
                  <a:gd name="T11" fmla="*/ 8 h 35"/>
                  <a:gd name="T12" fmla="*/ 34 w 35"/>
                  <a:gd name="T13" fmla="*/ 5 h 35"/>
                  <a:gd name="T14" fmla="*/ 34 w 35"/>
                  <a:gd name="T15" fmla="*/ 5 h 35"/>
                  <a:gd name="T16" fmla="*/ 31 w 35"/>
                  <a:gd name="T17" fmla="*/ 2 h 35"/>
                  <a:gd name="T18" fmla="*/ 27 w 35"/>
                  <a:gd name="T19" fmla="*/ 1 h 35"/>
                  <a:gd name="T20" fmla="*/ 23 w 35"/>
                  <a:gd name="T21" fmla="*/ 0 h 35"/>
                  <a:gd name="T22" fmla="*/ 20 w 35"/>
                  <a:gd name="T23" fmla="*/ 1 h 35"/>
                  <a:gd name="T24" fmla="*/ 1 w 35"/>
                  <a:gd name="T25" fmla="*/ 28 h 35"/>
                  <a:gd name="T26" fmla="*/ 1 w 35"/>
                  <a:gd name="T27" fmla="*/ 28 h 35"/>
                  <a:gd name="T28" fmla="*/ 0 w 35"/>
                  <a:gd name="T29" fmla="*/ 31 h 35"/>
                  <a:gd name="T30" fmla="*/ 0 w 35"/>
                  <a:gd name="T31" fmla="*/ 33 h 35"/>
                  <a:gd name="T32" fmla="*/ 2 w 35"/>
                  <a:gd name="T33" fmla="*/ 35 h 35"/>
                  <a:gd name="T34" fmla="*/ 5 w 35"/>
                  <a:gd name="T35" fmla="*/ 35 h 35"/>
                  <a:gd name="T36" fmla="*/ 5 w 35"/>
                  <a:gd name="T37" fmla="*/ 35 h 35"/>
                  <a:gd name="T38" fmla="*/ 7 w 35"/>
                  <a:gd name="T39" fmla="*/ 35 h 35"/>
                  <a:gd name="T40" fmla="*/ 7 w 35"/>
                  <a:gd name="T41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35">
                    <a:moveTo>
                      <a:pt x="7" y="35"/>
                    </a:moveTo>
                    <a:lnTo>
                      <a:pt x="32" y="14"/>
                    </a:lnTo>
                    <a:lnTo>
                      <a:pt x="32" y="14"/>
                    </a:lnTo>
                    <a:lnTo>
                      <a:pt x="34" y="12"/>
                    </a:lnTo>
                    <a:lnTo>
                      <a:pt x="35" y="9"/>
                    </a:lnTo>
                    <a:lnTo>
                      <a:pt x="35" y="8"/>
                    </a:lnTo>
                    <a:lnTo>
                      <a:pt x="34" y="5"/>
                    </a:lnTo>
                    <a:lnTo>
                      <a:pt x="34" y="5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20" y="1"/>
                    </a:lnTo>
                    <a:lnTo>
                      <a:pt x="1" y="28"/>
                    </a:lnTo>
                    <a:lnTo>
                      <a:pt x="1" y="28"/>
                    </a:lnTo>
                    <a:lnTo>
                      <a:pt x="0" y="31"/>
                    </a:lnTo>
                    <a:lnTo>
                      <a:pt x="0" y="33"/>
                    </a:lnTo>
                    <a:lnTo>
                      <a:pt x="2" y="35"/>
                    </a:lnTo>
                    <a:lnTo>
                      <a:pt x="5" y="35"/>
                    </a:lnTo>
                    <a:lnTo>
                      <a:pt x="5" y="35"/>
                    </a:lnTo>
                    <a:lnTo>
                      <a:pt x="7" y="35"/>
                    </a:lnTo>
                    <a:lnTo>
                      <a:pt x="7" y="35"/>
                    </a:lnTo>
                    <a:close/>
                  </a:path>
                </a:pathLst>
              </a:custGeom>
              <a:solidFill>
                <a:srgbClr val="1F23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3" name="Freeform 114"/>
              <p:cNvSpPr/>
              <p:nvPr/>
            </p:nvSpPr>
            <p:spPr bwMode="auto">
              <a:xfrm>
                <a:off x="2023" y="2607"/>
                <a:ext cx="36" cy="8"/>
              </a:xfrm>
              <a:custGeom>
                <a:avLst/>
                <a:gdLst>
                  <a:gd name="T0" fmla="*/ 11 w 36"/>
                  <a:gd name="T1" fmla="*/ 8 h 8"/>
                  <a:gd name="T2" fmla="*/ 11 w 36"/>
                  <a:gd name="T3" fmla="*/ 8 h 8"/>
                  <a:gd name="T4" fmla="*/ 0 w 36"/>
                  <a:gd name="T5" fmla="*/ 7 h 8"/>
                  <a:gd name="T6" fmla="*/ 0 w 36"/>
                  <a:gd name="T7" fmla="*/ 4 h 8"/>
                  <a:gd name="T8" fmla="*/ 0 w 36"/>
                  <a:gd name="T9" fmla="*/ 4 h 8"/>
                  <a:gd name="T10" fmla="*/ 7 w 36"/>
                  <a:gd name="T11" fmla="*/ 5 h 8"/>
                  <a:gd name="T12" fmla="*/ 14 w 36"/>
                  <a:gd name="T13" fmla="*/ 5 h 8"/>
                  <a:gd name="T14" fmla="*/ 25 w 36"/>
                  <a:gd name="T15" fmla="*/ 4 h 8"/>
                  <a:gd name="T16" fmla="*/ 32 w 36"/>
                  <a:gd name="T17" fmla="*/ 1 h 8"/>
                  <a:gd name="T18" fmla="*/ 34 w 36"/>
                  <a:gd name="T19" fmla="*/ 0 h 8"/>
                  <a:gd name="T20" fmla="*/ 36 w 36"/>
                  <a:gd name="T21" fmla="*/ 3 h 8"/>
                  <a:gd name="T22" fmla="*/ 36 w 36"/>
                  <a:gd name="T23" fmla="*/ 3 h 8"/>
                  <a:gd name="T24" fmla="*/ 29 w 36"/>
                  <a:gd name="T25" fmla="*/ 5 h 8"/>
                  <a:gd name="T26" fmla="*/ 21 w 36"/>
                  <a:gd name="T27" fmla="*/ 7 h 8"/>
                  <a:gd name="T28" fmla="*/ 11 w 36"/>
                  <a:gd name="T29" fmla="*/ 8 h 8"/>
                  <a:gd name="T30" fmla="*/ 11 w 36"/>
                  <a:gd name="T3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" h="8">
                    <a:moveTo>
                      <a:pt x="11" y="8"/>
                    </a:moveTo>
                    <a:lnTo>
                      <a:pt x="11" y="8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7" y="5"/>
                    </a:lnTo>
                    <a:lnTo>
                      <a:pt x="14" y="5"/>
                    </a:lnTo>
                    <a:lnTo>
                      <a:pt x="25" y="4"/>
                    </a:lnTo>
                    <a:lnTo>
                      <a:pt x="32" y="1"/>
                    </a:lnTo>
                    <a:lnTo>
                      <a:pt x="34" y="0"/>
                    </a:lnTo>
                    <a:lnTo>
                      <a:pt x="36" y="3"/>
                    </a:lnTo>
                    <a:lnTo>
                      <a:pt x="36" y="3"/>
                    </a:lnTo>
                    <a:lnTo>
                      <a:pt x="29" y="5"/>
                    </a:lnTo>
                    <a:lnTo>
                      <a:pt x="21" y="7"/>
                    </a:lnTo>
                    <a:lnTo>
                      <a:pt x="11" y="8"/>
                    </a:lnTo>
                    <a:lnTo>
                      <a:pt x="11" y="8"/>
                    </a:lnTo>
                    <a:close/>
                  </a:path>
                </a:pathLst>
              </a:custGeom>
              <a:solidFill>
                <a:srgbClr val="F7A9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4" name="Freeform 115"/>
              <p:cNvSpPr/>
              <p:nvPr/>
            </p:nvSpPr>
            <p:spPr bwMode="auto">
              <a:xfrm>
                <a:off x="1894" y="2834"/>
                <a:ext cx="52" cy="51"/>
              </a:xfrm>
              <a:custGeom>
                <a:avLst/>
                <a:gdLst>
                  <a:gd name="T0" fmla="*/ 15 w 52"/>
                  <a:gd name="T1" fmla="*/ 47 h 51"/>
                  <a:gd name="T2" fmla="*/ 19 w 52"/>
                  <a:gd name="T3" fmla="*/ 43 h 51"/>
                  <a:gd name="T4" fmla="*/ 25 w 52"/>
                  <a:gd name="T5" fmla="*/ 50 h 51"/>
                  <a:gd name="T6" fmla="*/ 25 w 52"/>
                  <a:gd name="T7" fmla="*/ 50 h 51"/>
                  <a:gd name="T8" fmla="*/ 28 w 52"/>
                  <a:gd name="T9" fmla="*/ 51 h 51"/>
                  <a:gd name="T10" fmla="*/ 31 w 52"/>
                  <a:gd name="T11" fmla="*/ 51 h 51"/>
                  <a:gd name="T12" fmla="*/ 36 w 52"/>
                  <a:gd name="T13" fmla="*/ 46 h 51"/>
                  <a:gd name="T14" fmla="*/ 32 w 52"/>
                  <a:gd name="T15" fmla="*/ 40 h 51"/>
                  <a:gd name="T16" fmla="*/ 32 w 52"/>
                  <a:gd name="T17" fmla="*/ 40 h 51"/>
                  <a:gd name="T18" fmla="*/ 31 w 52"/>
                  <a:gd name="T19" fmla="*/ 39 h 51"/>
                  <a:gd name="T20" fmla="*/ 32 w 52"/>
                  <a:gd name="T21" fmla="*/ 38 h 51"/>
                  <a:gd name="T22" fmla="*/ 39 w 52"/>
                  <a:gd name="T23" fmla="*/ 31 h 51"/>
                  <a:gd name="T24" fmla="*/ 39 w 52"/>
                  <a:gd name="T25" fmla="*/ 31 h 51"/>
                  <a:gd name="T26" fmla="*/ 40 w 52"/>
                  <a:gd name="T27" fmla="*/ 30 h 51"/>
                  <a:gd name="T28" fmla="*/ 42 w 52"/>
                  <a:gd name="T29" fmla="*/ 31 h 51"/>
                  <a:gd name="T30" fmla="*/ 47 w 52"/>
                  <a:gd name="T31" fmla="*/ 35 h 51"/>
                  <a:gd name="T32" fmla="*/ 51 w 52"/>
                  <a:gd name="T33" fmla="*/ 30 h 51"/>
                  <a:gd name="T34" fmla="*/ 51 w 52"/>
                  <a:gd name="T35" fmla="*/ 30 h 51"/>
                  <a:gd name="T36" fmla="*/ 52 w 52"/>
                  <a:gd name="T37" fmla="*/ 27 h 51"/>
                  <a:gd name="T38" fmla="*/ 51 w 52"/>
                  <a:gd name="T39" fmla="*/ 24 h 51"/>
                  <a:gd name="T40" fmla="*/ 44 w 52"/>
                  <a:gd name="T41" fmla="*/ 17 h 51"/>
                  <a:gd name="T42" fmla="*/ 47 w 52"/>
                  <a:gd name="T43" fmla="*/ 15 h 51"/>
                  <a:gd name="T44" fmla="*/ 47 w 52"/>
                  <a:gd name="T45" fmla="*/ 15 h 51"/>
                  <a:gd name="T46" fmla="*/ 48 w 52"/>
                  <a:gd name="T47" fmla="*/ 12 h 51"/>
                  <a:gd name="T48" fmla="*/ 47 w 52"/>
                  <a:gd name="T49" fmla="*/ 11 h 51"/>
                  <a:gd name="T50" fmla="*/ 40 w 52"/>
                  <a:gd name="T51" fmla="*/ 3 h 51"/>
                  <a:gd name="T52" fmla="*/ 40 w 52"/>
                  <a:gd name="T53" fmla="*/ 3 h 51"/>
                  <a:gd name="T54" fmla="*/ 38 w 52"/>
                  <a:gd name="T55" fmla="*/ 3 h 51"/>
                  <a:gd name="T56" fmla="*/ 36 w 52"/>
                  <a:gd name="T57" fmla="*/ 3 h 51"/>
                  <a:gd name="T58" fmla="*/ 32 w 52"/>
                  <a:gd name="T59" fmla="*/ 7 h 51"/>
                  <a:gd name="T60" fmla="*/ 27 w 52"/>
                  <a:gd name="T61" fmla="*/ 1 h 51"/>
                  <a:gd name="T62" fmla="*/ 27 w 52"/>
                  <a:gd name="T63" fmla="*/ 1 h 51"/>
                  <a:gd name="T64" fmla="*/ 24 w 52"/>
                  <a:gd name="T65" fmla="*/ 0 h 51"/>
                  <a:gd name="T66" fmla="*/ 23 w 52"/>
                  <a:gd name="T67" fmla="*/ 1 h 51"/>
                  <a:gd name="T68" fmla="*/ 17 w 52"/>
                  <a:gd name="T69" fmla="*/ 5 h 51"/>
                  <a:gd name="T70" fmla="*/ 20 w 52"/>
                  <a:gd name="T71" fmla="*/ 9 h 51"/>
                  <a:gd name="T72" fmla="*/ 20 w 52"/>
                  <a:gd name="T73" fmla="*/ 9 h 51"/>
                  <a:gd name="T74" fmla="*/ 21 w 52"/>
                  <a:gd name="T75" fmla="*/ 12 h 51"/>
                  <a:gd name="T76" fmla="*/ 21 w 52"/>
                  <a:gd name="T77" fmla="*/ 13 h 51"/>
                  <a:gd name="T78" fmla="*/ 15 w 52"/>
                  <a:gd name="T79" fmla="*/ 20 h 51"/>
                  <a:gd name="T80" fmla="*/ 15 w 52"/>
                  <a:gd name="T81" fmla="*/ 20 h 51"/>
                  <a:gd name="T82" fmla="*/ 12 w 52"/>
                  <a:gd name="T83" fmla="*/ 20 h 51"/>
                  <a:gd name="T84" fmla="*/ 11 w 52"/>
                  <a:gd name="T85" fmla="*/ 19 h 51"/>
                  <a:gd name="T86" fmla="*/ 7 w 52"/>
                  <a:gd name="T87" fmla="*/ 16 h 51"/>
                  <a:gd name="T88" fmla="*/ 1 w 52"/>
                  <a:gd name="T89" fmla="*/ 21 h 51"/>
                  <a:gd name="T90" fmla="*/ 1 w 52"/>
                  <a:gd name="T91" fmla="*/ 21 h 51"/>
                  <a:gd name="T92" fmla="*/ 0 w 52"/>
                  <a:gd name="T93" fmla="*/ 24 h 51"/>
                  <a:gd name="T94" fmla="*/ 1 w 52"/>
                  <a:gd name="T95" fmla="*/ 26 h 51"/>
                  <a:gd name="T96" fmla="*/ 8 w 52"/>
                  <a:gd name="T97" fmla="*/ 32 h 51"/>
                  <a:gd name="T98" fmla="*/ 4 w 52"/>
                  <a:gd name="T99" fmla="*/ 36 h 51"/>
                  <a:gd name="T100" fmla="*/ 4 w 52"/>
                  <a:gd name="T101" fmla="*/ 36 h 51"/>
                  <a:gd name="T102" fmla="*/ 3 w 52"/>
                  <a:gd name="T103" fmla="*/ 38 h 51"/>
                  <a:gd name="T104" fmla="*/ 4 w 52"/>
                  <a:gd name="T105" fmla="*/ 40 h 51"/>
                  <a:gd name="T106" fmla="*/ 11 w 52"/>
                  <a:gd name="T107" fmla="*/ 47 h 51"/>
                  <a:gd name="T108" fmla="*/ 11 w 52"/>
                  <a:gd name="T109" fmla="*/ 47 h 51"/>
                  <a:gd name="T110" fmla="*/ 13 w 52"/>
                  <a:gd name="T111" fmla="*/ 48 h 51"/>
                  <a:gd name="T112" fmla="*/ 15 w 52"/>
                  <a:gd name="T113" fmla="*/ 47 h 51"/>
                  <a:gd name="T114" fmla="*/ 15 w 52"/>
                  <a:gd name="T115" fmla="*/ 4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2" h="51">
                    <a:moveTo>
                      <a:pt x="15" y="47"/>
                    </a:moveTo>
                    <a:lnTo>
                      <a:pt x="19" y="43"/>
                    </a:lnTo>
                    <a:lnTo>
                      <a:pt x="25" y="50"/>
                    </a:lnTo>
                    <a:lnTo>
                      <a:pt x="25" y="50"/>
                    </a:lnTo>
                    <a:lnTo>
                      <a:pt x="28" y="51"/>
                    </a:lnTo>
                    <a:lnTo>
                      <a:pt x="31" y="51"/>
                    </a:lnTo>
                    <a:lnTo>
                      <a:pt x="36" y="46"/>
                    </a:lnTo>
                    <a:lnTo>
                      <a:pt x="32" y="40"/>
                    </a:lnTo>
                    <a:lnTo>
                      <a:pt x="32" y="40"/>
                    </a:lnTo>
                    <a:lnTo>
                      <a:pt x="31" y="39"/>
                    </a:lnTo>
                    <a:lnTo>
                      <a:pt x="32" y="38"/>
                    </a:lnTo>
                    <a:lnTo>
                      <a:pt x="39" y="31"/>
                    </a:lnTo>
                    <a:lnTo>
                      <a:pt x="39" y="31"/>
                    </a:lnTo>
                    <a:lnTo>
                      <a:pt x="40" y="30"/>
                    </a:lnTo>
                    <a:lnTo>
                      <a:pt x="42" y="31"/>
                    </a:lnTo>
                    <a:lnTo>
                      <a:pt x="47" y="35"/>
                    </a:lnTo>
                    <a:lnTo>
                      <a:pt x="51" y="30"/>
                    </a:lnTo>
                    <a:lnTo>
                      <a:pt x="51" y="30"/>
                    </a:lnTo>
                    <a:lnTo>
                      <a:pt x="52" y="27"/>
                    </a:lnTo>
                    <a:lnTo>
                      <a:pt x="51" y="24"/>
                    </a:lnTo>
                    <a:lnTo>
                      <a:pt x="44" y="17"/>
                    </a:lnTo>
                    <a:lnTo>
                      <a:pt x="47" y="15"/>
                    </a:lnTo>
                    <a:lnTo>
                      <a:pt x="47" y="15"/>
                    </a:lnTo>
                    <a:lnTo>
                      <a:pt x="48" y="12"/>
                    </a:lnTo>
                    <a:lnTo>
                      <a:pt x="47" y="11"/>
                    </a:lnTo>
                    <a:lnTo>
                      <a:pt x="40" y="3"/>
                    </a:lnTo>
                    <a:lnTo>
                      <a:pt x="40" y="3"/>
                    </a:lnTo>
                    <a:lnTo>
                      <a:pt x="38" y="3"/>
                    </a:lnTo>
                    <a:lnTo>
                      <a:pt x="36" y="3"/>
                    </a:lnTo>
                    <a:lnTo>
                      <a:pt x="32" y="7"/>
                    </a:lnTo>
                    <a:lnTo>
                      <a:pt x="27" y="1"/>
                    </a:lnTo>
                    <a:lnTo>
                      <a:pt x="27" y="1"/>
                    </a:lnTo>
                    <a:lnTo>
                      <a:pt x="24" y="0"/>
                    </a:lnTo>
                    <a:lnTo>
                      <a:pt x="23" y="1"/>
                    </a:lnTo>
                    <a:lnTo>
                      <a:pt x="17" y="5"/>
                    </a:lnTo>
                    <a:lnTo>
                      <a:pt x="20" y="9"/>
                    </a:lnTo>
                    <a:lnTo>
                      <a:pt x="20" y="9"/>
                    </a:lnTo>
                    <a:lnTo>
                      <a:pt x="21" y="12"/>
                    </a:lnTo>
                    <a:lnTo>
                      <a:pt x="21" y="13"/>
                    </a:lnTo>
                    <a:lnTo>
                      <a:pt x="15" y="20"/>
                    </a:lnTo>
                    <a:lnTo>
                      <a:pt x="15" y="20"/>
                    </a:lnTo>
                    <a:lnTo>
                      <a:pt x="12" y="20"/>
                    </a:lnTo>
                    <a:lnTo>
                      <a:pt x="11" y="19"/>
                    </a:lnTo>
                    <a:lnTo>
                      <a:pt x="7" y="16"/>
                    </a:lnTo>
                    <a:lnTo>
                      <a:pt x="1" y="21"/>
                    </a:lnTo>
                    <a:lnTo>
                      <a:pt x="1" y="21"/>
                    </a:lnTo>
                    <a:lnTo>
                      <a:pt x="0" y="24"/>
                    </a:lnTo>
                    <a:lnTo>
                      <a:pt x="1" y="26"/>
                    </a:lnTo>
                    <a:lnTo>
                      <a:pt x="8" y="32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3" y="38"/>
                    </a:lnTo>
                    <a:lnTo>
                      <a:pt x="4" y="40"/>
                    </a:lnTo>
                    <a:lnTo>
                      <a:pt x="11" y="47"/>
                    </a:lnTo>
                    <a:lnTo>
                      <a:pt x="11" y="47"/>
                    </a:lnTo>
                    <a:lnTo>
                      <a:pt x="13" y="48"/>
                    </a:lnTo>
                    <a:lnTo>
                      <a:pt x="15" y="47"/>
                    </a:lnTo>
                    <a:lnTo>
                      <a:pt x="15" y="47"/>
                    </a:lnTo>
                    <a:close/>
                  </a:path>
                </a:pathLst>
              </a:custGeom>
              <a:solidFill>
                <a:srgbClr val="94D8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5" name="Freeform 116"/>
              <p:cNvSpPr/>
              <p:nvPr/>
            </p:nvSpPr>
            <p:spPr bwMode="auto">
              <a:xfrm>
                <a:off x="1859" y="2797"/>
                <a:ext cx="51" cy="52"/>
              </a:xfrm>
              <a:custGeom>
                <a:avLst/>
                <a:gdLst>
                  <a:gd name="T0" fmla="*/ 47 w 51"/>
                  <a:gd name="T1" fmla="*/ 37 h 52"/>
                  <a:gd name="T2" fmla="*/ 43 w 51"/>
                  <a:gd name="T3" fmla="*/ 33 h 52"/>
                  <a:gd name="T4" fmla="*/ 50 w 51"/>
                  <a:gd name="T5" fmla="*/ 26 h 52"/>
                  <a:gd name="T6" fmla="*/ 50 w 51"/>
                  <a:gd name="T7" fmla="*/ 26 h 52"/>
                  <a:gd name="T8" fmla="*/ 51 w 51"/>
                  <a:gd name="T9" fmla="*/ 23 h 52"/>
                  <a:gd name="T10" fmla="*/ 51 w 51"/>
                  <a:gd name="T11" fmla="*/ 22 h 52"/>
                  <a:gd name="T12" fmla="*/ 51 w 51"/>
                  <a:gd name="T13" fmla="*/ 21 h 52"/>
                  <a:gd name="T14" fmla="*/ 44 w 51"/>
                  <a:gd name="T15" fmla="*/ 15 h 52"/>
                  <a:gd name="T16" fmla="*/ 40 w 51"/>
                  <a:gd name="T17" fmla="*/ 21 h 52"/>
                  <a:gd name="T18" fmla="*/ 40 w 51"/>
                  <a:gd name="T19" fmla="*/ 21 h 52"/>
                  <a:gd name="T20" fmla="*/ 39 w 51"/>
                  <a:gd name="T21" fmla="*/ 21 h 52"/>
                  <a:gd name="T22" fmla="*/ 38 w 51"/>
                  <a:gd name="T23" fmla="*/ 19 h 52"/>
                  <a:gd name="T24" fmla="*/ 31 w 51"/>
                  <a:gd name="T25" fmla="*/ 14 h 52"/>
                  <a:gd name="T26" fmla="*/ 31 w 51"/>
                  <a:gd name="T27" fmla="*/ 14 h 52"/>
                  <a:gd name="T28" fmla="*/ 29 w 51"/>
                  <a:gd name="T29" fmla="*/ 11 h 52"/>
                  <a:gd name="T30" fmla="*/ 29 w 51"/>
                  <a:gd name="T31" fmla="*/ 10 h 52"/>
                  <a:gd name="T32" fmla="*/ 35 w 51"/>
                  <a:gd name="T33" fmla="*/ 4 h 52"/>
                  <a:gd name="T34" fmla="*/ 29 w 51"/>
                  <a:gd name="T35" fmla="*/ 0 h 52"/>
                  <a:gd name="T36" fmla="*/ 29 w 51"/>
                  <a:gd name="T37" fmla="*/ 0 h 52"/>
                  <a:gd name="T38" fmla="*/ 27 w 51"/>
                  <a:gd name="T39" fmla="*/ 0 h 52"/>
                  <a:gd name="T40" fmla="*/ 24 w 51"/>
                  <a:gd name="T41" fmla="*/ 2 h 52"/>
                  <a:gd name="T42" fmla="*/ 17 w 51"/>
                  <a:gd name="T43" fmla="*/ 9 h 52"/>
                  <a:gd name="T44" fmla="*/ 15 w 51"/>
                  <a:gd name="T45" fmla="*/ 4 h 52"/>
                  <a:gd name="T46" fmla="*/ 15 w 51"/>
                  <a:gd name="T47" fmla="*/ 4 h 52"/>
                  <a:gd name="T48" fmla="*/ 12 w 51"/>
                  <a:gd name="T49" fmla="*/ 3 h 52"/>
                  <a:gd name="T50" fmla="*/ 9 w 51"/>
                  <a:gd name="T51" fmla="*/ 4 h 52"/>
                  <a:gd name="T52" fmla="*/ 2 w 51"/>
                  <a:gd name="T53" fmla="*/ 11 h 52"/>
                  <a:gd name="T54" fmla="*/ 2 w 51"/>
                  <a:gd name="T55" fmla="*/ 11 h 52"/>
                  <a:gd name="T56" fmla="*/ 1 w 51"/>
                  <a:gd name="T57" fmla="*/ 14 h 52"/>
                  <a:gd name="T58" fmla="*/ 2 w 51"/>
                  <a:gd name="T59" fmla="*/ 17 h 52"/>
                  <a:gd name="T60" fmla="*/ 6 w 51"/>
                  <a:gd name="T61" fmla="*/ 19 h 52"/>
                  <a:gd name="T62" fmla="*/ 0 w 51"/>
                  <a:gd name="T63" fmla="*/ 26 h 52"/>
                  <a:gd name="T64" fmla="*/ 0 w 51"/>
                  <a:gd name="T65" fmla="*/ 26 h 52"/>
                  <a:gd name="T66" fmla="*/ 0 w 51"/>
                  <a:gd name="T67" fmla="*/ 27 h 52"/>
                  <a:gd name="T68" fmla="*/ 0 w 51"/>
                  <a:gd name="T69" fmla="*/ 30 h 52"/>
                  <a:gd name="T70" fmla="*/ 5 w 51"/>
                  <a:gd name="T71" fmla="*/ 34 h 52"/>
                  <a:gd name="T72" fmla="*/ 8 w 51"/>
                  <a:gd name="T73" fmla="*/ 31 h 52"/>
                  <a:gd name="T74" fmla="*/ 8 w 51"/>
                  <a:gd name="T75" fmla="*/ 31 h 52"/>
                  <a:gd name="T76" fmla="*/ 11 w 51"/>
                  <a:gd name="T77" fmla="*/ 30 h 52"/>
                  <a:gd name="T78" fmla="*/ 13 w 51"/>
                  <a:gd name="T79" fmla="*/ 30 h 52"/>
                  <a:gd name="T80" fmla="*/ 20 w 51"/>
                  <a:gd name="T81" fmla="*/ 37 h 52"/>
                  <a:gd name="T82" fmla="*/ 20 w 51"/>
                  <a:gd name="T83" fmla="*/ 37 h 52"/>
                  <a:gd name="T84" fmla="*/ 20 w 51"/>
                  <a:gd name="T85" fmla="*/ 38 h 52"/>
                  <a:gd name="T86" fmla="*/ 20 w 51"/>
                  <a:gd name="T87" fmla="*/ 40 h 52"/>
                  <a:gd name="T88" fmla="*/ 19 w 51"/>
                  <a:gd name="T89" fmla="*/ 42 h 52"/>
                  <a:gd name="T90" fmla="*/ 16 w 51"/>
                  <a:gd name="T91" fmla="*/ 45 h 52"/>
                  <a:gd name="T92" fmla="*/ 21 w 51"/>
                  <a:gd name="T93" fmla="*/ 50 h 52"/>
                  <a:gd name="T94" fmla="*/ 21 w 51"/>
                  <a:gd name="T95" fmla="*/ 50 h 52"/>
                  <a:gd name="T96" fmla="*/ 23 w 51"/>
                  <a:gd name="T97" fmla="*/ 52 h 52"/>
                  <a:gd name="T98" fmla="*/ 25 w 51"/>
                  <a:gd name="T99" fmla="*/ 50 h 52"/>
                  <a:gd name="T100" fmla="*/ 31 w 51"/>
                  <a:gd name="T101" fmla="*/ 45 h 52"/>
                  <a:gd name="T102" fmla="*/ 35 w 51"/>
                  <a:gd name="T103" fmla="*/ 49 h 52"/>
                  <a:gd name="T104" fmla="*/ 35 w 51"/>
                  <a:gd name="T105" fmla="*/ 49 h 52"/>
                  <a:gd name="T106" fmla="*/ 38 w 51"/>
                  <a:gd name="T107" fmla="*/ 49 h 52"/>
                  <a:gd name="T108" fmla="*/ 39 w 51"/>
                  <a:gd name="T109" fmla="*/ 49 h 52"/>
                  <a:gd name="T110" fmla="*/ 47 w 51"/>
                  <a:gd name="T111" fmla="*/ 41 h 52"/>
                  <a:gd name="T112" fmla="*/ 47 w 51"/>
                  <a:gd name="T113" fmla="*/ 41 h 52"/>
                  <a:gd name="T114" fmla="*/ 47 w 51"/>
                  <a:gd name="T115" fmla="*/ 40 h 52"/>
                  <a:gd name="T116" fmla="*/ 47 w 51"/>
                  <a:gd name="T117" fmla="*/ 37 h 52"/>
                  <a:gd name="T118" fmla="*/ 47 w 51"/>
                  <a:gd name="T119" fmla="*/ 3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1" h="52">
                    <a:moveTo>
                      <a:pt x="47" y="37"/>
                    </a:moveTo>
                    <a:lnTo>
                      <a:pt x="43" y="33"/>
                    </a:lnTo>
                    <a:lnTo>
                      <a:pt x="50" y="26"/>
                    </a:lnTo>
                    <a:lnTo>
                      <a:pt x="50" y="26"/>
                    </a:lnTo>
                    <a:lnTo>
                      <a:pt x="51" y="23"/>
                    </a:lnTo>
                    <a:lnTo>
                      <a:pt x="51" y="22"/>
                    </a:lnTo>
                    <a:lnTo>
                      <a:pt x="51" y="21"/>
                    </a:lnTo>
                    <a:lnTo>
                      <a:pt x="44" y="15"/>
                    </a:lnTo>
                    <a:lnTo>
                      <a:pt x="40" y="21"/>
                    </a:lnTo>
                    <a:lnTo>
                      <a:pt x="40" y="21"/>
                    </a:lnTo>
                    <a:lnTo>
                      <a:pt x="39" y="21"/>
                    </a:lnTo>
                    <a:lnTo>
                      <a:pt x="38" y="19"/>
                    </a:lnTo>
                    <a:lnTo>
                      <a:pt x="31" y="14"/>
                    </a:lnTo>
                    <a:lnTo>
                      <a:pt x="31" y="14"/>
                    </a:lnTo>
                    <a:lnTo>
                      <a:pt x="29" y="11"/>
                    </a:lnTo>
                    <a:lnTo>
                      <a:pt x="29" y="10"/>
                    </a:lnTo>
                    <a:lnTo>
                      <a:pt x="35" y="4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7" y="0"/>
                    </a:lnTo>
                    <a:lnTo>
                      <a:pt x="24" y="2"/>
                    </a:lnTo>
                    <a:lnTo>
                      <a:pt x="17" y="9"/>
                    </a:lnTo>
                    <a:lnTo>
                      <a:pt x="15" y="4"/>
                    </a:lnTo>
                    <a:lnTo>
                      <a:pt x="15" y="4"/>
                    </a:lnTo>
                    <a:lnTo>
                      <a:pt x="12" y="3"/>
                    </a:lnTo>
                    <a:lnTo>
                      <a:pt x="9" y="4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1" y="14"/>
                    </a:lnTo>
                    <a:lnTo>
                      <a:pt x="2" y="17"/>
                    </a:lnTo>
                    <a:lnTo>
                      <a:pt x="6" y="19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7"/>
                    </a:lnTo>
                    <a:lnTo>
                      <a:pt x="0" y="30"/>
                    </a:lnTo>
                    <a:lnTo>
                      <a:pt x="5" y="34"/>
                    </a:lnTo>
                    <a:lnTo>
                      <a:pt x="8" y="31"/>
                    </a:lnTo>
                    <a:lnTo>
                      <a:pt x="8" y="31"/>
                    </a:lnTo>
                    <a:lnTo>
                      <a:pt x="11" y="30"/>
                    </a:lnTo>
                    <a:lnTo>
                      <a:pt x="13" y="30"/>
                    </a:lnTo>
                    <a:lnTo>
                      <a:pt x="20" y="37"/>
                    </a:lnTo>
                    <a:lnTo>
                      <a:pt x="20" y="37"/>
                    </a:lnTo>
                    <a:lnTo>
                      <a:pt x="20" y="38"/>
                    </a:lnTo>
                    <a:lnTo>
                      <a:pt x="20" y="40"/>
                    </a:lnTo>
                    <a:lnTo>
                      <a:pt x="19" y="42"/>
                    </a:lnTo>
                    <a:lnTo>
                      <a:pt x="16" y="45"/>
                    </a:lnTo>
                    <a:lnTo>
                      <a:pt x="21" y="50"/>
                    </a:lnTo>
                    <a:lnTo>
                      <a:pt x="21" y="50"/>
                    </a:lnTo>
                    <a:lnTo>
                      <a:pt x="23" y="52"/>
                    </a:lnTo>
                    <a:lnTo>
                      <a:pt x="25" y="50"/>
                    </a:lnTo>
                    <a:lnTo>
                      <a:pt x="31" y="45"/>
                    </a:lnTo>
                    <a:lnTo>
                      <a:pt x="35" y="49"/>
                    </a:lnTo>
                    <a:lnTo>
                      <a:pt x="35" y="49"/>
                    </a:lnTo>
                    <a:lnTo>
                      <a:pt x="38" y="49"/>
                    </a:lnTo>
                    <a:lnTo>
                      <a:pt x="39" y="49"/>
                    </a:lnTo>
                    <a:lnTo>
                      <a:pt x="47" y="41"/>
                    </a:lnTo>
                    <a:lnTo>
                      <a:pt x="47" y="41"/>
                    </a:lnTo>
                    <a:lnTo>
                      <a:pt x="47" y="40"/>
                    </a:lnTo>
                    <a:lnTo>
                      <a:pt x="47" y="37"/>
                    </a:lnTo>
                    <a:lnTo>
                      <a:pt x="47" y="37"/>
                    </a:lnTo>
                    <a:close/>
                  </a:path>
                </a:pathLst>
              </a:custGeom>
              <a:solidFill>
                <a:srgbClr val="BAB9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6" name="Freeform 117"/>
              <p:cNvSpPr/>
              <p:nvPr/>
            </p:nvSpPr>
            <p:spPr bwMode="auto">
              <a:xfrm>
                <a:off x="1906" y="2855"/>
                <a:ext cx="11" cy="10"/>
              </a:xfrm>
              <a:custGeom>
                <a:avLst/>
                <a:gdLst>
                  <a:gd name="T0" fmla="*/ 9 w 11"/>
                  <a:gd name="T1" fmla="*/ 0 h 10"/>
                  <a:gd name="T2" fmla="*/ 11 w 11"/>
                  <a:gd name="T3" fmla="*/ 9 h 10"/>
                  <a:gd name="T4" fmla="*/ 9 w 11"/>
                  <a:gd name="T5" fmla="*/ 10 h 10"/>
                  <a:gd name="T6" fmla="*/ 8 w 11"/>
                  <a:gd name="T7" fmla="*/ 10 h 10"/>
                  <a:gd name="T8" fmla="*/ 0 w 11"/>
                  <a:gd name="T9" fmla="*/ 10 h 10"/>
                  <a:gd name="T10" fmla="*/ 0 w 11"/>
                  <a:gd name="T11" fmla="*/ 6 h 10"/>
                  <a:gd name="T12" fmla="*/ 7 w 11"/>
                  <a:gd name="T13" fmla="*/ 7 h 10"/>
                  <a:gd name="T14" fmla="*/ 7 w 11"/>
                  <a:gd name="T15" fmla="*/ 0 h 10"/>
                  <a:gd name="T16" fmla="*/ 9 w 11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9" y="0"/>
                    </a:moveTo>
                    <a:lnTo>
                      <a:pt x="11" y="9"/>
                    </a:lnTo>
                    <a:lnTo>
                      <a:pt x="9" y="10"/>
                    </a:lnTo>
                    <a:lnTo>
                      <a:pt x="8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364F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7" name="Freeform 118"/>
              <p:cNvSpPr/>
              <p:nvPr/>
            </p:nvSpPr>
            <p:spPr bwMode="auto">
              <a:xfrm>
                <a:off x="1887" y="2835"/>
                <a:ext cx="28" cy="30"/>
              </a:xfrm>
              <a:custGeom>
                <a:avLst/>
                <a:gdLst>
                  <a:gd name="T0" fmla="*/ 3 w 28"/>
                  <a:gd name="T1" fmla="*/ 0 h 30"/>
                  <a:gd name="T2" fmla="*/ 28 w 28"/>
                  <a:gd name="T3" fmla="*/ 27 h 30"/>
                  <a:gd name="T4" fmla="*/ 26 w 28"/>
                  <a:gd name="T5" fmla="*/ 30 h 30"/>
                  <a:gd name="T6" fmla="*/ 0 w 28"/>
                  <a:gd name="T7" fmla="*/ 3 h 30"/>
                  <a:gd name="T8" fmla="*/ 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3" y="0"/>
                    </a:moveTo>
                    <a:lnTo>
                      <a:pt x="28" y="27"/>
                    </a:lnTo>
                    <a:lnTo>
                      <a:pt x="26" y="30"/>
                    </a:ln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364F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8" name="Freeform 119"/>
              <p:cNvSpPr/>
              <p:nvPr/>
            </p:nvSpPr>
            <p:spPr bwMode="auto">
              <a:xfrm>
                <a:off x="1891" y="2819"/>
                <a:ext cx="11" cy="11"/>
              </a:xfrm>
              <a:custGeom>
                <a:avLst/>
                <a:gdLst>
                  <a:gd name="T0" fmla="*/ 3 w 11"/>
                  <a:gd name="T1" fmla="*/ 0 h 11"/>
                  <a:gd name="T2" fmla="*/ 3 w 11"/>
                  <a:gd name="T3" fmla="*/ 0 h 11"/>
                  <a:gd name="T4" fmla="*/ 11 w 11"/>
                  <a:gd name="T5" fmla="*/ 0 h 11"/>
                  <a:gd name="T6" fmla="*/ 11 w 11"/>
                  <a:gd name="T7" fmla="*/ 4 h 11"/>
                  <a:gd name="T8" fmla="*/ 4 w 11"/>
                  <a:gd name="T9" fmla="*/ 4 h 11"/>
                  <a:gd name="T10" fmla="*/ 4 w 11"/>
                  <a:gd name="T11" fmla="*/ 11 h 11"/>
                  <a:gd name="T12" fmla="*/ 1 w 11"/>
                  <a:gd name="T13" fmla="*/ 11 h 11"/>
                  <a:gd name="T14" fmla="*/ 0 w 11"/>
                  <a:gd name="T15" fmla="*/ 3 h 11"/>
                  <a:gd name="T16" fmla="*/ 1 w 11"/>
                  <a:gd name="T17" fmla="*/ 1 h 11"/>
                  <a:gd name="T18" fmla="*/ 3 w 11"/>
                  <a:gd name="T1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3" y="0"/>
                    </a:moveTo>
                    <a:lnTo>
                      <a:pt x="3" y="0"/>
                    </a:lnTo>
                    <a:lnTo>
                      <a:pt x="11" y="0"/>
                    </a:lnTo>
                    <a:lnTo>
                      <a:pt x="11" y="4"/>
                    </a:lnTo>
                    <a:lnTo>
                      <a:pt x="4" y="4"/>
                    </a:lnTo>
                    <a:lnTo>
                      <a:pt x="4" y="11"/>
                    </a:lnTo>
                    <a:lnTo>
                      <a:pt x="1" y="11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364F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9" name="Freeform 120"/>
              <p:cNvSpPr/>
              <p:nvPr/>
            </p:nvSpPr>
            <p:spPr bwMode="auto">
              <a:xfrm>
                <a:off x="1892" y="2820"/>
                <a:ext cx="29" cy="29"/>
              </a:xfrm>
              <a:custGeom>
                <a:avLst/>
                <a:gdLst>
                  <a:gd name="T0" fmla="*/ 3 w 29"/>
                  <a:gd name="T1" fmla="*/ 0 h 29"/>
                  <a:gd name="T2" fmla="*/ 29 w 29"/>
                  <a:gd name="T3" fmla="*/ 26 h 29"/>
                  <a:gd name="T4" fmla="*/ 26 w 29"/>
                  <a:gd name="T5" fmla="*/ 29 h 29"/>
                  <a:gd name="T6" fmla="*/ 0 w 29"/>
                  <a:gd name="T7" fmla="*/ 3 h 29"/>
                  <a:gd name="T8" fmla="*/ 3 w 29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9">
                    <a:moveTo>
                      <a:pt x="3" y="0"/>
                    </a:moveTo>
                    <a:lnTo>
                      <a:pt x="29" y="26"/>
                    </a:lnTo>
                    <a:lnTo>
                      <a:pt x="26" y="29"/>
                    </a:ln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364F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20" name="Freeform 121"/>
              <p:cNvSpPr>
                <a:spLocks noEditPoints="1"/>
              </p:cNvSpPr>
              <p:nvPr/>
            </p:nvSpPr>
            <p:spPr bwMode="auto">
              <a:xfrm>
                <a:off x="1901" y="2681"/>
                <a:ext cx="66" cy="96"/>
              </a:xfrm>
              <a:custGeom>
                <a:avLst/>
                <a:gdLst>
                  <a:gd name="T0" fmla="*/ 33 w 66"/>
                  <a:gd name="T1" fmla="*/ 0 h 96"/>
                  <a:gd name="T2" fmla="*/ 33 w 66"/>
                  <a:gd name="T3" fmla="*/ 0 h 96"/>
                  <a:gd name="T4" fmla="*/ 27 w 66"/>
                  <a:gd name="T5" fmla="*/ 0 h 96"/>
                  <a:gd name="T6" fmla="*/ 21 w 66"/>
                  <a:gd name="T7" fmla="*/ 3 h 96"/>
                  <a:gd name="T8" fmla="*/ 16 w 66"/>
                  <a:gd name="T9" fmla="*/ 6 h 96"/>
                  <a:gd name="T10" fmla="*/ 10 w 66"/>
                  <a:gd name="T11" fmla="*/ 8 h 96"/>
                  <a:gd name="T12" fmla="*/ 6 w 66"/>
                  <a:gd name="T13" fmla="*/ 14 h 96"/>
                  <a:gd name="T14" fmla="*/ 4 w 66"/>
                  <a:gd name="T15" fmla="*/ 19 h 96"/>
                  <a:gd name="T16" fmla="*/ 1 w 66"/>
                  <a:gd name="T17" fmla="*/ 26 h 96"/>
                  <a:gd name="T18" fmla="*/ 0 w 66"/>
                  <a:gd name="T19" fmla="*/ 33 h 96"/>
                  <a:gd name="T20" fmla="*/ 0 w 66"/>
                  <a:gd name="T21" fmla="*/ 33 h 96"/>
                  <a:gd name="T22" fmla="*/ 2 w 66"/>
                  <a:gd name="T23" fmla="*/ 45 h 96"/>
                  <a:gd name="T24" fmla="*/ 5 w 66"/>
                  <a:gd name="T25" fmla="*/ 56 h 96"/>
                  <a:gd name="T26" fmla="*/ 10 w 66"/>
                  <a:gd name="T27" fmla="*/ 66 h 96"/>
                  <a:gd name="T28" fmla="*/ 17 w 66"/>
                  <a:gd name="T29" fmla="*/ 76 h 96"/>
                  <a:gd name="T30" fmla="*/ 28 w 66"/>
                  <a:gd name="T31" fmla="*/ 91 h 96"/>
                  <a:gd name="T32" fmla="*/ 33 w 66"/>
                  <a:gd name="T33" fmla="*/ 96 h 96"/>
                  <a:gd name="T34" fmla="*/ 33 w 66"/>
                  <a:gd name="T35" fmla="*/ 96 h 96"/>
                  <a:gd name="T36" fmla="*/ 39 w 66"/>
                  <a:gd name="T37" fmla="*/ 91 h 96"/>
                  <a:gd name="T38" fmla="*/ 50 w 66"/>
                  <a:gd name="T39" fmla="*/ 76 h 96"/>
                  <a:gd name="T40" fmla="*/ 55 w 66"/>
                  <a:gd name="T41" fmla="*/ 66 h 96"/>
                  <a:gd name="T42" fmla="*/ 60 w 66"/>
                  <a:gd name="T43" fmla="*/ 56 h 96"/>
                  <a:gd name="T44" fmla="*/ 64 w 66"/>
                  <a:gd name="T45" fmla="*/ 44 h 96"/>
                  <a:gd name="T46" fmla="*/ 66 w 66"/>
                  <a:gd name="T47" fmla="*/ 33 h 96"/>
                  <a:gd name="T48" fmla="*/ 66 w 66"/>
                  <a:gd name="T49" fmla="*/ 33 h 96"/>
                  <a:gd name="T50" fmla="*/ 64 w 66"/>
                  <a:gd name="T51" fmla="*/ 26 h 96"/>
                  <a:gd name="T52" fmla="*/ 63 w 66"/>
                  <a:gd name="T53" fmla="*/ 19 h 96"/>
                  <a:gd name="T54" fmla="*/ 59 w 66"/>
                  <a:gd name="T55" fmla="*/ 14 h 96"/>
                  <a:gd name="T56" fmla="*/ 55 w 66"/>
                  <a:gd name="T57" fmla="*/ 8 h 96"/>
                  <a:gd name="T58" fmla="*/ 50 w 66"/>
                  <a:gd name="T59" fmla="*/ 6 h 96"/>
                  <a:gd name="T60" fmla="*/ 44 w 66"/>
                  <a:gd name="T61" fmla="*/ 3 h 96"/>
                  <a:gd name="T62" fmla="*/ 39 w 66"/>
                  <a:gd name="T63" fmla="*/ 0 h 96"/>
                  <a:gd name="T64" fmla="*/ 33 w 66"/>
                  <a:gd name="T65" fmla="*/ 0 h 96"/>
                  <a:gd name="T66" fmla="*/ 33 w 66"/>
                  <a:gd name="T67" fmla="*/ 0 h 96"/>
                  <a:gd name="T68" fmla="*/ 41 w 66"/>
                  <a:gd name="T69" fmla="*/ 46 h 96"/>
                  <a:gd name="T70" fmla="*/ 41 w 66"/>
                  <a:gd name="T71" fmla="*/ 46 h 96"/>
                  <a:gd name="T72" fmla="*/ 37 w 66"/>
                  <a:gd name="T73" fmla="*/ 48 h 96"/>
                  <a:gd name="T74" fmla="*/ 33 w 66"/>
                  <a:gd name="T75" fmla="*/ 49 h 96"/>
                  <a:gd name="T76" fmla="*/ 33 w 66"/>
                  <a:gd name="T77" fmla="*/ 49 h 96"/>
                  <a:gd name="T78" fmla="*/ 27 w 66"/>
                  <a:gd name="T79" fmla="*/ 48 h 96"/>
                  <a:gd name="T80" fmla="*/ 23 w 66"/>
                  <a:gd name="T81" fmla="*/ 45 h 96"/>
                  <a:gd name="T82" fmla="*/ 23 w 66"/>
                  <a:gd name="T83" fmla="*/ 45 h 96"/>
                  <a:gd name="T84" fmla="*/ 20 w 66"/>
                  <a:gd name="T85" fmla="*/ 41 h 96"/>
                  <a:gd name="T86" fmla="*/ 18 w 66"/>
                  <a:gd name="T87" fmla="*/ 37 h 96"/>
                  <a:gd name="T88" fmla="*/ 17 w 66"/>
                  <a:gd name="T89" fmla="*/ 31 h 96"/>
                  <a:gd name="T90" fmla="*/ 18 w 66"/>
                  <a:gd name="T91" fmla="*/ 27 h 96"/>
                  <a:gd name="T92" fmla="*/ 20 w 66"/>
                  <a:gd name="T93" fmla="*/ 23 h 96"/>
                  <a:gd name="T94" fmla="*/ 24 w 66"/>
                  <a:gd name="T95" fmla="*/ 19 h 96"/>
                  <a:gd name="T96" fmla="*/ 28 w 66"/>
                  <a:gd name="T97" fmla="*/ 18 h 96"/>
                  <a:gd name="T98" fmla="*/ 33 w 66"/>
                  <a:gd name="T99" fmla="*/ 17 h 96"/>
                  <a:gd name="T100" fmla="*/ 33 w 66"/>
                  <a:gd name="T101" fmla="*/ 17 h 96"/>
                  <a:gd name="T102" fmla="*/ 39 w 66"/>
                  <a:gd name="T103" fmla="*/ 18 h 96"/>
                  <a:gd name="T104" fmla="*/ 44 w 66"/>
                  <a:gd name="T105" fmla="*/ 21 h 96"/>
                  <a:gd name="T106" fmla="*/ 47 w 66"/>
                  <a:gd name="T107" fmla="*/ 25 h 96"/>
                  <a:gd name="T108" fmla="*/ 48 w 66"/>
                  <a:gd name="T109" fmla="*/ 29 h 96"/>
                  <a:gd name="T110" fmla="*/ 48 w 66"/>
                  <a:gd name="T111" fmla="*/ 34 h 96"/>
                  <a:gd name="T112" fmla="*/ 47 w 66"/>
                  <a:gd name="T113" fmla="*/ 39 h 96"/>
                  <a:gd name="T114" fmla="*/ 45 w 66"/>
                  <a:gd name="T115" fmla="*/ 44 h 96"/>
                  <a:gd name="T116" fmla="*/ 41 w 66"/>
                  <a:gd name="T117" fmla="*/ 46 h 96"/>
                  <a:gd name="T118" fmla="*/ 41 w 66"/>
                  <a:gd name="T119" fmla="*/ 4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6" h="96">
                    <a:moveTo>
                      <a:pt x="33" y="0"/>
                    </a:moveTo>
                    <a:lnTo>
                      <a:pt x="33" y="0"/>
                    </a:lnTo>
                    <a:lnTo>
                      <a:pt x="27" y="0"/>
                    </a:lnTo>
                    <a:lnTo>
                      <a:pt x="21" y="3"/>
                    </a:lnTo>
                    <a:lnTo>
                      <a:pt x="16" y="6"/>
                    </a:lnTo>
                    <a:lnTo>
                      <a:pt x="10" y="8"/>
                    </a:lnTo>
                    <a:lnTo>
                      <a:pt x="6" y="14"/>
                    </a:lnTo>
                    <a:lnTo>
                      <a:pt x="4" y="19"/>
                    </a:lnTo>
                    <a:lnTo>
                      <a:pt x="1" y="26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2" y="45"/>
                    </a:lnTo>
                    <a:lnTo>
                      <a:pt x="5" y="56"/>
                    </a:lnTo>
                    <a:lnTo>
                      <a:pt x="10" y="66"/>
                    </a:lnTo>
                    <a:lnTo>
                      <a:pt x="17" y="76"/>
                    </a:lnTo>
                    <a:lnTo>
                      <a:pt x="28" y="91"/>
                    </a:lnTo>
                    <a:lnTo>
                      <a:pt x="33" y="96"/>
                    </a:lnTo>
                    <a:lnTo>
                      <a:pt x="33" y="96"/>
                    </a:lnTo>
                    <a:lnTo>
                      <a:pt x="39" y="91"/>
                    </a:lnTo>
                    <a:lnTo>
                      <a:pt x="50" y="76"/>
                    </a:lnTo>
                    <a:lnTo>
                      <a:pt x="55" y="66"/>
                    </a:lnTo>
                    <a:lnTo>
                      <a:pt x="60" y="56"/>
                    </a:lnTo>
                    <a:lnTo>
                      <a:pt x="64" y="44"/>
                    </a:lnTo>
                    <a:lnTo>
                      <a:pt x="66" y="33"/>
                    </a:lnTo>
                    <a:lnTo>
                      <a:pt x="66" y="33"/>
                    </a:lnTo>
                    <a:lnTo>
                      <a:pt x="64" y="26"/>
                    </a:lnTo>
                    <a:lnTo>
                      <a:pt x="63" y="19"/>
                    </a:lnTo>
                    <a:lnTo>
                      <a:pt x="59" y="14"/>
                    </a:lnTo>
                    <a:lnTo>
                      <a:pt x="55" y="8"/>
                    </a:lnTo>
                    <a:lnTo>
                      <a:pt x="50" y="6"/>
                    </a:lnTo>
                    <a:lnTo>
                      <a:pt x="44" y="3"/>
                    </a:lnTo>
                    <a:lnTo>
                      <a:pt x="39" y="0"/>
                    </a:lnTo>
                    <a:lnTo>
                      <a:pt x="33" y="0"/>
                    </a:lnTo>
                    <a:lnTo>
                      <a:pt x="33" y="0"/>
                    </a:lnTo>
                    <a:close/>
                    <a:moveTo>
                      <a:pt x="41" y="46"/>
                    </a:moveTo>
                    <a:lnTo>
                      <a:pt x="41" y="46"/>
                    </a:lnTo>
                    <a:lnTo>
                      <a:pt x="37" y="48"/>
                    </a:lnTo>
                    <a:lnTo>
                      <a:pt x="33" y="49"/>
                    </a:lnTo>
                    <a:lnTo>
                      <a:pt x="33" y="49"/>
                    </a:lnTo>
                    <a:lnTo>
                      <a:pt x="27" y="48"/>
                    </a:lnTo>
                    <a:lnTo>
                      <a:pt x="23" y="45"/>
                    </a:lnTo>
                    <a:lnTo>
                      <a:pt x="23" y="45"/>
                    </a:lnTo>
                    <a:lnTo>
                      <a:pt x="20" y="41"/>
                    </a:lnTo>
                    <a:lnTo>
                      <a:pt x="18" y="37"/>
                    </a:lnTo>
                    <a:lnTo>
                      <a:pt x="17" y="31"/>
                    </a:lnTo>
                    <a:lnTo>
                      <a:pt x="18" y="27"/>
                    </a:lnTo>
                    <a:lnTo>
                      <a:pt x="20" y="23"/>
                    </a:lnTo>
                    <a:lnTo>
                      <a:pt x="24" y="19"/>
                    </a:lnTo>
                    <a:lnTo>
                      <a:pt x="28" y="18"/>
                    </a:lnTo>
                    <a:lnTo>
                      <a:pt x="33" y="17"/>
                    </a:lnTo>
                    <a:lnTo>
                      <a:pt x="33" y="17"/>
                    </a:lnTo>
                    <a:lnTo>
                      <a:pt x="39" y="18"/>
                    </a:lnTo>
                    <a:lnTo>
                      <a:pt x="44" y="21"/>
                    </a:lnTo>
                    <a:lnTo>
                      <a:pt x="47" y="25"/>
                    </a:lnTo>
                    <a:lnTo>
                      <a:pt x="48" y="29"/>
                    </a:lnTo>
                    <a:lnTo>
                      <a:pt x="48" y="34"/>
                    </a:lnTo>
                    <a:lnTo>
                      <a:pt x="47" y="39"/>
                    </a:lnTo>
                    <a:lnTo>
                      <a:pt x="45" y="44"/>
                    </a:lnTo>
                    <a:lnTo>
                      <a:pt x="41" y="46"/>
                    </a:lnTo>
                    <a:lnTo>
                      <a:pt x="41" y="46"/>
                    </a:lnTo>
                    <a:close/>
                  </a:path>
                </a:pathLst>
              </a:custGeom>
              <a:solidFill>
                <a:srgbClr val="BBB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21" name="Freeform 122"/>
              <p:cNvSpPr>
                <a:spLocks noEditPoints="1"/>
              </p:cNvSpPr>
              <p:nvPr/>
            </p:nvSpPr>
            <p:spPr bwMode="auto">
              <a:xfrm>
                <a:off x="1545" y="2280"/>
                <a:ext cx="44" cy="64"/>
              </a:xfrm>
              <a:custGeom>
                <a:avLst/>
                <a:gdLst>
                  <a:gd name="T0" fmla="*/ 22 w 44"/>
                  <a:gd name="T1" fmla="*/ 0 h 64"/>
                  <a:gd name="T2" fmla="*/ 22 w 44"/>
                  <a:gd name="T3" fmla="*/ 0 h 64"/>
                  <a:gd name="T4" fmla="*/ 14 w 44"/>
                  <a:gd name="T5" fmla="*/ 2 h 64"/>
                  <a:gd name="T6" fmla="*/ 7 w 44"/>
                  <a:gd name="T7" fmla="*/ 6 h 64"/>
                  <a:gd name="T8" fmla="*/ 4 w 44"/>
                  <a:gd name="T9" fmla="*/ 10 h 64"/>
                  <a:gd name="T10" fmla="*/ 2 w 44"/>
                  <a:gd name="T11" fmla="*/ 13 h 64"/>
                  <a:gd name="T12" fmla="*/ 0 w 44"/>
                  <a:gd name="T13" fmla="*/ 17 h 64"/>
                  <a:gd name="T14" fmla="*/ 0 w 44"/>
                  <a:gd name="T15" fmla="*/ 22 h 64"/>
                  <a:gd name="T16" fmla="*/ 0 w 44"/>
                  <a:gd name="T17" fmla="*/ 22 h 64"/>
                  <a:gd name="T18" fmla="*/ 2 w 44"/>
                  <a:gd name="T19" fmla="*/ 30 h 64"/>
                  <a:gd name="T20" fmla="*/ 3 w 44"/>
                  <a:gd name="T21" fmla="*/ 37 h 64"/>
                  <a:gd name="T22" fmla="*/ 7 w 44"/>
                  <a:gd name="T23" fmla="*/ 44 h 64"/>
                  <a:gd name="T24" fmla="*/ 11 w 44"/>
                  <a:gd name="T25" fmla="*/ 50 h 64"/>
                  <a:gd name="T26" fmla="*/ 18 w 44"/>
                  <a:gd name="T27" fmla="*/ 60 h 64"/>
                  <a:gd name="T28" fmla="*/ 22 w 44"/>
                  <a:gd name="T29" fmla="*/ 64 h 64"/>
                  <a:gd name="T30" fmla="*/ 22 w 44"/>
                  <a:gd name="T31" fmla="*/ 64 h 64"/>
                  <a:gd name="T32" fmla="*/ 25 w 44"/>
                  <a:gd name="T33" fmla="*/ 60 h 64"/>
                  <a:gd name="T34" fmla="*/ 33 w 44"/>
                  <a:gd name="T35" fmla="*/ 50 h 64"/>
                  <a:gd name="T36" fmla="*/ 37 w 44"/>
                  <a:gd name="T37" fmla="*/ 44 h 64"/>
                  <a:gd name="T38" fmla="*/ 41 w 44"/>
                  <a:gd name="T39" fmla="*/ 37 h 64"/>
                  <a:gd name="T40" fmla="*/ 42 w 44"/>
                  <a:gd name="T41" fmla="*/ 30 h 64"/>
                  <a:gd name="T42" fmla="*/ 44 w 44"/>
                  <a:gd name="T43" fmla="*/ 22 h 64"/>
                  <a:gd name="T44" fmla="*/ 44 w 44"/>
                  <a:gd name="T45" fmla="*/ 22 h 64"/>
                  <a:gd name="T46" fmla="*/ 44 w 44"/>
                  <a:gd name="T47" fmla="*/ 17 h 64"/>
                  <a:gd name="T48" fmla="*/ 42 w 44"/>
                  <a:gd name="T49" fmla="*/ 13 h 64"/>
                  <a:gd name="T50" fmla="*/ 40 w 44"/>
                  <a:gd name="T51" fmla="*/ 10 h 64"/>
                  <a:gd name="T52" fmla="*/ 37 w 44"/>
                  <a:gd name="T53" fmla="*/ 6 h 64"/>
                  <a:gd name="T54" fmla="*/ 30 w 44"/>
                  <a:gd name="T55" fmla="*/ 2 h 64"/>
                  <a:gd name="T56" fmla="*/ 22 w 44"/>
                  <a:gd name="T57" fmla="*/ 0 h 64"/>
                  <a:gd name="T58" fmla="*/ 22 w 44"/>
                  <a:gd name="T59" fmla="*/ 0 h 64"/>
                  <a:gd name="T60" fmla="*/ 27 w 44"/>
                  <a:gd name="T61" fmla="*/ 31 h 64"/>
                  <a:gd name="T62" fmla="*/ 27 w 44"/>
                  <a:gd name="T63" fmla="*/ 31 h 64"/>
                  <a:gd name="T64" fmla="*/ 22 w 44"/>
                  <a:gd name="T65" fmla="*/ 33 h 64"/>
                  <a:gd name="T66" fmla="*/ 22 w 44"/>
                  <a:gd name="T67" fmla="*/ 33 h 64"/>
                  <a:gd name="T68" fmla="*/ 18 w 44"/>
                  <a:gd name="T69" fmla="*/ 31 h 64"/>
                  <a:gd name="T70" fmla="*/ 15 w 44"/>
                  <a:gd name="T71" fmla="*/ 30 h 64"/>
                  <a:gd name="T72" fmla="*/ 15 w 44"/>
                  <a:gd name="T73" fmla="*/ 30 h 64"/>
                  <a:gd name="T74" fmla="*/ 13 w 44"/>
                  <a:gd name="T75" fmla="*/ 27 h 64"/>
                  <a:gd name="T76" fmla="*/ 13 w 44"/>
                  <a:gd name="T77" fmla="*/ 25 h 64"/>
                  <a:gd name="T78" fmla="*/ 13 w 44"/>
                  <a:gd name="T79" fmla="*/ 18 h 64"/>
                  <a:gd name="T80" fmla="*/ 14 w 44"/>
                  <a:gd name="T81" fmla="*/ 15 h 64"/>
                  <a:gd name="T82" fmla="*/ 15 w 44"/>
                  <a:gd name="T83" fmla="*/ 14 h 64"/>
                  <a:gd name="T84" fmla="*/ 18 w 44"/>
                  <a:gd name="T85" fmla="*/ 11 h 64"/>
                  <a:gd name="T86" fmla="*/ 22 w 44"/>
                  <a:gd name="T87" fmla="*/ 11 h 64"/>
                  <a:gd name="T88" fmla="*/ 22 w 44"/>
                  <a:gd name="T89" fmla="*/ 11 h 64"/>
                  <a:gd name="T90" fmla="*/ 26 w 44"/>
                  <a:gd name="T91" fmla="*/ 13 h 64"/>
                  <a:gd name="T92" fmla="*/ 29 w 44"/>
                  <a:gd name="T93" fmla="*/ 14 h 64"/>
                  <a:gd name="T94" fmla="*/ 32 w 44"/>
                  <a:gd name="T95" fmla="*/ 17 h 64"/>
                  <a:gd name="T96" fmla="*/ 32 w 44"/>
                  <a:gd name="T97" fmla="*/ 19 h 64"/>
                  <a:gd name="T98" fmla="*/ 33 w 44"/>
                  <a:gd name="T99" fmla="*/ 23 h 64"/>
                  <a:gd name="T100" fmla="*/ 32 w 44"/>
                  <a:gd name="T101" fmla="*/ 26 h 64"/>
                  <a:gd name="T102" fmla="*/ 30 w 44"/>
                  <a:gd name="T103" fmla="*/ 29 h 64"/>
                  <a:gd name="T104" fmla="*/ 27 w 44"/>
                  <a:gd name="T105" fmla="*/ 31 h 64"/>
                  <a:gd name="T106" fmla="*/ 27 w 44"/>
                  <a:gd name="T107" fmla="*/ 3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4" h="64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7" y="6"/>
                    </a:lnTo>
                    <a:lnTo>
                      <a:pt x="4" y="10"/>
                    </a:lnTo>
                    <a:lnTo>
                      <a:pt x="2" y="13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3" y="37"/>
                    </a:lnTo>
                    <a:lnTo>
                      <a:pt x="7" y="44"/>
                    </a:lnTo>
                    <a:lnTo>
                      <a:pt x="11" y="50"/>
                    </a:lnTo>
                    <a:lnTo>
                      <a:pt x="18" y="60"/>
                    </a:lnTo>
                    <a:lnTo>
                      <a:pt x="22" y="64"/>
                    </a:lnTo>
                    <a:lnTo>
                      <a:pt x="22" y="64"/>
                    </a:lnTo>
                    <a:lnTo>
                      <a:pt x="25" y="60"/>
                    </a:lnTo>
                    <a:lnTo>
                      <a:pt x="33" y="50"/>
                    </a:lnTo>
                    <a:lnTo>
                      <a:pt x="37" y="44"/>
                    </a:lnTo>
                    <a:lnTo>
                      <a:pt x="41" y="37"/>
                    </a:lnTo>
                    <a:lnTo>
                      <a:pt x="42" y="30"/>
                    </a:lnTo>
                    <a:lnTo>
                      <a:pt x="44" y="22"/>
                    </a:lnTo>
                    <a:lnTo>
                      <a:pt x="44" y="22"/>
                    </a:lnTo>
                    <a:lnTo>
                      <a:pt x="44" y="17"/>
                    </a:lnTo>
                    <a:lnTo>
                      <a:pt x="42" y="13"/>
                    </a:lnTo>
                    <a:lnTo>
                      <a:pt x="40" y="10"/>
                    </a:lnTo>
                    <a:lnTo>
                      <a:pt x="37" y="6"/>
                    </a:lnTo>
                    <a:lnTo>
                      <a:pt x="30" y="2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  <a:moveTo>
                      <a:pt x="27" y="31"/>
                    </a:moveTo>
                    <a:lnTo>
                      <a:pt x="27" y="31"/>
                    </a:lnTo>
                    <a:lnTo>
                      <a:pt x="22" y="33"/>
                    </a:lnTo>
                    <a:lnTo>
                      <a:pt x="22" y="33"/>
                    </a:lnTo>
                    <a:lnTo>
                      <a:pt x="18" y="31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13" y="27"/>
                    </a:lnTo>
                    <a:lnTo>
                      <a:pt x="13" y="25"/>
                    </a:lnTo>
                    <a:lnTo>
                      <a:pt x="13" y="18"/>
                    </a:lnTo>
                    <a:lnTo>
                      <a:pt x="14" y="15"/>
                    </a:lnTo>
                    <a:lnTo>
                      <a:pt x="15" y="14"/>
                    </a:lnTo>
                    <a:lnTo>
                      <a:pt x="18" y="11"/>
                    </a:lnTo>
                    <a:lnTo>
                      <a:pt x="22" y="11"/>
                    </a:lnTo>
                    <a:lnTo>
                      <a:pt x="22" y="11"/>
                    </a:lnTo>
                    <a:lnTo>
                      <a:pt x="26" y="13"/>
                    </a:lnTo>
                    <a:lnTo>
                      <a:pt x="29" y="14"/>
                    </a:lnTo>
                    <a:lnTo>
                      <a:pt x="32" y="17"/>
                    </a:lnTo>
                    <a:lnTo>
                      <a:pt x="32" y="19"/>
                    </a:lnTo>
                    <a:lnTo>
                      <a:pt x="33" y="23"/>
                    </a:lnTo>
                    <a:lnTo>
                      <a:pt x="32" y="26"/>
                    </a:lnTo>
                    <a:lnTo>
                      <a:pt x="30" y="29"/>
                    </a:lnTo>
                    <a:lnTo>
                      <a:pt x="27" y="31"/>
                    </a:lnTo>
                    <a:lnTo>
                      <a:pt x="27" y="31"/>
                    </a:lnTo>
                    <a:close/>
                  </a:path>
                </a:pathLst>
              </a:custGeom>
              <a:solidFill>
                <a:srgbClr val="BBB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22" name="Freeform 123"/>
              <p:cNvSpPr/>
              <p:nvPr/>
            </p:nvSpPr>
            <p:spPr bwMode="auto">
              <a:xfrm>
                <a:off x="1928" y="2344"/>
                <a:ext cx="75" cy="75"/>
              </a:xfrm>
              <a:custGeom>
                <a:avLst/>
                <a:gdLst>
                  <a:gd name="T0" fmla="*/ 75 w 75"/>
                  <a:gd name="T1" fmla="*/ 38 h 75"/>
                  <a:gd name="T2" fmla="*/ 75 w 75"/>
                  <a:gd name="T3" fmla="*/ 38 h 75"/>
                  <a:gd name="T4" fmla="*/ 75 w 75"/>
                  <a:gd name="T5" fmla="*/ 46 h 75"/>
                  <a:gd name="T6" fmla="*/ 73 w 75"/>
                  <a:gd name="T7" fmla="*/ 52 h 75"/>
                  <a:gd name="T8" fmla="*/ 68 w 75"/>
                  <a:gd name="T9" fmla="*/ 59 h 75"/>
                  <a:gd name="T10" fmla="*/ 64 w 75"/>
                  <a:gd name="T11" fmla="*/ 65 h 75"/>
                  <a:gd name="T12" fmla="*/ 59 w 75"/>
                  <a:gd name="T13" fmla="*/ 69 h 75"/>
                  <a:gd name="T14" fmla="*/ 52 w 75"/>
                  <a:gd name="T15" fmla="*/ 73 h 75"/>
                  <a:gd name="T16" fmla="*/ 45 w 75"/>
                  <a:gd name="T17" fmla="*/ 75 h 75"/>
                  <a:gd name="T18" fmla="*/ 37 w 75"/>
                  <a:gd name="T19" fmla="*/ 75 h 75"/>
                  <a:gd name="T20" fmla="*/ 37 w 75"/>
                  <a:gd name="T21" fmla="*/ 75 h 75"/>
                  <a:gd name="T22" fmla="*/ 29 w 75"/>
                  <a:gd name="T23" fmla="*/ 75 h 75"/>
                  <a:gd name="T24" fmla="*/ 23 w 75"/>
                  <a:gd name="T25" fmla="*/ 73 h 75"/>
                  <a:gd name="T26" fmla="*/ 16 w 75"/>
                  <a:gd name="T27" fmla="*/ 69 h 75"/>
                  <a:gd name="T28" fmla="*/ 10 w 75"/>
                  <a:gd name="T29" fmla="*/ 65 h 75"/>
                  <a:gd name="T30" fmla="*/ 6 w 75"/>
                  <a:gd name="T31" fmla="*/ 59 h 75"/>
                  <a:gd name="T32" fmla="*/ 2 w 75"/>
                  <a:gd name="T33" fmla="*/ 52 h 75"/>
                  <a:gd name="T34" fmla="*/ 0 w 75"/>
                  <a:gd name="T35" fmla="*/ 46 h 75"/>
                  <a:gd name="T36" fmla="*/ 0 w 75"/>
                  <a:gd name="T37" fmla="*/ 38 h 75"/>
                  <a:gd name="T38" fmla="*/ 0 w 75"/>
                  <a:gd name="T39" fmla="*/ 38 h 75"/>
                  <a:gd name="T40" fmla="*/ 0 w 75"/>
                  <a:gd name="T41" fmla="*/ 31 h 75"/>
                  <a:gd name="T42" fmla="*/ 2 w 75"/>
                  <a:gd name="T43" fmla="*/ 23 h 75"/>
                  <a:gd name="T44" fmla="*/ 6 w 75"/>
                  <a:gd name="T45" fmla="*/ 16 h 75"/>
                  <a:gd name="T46" fmla="*/ 10 w 75"/>
                  <a:gd name="T47" fmla="*/ 11 h 75"/>
                  <a:gd name="T48" fmla="*/ 16 w 75"/>
                  <a:gd name="T49" fmla="*/ 7 h 75"/>
                  <a:gd name="T50" fmla="*/ 23 w 75"/>
                  <a:gd name="T51" fmla="*/ 3 h 75"/>
                  <a:gd name="T52" fmla="*/ 29 w 75"/>
                  <a:gd name="T53" fmla="*/ 1 h 75"/>
                  <a:gd name="T54" fmla="*/ 37 w 75"/>
                  <a:gd name="T55" fmla="*/ 0 h 75"/>
                  <a:gd name="T56" fmla="*/ 37 w 75"/>
                  <a:gd name="T57" fmla="*/ 0 h 75"/>
                  <a:gd name="T58" fmla="*/ 45 w 75"/>
                  <a:gd name="T59" fmla="*/ 1 h 75"/>
                  <a:gd name="T60" fmla="*/ 52 w 75"/>
                  <a:gd name="T61" fmla="*/ 3 h 75"/>
                  <a:gd name="T62" fmla="*/ 59 w 75"/>
                  <a:gd name="T63" fmla="*/ 7 h 75"/>
                  <a:gd name="T64" fmla="*/ 64 w 75"/>
                  <a:gd name="T65" fmla="*/ 11 h 75"/>
                  <a:gd name="T66" fmla="*/ 68 w 75"/>
                  <a:gd name="T67" fmla="*/ 16 h 75"/>
                  <a:gd name="T68" fmla="*/ 73 w 75"/>
                  <a:gd name="T69" fmla="*/ 23 h 75"/>
                  <a:gd name="T70" fmla="*/ 75 w 75"/>
                  <a:gd name="T71" fmla="*/ 31 h 75"/>
                  <a:gd name="T72" fmla="*/ 75 w 75"/>
                  <a:gd name="T73" fmla="*/ 38 h 75"/>
                  <a:gd name="T74" fmla="*/ 75 w 75"/>
                  <a:gd name="T75" fmla="*/ 3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5" h="75">
                    <a:moveTo>
                      <a:pt x="75" y="38"/>
                    </a:moveTo>
                    <a:lnTo>
                      <a:pt x="75" y="38"/>
                    </a:lnTo>
                    <a:lnTo>
                      <a:pt x="75" y="46"/>
                    </a:lnTo>
                    <a:lnTo>
                      <a:pt x="73" y="52"/>
                    </a:lnTo>
                    <a:lnTo>
                      <a:pt x="68" y="59"/>
                    </a:lnTo>
                    <a:lnTo>
                      <a:pt x="64" y="65"/>
                    </a:lnTo>
                    <a:lnTo>
                      <a:pt x="59" y="69"/>
                    </a:lnTo>
                    <a:lnTo>
                      <a:pt x="52" y="73"/>
                    </a:lnTo>
                    <a:lnTo>
                      <a:pt x="45" y="75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29" y="75"/>
                    </a:lnTo>
                    <a:lnTo>
                      <a:pt x="23" y="73"/>
                    </a:lnTo>
                    <a:lnTo>
                      <a:pt x="16" y="69"/>
                    </a:lnTo>
                    <a:lnTo>
                      <a:pt x="10" y="65"/>
                    </a:lnTo>
                    <a:lnTo>
                      <a:pt x="6" y="59"/>
                    </a:lnTo>
                    <a:lnTo>
                      <a:pt x="2" y="52"/>
                    </a:lnTo>
                    <a:lnTo>
                      <a:pt x="0" y="46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1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0" y="11"/>
                    </a:lnTo>
                    <a:lnTo>
                      <a:pt x="16" y="7"/>
                    </a:lnTo>
                    <a:lnTo>
                      <a:pt x="23" y="3"/>
                    </a:lnTo>
                    <a:lnTo>
                      <a:pt x="29" y="1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45" y="1"/>
                    </a:lnTo>
                    <a:lnTo>
                      <a:pt x="52" y="3"/>
                    </a:lnTo>
                    <a:lnTo>
                      <a:pt x="59" y="7"/>
                    </a:lnTo>
                    <a:lnTo>
                      <a:pt x="64" y="11"/>
                    </a:lnTo>
                    <a:lnTo>
                      <a:pt x="68" y="16"/>
                    </a:lnTo>
                    <a:lnTo>
                      <a:pt x="73" y="23"/>
                    </a:lnTo>
                    <a:lnTo>
                      <a:pt x="75" y="31"/>
                    </a:lnTo>
                    <a:lnTo>
                      <a:pt x="75" y="38"/>
                    </a:lnTo>
                    <a:lnTo>
                      <a:pt x="75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23" name="Freeform 124"/>
              <p:cNvSpPr/>
              <p:nvPr/>
            </p:nvSpPr>
            <p:spPr bwMode="auto">
              <a:xfrm>
                <a:off x="1936" y="2352"/>
                <a:ext cx="59" cy="59"/>
              </a:xfrm>
              <a:custGeom>
                <a:avLst/>
                <a:gdLst>
                  <a:gd name="T0" fmla="*/ 59 w 59"/>
                  <a:gd name="T1" fmla="*/ 30 h 59"/>
                  <a:gd name="T2" fmla="*/ 59 w 59"/>
                  <a:gd name="T3" fmla="*/ 30 h 59"/>
                  <a:gd name="T4" fmla="*/ 59 w 59"/>
                  <a:gd name="T5" fmla="*/ 36 h 59"/>
                  <a:gd name="T6" fmla="*/ 56 w 59"/>
                  <a:gd name="T7" fmla="*/ 42 h 59"/>
                  <a:gd name="T8" fmla="*/ 54 w 59"/>
                  <a:gd name="T9" fmla="*/ 47 h 59"/>
                  <a:gd name="T10" fmla="*/ 51 w 59"/>
                  <a:gd name="T11" fmla="*/ 51 h 59"/>
                  <a:gd name="T12" fmla="*/ 46 w 59"/>
                  <a:gd name="T13" fmla="*/ 54 h 59"/>
                  <a:gd name="T14" fmla="*/ 42 w 59"/>
                  <a:gd name="T15" fmla="*/ 57 h 59"/>
                  <a:gd name="T16" fmla="*/ 35 w 59"/>
                  <a:gd name="T17" fmla="*/ 59 h 59"/>
                  <a:gd name="T18" fmla="*/ 29 w 59"/>
                  <a:gd name="T19" fmla="*/ 59 h 59"/>
                  <a:gd name="T20" fmla="*/ 29 w 59"/>
                  <a:gd name="T21" fmla="*/ 59 h 59"/>
                  <a:gd name="T22" fmla="*/ 24 w 59"/>
                  <a:gd name="T23" fmla="*/ 59 h 59"/>
                  <a:gd name="T24" fmla="*/ 17 w 59"/>
                  <a:gd name="T25" fmla="*/ 57 h 59"/>
                  <a:gd name="T26" fmla="*/ 13 w 59"/>
                  <a:gd name="T27" fmla="*/ 54 h 59"/>
                  <a:gd name="T28" fmla="*/ 8 w 59"/>
                  <a:gd name="T29" fmla="*/ 51 h 59"/>
                  <a:gd name="T30" fmla="*/ 5 w 59"/>
                  <a:gd name="T31" fmla="*/ 47 h 59"/>
                  <a:gd name="T32" fmla="*/ 2 w 59"/>
                  <a:gd name="T33" fmla="*/ 42 h 59"/>
                  <a:gd name="T34" fmla="*/ 0 w 59"/>
                  <a:gd name="T35" fmla="*/ 36 h 59"/>
                  <a:gd name="T36" fmla="*/ 0 w 59"/>
                  <a:gd name="T37" fmla="*/ 30 h 59"/>
                  <a:gd name="T38" fmla="*/ 0 w 59"/>
                  <a:gd name="T39" fmla="*/ 30 h 59"/>
                  <a:gd name="T40" fmla="*/ 0 w 59"/>
                  <a:gd name="T41" fmla="*/ 24 h 59"/>
                  <a:gd name="T42" fmla="*/ 2 w 59"/>
                  <a:gd name="T43" fmla="*/ 19 h 59"/>
                  <a:gd name="T44" fmla="*/ 5 w 59"/>
                  <a:gd name="T45" fmla="*/ 13 h 59"/>
                  <a:gd name="T46" fmla="*/ 8 w 59"/>
                  <a:gd name="T47" fmla="*/ 9 h 59"/>
                  <a:gd name="T48" fmla="*/ 13 w 59"/>
                  <a:gd name="T49" fmla="*/ 5 h 59"/>
                  <a:gd name="T50" fmla="*/ 17 w 59"/>
                  <a:gd name="T51" fmla="*/ 3 h 59"/>
                  <a:gd name="T52" fmla="*/ 24 w 59"/>
                  <a:gd name="T53" fmla="*/ 1 h 59"/>
                  <a:gd name="T54" fmla="*/ 29 w 59"/>
                  <a:gd name="T55" fmla="*/ 0 h 59"/>
                  <a:gd name="T56" fmla="*/ 29 w 59"/>
                  <a:gd name="T57" fmla="*/ 0 h 59"/>
                  <a:gd name="T58" fmla="*/ 35 w 59"/>
                  <a:gd name="T59" fmla="*/ 1 h 59"/>
                  <a:gd name="T60" fmla="*/ 42 w 59"/>
                  <a:gd name="T61" fmla="*/ 3 h 59"/>
                  <a:gd name="T62" fmla="*/ 46 w 59"/>
                  <a:gd name="T63" fmla="*/ 5 h 59"/>
                  <a:gd name="T64" fmla="*/ 51 w 59"/>
                  <a:gd name="T65" fmla="*/ 9 h 59"/>
                  <a:gd name="T66" fmla="*/ 54 w 59"/>
                  <a:gd name="T67" fmla="*/ 13 h 59"/>
                  <a:gd name="T68" fmla="*/ 56 w 59"/>
                  <a:gd name="T69" fmla="*/ 19 h 59"/>
                  <a:gd name="T70" fmla="*/ 59 w 59"/>
                  <a:gd name="T71" fmla="*/ 24 h 59"/>
                  <a:gd name="T72" fmla="*/ 59 w 59"/>
                  <a:gd name="T73" fmla="*/ 30 h 59"/>
                  <a:gd name="T74" fmla="*/ 59 w 59"/>
                  <a:gd name="T75" fmla="*/ 3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9" h="59">
                    <a:moveTo>
                      <a:pt x="59" y="30"/>
                    </a:moveTo>
                    <a:lnTo>
                      <a:pt x="59" y="30"/>
                    </a:lnTo>
                    <a:lnTo>
                      <a:pt x="59" y="36"/>
                    </a:lnTo>
                    <a:lnTo>
                      <a:pt x="56" y="42"/>
                    </a:lnTo>
                    <a:lnTo>
                      <a:pt x="54" y="47"/>
                    </a:lnTo>
                    <a:lnTo>
                      <a:pt x="51" y="51"/>
                    </a:lnTo>
                    <a:lnTo>
                      <a:pt x="46" y="54"/>
                    </a:lnTo>
                    <a:lnTo>
                      <a:pt x="42" y="57"/>
                    </a:lnTo>
                    <a:lnTo>
                      <a:pt x="35" y="59"/>
                    </a:lnTo>
                    <a:lnTo>
                      <a:pt x="29" y="59"/>
                    </a:lnTo>
                    <a:lnTo>
                      <a:pt x="29" y="59"/>
                    </a:lnTo>
                    <a:lnTo>
                      <a:pt x="24" y="59"/>
                    </a:lnTo>
                    <a:lnTo>
                      <a:pt x="17" y="57"/>
                    </a:lnTo>
                    <a:lnTo>
                      <a:pt x="13" y="54"/>
                    </a:lnTo>
                    <a:lnTo>
                      <a:pt x="8" y="51"/>
                    </a:lnTo>
                    <a:lnTo>
                      <a:pt x="5" y="47"/>
                    </a:lnTo>
                    <a:lnTo>
                      <a:pt x="2" y="42"/>
                    </a:lnTo>
                    <a:lnTo>
                      <a:pt x="0" y="36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2" y="19"/>
                    </a:lnTo>
                    <a:lnTo>
                      <a:pt x="5" y="13"/>
                    </a:lnTo>
                    <a:lnTo>
                      <a:pt x="8" y="9"/>
                    </a:lnTo>
                    <a:lnTo>
                      <a:pt x="13" y="5"/>
                    </a:lnTo>
                    <a:lnTo>
                      <a:pt x="17" y="3"/>
                    </a:lnTo>
                    <a:lnTo>
                      <a:pt x="24" y="1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35" y="1"/>
                    </a:lnTo>
                    <a:lnTo>
                      <a:pt x="42" y="3"/>
                    </a:lnTo>
                    <a:lnTo>
                      <a:pt x="46" y="5"/>
                    </a:lnTo>
                    <a:lnTo>
                      <a:pt x="51" y="9"/>
                    </a:lnTo>
                    <a:lnTo>
                      <a:pt x="54" y="13"/>
                    </a:lnTo>
                    <a:lnTo>
                      <a:pt x="56" y="19"/>
                    </a:lnTo>
                    <a:lnTo>
                      <a:pt x="59" y="24"/>
                    </a:lnTo>
                    <a:lnTo>
                      <a:pt x="59" y="30"/>
                    </a:lnTo>
                    <a:lnTo>
                      <a:pt x="59" y="30"/>
                    </a:lnTo>
                    <a:close/>
                  </a:path>
                </a:pathLst>
              </a:custGeom>
              <a:solidFill>
                <a:srgbClr val="BBB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24" name="Freeform 125"/>
              <p:cNvSpPr/>
              <p:nvPr/>
            </p:nvSpPr>
            <p:spPr bwMode="auto">
              <a:xfrm>
                <a:off x="1945" y="2361"/>
                <a:ext cx="41" cy="41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41 w 41"/>
                  <a:gd name="T5" fmla="*/ 25 h 41"/>
                  <a:gd name="T6" fmla="*/ 39 w 41"/>
                  <a:gd name="T7" fmla="*/ 29 h 41"/>
                  <a:gd name="T8" fmla="*/ 35 w 41"/>
                  <a:gd name="T9" fmla="*/ 35 h 41"/>
                  <a:gd name="T10" fmla="*/ 28 w 41"/>
                  <a:gd name="T11" fmla="*/ 40 h 41"/>
                  <a:gd name="T12" fmla="*/ 24 w 41"/>
                  <a:gd name="T13" fmla="*/ 41 h 41"/>
                  <a:gd name="T14" fmla="*/ 20 w 41"/>
                  <a:gd name="T15" fmla="*/ 41 h 41"/>
                  <a:gd name="T16" fmla="*/ 20 w 41"/>
                  <a:gd name="T17" fmla="*/ 41 h 41"/>
                  <a:gd name="T18" fmla="*/ 16 w 41"/>
                  <a:gd name="T19" fmla="*/ 41 h 41"/>
                  <a:gd name="T20" fmla="*/ 12 w 41"/>
                  <a:gd name="T21" fmla="*/ 40 h 41"/>
                  <a:gd name="T22" fmla="*/ 6 w 41"/>
                  <a:gd name="T23" fmla="*/ 35 h 41"/>
                  <a:gd name="T24" fmla="*/ 1 w 41"/>
                  <a:gd name="T25" fmla="*/ 29 h 41"/>
                  <a:gd name="T26" fmla="*/ 0 w 41"/>
                  <a:gd name="T27" fmla="*/ 25 h 41"/>
                  <a:gd name="T28" fmla="*/ 0 w 41"/>
                  <a:gd name="T29" fmla="*/ 21 h 41"/>
                  <a:gd name="T30" fmla="*/ 0 w 41"/>
                  <a:gd name="T31" fmla="*/ 21 h 41"/>
                  <a:gd name="T32" fmla="*/ 0 w 41"/>
                  <a:gd name="T33" fmla="*/ 17 h 41"/>
                  <a:gd name="T34" fmla="*/ 1 w 41"/>
                  <a:gd name="T35" fmla="*/ 13 h 41"/>
                  <a:gd name="T36" fmla="*/ 6 w 41"/>
                  <a:gd name="T37" fmla="*/ 7 h 41"/>
                  <a:gd name="T38" fmla="*/ 12 w 41"/>
                  <a:gd name="T39" fmla="*/ 2 h 41"/>
                  <a:gd name="T40" fmla="*/ 16 w 41"/>
                  <a:gd name="T41" fmla="*/ 2 h 41"/>
                  <a:gd name="T42" fmla="*/ 20 w 41"/>
                  <a:gd name="T43" fmla="*/ 0 h 41"/>
                  <a:gd name="T44" fmla="*/ 20 w 41"/>
                  <a:gd name="T45" fmla="*/ 0 h 41"/>
                  <a:gd name="T46" fmla="*/ 24 w 41"/>
                  <a:gd name="T47" fmla="*/ 2 h 41"/>
                  <a:gd name="T48" fmla="*/ 28 w 41"/>
                  <a:gd name="T49" fmla="*/ 2 h 41"/>
                  <a:gd name="T50" fmla="*/ 35 w 41"/>
                  <a:gd name="T51" fmla="*/ 7 h 41"/>
                  <a:gd name="T52" fmla="*/ 39 w 41"/>
                  <a:gd name="T53" fmla="*/ 13 h 41"/>
                  <a:gd name="T54" fmla="*/ 41 w 41"/>
                  <a:gd name="T55" fmla="*/ 17 h 41"/>
                  <a:gd name="T56" fmla="*/ 41 w 41"/>
                  <a:gd name="T57" fmla="*/ 21 h 41"/>
                  <a:gd name="T58" fmla="*/ 41 w 41"/>
                  <a:gd name="T59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lnTo>
                      <a:pt x="41" y="25"/>
                    </a:lnTo>
                    <a:lnTo>
                      <a:pt x="39" y="29"/>
                    </a:lnTo>
                    <a:lnTo>
                      <a:pt x="35" y="35"/>
                    </a:lnTo>
                    <a:lnTo>
                      <a:pt x="28" y="40"/>
                    </a:lnTo>
                    <a:lnTo>
                      <a:pt x="24" y="41"/>
                    </a:lnTo>
                    <a:lnTo>
                      <a:pt x="20" y="41"/>
                    </a:lnTo>
                    <a:lnTo>
                      <a:pt x="20" y="41"/>
                    </a:lnTo>
                    <a:lnTo>
                      <a:pt x="16" y="41"/>
                    </a:lnTo>
                    <a:lnTo>
                      <a:pt x="12" y="40"/>
                    </a:lnTo>
                    <a:lnTo>
                      <a:pt x="6" y="35"/>
                    </a:lnTo>
                    <a:lnTo>
                      <a:pt x="1" y="29"/>
                    </a:lnTo>
                    <a:lnTo>
                      <a:pt x="0" y="2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1" y="13"/>
                    </a:lnTo>
                    <a:lnTo>
                      <a:pt x="6" y="7"/>
                    </a:lnTo>
                    <a:lnTo>
                      <a:pt x="12" y="2"/>
                    </a:lnTo>
                    <a:lnTo>
                      <a:pt x="16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4" y="2"/>
                    </a:lnTo>
                    <a:lnTo>
                      <a:pt x="28" y="2"/>
                    </a:lnTo>
                    <a:lnTo>
                      <a:pt x="35" y="7"/>
                    </a:lnTo>
                    <a:lnTo>
                      <a:pt x="39" y="13"/>
                    </a:lnTo>
                    <a:lnTo>
                      <a:pt x="41" y="17"/>
                    </a:lnTo>
                    <a:lnTo>
                      <a:pt x="41" y="21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25" name="Freeform 126"/>
              <p:cNvSpPr/>
              <p:nvPr/>
            </p:nvSpPr>
            <p:spPr bwMode="auto">
              <a:xfrm>
                <a:off x="1956" y="2372"/>
                <a:ext cx="19" cy="19"/>
              </a:xfrm>
              <a:custGeom>
                <a:avLst/>
                <a:gdLst>
                  <a:gd name="T0" fmla="*/ 19 w 19"/>
                  <a:gd name="T1" fmla="*/ 10 h 19"/>
                  <a:gd name="T2" fmla="*/ 19 w 19"/>
                  <a:gd name="T3" fmla="*/ 10 h 19"/>
                  <a:gd name="T4" fmla="*/ 17 w 19"/>
                  <a:gd name="T5" fmla="*/ 14 h 19"/>
                  <a:gd name="T6" fmla="*/ 16 w 19"/>
                  <a:gd name="T7" fmla="*/ 16 h 19"/>
                  <a:gd name="T8" fmla="*/ 13 w 19"/>
                  <a:gd name="T9" fmla="*/ 19 h 19"/>
                  <a:gd name="T10" fmla="*/ 9 w 19"/>
                  <a:gd name="T11" fmla="*/ 19 h 19"/>
                  <a:gd name="T12" fmla="*/ 9 w 19"/>
                  <a:gd name="T13" fmla="*/ 19 h 19"/>
                  <a:gd name="T14" fmla="*/ 5 w 19"/>
                  <a:gd name="T15" fmla="*/ 19 h 19"/>
                  <a:gd name="T16" fmla="*/ 3 w 19"/>
                  <a:gd name="T17" fmla="*/ 16 h 19"/>
                  <a:gd name="T18" fmla="*/ 1 w 19"/>
                  <a:gd name="T19" fmla="*/ 14 h 19"/>
                  <a:gd name="T20" fmla="*/ 0 w 19"/>
                  <a:gd name="T21" fmla="*/ 10 h 19"/>
                  <a:gd name="T22" fmla="*/ 0 w 19"/>
                  <a:gd name="T23" fmla="*/ 10 h 19"/>
                  <a:gd name="T24" fmla="*/ 1 w 19"/>
                  <a:gd name="T25" fmla="*/ 6 h 19"/>
                  <a:gd name="T26" fmla="*/ 3 w 19"/>
                  <a:gd name="T27" fmla="*/ 3 h 19"/>
                  <a:gd name="T28" fmla="*/ 5 w 19"/>
                  <a:gd name="T29" fmla="*/ 2 h 19"/>
                  <a:gd name="T30" fmla="*/ 9 w 19"/>
                  <a:gd name="T31" fmla="*/ 0 h 19"/>
                  <a:gd name="T32" fmla="*/ 9 w 19"/>
                  <a:gd name="T33" fmla="*/ 0 h 19"/>
                  <a:gd name="T34" fmla="*/ 13 w 19"/>
                  <a:gd name="T35" fmla="*/ 2 h 19"/>
                  <a:gd name="T36" fmla="*/ 16 w 19"/>
                  <a:gd name="T37" fmla="*/ 3 h 19"/>
                  <a:gd name="T38" fmla="*/ 17 w 19"/>
                  <a:gd name="T39" fmla="*/ 6 h 19"/>
                  <a:gd name="T40" fmla="*/ 19 w 19"/>
                  <a:gd name="T41" fmla="*/ 10 h 19"/>
                  <a:gd name="T42" fmla="*/ 19 w 19"/>
                  <a:gd name="T43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" h="19">
                    <a:moveTo>
                      <a:pt x="19" y="10"/>
                    </a:moveTo>
                    <a:lnTo>
                      <a:pt x="19" y="10"/>
                    </a:lnTo>
                    <a:lnTo>
                      <a:pt x="17" y="14"/>
                    </a:lnTo>
                    <a:lnTo>
                      <a:pt x="16" y="16"/>
                    </a:lnTo>
                    <a:lnTo>
                      <a:pt x="13" y="19"/>
                    </a:lnTo>
                    <a:lnTo>
                      <a:pt x="9" y="19"/>
                    </a:lnTo>
                    <a:lnTo>
                      <a:pt x="9" y="19"/>
                    </a:lnTo>
                    <a:lnTo>
                      <a:pt x="5" y="19"/>
                    </a:lnTo>
                    <a:lnTo>
                      <a:pt x="3" y="16"/>
                    </a:lnTo>
                    <a:lnTo>
                      <a:pt x="1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6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7" y="6"/>
                    </a:lnTo>
                    <a:lnTo>
                      <a:pt x="19" y="10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BBB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26" name="Freeform 127"/>
              <p:cNvSpPr/>
              <p:nvPr/>
            </p:nvSpPr>
            <p:spPr bwMode="auto">
              <a:xfrm>
                <a:off x="1963" y="2379"/>
                <a:ext cx="62" cy="5"/>
              </a:xfrm>
              <a:custGeom>
                <a:avLst/>
                <a:gdLst>
                  <a:gd name="T0" fmla="*/ 59 w 62"/>
                  <a:gd name="T1" fmla="*/ 5 h 5"/>
                  <a:gd name="T2" fmla="*/ 2 w 62"/>
                  <a:gd name="T3" fmla="*/ 5 h 5"/>
                  <a:gd name="T4" fmla="*/ 2 w 62"/>
                  <a:gd name="T5" fmla="*/ 5 h 5"/>
                  <a:gd name="T6" fmla="*/ 0 w 62"/>
                  <a:gd name="T7" fmla="*/ 5 h 5"/>
                  <a:gd name="T8" fmla="*/ 0 w 62"/>
                  <a:gd name="T9" fmla="*/ 3 h 5"/>
                  <a:gd name="T10" fmla="*/ 0 w 62"/>
                  <a:gd name="T11" fmla="*/ 3 h 5"/>
                  <a:gd name="T12" fmla="*/ 0 w 62"/>
                  <a:gd name="T13" fmla="*/ 1 h 5"/>
                  <a:gd name="T14" fmla="*/ 2 w 62"/>
                  <a:gd name="T15" fmla="*/ 0 h 5"/>
                  <a:gd name="T16" fmla="*/ 59 w 62"/>
                  <a:gd name="T17" fmla="*/ 0 h 5"/>
                  <a:gd name="T18" fmla="*/ 59 w 62"/>
                  <a:gd name="T19" fmla="*/ 0 h 5"/>
                  <a:gd name="T20" fmla="*/ 60 w 62"/>
                  <a:gd name="T21" fmla="*/ 1 h 5"/>
                  <a:gd name="T22" fmla="*/ 62 w 62"/>
                  <a:gd name="T23" fmla="*/ 3 h 5"/>
                  <a:gd name="T24" fmla="*/ 62 w 62"/>
                  <a:gd name="T25" fmla="*/ 3 h 5"/>
                  <a:gd name="T26" fmla="*/ 60 w 62"/>
                  <a:gd name="T27" fmla="*/ 5 h 5"/>
                  <a:gd name="T28" fmla="*/ 59 w 62"/>
                  <a:gd name="T29" fmla="*/ 5 h 5"/>
                  <a:gd name="T30" fmla="*/ 59 w 62"/>
                  <a:gd name="T3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2" h="5">
                    <a:moveTo>
                      <a:pt x="59" y="5"/>
                    </a:moveTo>
                    <a:lnTo>
                      <a:pt x="2" y="5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59" y="0"/>
                    </a:lnTo>
                    <a:lnTo>
                      <a:pt x="59" y="0"/>
                    </a:lnTo>
                    <a:lnTo>
                      <a:pt x="60" y="1"/>
                    </a:lnTo>
                    <a:lnTo>
                      <a:pt x="62" y="3"/>
                    </a:lnTo>
                    <a:lnTo>
                      <a:pt x="62" y="3"/>
                    </a:lnTo>
                    <a:lnTo>
                      <a:pt x="60" y="5"/>
                    </a:lnTo>
                    <a:lnTo>
                      <a:pt x="59" y="5"/>
                    </a:lnTo>
                    <a:lnTo>
                      <a:pt x="59" y="5"/>
                    </a:lnTo>
                    <a:close/>
                  </a:path>
                </a:pathLst>
              </a:custGeom>
              <a:solidFill>
                <a:srgbClr val="596B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27" name="Freeform 128"/>
              <p:cNvSpPr/>
              <p:nvPr/>
            </p:nvSpPr>
            <p:spPr bwMode="auto">
              <a:xfrm>
                <a:off x="2019" y="2375"/>
                <a:ext cx="22" cy="13"/>
              </a:xfrm>
              <a:custGeom>
                <a:avLst/>
                <a:gdLst>
                  <a:gd name="T0" fmla="*/ 0 w 22"/>
                  <a:gd name="T1" fmla="*/ 7 h 13"/>
                  <a:gd name="T2" fmla="*/ 11 w 22"/>
                  <a:gd name="T3" fmla="*/ 0 h 13"/>
                  <a:gd name="T4" fmla="*/ 22 w 22"/>
                  <a:gd name="T5" fmla="*/ 0 h 13"/>
                  <a:gd name="T6" fmla="*/ 15 w 22"/>
                  <a:gd name="T7" fmla="*/ 7 h 13"/>
                  <a:gd name="T8" fmla="*/ 22 w 22"/>
                  <a:gd name="T9" fmla="*/ 13 h 13"/>
                  <a:gd name="T10" fmla="*/ 11 w 22"/>
                  <a:gd name="T11" fmla="*/ 13 h 13"/>
                  <a:gd name="T12" fmla="*/ 0 w 22"/>
                  <a:gd name="T13" fmla="*/ 8 h 13"/>
                  <a:gd name="T14" fmla="*/ 0 w 22"/>
                  <a:gd name="T15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3">
                    <a:moveTo>
                      <a:pt x="0" y="7"/>
                    </a:moveTo>
                    <a:lnTo>
                      <a:pt x="11" y="0"/>
                    </a:lnTo>
                    <a:lnTo>
                      <a:pt x="22" y="0"/>
                    </a:lnTo>
                    <a:lnTo>
                      <a:pt x="15" y="7"/>
                    </a:lnTo>
                    <a:lnTo>
                      <a:pt x="22" y="13"/>
                    </a:lnTo>
                    <a:lnTo>
                      <a:pt x="11" y="13"/>
                    </a:lnTo>
                    <a:lnTo>
                      <a:pt x="0" y="8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596B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28" name="Freeform 129"/>
              <p:cNvSpPr/>
              <p:nvPr/>
            </p:nvSpPr>
            <p:spPr bwMode="auto">
              <a:xfrm>
                <a:off x="2244" y="2851"/>
                <a:ext cx="24" cy="41"/>
              </a:xfrm>
              <a:custGeom>
                <a:avLst/>
                <a:gdLst>
                  <a:gd name="T0" fmla="*/ 12 w 24"/>
                  <a:gd name="T1" fmla="*/ 41 h 41"/>
                  <a:gd name="T2" fmla="*/ 12 w 24"/>
                  <a:gd name="T3" fmla="*/ 41 h 41"/>
                  <a:gd name="T4" fmla="*/ 6 w 24"/>
                  <a:gd name="T5" fmla="*/ 40 h 41"/>
                  <a:gd name="T6" fmla="*/ 2 w 24"/>
                  <a:gd name="T7" fmla="*/ 34 h 41"/>
                  <a:gd name="T8" fmla="*/ 0 w 24"/>
                  <a:gd name="T9" fmla="*/ 29 h 41"/>
                  <a:gd name="T10" fmla="*/ 0 w 24"/>
                  <a:gd name="T11" fmla="*/ 21 h 41"/>
                  <a:gd name="T12" fmla="*/ 0 w 24"/>
                  <a:gd name="T13" fmla="*/ 21 h 41"/>
                  <a:gd name="T14" fmla="*/ 0 w 24"/>
                  <a:gd name="T15" fmla="*/ 13 h 41"/>
                  <a:gd name="T16" fmla="*/ 2 w 24"/>
                  <a:gd name="T17" fmla="*/ 6 h 41"/>
                  <a:gd name="T18" fmla="*/ 6 w 24"/>
                  <a:gd name="T19" fmla="*/ 2 h 41"/>
                  <a:gd name="T20" fmla="*/ 12 w 24"/>
                  <a:gd name="T21" fmla="*/ 0 h 41"/>
                  <a:gd name="T22" fmla="*/ 12 w 24"/>
                  <a:gd name="T23" fmla="*/ 0 h 41"/>
                  <a:gd name="T24" fmla="*/ 17 w 24"/>
                  <a:gd name="T25" fmla="*/ 2 h 41"/>
                  <a:gd name="T26" fmla="*/ 21 w 24"/>
                  <a:gd name="T27" fmla="*/ 6 h 41"/>
                  <a:gd name="T28" fmla="*/ 24 w 24"/>
                  <a:gd name="T29" fmla="*/ 13 h 41"/>
                  <a:gd name="T30" fmla="*/ 24 w 24"/>
                  <a:gd name="T31" fmla="*/ 21 h 41"/>
                  <a:gd name="T32" fmla="*/ 24 w 24"/>
                  <a:gd name="T33" fmla="*/ 21 h 41"/>
                  <a:gd name="T34" fmla="*/ 24 w 24"/>
                  <a:gd name="T35" fmla="*/ 29 h 41"/>
                  <a:gd name="T36" fmla="*/ 21 w 24"/>
                  <a:gd name="T37" fmla="*/ 36 h 41"/>
                  <a:gd name="T38" fmla="*/ 17 w 24"/>
                  <a:gd name="T39" fmla="*/ 40 h 41"/>
                  <a:gd name="T40" fmla="*/ 12 w 24"/>
                  <a:gd name="T41" fmla="*/ 41 h 41"/>
                  <a:gd name="T42" fmla="*/ 12 w 24"/>
                  <a:gd name="T4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41">
                    <a:moveTo>
                      <a:pt x="12" y="41"/>
                    </a:moveTo>
                    <a:lnTo>
                      <a:pt x="12" y="41"/>
                    </a:lnTo>
                    <a:lnTo>
                      <a:pt x="6" y="40"/>
                    </a:lnTo>
                    <a:lnTo>
                      <a:pt x="2" y="34"/>
                    </a:lnTo>
                    <a:lnTo>
                      <a:pt x="0" y="29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13"/>
                    </a:lnTo>
                    <a:lnTo>
                      <a:pt x="2" y="6"/>
                    </a:lnTo>
                    <a:lnTo>
                      <a:pt x="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7" y="2"/>
                    </a:lnTo>
                    <a:lnTo>
                      <a:pt x="21" y="6"/>
                    </a:lnTo>
                    <a:lnTo>
                      <a:pt x="24" y="13"/>
                    </a:lnTo>
                    <a:lnTo>
                      <a:pt x="24" y="21"/>
                    </a:lnTo>
                    <a:lnTo>
                      <a:pt x="24" y="21"/>
                    </a:lnTo>
                    <a:lnTo>
                      <a:pt x="24" y="29"/>
                    </a:lnTo>
                    <a:lnTo>
                      <a:pt x="21" y="36"/>
                    </a:lnTo>
                    <a:lnTo>
                      <a:pt x="17" y="40"/>
                    </a:lnTo>
                    <a:lnTo>
                      <a:pt x="12" y="41"/>
                    </a:lnTo>
                    <a:lnTo>
                      <a:pt x="12" y="41"/>
                    </a:lnTo>
                    <a:close/>
                  </a:path>
                </a:pathLst>
              </a:custGeom>
              <a:solidFill>
                <a:srgbClr val="314B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29" name="Freeform 130"/>
              <p:cNvSpPr/>
              <p:nvPr/>
            </p:nvSpPr>
            <p:spPr bwMode="auto">
              <a:xfrm>
                <a:off x="2250" y="2839"/>
                <a:ext cx="88" cy="122"/>
              </a:xfrm>
              <a:custGeom>
                <a:avLst/>
                <a:gdLst>
                  <a:gd name="T0" fmla="*/ 68 w 88"/>
                  <a:gd name="T1" fmla="*/ 62 h 122"/>
                  <a:gd name="T2" fmla="*/ 56 w 88"/>
                  <a:gd name="T3" fmla="*/ 52 h 122"/>
                  <a:gd name="T4" fmla="*/ 53 w 88"/>
                  <a:gd name="T5" fmla="*/ 39 h 122"/>
                  <a:gd name="T6" fmla="*/ 53 w 88"/>
                  <a:gd name="T7" fmla="*/ 35 h 122"/>
                  <a:gd name="T8" fmla="*/ 56 w 88"/>
                  <a:gd name="T9" fmla="*/ 21 h 122"/>
                  <a:gd name="T10" fmla="*/ 50 w 88"/>
                  <a:gd name="T11" fmla="*/ 10 h 122"/>
                  <a:gd name="T12" fmla="*/ 42 w 88"/>
                  <a:gd name="T13" fmla="*/ 4 h 122"/>
                  <a:gd name="T14" fmla="*/ 34 w 88"/>
                  <a:gd name="T15" fmla="*/ 2 h 122"/>
                  <a:gd name="T16" fmla="*/ 21 w 88"/>
                  <a:gd name="T17" fmla="*/ 2 h 122"/>
                  <a:gd name="T18" fmla="*/ 11 w 88"/>
                  <a:gd name="T19" fmla="*/ 6 h 122"/>
                  <a:gd name="T20" fmla="*/ 8 w 88"/>
                  <a:gd name="T21" fmla="*/ 8 h 122"/>
                  <a:gd name="T22" fmla="*/ 6 w 88"/>
                  <a:gd name="T23" fmla="*/ 19 h 122"/>
                  <a:gd name="T24" fmla="*/ 10 w 88"/>
                  <a:gd name="T25" fmla="*/ 34 h 122"/>
                  <a:gd name="T26" fmla="*/ 6 w 88"/>
                  <a:gd name="T27" fmla="*/ 37 h 122"/>
                  <a:gd name="T28" fmla="*/ 3 w 88"/>
                  <a:gd name="T29" fmla="*/ 43 h 122"/>
                  <a:gd name="T30" fmla="*/ 4 w 88"/>
                  <a:gd name="T31" fmla="*/ 48 h 122"/>
                  <a:gd name="T32" fmla="*/ 7 w 88"/>
                  <a:gd name="T33" fmla="*/ 56 h 122"/>
                  <a:gd name="T34" fmla="*/ 4 w 88"/>
                  <a:gd name="T35" fmla="*/ 73 h 122"/>
                  <a:gd name="T36" fmla="*/ 2 w 88"/>
                  <a:gd name="T37" fmla="*/ 80 h 122"/>
                  <a:gd name="T38" fmla="*/ 0 w 88"/>
                  <a:gd name="T39" fmla="*/ 89 h 122"/>
                  <a:gd name="T40" fmla="*/ 3 w 88"/>
                  <a:gd name="T41" fmla="*/ 100 h 122"/>
                  <a:gd name="T42" fmla="*/ 10 w 88"/>
                  <a:gd name="T43" fmla="*/ 110 h 122"/>
                  <a:gd name="T44" fmla="*/ 19 w 88"/>
                  <a:gd name="T45" fmla="*/ 116 h 122"/>
                  <a:gd name="T46" fmla="*/ 25 w 88"/>
                  <a:gd name="T47" fmla="*/ 119 h 122"/>
                  <a:gd name="T48" fmla="*/ 44 w 88"/>
                  <a:gd name="T49" fmla="*/ 122 h 122"/>
                  <a:gd name="T50" fmla="*/ 68 w 88"/>
                  <a:gd name="T51" fmla="*/ 116 h 122"/>
                  <a:gd name="T52" fmla="*/ 79 w 88"/>
                  <a:gd name="T53" fmla="*/ 111 h 122"/>
                  <a:gd name="T54" fmla="*/ 85 w 88"/>
                  <a:gd name="T55" fmla="*/ 102 h 122"/>
                  <a:gd name="T56" fmla="*/ 88 w 88"/>
                  <a:gd name="T57" fmla="*/ 96 h 122"/>
                  <a:gd name="T58" fmla="*/ 87 w 88"/>
                  <a:gd name="T59" fmla="*/ 85 h 122"/>
                  <a:gd name="T60" fmla="*/ 81 w 88"/>
                  <a:gd name="T61" fmla="*/ 75 h 122"/>
                  <a:gd name="T62" fmla="*/ 73 w 88"/>
                  <a:gd name="T63" fmla="*/ 6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8" h="122">
                    <a:moveTo>
                      <a:pt x="68" y="62"/>
                    </a:moveTo>
                    <a:lnTo>
                      <a:pt x="68" y="62"/>
                    </a:lnTo>
                    <a:lnTo>
                      <a:pt x="61" y="57"/>
                    </a:lnTo>
                    <a:lnTo>
                      <a:pt x="56" y="52"/>
                    </a:lnTo>
                    <a:lnTo>
                      <a:pt x="53" y="43"/>
                    </a:lnTo>
                    <a:lnTo>
                      <a:pt x="53" y="39"/>
                    </a:lnTo>
                    <a:lnTo>
                      <a:pt x="53" y="35"/>
                    </a:lnTo>
                    <a:lnTo>
                      <a:pt x="53" y="35"/>
                    </a:lnTo>
                    <a:lnTo>
                      <a:pt x="56" y="27"/>
                    </a:lnTo>
                    <a:lnTo>
                      <a:pt x="56" y="21"/>
                    </a:lnTo>
                    <a:lnTo>
                      <a:pt x="53" y="15"/>
                    </a:lnTo>
                    <a:lnTo>
                      <a:pt x="50" y="10"/>
                    </a:lnTo>
                    <a:lnTo>
                      <a:pt x="46" y="7"/>
                    </a:lnTo>
                    <a:lnTo>
                      <a:pt x="42" y="4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27" y="0"/>
                    </a:lnTo>
                    <a:lnTo>
                      <a:pt x="21" y="2"/>
                    </a:lnTo>
                    <a:lnTo>
                      <a:pt x="15" y="3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8" y="8"/>
                    </a:lnTo>
                    <a:lnTo>
                      <a:pt x="6" y="11"/>
                    </a:lnTo>
                    <a:lnTo>
                      <a:pt x="6" y="19"/>
                    </a:lnTo>
                    <a:lnTo>
                      <a:pt x="7" y="26"/>
                    </a:lnTo>
                    <a:lnTo>
                      <a:pt x="10" y="34"/>
                    </a:lnTo>
                    <a:lnTo>
                      <a:pt x="10" y="34"/>
                    </a:lnTo>
                    <a:lnTo>
                      <a:pt x="6" y="37"/>
                    </a:lnTo>
                    <a:lnTo>
                      <a:pt x="4" y="39"/>
                    </a:lnTo>
                    <a:lnTo>
                      <a:pt x="3" y="43"/>
                    </a:lnTo>
                    <a:lnTo>
                      <a:pt x="4" y="48"/>
                    </a:lnTo>
                    <a:lnTo>
                      <a:pt x="4" y="48"/>
                    </a:lnTo>
                    <a:lnTo>
                      <a:pt x="7" y="52"/>
                    </a:lnTo>
                    <a:lnTo>
                      <a:pt x="7" y="56"/>
                    </a:lnTo>
                    <a:lnTo>
                      <a:pt x="7" y="64"/>
                    </a:lnTo>
                    <a:lnTo>
                      <a:pt x="4" y="73"/>
                    </a:lnTo>
                    <a:lnTo>
                      <a:pt x="2" y="80"/>
                    </a:lnTo>
                    <a:lnTo>
                      <a:pt x="2" y="80"/>
                    </a:lnTo>
                    <a:lnTo>
                      <a:pt x="0" y="85"/>
                    </a:lnTo>
                    <a:lnTo>
                      <a:pt x="0" y="89"/>
                    </a:lnTo>
                    <a:lnTo>
                      <a:pt x="0" y="95"/>
                    </a:lnTo>
                    <a:lnTo>
                      <a:pt x="3" y="100"/>
                    </a:lnTo>
                    <a:lnTo>
                      <a:pt x="6" y="106"/>
                    </a:lnTo>
                    <a:lnTo>
                      <a:pt x="10" y="110"/>
                    </a:lnTo>
                    <a:lnTo>
                      <a:pt x="14" y="114"/>
                    </a:lnTo>
                    <a:lnTo>
                      <a:pt x="19" y="116"/>
                    </a:lnTo>
                    <a:lnTo>
                      <a:pt x="19" y="116"/>
                    </a:lnTo>
                    <a:lnTo>
                      <a:pt x="25" y="119"/>
                    </a:lnTo>
                    <a:lnTo>
                      <a:pt x="31" y="120"/>
                    </a:lnTo>
                    <a:lnTo>
                      <a:pt x="44" y="122"/>
                    </a:lnTo>
                    <a:lnTo>
                      <a:pt x="57" y="120"/>
                    </a:lnTo>
                    <a:lnTo>
                      <a:pt x="68" y="116"/>
                    </a:lnTo>
                    <a:lnTo>
                      <a:pt x="68" y="116"/>
                    </a:lnTo>
                    <a:lnTo>
                      <a:pt x="79" y="111"/>
                    </a:lnTo>
                    <a:lnTo>
                      <a:pt x="83" y="107"/>
                    </a:lnTo>
                    <a:lnTo>
                      <a:pt x="85" y="102"/>
                    </a:lnTo>
                    <a:lnTo>
                      <a:pt x="85" y="102"/>
                    </a:lnTo>
                    <a:lnTo>
                      <a:pt x="88" y="96"/>
                    </a:lnTo>
                    <a:lnTo>
                      <a:pt x="88" y="91"/>
                    </a:lnTo>
                    <a:lnTo>
                      <a:pt x="87" y="85"/>
                    </a:lnTo>
                    <a:lnTo>
                      <a:pt x="85" y="80"/>
                    </a:lnTo>
                    <a:lnTo>
                      <a:pt x="81" y="75"/>
                    </a:lnTo>
                    <a:lnTo>
                      <a:pt x="77" y="70"/>
                    </a:lnTo>
                    <a:lnTo>
                      <a:pt x="73" y="66"/>
                    </a:lnTo>
                    <a:lnTo>
                      <a:pt x="68" y="62"/>
                    </a:lnTo>
                    <a:close/>
                  </a:path>
                </a:pathLst>
              </a:custGeom>
              <a:solidFill>
                <a:srgbClr val="314B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0" name="Freeform 131"/>
              <p:cNvSpPr/>
              <p:nvPr/>
            </p:nvSpPr>
            <p:spPr bwMode="auto">
              <a:xfrm>
                <a:off x="2250" y="2839"/>
                <a:ext cx="88" cy="122"/>
              </a:xfrm>
              <a:custGeom>
                <a:avLst/>
                <a:gdLst>
                  <a:gd name="T0" fmla="*/ 68 w 88"/>
                  <a:gd name="T1" fmla="*/ 62 h 122"/>
                  <a:gd name="T2" fmla="*/ 56 w 88"/>
                  <a:gd name="T3" fmla="*/ 52 h 122"/>
                  <a:gd name="T4" fmla="*/ 53 w 88"/>
                  <a:gd name="T5" fmla="*/ 39 h 122"/>
                  <a:gd name="T6" fmla="*/ 53 w 88"/>
                  <a:gd name="T7" fmla="*/ 35 h 122"/>
                  <a:gd name="T8" fmla="*/ 56 w 88"/>
                  <a:gd name="T9" fmla="*/ 21 h 122"/>
                  <a:gd name="T10" fmla="*/ 50 w 88"/>
                  <a:gd name="T11" fmla="*/ 10 h 122"/>
                  <a:gd name="T12" fmla="*/ 42 w 88"/>
                  <a:gd name="T13" fmla="*/ 4 h 122"/>
                  <a:gd name="T14" fmla="*/ 34 w 88"/>
                  <a:gd name="T15" fmla="*/ 2 h 122"/>
                  <a:gd name="T16" fmla="*/ 21 w 88"/>
                  <a:gd name="T17" fmla="*/ 2 h 122"/>
                  <a:gd name="T18" fmla="*/ 11 w 88"/>
                  <a:gd name="T19" fmla="*/ 6 h 122"/>
                  <a:gd name="T20" fmla="*/ 8 w 88"/>
                  <a:gd name="T21" fmla="*/ 8 h 122"/>
                  <a:gd name="T22" fmla="*/ 6 w 88"/>
                  <a:gd name="T23" fmla="*/ 19 h 122"/>
                  <a:gd name="T24" fmla="*/ 10 w 88"/>
                  <a:gd name="T25" fmla="*/ 34 h 122"/>
                  <a:gd name="T26" fmla="*/ 6 w 88"/>
                  <a:gd name="T27" fmla="*/ 37 h 122"/>
                  <a:gd name="T28" fmla="*/ 3 w 88"/>
                  <a:gd name="T29" fmla="*/ 43 h 122"/>
                  <a:gd name="T30" fmla="*/ 4 w 88"/>
                  <a:gd name="T31" fmla="*/ 48 h 122"/>
                  <a:gd name="T32" fmla="*/ 7 w 88"/>
                  <a:gd name="T33" fmla="*/ 56 h 122"/>
                  <a:gd name="T34" fmla="*/ 4 w 88"/>
                  <a:gd name="T35" fmla="*/ 73 h 122"/>
                  <a:gd name="T36" fmla="*/ 2 w 88"/>
                  <a:gd name="T37" fmla="*/ 80 h 122"/>
                  <a:gd name="T38" fmla="*/ 0 w 88"/>
                  <a:gd name="T39" fmla="*/ 89 h 122"/>
                  <a:gd name="T40" fmla="*/ 3 w 88"/>
                  <a:gd name="T41" fmla="*/ 100 h 122"/>
                  <a:gd name="T42" fmla="*/ 10 w 88"/>
                  <a:gd name="T43" fmla="*/ 110 h 122"/>
                  <a:gd name="T44" fmla="*/ 19 w 88"/>
                  <a:gd name="T45" fmla="*/ 116 h 122"/>
                  <a:gd name="T46" fmla="*/ 25 w 88"/>
                  <a:gd name="T47" fmla="*/ 119 h 122"/>
                  <a:gd name="T48" fmla="*/ 44 w 88"/>
                  <a:gd name="T49" fmla="*/ 122 h 122"/>
                  <a:gd name="T50" fmla="*/ 68 w 88"/>
                  <a:gd name="T51" fmla="*/ 116 h 122"/>
                  <a:gd name="T52" fmla="*/ 79 w 88"/>
                  <a:gd name="T53" fmla="*/ 111 h 122"/>
                  <a:gd name="T54" fmla="*/ 85 w 88"/>
                  <a:gd name="T55" fmla="*/ 102 h 122"/>
                  <a:gd name="T56" fmla="*/ 88 w 88"/>
                  <a:gd name="T57" fmla="*/ 96 h 122"/>
                  <a:gd name="T58" fmla="*/ 87 w 88"/>
                  <a:gd name="T59" fmla="*/ 85 h 122"/>
                  <a:gd name="T60" fmla="*/ 81 w 88"/>
                  <a:gd name="T61" fmla="*/ 75 h 122"/>
                  <a:gd name="T62" fmla="*/ 73 w 88"/>
                  <a:gd name="T63" fmla="*/ 6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8" h="122">
                    <a:moveTo>
                      <a:pt x="68" y="62"/>
                    </a:moveTo>
                    <a:lnTo>
                      <a:pt x="68" y="62"/>
                    </a:lnTo>
                    <a:lnTo>
                      <a:pt x="61" y="57"/>
                    </a:lnTo>
                    <a:lnTo>
                      <a:pt x="56" y="52"/>
                    </a:lnTo>
                    <a:lnTo>
                      <a:pt x="53" y="43"/>
                    </a:lnTo>
                    <a:lnTo>
                      <a:pt x="53" y="39"/>
                    </a:lnTo>
                    <a:lnTo>
                      <a:pt x="53" y="35"/>
                    </a:lnTo>
                    <a:lnTo>
                      <a:pt x="53" y="35"/>
                    </a:lnTo>
                    <a:lnTo>
                      <a:pt x="56" y="27"/>
                    </a:lnTo>
                    <a:lnTo>
                      <a:pt x="56" y="21"/>
                    </a:lnTo>
                    <a:lnTo>
                      <a:pt x="53" y="15"/>
                    </a:lnTo>
                    <a:lnTo>
                      <a:pt x="50" y="10"/>
                    </a:lnTo>
                    <a:lnTo>
                      <a:pt x="46" y="7"/>
                    </a:lnTo>
                    <a:lnTo>
                      <a:pt x="42" y="4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27" y="0"/>
                    </a:lnTo>
                    <a:lnTo>
                      <a:pt x="21" y="2"/>
                    </a:lnTo>
                    <a:lnTo>
                      <a:pt x="15" y="3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8" y="8"/>
                    </a:lnTo>
                    <a:lnTo>
                      <a:pt x="6" y="11"/>
                    </a:lnTo>
                    <a:lnTo>
                      <a:pt x="6" y="19"/>
                    </a:lnTo>
                    <a:lnTo>
                      <a:pt x="7" y="26"/>
                    </a:lnTo>
                    <a:lnTo>
                      <a:pt x="10" y="34"/>
                    </a:lnTo>
                    <a:lnTo>
                      <a:pt x="10" y="34"/>
                    </a:lnTo>
                    <a:lnTo>
                      <a:pt x="6" y="37"/>
                    </a:lnTo>
                    <a:lnTo>
                      <a:pt x="4" y="39"/>
                    </a:lnTo>
                    <a:lnTo>
                      <a:pt x="3" y="43"/>
                    </a:lnTo>
                    <a:lnTo>
                      <a:pt x="4" y="48"/>
                    </a:lnTo>
                    <a:lnTo>
                      <a:pt x="4" y="48"/>
                    </a:lnTo>
                    <a:lnTo>
                      <a:pt x="7" y="52"/>
                    </a:lnTo>
                    <a:lnTo>
                      <a:pt x="7" y="56"/>
                    </a:lnTo>
                    <a:lnTo>
                      <a:pt x="7" y="64"/>
                    </a:lnTo>
                    <a:lnTo>
                      <a:pt x="4" y="73"/>
                    </a:lnTo>
                    <a:lnTo>
                      <a:pt x="2" y="80"/>
                    </a:lnTo>
                    <a:lnTo>
                      <a:pt x="2" y="80"/>
                    </a:lnTo>
                    <a:lnTo>
                      <a:pt x="0" y="85"/>
                    </a:lnTo>
                    <a:lnTo>
                      <a:pt x="0" y="89"/>
                    </a:lnTo>
                    <a:lnTo>
                      <a:pt x="0" y="95"/>
                    </a:lnTo>
                    <a:lnTo>
                      <a:pt x="3" y="100"/>
                    </a:lnTo>
                    <a:lnTo>
                      <a:pt x="6" y="106"/>
                    </a:lnTo>
                    <a:lnTo>
                      <a:pt x="10" y="110"/>
                    </a:lnTo>
                    <a:lnTo>
                      <a:pt x="14" y="114"/>
                    </a:lnTo>
                    <a:lnTo>
                      <a:pt x="19" y="116"/>
                    </a:lnTo>
                    <a:lnTo>
                      <a:pt x="19" y="116"/>
                    </a:lnTo>
                    <a:lnTo>
                      <a:pt x="25" y="119"/>
                    </a:lnTo>
                    <a:lnTo>
                      <a:pt x="31" y="120"/>
                    </a:lnTo>
                    <a:lnTo>
                      <a:pt x="44" y="122"/>
                    </a:lnTo>
                    <a:lnTo>
                      <a:pt x="57" y="120"/>
                    </a:lnTo>
                    <a:lnTo>
                      <a:pt x="68" y="116"/>
                    </a:lnTo>
                    <a:lnTo>
                      <a:pt x="68" y="116"/>
                    </a:lnTo>
                    <a:lnTo>
                      <a:pt x="79" y="111"/>
                    </a:lnTo>
                    <a:lnTo>
                      <a:pt x="83" y="107"/>
                    </a:lnTo>
                    <a:lnTo>
                      <a:pt x="85" y="102"/>
                    </a:lnTo>
                    <a:lnTo>
                      <a:pt x="85" y="102"/>
                    </a:lnTo>
                    <a:lnTo>
                      <a:pt x="88" y="96"/>
                    </a:lnTo>
                    <a:lnTo>
                      <a:pt x="88" y="91"/>
                    </a:lnTo>
                    <a:lnTo>
                      <a:pt x="87" y="85"/>
                    </a:lnTo>
                    <a:lnTo>
                      <a:pt x="85" y="80"/>
                    </a:lnTo>
                    <a:lnTo>
                      <a:pt x="81" y="75"/>
                    </a:lnTo>
                    <a:lnTo>
                      <a:pt x="77" y="70"/>
                    </a:lnTo>
                    <a:lnTo>
                      <a:pt x="73" y="66"/>
                    </a:lnTo>
                    <a:lnTo>
                      <a:pt x="68" y="6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1" name="Freeform 132"/>
              <p:cNvSpPr/>
              <p:nvPr/>
            </p:nvSpPr>
            <p:spPr bwMode="auto">
              <a:xfrm>
                <a:off x="2199" y="2926"/>
                <a:ext cx="66" cy="69"/>
              </a:xfrm>
              <a:custGeom>
                <a:avLst/>
                <a:gdLst>
                  <a:gd name="T0" fmla="*/ 16 w 66"/>
                  <a:gd name="T1" fmla="*/ 67 h 69"/>
                  <a:gd name="T2" fmla="*/ 16 w 66"/>
                  <a:gd name="T3" fmla="*/ 67 h 69"/>
                  <a:gd name="T4" fmla="*/ 5 w 66"/>
                  <a:gd name="T5" fmla="*/ 69 h 69"/>
                  <a:gd name="T6" fmla="*/ 5 w 66"/>
                  <a:gd name="T7" fmla="*/ 69 h 69"/>
                  <a:gd name="T8" fmla="*/ 3 w 66"/>
                  <a:gd name="T9" fmla="*/ 69 h 69"/>
                  <a:gd name="T10" fmla="*/ 1 w 66"/>
                  <a:gd name="T11" fmla="*/ 67 h 69"/>
                  <a:gd name="T12" fmla="*/ 0 w 66"/>
                  <a:gd name="T13" fmla="*/ 66 h 69"/>
                  <a:gd name="T14" fmla="*/ 0 w 66"/>
                  <a:gd name="T15" fmla="*/ 63 h 69"/>
                  <a:gd name="T16" fmla="*/ 0 w 66"/>
                  <a:gd name="T17" fmla="*/ 63 h 69"/>
                  <a:gd name="T18" fmla="*/ 0 w 66"/>
                  <a:gd name="T19" fmla="*/ 62 h 69"/>
                  <a:gd name="T20" fmla="*/ 1 w 66"/>
                  <a:gd name="T21" fmla="*/ 60 h 69"/>
                  <a:gd name="T22" fmla="*/ 3 w 66"/>
                  <a:gd name="T23" fmla="*/ 59 h 69"/>
                  <a:gd name="T24" fmla="*/ 4 w 66"/>
                  <a:gd name="T25" fmla="*/ 58 h 69"/>
                  <a:gd name="T26" fmla="*/ 4 w 66"/>
                  <a:gd name="T27" fmla="*/ 58 h 69"/>
                  <a:gd name="T28" fmla="*/ 18 w 66"/>
                  <a:gd name="T29" fmla="*/ 56 h 69"/>
                  <a:gd name="T30" fmla="*/ 28 w 66"/>
                  <a:gd name="T31" fmla="*/ 54 h 69"/>
                  <a:gd name="T32" fmla="*/ 38 w 66"/>
                  <a:gd name="T33" fmla="*/ 50 h 69"/>
                  <a:gd name="T34" fmla="*/ 45 w 66"/>
                  <a:gd name="T35" fmla="*/ 43 h 69"/>
                  <a:gd name="T36" fmla="*/ 45 w 66"/>
                  <a:gd name="T37" fmla="*/ 43 h 69"/>
                  <a:gd name="T38" fmla="*/ 49 w 66"/>
                  <a:gd name="T39" fmla="*/ 36 h 69"/>
                  <a:gd name="T40" fmla="*/ 53 w 66"/>
                  <a:gd name="T41" fmla="*/ 31 h 69"/>
                  <a:gd name="T42" fmla="*/ 55 w 66"/>
                  <a:gd name="T43" fmla="*/ 19 h 69"/>
                  <a:gd name="T44" fmla="*/ 55 w 66"/>
                  <a:gd name="T45" fmla="*/ 9 h 69"/>
                  <a:gd name="T46" fmla="*/ 55 w 66"/>
                  <a:gd name="T47" fmla="*/ 5 h 69"/>
                  <a:gd name="T48" fmla="*/ 55 w 66"/>
                  <a:gd name="T49" fmla="*/ 5 h 69"/>
                  <a:gd name="T50" fmla="*/ 55 w 66"/>
                  <a:gd name="T51" fmla="*/ 4 h 69"/>
                  <a:gd name="T52" fmla="*/ 57 w 66"/>
                  <a:gd name="T53" fmla="*/ 1 h 69"/>
                  <a:gd name="T54" fmla="*/ 59 w 66"/>
                  <a:gd name="T55" fmla="*/ 0 h 69"/>
                  <a:gd name="T56" fmla="*/ 59 w 66"/>
                  <a:gd name="T57" fmla="*/ 0 h 69"/>
                  <a:gd name="T58" fmla="*/ 62 w 66"/>
                  <a:gd name="T59" fmla="*/ 0 h 69"/>
                  <a:gd name="T60" fmla="*/ 63 w 66"/>
                  <a:gd name="T61" fmla="*/ 1 h 69"/>
                  <a:gd name="T62" fmla="*/ 65 w 66"/>
                  <a:gd name="T63" fmla="*/ 2 h 69"/>
                  <a:gd name="T64" fmla="*/ 66 w 66"/>
                  <a:gd name="T65" fmla="*/ 4 h 69"/>
                  <a:gd name="T66" fmla="*/ 66 w 66"/>
                  <a:gd name="T67" fmla="*/ 4 h 69"/>
                  <a:gd name="T68" fmla="*/ 66 w 66"/>
                  <a:gd name="T69" fmla="*/ 9 h 69"/>
                  <a:gd name="T70" fmla="*/ 65 w 66"/>
                  <a:gd name="T71" fmla="*/ 20 h 69"/>
                  <a:gd name="T72" fmla="*/ 63 w 66"/>
                  <a:gd name="T73" fmla="*/ 27 h 69"/>
                  <a:gd name="T74" fmla="*/ 62 w 66"/>
                  <a:gd name="T75" fmla="*/ 35 h 69"/>
                  <a:gd name="T76" fmla="*/ 58 w 66"/>
                  <a:gd name="T77" fmla="*/ 42 h 69"/>
                  <a:gd name="T78" fmla="*/ 53 w 66"/>
                  <a:gd name="T79" fmla="*/ 50 h 69"/>
                  <a:gd name="T80" fmla="*/ 53 w 66"/>
                  <a:gd name="T81" fmla="*/ 50 h 69"/>
                  <a:gd name="T82" fmla="*/ 46 w 66"/>
                  <a:gd name="T83" fmla="*/ 56 h 69"/>
                  <a:gd name="T84" fmla="*/ 36 w 66"/>
                  <a:gd name="T85" fmla="*/ 62 h 69"/>
                  <a:gd name="T86" fmla="*/ 27 w 66"/>
                  <a:gd name="T87" fmla="*/ 66 h 69"/>
                  <a:gd name="T88" fmla="*/ 16 w 66"/>
                  <a:gd name="T89" fmla="*/ 67 h 69"/>
                  <a:gd name="T90" fmla="*/ 16 w 66"/>
                  <a:gd name="T91" fmla="*/ 6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6" h="69">
                    <a:moveTo>
                      <a:pt x="16" y="67"/>
                    </a:moveTo>
                    <a:lnTo>
                      <a:pt x="16" y="67"/>
                    </a:lnTo>
                    <a:lnTo>
                      <a:pt x="5" y="69"/>
                    </a:lnTo>
                    <a:lnTo>
                      <a:pt x="5" y="69"/>
                    </a:lnTo>
                    <a:lnTo>
                      <a:pt x="3" y="69"/>
                    </a:lnTo>
                    <a:lnTo>
                      <a:pt x="1" y="67"/>
                    </a:lnTo>
                    <a:lnTo>
                      <a:pt x="0" y="66"/>
                    </a:lnTo>
                    <a:lnTo>
                      <a:pt x="0" y="63"/>
                    </a:lnTo>
                    <a:lnTo>
                      <a:pt x="0" y="63"/>
                    </a:lnTo>
                    <a:lnTo>
                      <a:pt x="0" y="62"/>
                    </a:lnTo>
                    <a:lnTo>
                      <a:pt x="1" y="60"/>
                    </a:lnTo>
                    <a:lnTo>
                      <a:pt x="3" y="59"/>
                    </a:lnTo>
                    <a:lnTo>
                      <a:pt x="4" y="58"/>
                    </a:lnTo>
                    <a:lnTo>
                      <a:pt x="4" y="58"/>
                    </a:lnTo>
                    <a:lnTo>
                      <a:pt x="18" y="56"/>
                    </a:lnTo>
                    <a:lnTo>
                      <a:pt x="28" y="54"/>
                    </a:lnTo>
                    <a:lnTo>
                      <a:pt x="38" y="50"/>
                    </a:lnTo>
                    <a:lnTo>
                      <a:pt x="45" y="43"/>
                    </a:lnTo>
                    <a:lnTo>
                      <a:pt x="45" y="43"/>
                    </a:lnTo>
                    <a:lnTo>
                      <a:pt x="49" y="36"/>
                    </a:lnTo>
                    <a:lnTo>
                      <a:pt x="53" y="31"/>
                    </a:lnTo>
                    <a:lnTo>
                      <a:pt x="55" y="19"/>
                    </a:lnTo>
                    <a:lnTo>
                      <a:pt x="55" y="9"/>
                    </a:lnTo>
                    <a:lnTo>
                      <a:pt x="55" y="5"/>
                    </a:lnTo>
                    <a:lnTo>
                      <a:pt x="55" y="5"/>
                    </a:lnTo>
                    <a:lnTo>
                      <a:pt x="55" y="4"/>
                    </a:lnTo>
                    <a:lnTo>
                      <a:pt x="57" y="1"/>
                    </a:lnTo>
                    <a:lnTo>
                      <a:pt x="59" y="0"/>
                    </a:lnTo>
                    <a:lnTo>
                      <a:pt x="59" y="0"/>
                    </a:lnTo>
                    <a:lnTo>
                      <a:pt x="62" y="0"/>
                    </a:lnTo>
                    <a:lnTo>
                      <a:pt x="63" y="1"/>
                    </a:lnTo>
                    <a:lnTo>
                      <a:pt x="65" y="2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66" y="9"/>
                    </a:lnTo>
                    <a:lnTo>
                      <a:pt x="65" y="20"/>
                    </a:lnTo>
                    <a:lnTo>
                      <a:pt x="63" y="27"/>
                    </a:lnTo>
                    <a:lnTo>
                      <a:pt x="62" y="35"/>
                    </a:lnTo>
                    <a:lnTo>
                      <a:pt x="58" y="42"/>
                    </a:lnTo>
                    <a:lnTo>
                      <a:pt x="53" y="50"/>
                    </a:lnTo>
                    <a:lnTo>
                      <a:pt x="53" y="50"/>
                    </a:lnTo>
                    <a:lnTo>
                      <a:pt x="46" y="56"/>
                    </a:lnTo>
                    <a:lnTo>
                      <a:pt x="36" y="62"/>
                    </a:lnTo>
                    <a:lnTo>
                      <a:pt x="27" y="66"/>
                    </a:lnTo>
                    <a:lnTo>
                      <a:pt x="16" y="67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F599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2" name="Freeform 133"/>
              <p:cNvSpPr/>
              <p:nvPr/>
            </p:nvSpPr>
            <p:spPr bwMode="auto">
              <a:xfrm>
                <a:off x="2215" y="2922"/>
                <a:ext cx="54" cy="75"/>
              </a:xfrm>
              <a:custGeom>
                <a:avLst/>
                <a:gdLst>
                  <a:gd name="T0" fmla="*/ 43 w 54"/>
                  <a:gd name="T1" fmla="*/ 0 h 75"/>
                  <a:gd name="T2" fmla="*/ 43 w 54"/>
                  <a:gd name="T3" fmla="*/ 0 h 75"/>
                  <a:gd name="T4" fmla="*/ 41 w 54"/>
                  <a:gd name="T5" fmla="*/ 1 h 75"/>
                  <a:gd name="T6" fmla="*/ 38 w 54"/>
                  <a:gd name="T7" fmla="*/ 4 h 75"/>
                  <a:gd name="T8" fmla="*/ 37 w 54"/>
                  <a:gd name="T9" fmla="*/ 6 h 75"/>
                  <a:gd name="T10" fmla="*/ 35 w 54"/>
                  <a:gd name="T11" fmla="*/ 10 h 75"/>
                  <a:gd name="T12" fmla="*/ 35 w 54"/>
                  <a:gd name="T13" fmla="*/ 10 h 75"/>
                  <a:gd name="T14" fmla="*/ 35 w 54"/>
                  <a:gd name="T15" fmla="*/ 13 h 75"/>
                  <a:gd name="T16" fmla="*/ 35 w 54"/>
                  <a:gd name="T17" fmla="*/ 21 h 75"/>
                  <a:gd name="T18" fmla="*/ 33 w 54"/>
                  <a:gd name="T19" fmla="*/ 32 h 75"/>
                  <a:gd name="T20" fmla="*/ 30 w 54"/>
                  <a:gd name="T21" fmla="*/ 39 h 75"/>
                  <a:gd name="T22" fmla="*/ 26 w 54"/>
                  <a:gd name="T23" fmla="*/ 44 h 75"/>
                  <a:gd name="T24" fmla="*/ 26 w 54"/>
                  <a:gd name="T25" fmla="*/ 44 h 75"/>
                  <a:gd name="T26" fmla="*/ 22 w 54"/>
                  <a:gd name="T27" fmla="*/ 48 h 75"/>
                  <a:gd name="T28" fmla="*/ 15 w 54"/>
                  <a:gd name="T29" fmla="*/ 52 h 75"/>
                  <a:gd name="T30" fmla="*/ 8 w 54"/>
                  <a:gd name="T31" fmla="*/ 55 h 75"/>
                  <a:gd name="T32" fmla="*/ 0 w 54"/>
                  <a:gd name="T33" fmla="*/ 58 h 75"/>
                  <a:gd name="T34" fmla="*/ 0 w 54"/>
                  <a:gd name="T35" fmla="*/ 58 h 75"/>
                  <a:gd name="T36" fmla="*/ 3 w 54"/>
                  <a:gd name="T37" fmla="*/ 62 h 75"/>
                  <a:gd name="T38" fmla="*/ 3 w 54"/>
                  <a:gd name="T39" fmla="*/ 66 h 75"/>
                  <a:gd name="T40" fmla="*/ 3 w 54"/>
                  <a:gd name="T41" fmla="*/ 71 h 75"/>
                  <a:gd name="T42" fmla="*/ 2 w 54"/>
                  <a:gd name="T43" fmla="*/ 75 h 75"/>
                  <a:gd name="T44" fmla="*/ 2 w 54"/>
                  <a:gd name="T45" fmla="*/ 75 h 75"/>
                  <a:gd name="T46" fmla="*/ 14 w 54"/>
                  <a:gd name="T47" fmla="*/ 73 h 75"/>
                  <a:gd name="T48" fmla="*/ 23 w 54"/>
                  <a:gd name="T49" fmla="*/ 68 h 75"/>
                  <a:gd name="T50" fmla="*/ 33 w 54"/>
                  <a:gd name="T51" fmla="*/ 63 h 75"/>
                  <a:gd name="T52" fmla="*/ 39 w 54"/>
                  <a:gd name="T53" fmla="*/ 55 h 75"/>
                  <a:gd name="T54" fmla="*/ 39 w 54"/>
                  <a:gd name="T55" fmla="*/ 55 h 75"/>
                  <a:gd name="T56" fmla="*/ 45 w 54"/>
                  <a:gd name="T57" fmla="*/ 48 h 75"/>
                  <a:gd name="T58" fmla="*/ 49 w 54"/>
                  <a:gd name="T59" fmla="*/ 40 h 75"/>
                  <a:gd name="T60" fmla="*/ 52 w 54"/>
                  <a:gd name="T61" fmla="*/ 32 h 75"/>
                  <a:gd name="T62" fmla="*/ 53 w 54"/>
                  <a:gd name="T63" fmla="*/ 24 h 75"/>
                  <a:gd name="T64" fmla="*/ 54 w 54"/>
                  <a:gd name="T65" fmla="*/ 13 h 75"/>
                  <a:gd name="T66" fmla="*/ 53 w 54"/>
                  <a:gd name="T67" fmla="*/ 8 h 75"/>
                  <a:gd name="T68" fmla="*/ 53 w 54"/>
                  <a:gd name="T69" fmla="*/ 8 h 75"/>
                  <a:gd name="T70" fmla="*/ 53 w 54"/>
                  <a:gd name="T71" fmla="*/ 4 h 75"/>
                  <a:gd name="T72" fmla="*/ 50 w 54"/>
                  <a:gd name="T73" fmla="*/ 2 h 75"/>
                  <a:gd name="T74" fmla="*/ 47 w 54"/>
                  <a:gd name="T75" fmla="*/ 0 h 75"/>
                  <a:gd name="T76" fmla="*/ 43 w 54"/>
                  <a:gd name="T77" fmla="*/ 0 h 75"/>
                  <a:gd name="T78" fmla="*/ 43 w 54"/>
                  <a:gd name="T7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4" h="75">
                    <a:moveTo>
                      <a:pt x="43" y="0"/>
                    </a:moveTo>
                    <a:lnTo>
                      <a:pt x="43" y="0"/>
                    </a:lnTo>
                    <a:lnTo>
                      <a:pt x="41" y="1"/>
                    </a:lnTo>
                    <a:lnTo>
                      <a:pt x="38" y="4"/>
                    </a:lnTo>
                    <a:lnTo>
                      <a:pt x="37" y="6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3"/>
                    </a:lnTo>
                    <a:lnTo>
                      <a:pt x="35" y="21"/>
                    </a:lnTo>
                    <a:lnTo>
                      <a:pt x="33" y="32"/>
                    </a:lnTo>
                    <a:lnTo>
                      <a:pt x="30" y="39"/>
                    </a:lnTo>
                    <a:lnTo>
                      <a:pt x="26" y="44"/>
                    </a:lnTo>
                    <a:lnTo>
                      <a:pt x="26" y="44"/>
                    </a:lnTo>
                    <a:lnTo>
                      <a:pt x="22" y="48"/>
                    </a:lnTo>
                    <a:lnTo>
                      <a:pt x="15" y="52"/>
                    </a:lnTo>
                    <a:lnTo>
                      <a:pt x="8" y="55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" y="62"/>
                    </a:lnTo>
                    <a:lnTo>
                      <a:pt x="3" y="66"/>
                    </a:lnTo>
                    <a:lnTo>
                      <a:pt x="3" y="71"/>
                    </a:lnTo>
                    <a:lnTo>
                      <a:pt x="2" y="75"/>
                    </a:lnTo>
                    <a:lnTo>
                      <a:pt x="2" y="75"/>
                    </a:lnTo>
                    <a:lnTo>
                      <a:pt x="14" y="73"/>
                    </a:lnTo>
                    <a:lnTo>
                      <a:pt x="23" y="68"/>
                    </a:lnTo>
                    <a:lnTo>
                      <a:pt x="33" y="63"/>
                    </a:lnTo>
                    <a:lnTo>
                      <a:pt x="39" y="55"/>
                    </a:lnTo>
                    <a:lnTo>
                      <a:pt x="39" y="55"/>
                    </a:lnTo>
                    <a:lnTo>
                      <a:pt x="45" y="48"/>
                    </a:lnTo>
                    <a:lnTo>
                      <a:pt x="49" y="40"/>
                    </a:lnTo>
                    <a:lnTo>
                      <a:pt x="52" y="32"/>
                    </a:lnTo>
                    <a:lnTo>
                      <a:pt x="53" y="24"/>
                    </a:lnTo>
                    <a:lnTo>
                      <a:pt x="54" y="13"/>
                    </a:lnTo>
                    <a:lnTo>
                      <a:pt x="53" y="8"/>
                    </a:lnTo>
                    <a:lnTo>
                      <a:pt x="53" y="8"/>
                    </a:lnTo>
                    <a:lnTo>
                      <a:pt x="53" y="4"/>
                    </a:lnTo>
                    <a:lnTo>
                      <a:pt x="50" y="2"/>
                    </a:lnTo>
                    <a:lnTo>
                      <a:pt x="47" y="0"/>
                    </a:lnTo>
                    <a:lnTo>
                      <a:pt x="4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94D8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3" name="Freeform 134"/>
              <p:cNvSpPr/>
              <p:nvPr/>
            </p:nvSpPr>
            <p:spPr bwMode="auto">
              <a:xfrm>
                <a:off x="2257" y="2916"/>
                <a:ext cx="27" cy="15"/>
              </a:xfrm>
              <a:custGeom>
                <a:avLst/>
                <a:gdLst>
                  <a:gd name="T0" fmla="*/ 3 w 27"/>
                  <a:gd name="T1" fmla="*/ 15 h 15"/>
                  <a:gd name="T2" fmla="*/ 3 w 27"/>
                  <a:gd name="T3" fmla="*/ 15 h 15"/>
                  <a:gd name="T4" fmla="*/ 1 w 27"/>
                  <a:gd name="T5" fmla="*/ 14 h 15"/>
                  <a:gd name="T6" fmla="*/ 0 w 27"/>
                  <a:gd name="T7" fmla="*/ 11 h 15"/>
                  <a:gd name="T8" fmla="*/ 0 w 27"/>
                  <a:gd name="T9" fmla="*/ 8 h 15"/>
                  <a:gd name="T10" fmla="*/ 1 w 27"/>
                  <a:gd name="T11" fmla="*/ 6 h 15"/>
                  <a:gd name="T12" fmla="*/ 1 w 27"/>
                  <a:gd name="T13" fmla="*/ 6 h 15"/>
                  <a:gd name="T14" fmla="*/ 4 w 27"/>
                  <a:gd name="T15" fmla="*/ 3 h 15"/>
                  <a:gd name="T16" fmla="*/ 7 w 27"/>
                  <a:gd name="T17" fmla="*/ 2 h 15"/>
                  <a:gd name="T18" fmla="*/ 15 w 27"/>
                  <a:gd name="T19" fmla="*/ 0 h 15"/>
                  <a:gd name="T20" fmla="*/ 16 w 27"/>
                  <a:gd name="T21" fmla="*/ 0 h 15"/>
                  <a:gd name="T22" fmla="*/ 16 w 27"/>
                  <a:gd name="T23" fmla="*/ 0 h 15"/>
                  <a:gd name="T24" fmla="*/ 22 w 27"/>
                  <a:gd name="T25" fmla="*/ 2 h 15"/>
                  <a:gd name="T26" fmla="*/ 27 w 27"/>
                  <a:gd name="T27" fmla="*/ 4 h 15"/>
                  <a:gd name="T28" fmla="*/ 27 w 27"/>
                  <a:gd name="T29" fmla="*/ 4 h 15"/>
                  <a:gd name="T30" fmla="*/ 26 w 27"/>
                  <a:gd name="T31" fmla="*/ 7 h 15"/>
                  <a:gd name="T32" fmla="*/ 23 w 27"/>
                  <a:gd name="T33" fmla="*/ 10 h 15"/>
                  <a:gd name="T34" fmla="*/ 16 w 27"/>
                  <a:gd name="T35" fmla="*/ 14 h 15"/>
                  <a:gd name="T36" fmla="*/ 10 w 27"/>
                  <a:gd name="T37" fmla="*/ 15 h 15"/>
                  <a:gd name="T38" fmla="*/ 3 w 27"/>
                  <a:gd name="T39" fmla="*/ 15 h 15"/>
                  <a:gd name="T40" fmla="*/ 3 w 27"/>
                  <a:gd name="T4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7" h="15">
                    <a:moveTo>
                      <a:pt x="3" y="15"/>
                    </a:moveTo>
                    <a:lnTo>
                      <a:pt x="3" y="15"/>
                    </a:lnTo>
                    <a:lnTo>
                      <a:pt x="1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1" y="6"/>
                    </a:lnTo>
                    <a:lnTo>
                      <a:pt x="4" y="3"/>
                    </a:lnTo>
                    <a:lnTo>
                      <a:pt x="7" y="2"/>
                    </a:lnTo>
                    <a:lnTo>
                      <a:pt x="15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2" y="2"/>
                    </a:lnTo>
                    <a:lnTo>
                      <a:pt x="27" y="4"/>
                    </a:lnTo>
                    <a:lnTo>
                      <a:pt x="27" y="4"/>
                    </a:lnTo>
                    <a:lnTo>
                      <a:pt x="26" y="7"/>
                    </a:lnTo>
                    <a:lnTo>
                      <a:pt x="23" y="10"/>
                    </a:lnTo>
                    <a:lnTo>
                      <a:pt x="16" y="14"/>
                    </a:lnTo>
                    <a:lnTo>
                      <a:pt x="10" y="15"/>
                    </a:lnTo>
                    <a:lnTo>
                      <a:pt x="3" y="15"/>
                    </a:lnTo>
                    <a:lnTo>
                      <a:pt x="3" y="15"/>
                    </a:lnTo>
                    <a:close/>
                  </a:path>
                </a:pathLst>
              </a:custGeom>
              <a:solidFill>
                <a:srgbClr val="F599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4" name="Freeform 135"/>
              <p:cNvSpPr/>
              <p:nvPr/>
            </p:nvSpPr>
            <p:spPr bwMode="auto">
              <a:xfrm>
                <a:off x="2268" y="2903"/>
                <a:ext cx="9" cy="20"/>
              </a:xfrm>
              <a:custGeom>
                <a:avLst/>
                <a:gdLst>
                  <a:gd name="T0" fmla="*/ 1 w 9"/>
                  <a:gd name="T1" fmla="*/ 2 h 20"/>
                  <a:gd name="T2" fmla="*/ 0 w 9"/>
                  <a:gd name="T3" fmla="*/ 8 h 20"/>
                  <a:gd name="T4" fmla="*/ 0 w 9"/>
                  <a:gd name="T5" fmla="*/ 19 h 20"/>
                  <a:gd name="T6" fmla="*/ 9 w 9"/>
                  <a:gd name="T7" fmla="*/ 20 h 20"/>
                  <a:gd name="T8" fmla="*/ 9 w 9"/>
                  <a:gd name="T9" fmla="*/ 5 h 20"/>
                  <a:gd name="T10" fmla="*/ 9 w 9"/>
                  <a:gd name="T11" fmla="*/ 0 h 20"/>
                  <a:gd name="T12" fmla="*/ 9 w 9"/>
                  <a:gd name="T13" fmla="*/ 0 h 20"/>
                  <a:gd name="T14" fmla="*/ 5 w 9"/>
                  <a:gd name="T15" fmla="*/ 2 h 20"/>
                  <a:gd name="T16" fmla="*/ 1 w 9"/>
                  <a:gd name="T1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20">
                    <a:moveTo>
                      <a:pt x="1" y="2"/>
                    </a:moveTo>
                    <a:lnTo>
                      <a:pt x="0" y="8"/>
                    </a:lnTo>
                    <a:lnTo>
                      <a:pt x="0" y="19"/>
                    </a:lnTo>
                    <a:lnTo>
                      <a:pt x="9" y="20"/>
                    </a:lnTo>
                    <a:lnTo>
                      <a:pt x="9" y="5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599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5" name="Freeform 136"/>
              <p:cNvSpPr/>
              <p:nvPr/>
            </p:nvSpPr>
            <p:spPr bwMode="auto">
              <a:xfrm>
                <a:off x="2268" y="2903"/>
                <a:ext cx="9" cy="20"/>
              </a:xfrm>
              <a:custGeom>
                <a:avLst/>
                <a:gdLst>
                  <a:gd name="T0" fmla="*/ 1 w 9"/>
                  <a:gd name="T1" fmla="*/ 2 h 20"/>
                  <a:gd name="T2" fmla="*/ 0 w 9"/>
                  <a:gd name="T3" fmla="*/ 8 h 20"/>
                  <a:gd name="T4" fmla="*/ 0 w 9"/>
                  <a:gd name="T5" fmla="*/ 19 h 20"/>
                  <a:gd name="T6" fmla="*/ 9 w 9"/>
                  <a:gd name="T7" fmla="*/ 20 h 20"/>
                  <a:gd name="T8" fmla="*/ 9 w 9"/>
                  <a:gd name="T9" fmla="*/ 5 h 20"/>
                  <a:gd name="T10" fmla="*/ 9 w 9"/>
                  <a:gd name="T11" fmla="*/ 0 h 20"/>
                  <a:gd name="T12" fmla="*/ 9 w 9"/>
                  <a:gd name="T13" fmla="*/ 0 h 20"/>
                  <a:gd name="T14" fmla="*/ 5 w 9"/>
                  <a:gd name="T15" fmla="*/ 2 h 20"/>
                  <a:gd name="T16" fmla="*/ 1 w 9"/>
                  <a:gd name="T1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20">
                    <a:moveTo>
                      <a:pt x="1" y="2"/>
                    </a:moveTo>
                    <a:lnTo>
                      <a:pt x="0" y="8"/>
                    </a:lnTo>
                    <a:lnTo>
                      <a:pt x="0" y="19"/>
                    </a:lnTo>
                    <a:lnTo>
                      <a:pt x="9" y="20"/>
                    </a:lnTo>
                    <a:lnTo>
                      <a:pt x="9" y="5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1" y="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6" name="Freeform 137"/>
              <p:cNvSpPr/>
              <p:nvPr/>
            </p:nvSpPr>
            <p:spPr bwMode="auto">
              <a:xfrm>
                <a:off x="2277" y="2904"/>
                <a:ext cx="0" cy="4"/>
              </a:xfrm>
              <a:custGeom>
                <a:avLst/>
                <a:gdLst>
                  <a:gd name="T0" fmla="*/ 0 h 4"/>
                  <a:gd name="T1" fmla="*/ 0 h 4"/>
                  <a:gd name="T2" fmla="*/ 0 h 4"/>
                  <a:gd name="T3" fmla="*/ 4 h 4"/>
                  <a:gd name="T4" fmla="*/ 4 h 4"/>
                  <a:gd name="T5" fmla="*/ 4 h 4"/>
                  <a:gd name="T6" fmla="*/ 4 h 4"/>
                  <a:gd name="T7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D3E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7" name="Freeform 138"/>
              <p:cNvSpPr/>
              <p:nvPr/>
            </p:nvSpPr>
            <p:spPr bwMode="auto">
              <a:xfrm>
                <a:off x="2277" y="2904"/>
                <a:ext cx="0" cy="4"/>
              </a:xfrm>
              <a:custGeom>
                <a:avLst/>
                <a:gdLst>
                  <a:gd name="T0" fmla="*/ 0 h 4"/>
                  <a:gd name="T1" fmla="*/ 0 h 4"/>
                  <a:gd name="T2" fmla="*/ 0 h 4"/>
                  <a:gd name="T3" fmla="*/ 4 h 4"/>
                  <a:gd name="T4" fmla="*/ 4 h 4"/>
                  <a:gd name="T5" fmla="*/ 4 h 4"/>
                  <a:gd name="T6" fmla="*/ 4 h 4"/>
                  <a:gd name="T7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8" name="Freeform 139"/>
              <p:cNvSpPr/>
              <p:nvPr/>
            </p:nvSpPr>
            <p:spPr bwMode="auto">
              <a:xfrm>
                <a:off x="2268" y="2904"/>
                <a:ext cx="9" cy="8"/>
              </a:xfrm>
              <a:custGeom>
                <a:avLst/>
                <a:gdLst>
                  <a:gd name="T0" fmla="*/ 9 w 9"/>
                  <a:gd name="T1" fmla="*/ 0 h 8"/>
                  <a:gd name="T2" fmla="*/ 9 w 9"/>
                  <a:gd name="T3" fmla="*/ 0 h 8"/>
                  <a:gd name="T4" fmla="*/ 5 w 9"/>
                  <a:gd name="T5" fmla="*/ 3 h 8"/>
                  <a:gd name="T6" fmla="*/ 1 w 9"/>
                  <a:gd name="T7" fmla="*/ 3 h 8"/>
                  <a:gd name="T8" fmla="*/ 1 w 9"/>
                  <a:gd name="T9" fmla="*/ 3 h 8"/>
                  <a:gd name="T10" fmla="*/ 1 w 9"/>
                  <a:gd name="T11" fmla="*/ 3 h 8"/>
                  <a:gd name="T12" fmla="*/ 0 w 9"/>
                  <a:gd name="T13" fmla="*/ 8 h 8"/>
                  <a:gd name="T14" fmla="*/ 0 w 9"/>
                  <a:gd name="T15" fmla="*/ 8 h 8"/>
                  <a:gd name="T16" fmla="*/ 5 w 9"/>
                  <a:gd name="T17" fmla="*/ 7 h 8"/>
                  <a:gd name="T18" fmla="*/ 9 w 9"/>
                  <a:gd name="T19" fmla="*/ 4 h 8"/>
                  <a:gd name="T20" fmla="*/ 9 w 9"/>
                  <a:gd name="T21" fmla="*/ 4 h 8"/>
                  <a:gd name="T22" fmla="*/ 9 w 9"/>
                  <a:gd name="T2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8">
                    <a:moveTo>
                      <a:pt x="9" y="0"/>
                    </a:moveTo>
                    <a:lnTo>
                      <a:pt x="9" y="0"/>
                    </a:lnTo>
                    <a:lnTo>
                      <a:pt x="5" y="3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5" y="7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066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9" name="Freeform 140"/>
              <p:cNvSpPr/>
              <p:nvPr/>
            </p:nvSpPr>
            <p:spPr bwMode="auto">
              <a:xfrm>
                <a:off x="2268" y="2904"/>
                <a:ext cx="9" cy="8"/>
              </a:xfrm>
              <a:custGeom>
                <a:avLst/>
                <a:gdLst>
                  <a:gd name="T0" fmla="*/ 9 w 9"/>
                  <a:gd name="T1" fmla="*/ 0 h 8"/>
                  <a:gd name="T2" fmla="*/ 9 w 9"/>
                  <a:gd name="T3" fmla="*/ 0 h 8"/>
                  <a:gd name="T4" fmla="*/ 5 w 9"/>
                  <a:gd name="T5" fmla="*/ 3 h 8"/>
                  <a:gd name="T6" fmla="*/ 1 w 9"/>
                  <a:gd name="T7" fmla="*/ 3 h 8"/>
                  <a:gd name="T8" fmla="*/ 1 w 9"/>
                  <a:gd name="T9" fmla="*/ 3 h 8"/>
                  <a:gd name="T10" fmla="*/ 1 w 9"/>
                  <a:gd name="T11" fmla="*/ 3 h 8"/>
                  <a:gd name="T12" fmla="*/ 0 w 9"/>
                  <a:gd name="T13" fmla="*/ 8 h 8"/>
                  <a:gd name="T14" fmla="*/ 0 w 9"/>
                  <a:gd name="T15" fmla="*/ 8 h 8"/>
                  <a:gd name="T16" fmla="*/ 5 w 9"/>
                  <a:gd name="T17" fmla="*/ 7 h 8"/>
                  <a:gd name="T18" fmla="*/ 9 w 9"/>
                  <a:gd name="T19" fmla="*/ 4 h 8"/>
                  <a:gd name="T20" fmla="*/ 9 w 9"/>
                  <a:gd name="T21" fmla="*/ 4 h 8"/>
                  <a:gd name="T22" fmla="*/ 9 w 9"/>
                  <a:gd name="T2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8">
                    <a:moveTo>
                      <a:pt x="9" y="0"/>
                    </a:moveTo>
                    <a:lnTo>
                      <a:pt x="9" y="0"/>
                    </a:lnTo>
                    <a:lnTo>
                      <a:pt x="5" y="3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5" y="7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0" name="Freeform 141"/>
              <p:cNvSpPr/>
              <p:nvPr/>
            </p:nvSpPr>
            <p:spPr bwMode="auto">
              <a:xfrm>
                <a:off x="2246" y="2851"/>
                <a:ext cx="49" cy="58"/>
              </a:xfrm>
              <a:custGeom>
                <a:avLst/>
                <a:gdLst>
                  <a:gd name="T0" fmla="*/ 25 w 49"/>
                  <a:gd name="T1" fmla="*/ 58 h 58"/>
                  <a:gd name="T2" fmla="*/ 25 w 49"/>
                  <a:gd name="T3" fmla="*/ 58 h 58"/>
                  <a:gd name="T4" fmla="*/ 25 w 49"/>
                  <a:gd name="T5" fmla="*/ 58 h 58"/>
                  <a:gd name="T6" fmla="*/ 30 w 49"/>
                  <a:gd name="T7" fmla="*/ 58 h 58"/>
                  <a:gd name="T8" fmla="*/ 35 w 49"/>
                  <a:gd name="T9" fmla="*/ 56 h 58"/>
                  <a:gd name="T10" fmla="*/ 41 w 49"/>
                  <a:gd name="T11" fmla="*/ 53 h 58"/>
                  <a:gd name="T12" fmla="*/ 43 w 49"/>
                  <a:gd name="T13" fmla="*/ 49 h 58"/>
                  <a:gd name="T14" fmla="*/ 43 w 49"/>
                  <a:gd name="T15" fmla="*/ 49 h 58"/>
                  <a:gd name="T16" fmla="*/ 48 w 49"/>
                  <a:gd name="T17" fmla="*/ 42 h 58"/>
                  <a:gd name="T18" fmla="*/ 49 w 49"/>
                  <a:gd name="T19" fmla="*/ 34 h 58"/>
                  <a:gd name="T20" fmla="*/ 49 w 49"/>
                  <a:gd name="T21" fmla="*/ 25 h 58"/>
                  <a:gd name="T22" fmla="*/ 49 w 49"/>
                  <a:gd name="T23" fmla="*/ 25 h 58"/>
                  <a:gd name="T24" fmla="*/ 49 w 49"/>
                  <a:gd name="T25" fmla="*/ 19 h 58"/>
                  <a:gd name="T26" fmla="*/ 46 w 49"/>
                  <a:gd name="T27" fmla="*/ 15 h 58"/>
                  <a:gd name="T28" fmla="*/ 45 w 49"/>
                  <a:gd name="T29" fmla="*/ 11 h 58"/>
                  <a:gd name="T30" fmla="*/ 41 w 49"/>
                  <a:gd name="T31" fmla="*/ 7 h 58"/>
                  <a:gd name="T32" fmla="*/ 41 w 49"/>
                  <a:gd name="T33" fmla="*/ 7 h 58"/>
                  <a:gd name="T34" fmla="*/ 37 w 49"/>
                  <a:gd name="T35" fmla="*/ 4 h 58"/>
                  <a:gd name="T36" fmla="*/ 33 w 49"/>
                  <a:gd name="T37" fmla="*/ 2 h 58"/>
                  <a:gd name="T38" fmla="*/ 29 w 49"/>
                  <a:gd name="T39" fmla="*/ 0 h 58"/>
                  <a:gd name="T40" fmla="*/ 25 w 49"/>
                  <a:gd name="T41" fmla="*/ 0 h 58"/>
                  <a:gd name="T42" fmla="*/ 25 w 49"/>
                  <a:gd name="T43" fmla="*/ 0 h 58"/>
                  <a:gd name="T44" fmla="*/ 18 w 49"/>
                  <a:gd name="T45" fmla="*/ 2 h 58"/>
                  <a:gd name="T46" fmla="*/ 12 w 49"/>
                  <a:gd name="T47" fmla="*/ 3 h 58"/>
                  <a:gd name="T48" fmla="*/ 12 w 49"/>
                  <a:gd name="T49" fmla="*/ 3 h 58"/>
                  <a:gd name="T50" fmla="*/ 7 w 49"/>
                  <a:gd name="T51" fmla="*/ 7 h 58"/>
                  <a:gd name="T52" fmla="*/ 3 w 49"/>
                  <a:gd name="T53" fmla="*/ 13 h 58"/>
                  <a:gd name="T54" fmla="*/ 0 w 49"/>
                  <a:gd name="T55" fmla="*/ 18 h 58"/>
                  <a:gd name="T56" fmla="*/ 0 w 49"/>
                  <a:gd name="T57" fmla="*/ 25 h 58"/>
                  <a:gd name="T58" fmla="*/ 0 w 49"/>
                  <a:gd name="T59" fmla="*/ 34 h 58"/>
                  <a:gd name="T60" fmla="*/ 0 w 49"/>
                  <a:gd name="T61" fmla="*/ 34 h 58"/>
                  <a:gd name="T62" fmla="*/ 0 w 49"/>
                  <a:gd name="T63" fmla="*/ 41 h 58"/>
                  <a:gd name="T64" fmla="*/ 3 w 49"/>
                  <a:gd name="T65" fmla="*/ 46 h 58"/>
                  <a:gd name="T66" fmla="*/ 7 w 49"/>
                  <a:gd name="T67" fmla="*/ 52 h 58"/>
                  <a:gd name="T68" fmla="*/ 12 w 49"/>
                  <a:gd name="T69" fmla="*/ 56 h 58"/>
                  <a:gd name="T70" fmla="*/ 12 w 49"/>
                  <a:gd name="T71" fmla="*/ 56 h 58"/>
                  <a:gd name="T72" fmla="*/ 18 w 49"/>
                  <a:gd name="T73" fmla="*/ 58 h 58"/>
                  <a:gd name="T74" fmla="*/ 25 w 49"/>
                  <a:gd name="T75" fmla="*/ 58 h 58"/>
                  <a:gd name="T76" fmla="*/ 25 w 49"/>
                  <a:gd name="T77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" h="58">
                    <a:moveTo>
                      <a:pt x="25" y="58"/>
                    </a:moveTo>
                    <a:lnTo>
                      <a:pt x="25" y="58"/>
                    </a:lnTo>
                    <a:lnTo>
                      <a:pt x="25" y="58"/>
                    </a:lnTo>
                    <a:lnTo>
                      <a:pt x="30" y="58"/>
                    </a:lnTo>
                    <a:lnTo>
                      <a:pt x="35" y="56"/>
                    </a:lnTo>
                    <a:lnTo>
                      <a:pt x="41" y="53"/>
                    </a:lnTo>
                    <a:lnTo>
                      <a:pt x="43" y="49"/>
                    </a:lnTo>
                    <a:lnTo>
                      <a:pt x="43" y="49"/>
                    </a:lnTo>
                    <a:lnTo>
                      <a:pt x="48" y="42"/>
                    </a:lnTo>
                    <a:lnTo>
                      <a:pt x="49" y="34"/>
                    </a:lnTo>
                    <a:lnTo>
                      <a:pt x="49" y="25"/>
                    </a:lnTo>
                    <a:lnTo>
                      <a:pt x="49" y="25"/>
                    </a:lnTo>
                    <a:lnTo>
                      <a:pt x="49" y="19"/>
                    </a:lnTo>
                    <a:lnTo>
                      <a:pt x="46" y="15"/>
                    </a:lnTo>
                    <a:lnTo>
                      <a:pt x="45" y="11"/>
                    </a:lnTo>
                    <a:lnTo>
                      <a:pt x="41" y="7"/>
                    </a:lnTo>
                    <a:lnTo>
                      <a:pt x="41" y="7"/>
                    </a:lnTo>
                    <a:lnTo>
                      <a:pt x="37" y="4"/>
                    </a:lnTo>
                    <a:lnTo>
                      <a:pt x="33" y="2"/>
                    </a:lnTo>
                    <a:lnTo>
                      <a:pt x="29" y="0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18" y="2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7" y="7"/>
                    </a:lnTo>
                    <a:lnTo>
                      <a:pt x="3" y="13"/>
                    </a:lnTo>
                    <a:lnTo>
                      <a:pt x="0" y="18"/>
                    </a:lnTo>
                    <a:lnTo>
                      <a:pt x="0" y="25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41"/>
                    </a:lnTo>
                    <a:lnTo>
                      <a:pt x="3" y="46"/>
                    </a:lnTo>
                    <a:lnTo>
                      <a:pt x="7" y="52"/>
                    </a:lnTo>
                    <a:lnTo>
                      <a:pt x="12" y="56"/>
                    </a:lnTo>
                    <a:lnTo>
                      <a:pt x="12" y="56"/>
                    </a:lnTo>
                    <a:lnTo>
                      <a:pt x="18" y="58"/>
                    </a:lnTo>
                    <a:lnTo>
                      <a:pt x="25" y="58"/>
                    </a:lnTo>
                    <a:lnTo>
                      <a:pt x="25" y="58"/>
                    </a:lnTo>
                    <a:close/>
                  </a:path>
                </a:pathLst>
              </a:custGeom>
              <a:solidFill>
                <a:srgbClr val="F599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1" name="Freeform 142"/>
              <p:cNvSpPr/>
              <p:nvPr/>
            </p:nvSpPr>
            <p:spPr bwMode="auto">
              <a:xfrm>
                <a:off x="2252" y="2972"/>
                <a:ext cx="46" cy="45"/>
              </a:xfrm>
              <a:custGeom>
                <a:avLst/>
                <a:gdLst>
                  <a:gd name="T0" fmla="*/ 0 w 46"/>
                  <a:gd name="T1" fmla="*/ 17 h 45"/>
                  <a:gd name="T2" fmla="*/ 0 w 46"/>
                  <a:gd name="T3" fmla="*/ 17 h 45"/>
                  <a:gd name="T4" fmla="*/ 0 w 46"/>
                  <a:gd name="T5" fmla="*/ 23 h 45"/>
                  <a:gd name="T6" fmla="*/ 0 w 46"/>
                  <a:gd name="T7" fmla="*/ 27 h 45"/>
                  <a:gd name="T8" fmla="*/ 1 w 46"/>
                  <a:gd name="T9" fmla="*/ 31 h 45"/>
                  <a:gd name="T10" fmla="*/ 4 w 46"/>
                  <a:gd name="T11" fmla="*/ 35 h 45"/>
                  <a:gd name="T12" fmla="*/ 6 w 46"/>
                  <a:gd name="T13" fmla="*/ 39 h 45"/>
                  <a:gd name="T14" fmla="*/ 9 w 46"/>
                  <a:gd name="T15" fmla="*/ 41 h 45"/>
                  <a:gd name="T16" fmla="*/ 13 w 46"/>
                  <a:gd name="T17" fmla="*/ 44 h 45"/>
                  <a:gd name="T18" fmla="*/ 17 w 46"/>
                  <a:gd name="T19" fmla="*/ 45 h 45"/>
                  <a:gd name="T20" fmla="*/ 17 w 46"/>
                  <a:gd name="T21" fmla="*/ 45 h 45"/>
                  <a:gd name="T22" fmla="*/ 23 w 46"/>
                  <a:gd name="T23" fmla="*/ 45 h 45"/>
                  <a:gd name="T24" fmla="*/ 27 w 46"/>
                  <a:gd name="T25" fmla="*/ 45 h 45"/>
                  <a:gd name="T26" fmla="*/ 31 w 46"/>
                  <a:gd name="T27" fmla="*/ 44 h 45"/>
                  <a:gd name="T28" fmla="*/ 35 w 46"/>
                  <a:gd name="T29" fmla="*/ 43 h 45"/>
                  <a:gd name="T30" fmla="*/ 39 w 46"/>
                  <a:gd name="T31" fmla="*/ 40 h 45"/>
                  <a:gd name="T32" fmla="*/ 42 w 46"/>
                  <a:gd name="T33" fmla="*/ 36 h 45"/>
                  <a:gd name="T34" fmla="*/ 44 w 46"/>
                  <a:gd name="T35" fmla="*/ 32 h 45"/>
                  <a:gd name="T36" fmla="*/ 46 w 46"/>
                  <a:gd name="T37" fmla="*/ 28 h 45"/>
                  <a:gd name="T38" fmla="*/ 46 w 46"/>
                  <a:gd name="T39" fmla="*/ 28 h 45"/>
                  <a:gd name="T40" fmla="*/ 46 w 46"/>
                  <a:gd name="T41" fmla="*/ 23 h 45"/>
                  <a:gd name="T42" fmla="*/ 46 w 46"/>
                  <a:gd name="T43" fmla="*/ 18 h 45"/>
                  <a:gd name="T44" fmla="*/ 44 w 46"/>
                  <a:gd name="T45" fmla="*/ 14 h 45"/>
                  <a:gd name="T46" fmla="*/ 43 w 46"/>
                  <a:gd name="T47" fmla="*/ 10 h 45"/>
                  <a:gd name="T48" fmla="*/ 40 w 46"/>
                  <a:gd name="T49" fmla="*/ 6 h 45"/>
                  <a:gd name="T50" fmla="*/ 36 w 46"/>
                  <a:gd name="T51" fmla="*/ 4 h 45"/>
                  <a:gd name="T52" fmla="*/ 32 w 46"/>
                  <a:gd name="T53" fmla="*/ 1 h 45"/>
                  <a:gd name="T54" fmla="*/ 28 w 46"/>
                  <a:gd name="T55" fmla="*/ 0 h 45"/>
                  <a:gd name="T56" fmla="*/ 28 w 46"/>
                  <a:gd name="T57" fmla="*/ 0 h 45"/>
                  <a:gd name="T58" fmla="*/ 23 w 46"/>
                  <a:gd name="T59" fmla="*/ 0 h 45"/>
                  <a:gd name="T60" fmla="*/ 19 w 46"/>
                  <a:gd name="T61" fmla="*/ 0 h 45"/>
                  <a:gd name="T62" fmla="*/ 15 w 46"/>
                  <a:gd name="T63" fmla="*/ 1 h 45"/>
                  <a:gd name="T64" fmla="*/ 10 w 46"/>
                  <a:gd name="T65" fmla="*/ 2 h 45"/>
                  <a:gd name="T66" fmla="*/ 6 w 46"/>
                  <a:gd name="T67" fmla="*/ 5 h 45"/>
                  <a:gd name="T68" fmla="*/ 4 w 46"/>
                  <a:gd name="T69" fmla="*/ 9 h 45"/>
                  <a:gd name="T70" fmla="*/ 1 w 46"/>
                  <a:gd name="T71" fmla="*/ 13 h 45"/>
                  <a:gd name="T72" fmla="*/ 0 w 46"/>
                  <a:gd name="T73" fmla="*/ 17 h 45"/>
                  <a:gd name="T74" fmla="*/ 0 w 46"/>
                  <a:gd name="T75" fmla="*/ 1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6" h="45">
                    <a:moveTo>
                      <a:pt x="0" y="17"/>
                    </a:moveTo>
                    <a:lnTo>
                      <a:pt x="0" y="17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1" y="31"/>
                    </a:lnTo>
                    <a:lnTo>
                      <a:pt x="4" y="35"/>
                    </a:lnTo>
                    <a:lnTo>
                      <a:pt x="6" y="39"/>
                    </a:lnTo>
                    <a:lnTo>
                      <a:pt x="9" y="41"/>
                    </a:lnTo>
                    <a:lnTo>
                      <a:pt x="13" y="44"/>
                    </a:lnTo>
                    <a:lnTo>
                      <a:pt x="17" y="45"/>
                    </a:lnTo>
                    <a:lnTo>
                      <a:pt x="17" y="45"/>
                    </a:lnTo>
                    <a:lnTo>
                      <a:pt x="23" y="45"/>
                    </a:lnTo>
                    <a:lnTo>
                      <a:pt x="27" y="45"/>
                    </a:lnTo>
                    <a:lnTo>
                      <a:pt x="31" y="44"/>
                    </a:lnTo>
                    <a:lnTo>
                      <a:pt x="35" y="43"/>
                    </a:lnTo>
                    <a:lnTo>
                      <a:pt x="39" y="40"/>
                    </a:lnTo>
                    <a:lnTo>
                      <a:pt x="42" y="36"/>
                    </a:lnTo>
                    <a:lnTo>
                      <a:pt x="44" y="32"/>
                    </a:lnTo>
                    <a:lnTo>
                      <a:pt x="46" y="28"/>
                    </a:lnTo>
                    <a:lnTo>
                      <a:pt x="46" y="28"/>
                    </a:lnTo>
                    <a:lnTo>
                      <a:pt x="46" y="23"/>
                    </a:lnTo>
                    <a:lnTo>
                      <a:pt x="46" y="18"/>
                    </a:lnTo>
                    <a:lnTo>
                      <a:pt x="44" y="14"/>
                    </a:lnTo>
                    <a:lnTo>
                      <a:pt x="43" y="10"/>
                    </a:lnTo>
                    <a:lnTo>
                      <a:pt x="40" y="6"/>
                    </a:lnTo>
                    <a:lnTo>
                      <a:pt x="36" y="4"/>
                    </a:lnTo>
                    <a:lnTo>
                      <a:pt x="32" y="1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5" y="1"/>
                    </a:lnTo>
                    <a:lnTo>
                      <a:pt x="10" y="2"/>
                    </a:lnTo>
                    <a:lnTo>
                      <a:pt x="6" y="5"/>
                    </a:lnTo>
                    <a:lnTo>
                      <a:pt x="4" y="9"/>
                    </a:lnTo>
                    <a:lnTo>
                      <a:pt x="1" y="13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1F23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2" name="Freeform 143"/>
              <p:cNvSpPr/>
              <p:nvPr/>
            </p:nvSpPr>
            <p:spPr bwMode="auto">
              <a:xfrm>
                <a:off x="2256" y="2897"/>
                <a:ext cx="13" cy="6"/>
              </a:xfrm>
              <a:custGeom>
                <a:avLst/>
                <a:gdLst>
                  <a:gd name="T0" fmla="*/ 13 w 13"/>
                  <a:gd name="T1" fmla="*/ 0 h 6"/>
                  <a:gd name="T2" fmla="*/ 13 w 13"/>
                  <a:gd name="T3" fmla="*/ 0 h 6"/>
                  <a:gd name="T4" fmla="*/ 11 w 13"/>
                  <a:gd name="T5" fmla="*/ 4 h 6"/>
                  <a:gd name="T6" fmla="*/ 9 w 13"/>
                  <a:gd name="T7" fmla="*/ 6 h 6"/>
                  <a:gd name="T8" fmla="*/ 6 w 13"/>
                  <a:gd name="T9" fmla="*/ 6 h 6"/>
                  <a:gd name="T10" fmla="*/ 6 w 13"/>
                  <a:gd name="T11" fmla="*/ 6 h 6"/>
                  <a:gd name="T12" fmla="*/ 4 w 13"/>
                  <a:gd name="T13" fmla="*/ 6 h 6"/>
                  <a:gd name="T14" fmla="*/ 2 w 13"/>
                  <a:gd name="T15" fmla="*/ 4 h 6"/>
                  <a:gd name="T16" fmla="*/ 0 w 13"/>
                  <a:gd name="T17" fmla="*/ 0 h 6"/>
                  <a:gd name="T18" fmla="*/ 13 w 13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6">
                    <a:moveTo>
                      <a:pt x="13" y="0"/>
                    </a:moveTo>
                    <a:lnTo>
                      <a:pt x="13" y="0"/>
                    </a:lnTo>
                    <a:lnTo>
                      <a:pt x="11" y="4"/>
                    </a:lnTo>
                    <a:lnTo>
                      <a:pt x="9" y="6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3" name="Freeform 144"/>
              <p:cNvSpPr/>
              <p:nvPr/>
            </p:nvSpPr>
            <p:spPr bwMode="auto">
              <a:xfrm>
                <a:off x="2248" y="2924"/>
                <a:ext cx="16" cy="19"/>
              </a:xfrm>
              <a:custGeom>
                <a:avLst/>
                <a:gdLst>
                  <a:gd name="T0" fmla="*/ 0 w 16"/>
                  <a:gd name="T1" fmla="*/ 11 h 19"/>
                  <a:gd name="T2" fmla="*/ 0 w 16"/>
                  <a:gd name="T3" fmla="*/ 11 h 19"/>
                  <a:gd name="T4" fmla="*/ 0 w 16"/>
                  <a:gd name="T5" fmla="*/ 14 h 19"/>
                  <a:gd name="T6" fmla="*/ 1 w 16"/>
                  <a:gd name="T7" fmla="*/ 17 h 19"/>
                  <a:gd name="T8" fmla="*/ 4 w 16"/>
                  <a:gd name="T9" fmla="*/ 19 h 19"/>
                  <a:gd name="T10" fmla="*/ 6 w 16"/>
                  <a:gd name="T11" fmla="*/ 19 h 19"/>
                  <a:gd name="T12" fmla="*/ 6 w 16"/>
                  <a:gd name="T13" fmla="*/ 19 h 19"/>
                  <a:gd name="T14" fmla="*/ 10 w 16"/>
                  <a:gd name="T15" fmla="*/ 19 h 19"/>
                  <a:gd name="T16" fmla="*/ 13 w 16"/>
                  <a:gd name="T17" fmla="*/ 18 h 19"/>
                  <a:gd name="T18" fmla="*/ 16 w 16"/>
                  <a:gd name="T19" fmla="*/ 15 h 19"/>
                  <a:gd name="T20" fmla="*/ 16 w 16"/>
                  <a:gd name="T21" fmla="*/ 12 h 19"/>
                  <a:gd name="T22" fmla="*/ 16 w 16"/>
                  <a:gd name="T23" fmla="*/ 12 h 19"/>
                  <a:gd name="T24" fmla="*/ 16 w 16"/>
                  <a:gd name="T25" fmla="*/ 8 h 19"/>
                  <a:gd name="T26" fmla="*/ 13 w 16"/>
                  <a:gd name="T27" fmla="*/ 4 h 19"/>
                  <a:gd name="T28" fmla="*/ 10 w 16"/>
                  <a:gd name="T29" fmla="*/ 0 h 19"/>
                  <a:gd name="T30" fmla="*/ 9 w 16"/>
                  <a:gd name="T31" fmla="*/ 0 h 19"/>
                  <a:gd name="T32" fmla="*/ 8 w 16"/>
                  <a:gd name="T33" fmla="*/ 2 h 19"/>
                  <a:gd name="T34" fmla="*/ 8 w 16"/>
                  <a:gd name="T35" fmla="*/ 2 h 19"/>
                  <a:gd name="T36" fmla="*/ 2 w 16"/>
                  <a:gd name="T37" fmla="*/ 6 h 19"/>
                  <a:gd name="T38" fmla="*/ 1 w 16"/>
                  <a:gd name="T39" fmla="*/ 8 h 19"/>
                  <a:gd name="T40" fmla="*/ 0 w 16"/>
                  <a:gd name="T41" fmla="*/ 11 h 19"/>
                  <a:gd name="T42" fmla="*/ 0 w 16"/>
                  <a:gd name="T43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" h="19">
                    <a:moveTo>
                      <a:pt x="0" y="11"/>
                    </a:moveTo>
                    <a:lnTo>
                      <a:pt x="0" y="11"/>
                    </a:lnTo>
                    <a:lnTo>
                      <a:pt x="0" y="14"/>
                    </a:lnTo>
                    <a:lnTo>
                      <a:pt x="1" y="17"/>
                    </a:lnTo>
                    <a:lnTo>
                      <a:pt x="4" y="19"/>
                    </a:lnTo>
                    <a:lnTo>
                      <a:pt x="6" y="19"/>
                    </a:lnTo>
                    <a:lnTo>
                      <a:pt x="6" y="19"/>
                    </a:lnTo>
                    <a:lnTo>
                      <a:pt x="10" y="19"/>
                    </a:lnTo>
                    <a:lnTo>
                      <a:pt x="13" y="18"/>
                    </a:lnTo>
                    <a:lnTo>
                      <a:pt x="16" y="15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3" y="4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2" y="6"/>
                    </a:lnTo>
                    <a:lnTo>
                      <a:pt x="1" y="8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94D8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4" name="Freeform 145"/>
              <p:cNvSpPr/>
              <p:nvPr/>
            </p:nvSpPr>
            <p:spPr bwMode="auto">
              <a:xfrm>
                <a:off x="2252" y="2920"/>
                <a:ext cx="44" cy="69"/>
              </a:xfrm>
              <a:custGeom>
                <a:avLst/>
                <a:gdLst>
                  <a:gd name="T0" fmla="*/ 32 w 44"/>
                  <a:gd name="T1" fmla="*/ 0 h 69"/>
                  <a:gd name="T2" fmla="*/ 32 w 44"/>
                  <a:gd name="T3" fmla="*/ 0 h 69"/>
                  <a:gd name="T4" fmla="*/ 35 w 44"/>
                  <a:gd name="T5" fmla="*/ 4 h 69"/>
                  <a:gd name="T6" fmla="*/ 36 w 44"/>
                  <a:gd name="T7" fmla="*/ 10 h 69"/>
                  <a:gd name="T8" fmla="*/ 36 w 44"/>
                  <a:gd name="T9" fmla="*/ 10 h 69"/>
                  <a:gd name="T10" fmla="*/ 35 w 44"/>
                  <a:gd name="T11" fmla="*/ 15 h 69"/>
                  <a:gd name="T12" fmla="*/ 36 w 44"/>
                  <a:gd name="T13" fmla="*/ 31 h 69"/>
                  <a:gd name="T14" fmla="*/ 39 w 44"/>
                  <a:gd name="T15" fmla="*/ 49 h 69"/>
                  <a:gd name="T16" fmla="*/ 40 w 44"/>
                  <a:gd name="T17" fmla="*/ 58 h 69"/>
                  <a:gd name="T18" fmla="*/ 44 w 44"/>
                  <a:gd name="T19" fmla="*/ 65 h 69"/>
                  <a:gd name="T20" fmla="*/ 0 w 44"/>
                  <a:gd name="T21" fmla="*/ 69 h 69"/>
                  <a:gd name="T22" fmla="*/ 1 w 44"/>
                  <a:gd name="T23" fmla="*/ 16 h 69"/>
                  <a:gd name="T24" fmla="*/ 1 w 44"/>
                  <a:gd name="T25" fmla="*/ 16 h 69"/>
                  <a:gd name="T26" fmla="*/ 1 w 44"/>
                  <a:gd name="T27" fmla="*/ 12 h 69"/>
                  <a:gd name="T28" fmla="*/ 2 w 44"/>
                  <a:gd name="T29" fmla="*/ 8 h 69"/>
                  <a:gd name="T30" fmla="*/ 6 w 44"/>
                  <a:gd name="T31" fmla="*/ 2 h 69"/>
                  <a:gd name="T32" fmla="*/ 6 w 44"/>
                  <a:gd name="T33" fmla="*/ 2 h 69"/>
                  <a:gd name="T34" fmla="*/ 6 w 44"/>
                  <a:gd name="T35" fmla="*/ 4 h 69"/>
                  <a:gd name="T36" fmla="*/ 9 w 44"/>
                  <a:gd name="T37" fmla="*/ 6 h 69"/>
                  <a:gd name="T38" fmla="*/ 16 w 44"/>
                  <a:gd name="T39" fmla="*/ 4 h 69"/>
                  <a:gd name="T40" fmla="*/ 25 w 44"/>
                  <a:gd name="T41" fmla="*/ 2 h 69"/>
                  <a:gd name="T42" fmla="*/ 32 w 44"/>
                  <a:gd name="T43" fmla="*/ 0 h 69"/>
                  <a:gd name="T44" fmla="*/ 32 w 44"/>
                  <a:gd name="T4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" h="69">
                    <a:moveTo>
                      <a:pt x="32" y="0"/>
                    </a:moveTo>
                    <a:lnTo>
                      <a:pt x="32" y="0"/>
                    </a:lnTo>
                    <a:lnTo>
                      <a:pt x="35" y="4"/>
                    </a:lnTo>
                    <a:lnTo>
                      <a:pt x="36" y="10"/>
                    </a:lnTo>
                    <a:lnTo>
                      <a:pt x="36" y="10"/>
                    </a:lnTo>
                    <a:lnTo>
                      <a:pt x="35" y="15"/>
                    </a:lnTo>
                    <a:lnTo>
                      <a:pt x="36" y="31"/>
                    </a:lnTo>
                    <a:lnTo>
                      <a:pt x="39" y="49"/>
                    </a:lnTo>
                    <a:lnTo>
                      <a:pt x="40" y="58"/>
                    </a:lnTo>
                    <a:lnTo>
                      <a:pt x="44" y="65"/>
                    </a:lnTo>
                    <a:lnTo>
                      <a:pt x="0" y="69"/>
                    </a:lnTo>
                    <a:lnTo>
                      <a:pt x="1" y="16"/>
                    </a:lnTo>
                    <a:lnTo>
                      <a:pt x="1" y="16"/>
                    </a:lnTo>
                    <a:lnTo>
                      <a:pt x="1" y="12"/>
                    </a:lnTo>
                    <a:lnTo>
                      <a:pt x="2" y="8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9" y="6"/>
                    </a:lnTo>
                    <a:lnTo>
                      <a:pt x="16" y="4"/>
                    </a:lnTo>
                    <a:lnTo>
                      <a:pt x="25" y="2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94D8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5" name="Freeform 146"/>
              <p:cNvSpPr/>
              <p:nvPr/>
            </p:nvSpPr>
            <p:spPr bwMode="auto">
              <a:xfrm>
                <a:off x="2235" y="3090"/>
                <a:ext cx="30" cy="48"/>
              </a:xfrm>
              <a:custGeom>
                <a:avLst/>
                <a:gdLst>
                  <a:gd name="T0" fmla="*/ 19 w 30"/>
                  <a:gd name="T1" fmla="*/ 0 h 48"/>
                  <a:gd name="T2" fmla="*/ 19 w 30"/>
                  <a:gd name="T3" fmla="*/ 0 h 48"/>
                  <a:gd name="T4" fmla="*/ 17 w 30"/>
                  <a:gd name="T5" fmla="*/ 2 h 48"/>
                  <a:gd name="T6" fmla="*/ 14 w 30"/>
                  <a:gd name="T7" fmla="*/ 3 h 48"/>
                  <a:gd name="T8" fmla="*/ 13 w 30"/>
                  <a:gd name="T9" fmla="*/ 6 h 48"/>
                  <a:gd name="T10" fmla="*/ 13 w 30"/>
                  <a:gd name="T11" fmla="*/ 6 h 48"/>
                  <a:gd name="T12" fmla="*/ 11 w 30"/>
                  <a:gd name="T13" fmla="*/ 15 h 48"/>
                  <a:gd name="T14" fmla="*/ 10 w 30"/>
                  <a:gd name="T15" fmla="*/ 22 h 48"/>
                  <a:gd name="T16" fmla="*/ 7 w 30"/>
                  <a:gd name="T17" fmla="*/ 29 h 48"/>
                  <a:gd name="T18" fmla="*/ 7 w 30"/>
                  <a:gd name="T19" fmla="*/ 29 h 48"/>
                  <a:gd name="T20" fmla="*/ 5 w 30"/>
                  <a:gd name="T21" fmla="*/ 35 h 48"/>
                  <a:gd name="T22" fmla="*/ 0 w 30"/>
                  <a:gd name="T23" fmla="*/ 42 h 48"/>
                  <a:gd name="T24" fmla="*/ 0 w 30"/>
                  <a:gd name="T25" fmla="*/ 42 h 48"/>
                  <a:gd name="T26" fmla="*/ 0 w 30"/>
                  <a:gd name="T27" fmla="*/ 45 h 48"/>
                  <a:gd name="T28" fmla="*/ 2 w 30"/>
                  <a:gd name="T29" fmla="*/ 48 h 48"/>
                  <a:gd name="T30" fmla="*/ 5 w 30"/>
                  <a:gd name="T31" fmla="*/ 48 h 48"/>
                  <a:gd name="T32" fmla="*/ 7 w 30"/>
                  <a:gd name="T33" fmla="*/ 48 h 48"/>
                  <a:gd name="T34" fmla="*/ 7 w 30"/>
                  <a:gd name="T35" fmla="*/ 48 h 48"/>
                  <a:gd name="T36" fmla="*/ 15 w 30"/>
                  <a:gd name="T37" fmla="*/ 44 h 48"/>
                  <a:gd name="T38" fmla="*/ 19 w 30"/>
                  <a:gd name="T39" fmla="*/ 41 h 48"/>
                  <a:gd name="T40" fmla="*/ 21 w 30"/>
                  <a:gd name="T41" fmla="*/ 38 h 48"/>
                  <a:gd name="T42" fmla="*/ 21 w 30"/>
                  <a:gd name="T43" fmla="*/ 35 h 48"/>
                  <a:gd name="T44" fmla="*/ 21 w 30"/>
                  <a:gd name="T45" fmla="*/ 35 h 48"/>
                  <a:gd name="T46" fmla="*/ 21 w 30"/>
                  <a:gd name="T47" fmla="*/ 26 h 48"/>
                  <a:gd name="T48" fmla="*/ 22 w 30"/>
                  <a:gd name="T49" fmla="*/ 18 h 48"/>
                  <a:gd name="T50" fmla="*/ 22 w 30"/>
                  <a:gd name="T51" fmla="*/ 18 h 48"/>
                  <a:gd name="T52" fmla="*/ 23 w 30"/>
                  <a:gd name="T53" fmla="*/ 15 h 48"/>
                  <a:gd name="T54" fmla="*/ 25 w 30"/>
                  <a:gd name="T55" fmla="*/ 15 h 48"/>
                  <a:gd name="T56" fmla="*/ 26 w 30"/>
                  <a:gd name="T57" fmla="*/ 18 h 48"/>
                  <a:gd name="T58" fmla="*/ 26 w 30"/>
                  <a:gd name="T59" fmla="*/ 18 h 48"/>
                  <a:gd name="T60" fmla="*/ 29 w 30"/>
                  <a:gd name="T61" fmla="*/ 23 h 48"/>
                  <a:gd name="T62" fmla="*/ 30 w 30"/>
                  <a:gd name="T63" fmla="*/ 23 h 48"/>
                  <a:gd name="T64" fmla="*/ 30 w 30"/>
                  <a:gd name="T65" fmla="*/ 23 h 48"/>
                  <a:gd name="T66" fmla="*/ 30 w 30"/>
                  <a:gd name="T67" fmla="*/ 23 h 48"/>
                  <a:gd name="T68" fmla="*/ 30 w 30"/>
                  <a:gd name="T69" fmla="*/ 23 h 48"/>
                  <a:gd name="T70" fmla="*/ 29 w 30"/>
                  <a:gd name="T71" fmla="*/ 19 h 48"/>
                  <a:gd name="T72" fmla="*/ 27 w 30"/>
                  <a:gd name="T73" fmla="*/ 11 h 48"/>
                  <a:gd name="T74" fmla="*/ 27 w 30"/>
                  <a:gd name="T75" fmla="*/ 11 h 48"/>
                  <a:gd name="T76" fmla="*/ 27 w 30"/>
                  <a:gd name="T77" fmla="*/ 7 h 48"/>
                  <a:gd name="T78" fmla="*/ 25 w 30"/>
                  <a:gd name="T79" fmla="*/ 4 h 48"/>
                  <a:gd name="T80" fmla="*/ 22 w 30"/>
                  <a:gd name="T81" fmla="*/ 2 h 48"/>
                  <a:gd name="T82" fmla="*/ 19 w 30"/>
                  <a:gd name="T83" fmla="*/ 0 h 48"/>
                  <a:gd name="T84" fmla="*/ 19 w 30"/>
                  <a:gd name="T8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" h="48">
                    <a:moveTo>
                      <a:pt x="19" y="0"/>
                    </a:moveTo>
                    <a:lnTo>
                      <a:pt x="19" y="0"/>
                    </a:lnTo>
                    <a:lnTo>
                      <a:pt x="17" y="2"/>
                    </a:lnTo>
                    <a:lnTo>
                      <a:pt x="14" y="3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1" y="15"/>
                    </a:lnTo>
                    <a:lnTo>
                      <a:pt x="10" y="22"/>
                    </a:lnTo>
                    <a:lnTo>
                      <a:pt x="7" y="29"/>
                    </a:lnTo>
                    <a:lnTo>
                      <a:pt x="7" y="29"/>
                    </a:lnTo>
                    <a:lnTo>
                      <a:pt x="5" y="35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0" y="45"/>
                    </a:lnTo>
                    <a:lnTo>
                      <a:pt x="2" y="48"/>
                    </a:lnTo>
                    <a:lnTo>
                      <a:pt x="5" y="48"/>
                    </a:lnTo>
                    <a:lnTo>
                      <a:pt x="7" y="48"/>
                    </a:lnTo>
                    <a:lnTo>
                      <a:pt x="7" y="48"/>
                    </a:lnTo>
                    <a:lnTo>
                      <a:pt x="15" y="44"/>
                    </a:lnTo>
                    <a:lnTo>
                      <a:pt x="19" y="41"/>
                    </a:lnTo>
                    <a:lnTo>
                      <a:pt x="21" y="38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26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5"/>
                    </a:lnTo>
                    <a:lnTo>
                      <a:pt x="25" y="15"/>
                    </a:lnTo>
                    <a:lnTo>
                      <a:pt x="26" y="18"/>
                    </a:lnTo>
                    <a:lnTo>
                      <a:pt x="26" y="18"/>
                    </a:lnTo>
                    <a:lnTo>
                      <a:pt x="29" y="23"/>
                    </a:lnTo>
                    <a:lnTo>
                      <a:pt x="30" y="23"/>
                    </a:lnTo>
                    <a:lnTo>
                      <a:pt x="30" y="23"/>
                    </a:lnTo>
                    <a:lnTo>
                      <a:pt x="30" y="23"/>
                    </a:lnTo>
                    <a:lnTo>
                      <a:pt x="30" y="23"/>
                    </a:lnTo>
                    <a:lnTo>
                      <a:pt x="29" y="19"/>
                    </a:lnTo>
                    <a:lnTo>
                      <a:pt x="27" y="11"/>
                    </a:lnTo>
                    <a:lnTo>
                      <a:pt x="27" y="11"/>
                    </a:lnTo>
                    <a:lnTo>
                      <a:pt x="27" y="7"/>
                    </a:lnTo>
                    <a:lnTo>
                      <a:pt x="25" y="4"/>
                    </a:lnTo>
                    <a:lnTo>
                      <a:pt x="22" y="2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314B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6" name="Freeform 147"/>
              <p:cNvSpPr/>
              <p:nvPr/>
            </p:nvSpPr>
            <p:spPr bwMode="auto">
              <a:xfrm>
                <a:off x="2240" y="3093"/>
                <a:ext cx="14" cy="34"/>
              </a:xfrm>
              <a:custGeom>
                <a:avLst/>
                <a:gdLst>
                  <a:gd name="T0" fmla="*/ 10 w 14"/>
                  <a:gd name="T1" fmla="*/ 28 h 34"/>
                  <a:gd name="T2" fmla="*/ 10 w 14"/>
                  <a:gd name="T3" fmla="*/ 28 h 34"/>
                  <a:gd name="T4" fmla="*/ 13 w 14"/>
                  <a:gd name="T5" fmla="*/ 15 h 34"/>
                  <a:gd name="T6" fmla="*/ 14 w 14"/>
                  <a:gd name="T7" fmla="*/ 8 h 34"/>
                  <a:gd name="T8" fmla="*/ 13 w 14"/>
                  <a:gd name="T9" fmla="*/ 4 h 34"/>
                  <a:gd name="T10" fmla="*/ 13 w 14"/>
                  <a:gd name="T11" fmla="*/ 4 h 34"/>
                  <a:gd name="T12" fmla="*/ 12 w 14"/>
                  <a:gd name="T13" fmla="*/ 1 h 34"/>
                  <a:gd name="T14" fmla="*/ 8 w 14"/>
                  <a:gd name="T15" fmla="*/ 0 h 34"/>
                  <a:gd name="T16" fmla="*/ 5 w 14"/>
                  <a:gd name="T17" fmla="*/ 1 h 34"/>
                  <a:gd name="T18" fmla="*/ 4 w 14"/>
                  <a:gd name="T19" fmla="*/ 3 h 34"/>
                  <a:gd name="T20" fmla="*/ 4 w 14"/>
                  <a:gd name="T21" fmla="*/ 3 h 34"/>
                  <a:gd name="T22" fmla="*/ 4 w 14"/>
                  <a:gd name="T23" fmla="*/ 15 h 34"/>
                  <a:gd name="T24" fmla="*/ 2 w 14"/>
                  <a:gd name="T25" fmla="*/ 23 h 34"/>
                  <a:gd name="T26" fmla="*/ 0 w 14"/>
                  <a:gd name="T27" fmla="*/ 31 h 34"/>
                  <a:gd name="T28" fmla="*/ 0 w 14"/>
                  <a:gd name="T29" fmla="*/ 31 h 34"/>
                  <a:gd name="T30" fmla="*/ 1 w 14"/>
                  <a:gd name="T31" fmla="*/ 34 h 34"/>
                  <a:gd name="T32" fmla="*/ 4 w 14"/>
                  <a:gd name="T33" fmla="*/ 32 h 34"/>
                  <a:gd name="T34" fmla="*/ 8 w 14"/>
                  <a:gd name="T35" fmla="*/ 31 h 34"/>
                  <a:gd name="T36" fmla="*/ 10 w 14"/>
                  <a:gd name="T37" fmla="*/ 28 h 34"/>
                  <a:gd name="T38" fmla="*/ 10 w 14"/>
                  <a:gd name="T39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" h="34">
                    <a:moveTo>
                      <a:pt x="10" y="28"/>
                    </a:moveTo>
                    <a:lnTo>
                      <a:pt x="10" y="28"/>
                    </a:lnTo>
                    <a:lnTo>
                      <a:pt x="13" y="15"/>
                    </a:lnTo>
                    <a:lnTo>
                      <a:pt x="14" y="8"/>
                    </a:lnTo>
                    <a:lnTo>
                      <a:pt x="13" y="4"/>
                    </a:lnTo>
                    <a:lnTo>
                      <a:pt x="13" y="4"/>
                    </a:lnTo>
                    <a:lnTo>
                      <a:pt x="12" y="1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4" y="15"/>
                    </a:lnTo>
                    <a:lnTo>
                      <a:pt x="2" y="23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1" y="34"/>
                    </a:lnTo>
                    <a:lnTo>
                      <a:pt x="4" y="32"/>
                    </a:lnTo>
                    <a:lnTo>
                      <a:pt x="8" y="31"/>
                    </a:lnTo>
                    <a:lnTo>
                      <a:pt x="10" y="28"/>
                    </a:lnTo>
                    <a:lnTo>
                      <a:pt x="10" y="28"/>
                    </a:lnTo>
                    <a:close/>
                  </a:path>
                </a:pathLst>
              </a:custGeom>
              <a:solidFill>
                <a:srgbClr val="F599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7" name="Freeform 148"/>
              <p:cNvSpPr/>
              <p:nvPr/>
            </p:nvSpPr>
            <p:spPr bwMode="auto">
              <a:xfrm>
                <a:off x="2213" y="2996"/>
                <a:ext cx="75" cy="108"/>
              </a:xfrm>
              <a:custGeom>
                <a:avLst/>
                <a:gdLst>
                  <a:gd name="T0" fmla="*/ 68 w 75"/>
                  <a:gd name="T1" fmla="*/ 20 h 108"/>
                  <a:gd name="T2" fmla="*/ 14 w 75"/>
                  <a:gd name="T3" fmla="*/ 46 h 108"/>
                  <a:gd name="T4" fmla="*/ 20 w 75"/>
                  <a:gd name="T5" fmla="*/ 32 h 108"/>
                  <a:gd name="T6" fmla="*/ 40 w 75"/>
                  <a:gd name="T7" fmla="*/ 98 h 108"/>
                  <a:gd name="T8" fmla="*/ 40 w 75"/>
                  <a:gd name="T9" fmla="*/ 98 h 108"/>
                  <a:gd name="T10" fmla="*/ 40 w 75"/>
                  <a:gd name="T11" fmla="*/ 101 h 108"/>
                  <a:gd name="T12" fmla="*/ 39 w 75"/>
                  <a:gd name="T13" fmla="*/ 104 h 108"/>
                  <a:gd name="T14" fmla="*/ 37 w 75"/>
                  <a:gd name="T15" fmla="*/ 107 h 108"/>
                  <a:gd name="T16" fmla="*/ 35 w 75"/>
                  <a:gd name="T17" fmla="*/ 108 h 108"/>
                  <a:gd name="T18" fmla="*/ 35 w 75"/>
                  <a:gd name="T19" fmla="*/ 108 h 108"/>
                  <a:gd name="T20" fmla="*/ 32 w 75"/>
                  <a:gd name="T21" fmla="*/ 108 h 108"/>
                  <a:gd name="T22" fmla="*/ 29 w 75"/>
                  <a:gd name="T23" fmla="*/ 108 h 108"/>
                  <a:gd name="T24" fmla="*/ 27 w 75"/>
                  <a:gd name="T25" fmla="*/ 107 h 108"/>
                  <a:gd name="T26" fmla="*/ 25 w 75"/>
                  <a:gd name="T27" fmla="*/ 104 h 108"/>
                  <a:gd name="T28" fmla="*/ 1 w 75"/>
                  <a:gd name="T29" fmla="*/ 39 h 108"/>
                  <a:gd name="T30" fmla="*/ 1 w 75"/>
                  <a:gd name="T31" fmla="*/ 39 h 108"/>
                  <a:gd name="T32" fmla="*/ 0 w 75"/>
                  <a:gd name="T33" fmla="*/ 36 h 108"/>
                  <a:gd name="T34" fmla="*/ 1 w 75"/>
                  <a:gd name="T35" fmla="*/ 32 h 108"/>
                  <a:gd name="T36" fmla="*/ 2 w 75"/>
                  <a:gd name="T37" fmla="*/ 30 h 108"/>
                  <a:gd name="T38" fmla="*/ 5 w 75"/>
                  <a:gd name="T39" fmla="*/ 27 h 108"/>
                  <a:gd name="T40" fmla="*/ 6 w 75"/>
                  <a:gd name="T41" fmla="*/ 27 h 108"/>
                  <a:gd name="T42" fmla="*/ 60 w 75"/>
                  <a:gd name="T43" fmla="*/ 1 h 108"/>
                  <a:gd name="T44" fmla="*/ 60 w 75"/>
                  <a:gd name="T45" fmla="*/ 1 h 108"/>
                  <a:gd name="T46" fmla="*/ 64 w 75"/>
                  <a:gd name="T47" fmla="*/ 0 h 108"/>
                  <a:gd name="T48" fmla="*/ 68 w 75"/>
                  <a:gd name="T49" fmla="*/ 1 h 108"/>
                  <a:gd name="T50" fmla="*/ 71 w 75"/>
                  <a:gd name="T51" fmla="*/ 3 h 108"/>
                  <a:gd name="T52" fmla="*/ 74 w 75"/>
                  <a:gd name="T53" fmla="*/ 7 h 108"/>
                  <a:gd name="T54" fmla="*/ 74 w 75"/>
                  <a:gd name="T55" fmla="*/ 7 h 108"/>
                  <a:gd name="T56" fmla="*/ 75 w 75"/>
                  <a:gd name="T57" fmla="*/ 9 h 108"/>
                  <a:gd name="T58" fmla="*/ 74 w 75"/>
                  <a:gd name="T59" fmla="*/ 13 h 108"/>
                  <a:gd name="T60" fmla="*/ 72 w 75"/>
                  <a:gd name="T61" fmla="*/ 17 h 108"/>
                  <a:gd name="T62" fmla="*/ 70 w 75"/>
                  <a:gd name="T63" fmla="*/ 20 h 108"/>
                  <a:gd name="T64" fmla="*/ 68 w 75"/>
                  <a:gd name="T65" fmla="*/ 2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5" h="108">
                    <a:moveTo>
                      <a:pt x="68" y="20"/>
                    </a:moveTo>
                    <a:lnTo>
                      <a:pt x="14" y="46"/>
                    </a:lnTo>
                    <a:lnTo>
                      <a:pt x="20" y="32"/>
                    </a:lnTo>
                    <a:lnTo>
                      <a:pt x="40" y="98"/>
                    </a:lnTo>
                    <a:lnTo>
                      <a:pt x="40" y="98"/>
                    </a:lnTo>
                    <a:lnTo>
                      <a:pt x="40" y="101"/>
                    </a:lnTo>
                    <a:lnTo>
                      <a:pt x="39" y="104"/>
                    </a:lnTo>
                    <a:lnTo>
                      <a:pt x="37" y="107"/>
                    </a:lnTo>
                    <a:lnTo>
                      <a:pt x="35" y="108"/>
                    </a:lnTo>
                    <a:lnTo>
                      <a:pt x="35" y="108"/>
                    </a:lnTo>
                    <a:lnTo>
                      <a:pt x="32" y="108"/>
                    </a:lnTo>
                    <a:lnTo>
                      <a:pt x="29" y="108"/>
                    </a:lnTo>
                    <a:lnTo>
                      <a:pt x="27" y="107"/>
                    </a:lnTo>
                    <a:lnTo>
                      <a:pt x="25" y="104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0" y="36"/>
                    </a:lnTo>
                    <a:lnTo>
                      <a:pt x="1" y="32"/>
                    </a:lnTo>
                    <a:lnTo>
                      <a:pt x="2" y="30"/>
                    </a:lnTo>
                    <a:lnTo>
                      <a:pt x="5" y="27"/>
                    </a:lnTo>
                    <a:lnTo>
                      <a:pt x="6" y="27"/>
                    </a:lnTo>
                    <a:lnTo>
                      <a:pt x="60" y="1"/>
                    </a:lnTo>
                    <a:lnTo>
                      <a:pt x="60" y="1"/>
                    </a:lnTo>
                    <a:lnTo>
                      <a:pt x="64" y="0"/>
                    </a:lnTo>
                    <a:lnTo>
                      <a:pt x="68" y="1"/>
                    </a:lnTo>
                    <a:lnTo>
                      <a:pt x="71" y="3"/>
                    </a:lnTo>
                    <a:lnTo>
                      <a:pt x="74" y="7"/>
                    </a:lnTo>
                    <a:lnTo>
                      <a:pt x="74" y="7"/>
                    </a:lnTo>
                    <a:lnTo>
                      <a:pt x="75" y="9"/>
                    </a:lnTo>
                    <a:lnTo>
                      <a:pt x="74" y="13"/>
                    </a:lnTo>
                    <a:lnTo>
                      <a:pt x="72" y="17"/>
                    </a:lnTo>
                    <a:lnTo>
                      <a:pt x="70" y="20"/>
                    </a:lnTo>
                    <a:lnTo>
                      <a:pt x="68" y="20"/>
                    </a:lnTo>
                    <a:close/>
                  </a:path>
                </a:pathLst>
              </a:custGeom>
              <a:solidFill>
                <a:srgbClr val="1F23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8" name="Freeform 149"/>
              <p:cNvSpPr/>
              <p:nvPr/>
            </p:nvSpPr>
            <p:spPr bwMode="auto">
              <a:xfrm>
                <a:off x="2180" y="3070"/>
                <a:ext cx="42" cy="37"/>
              </a:xfrm>
              <a:custGeom>
                <a:avLst/>
                <a:gdLst>
                  <a:gd name="T0" fmla="*/ 38 w 42"/>
                  <a:gd name="T1" fmla="*/ 0 h 37"/>
                  <a:gd name="T2" fmla="*/ 38 w 42"/>
                  <a:gd name="T3" fmla="*/ 0 h 37"/>
                  <a:gd name="T4" fmla="*/ 35 w 42"/>
                  <a:gd name="T5" fmla="*/ 0 h 37"/>
                  <a:gd name="T6" fmla="*/ 33 w 42"/>
                  <a:gd name="T7" fmla="*/ 0 h 37"/>
                  <a:gd name="T8" fmla="*/ 30 w 42"/>
                  <a:gd name="T9" fmla="*/ 1 h 37"/>
                  <a:gd name="T10" fmla="*/ 30 w 42"/>
                  <a:gd name="T11" fmla="*/ 1 h 37"/>
                  <a:gd name="T12" fmla="*/ 23 w 42"/>
                  <a:gd name="T13" fmla="*/ 10 h 37"/>
                  <a:gd name="T14" fmla="*/ 19 w 42"/>
                  <a:gd name="T15" fmla="*/ 14 h 37"/>
                  <a:gd name="T16" fmla="*/ 15 w 42"/>
                  <a:gd name="T17" fmla="*/ 19 h 37"/>
                  <a:gd name="T18" fmla="*/ 15 w 42"/>
                  <a:gd name="T19" fmla="*/ 19 h 37"/>
                  <a:gd name="T20" fmla="*/ 8 w 42"/>
                  <a:gd name="T21" fmla="*/ 24 h 37"/>
                  <a:gd name="T22" fmla="*/ 1 w 42"/>
                  <a:gd name="T23" fmla="*/ 28 h 37"/>
                  <a:gd name="T24" fmla="*/ 1 w 42"/>
                  <a:gd name="T25" fmla="*/ 28 h 37"/>
                  <a:gd name="T26" fmla="*/ 0 w 42"/>
                  <a:gd name="T27" fmla="*/ 31 h 37"/>
                  <a:gd name="T28" fmla="*/ 0 w 42"/>
                  <a:gd name="T29" fmla="*/ 34 h 37"/>
                  <a:gd name="T30" fmla="*/ 3 w 42"/>
                  <a:gd name="T31" fmla="*/ 35 h 37"/>
                  <a:gd name="T32" fmla="*/ 5 w 42"/>
                  <a:gd name="T33" fmla="*/ 35 h 37"/>
                  <a:gd name="T34" fmla="*/ 5 w 42"/>
                  <a:gd name="T35" fmla="*/ 35 h 37"/>
                  <a:gd name="T36" fmla="*/ 14 w 42"/>
                  <a:gd name="T37" fmla="*/ 37 h 37"/>
                  <a:gd name="T38" fmla="*/ 19 w 42"/>
                  <a:gd name="T39" fmla="*/ 35 h 37"/>
                  <a:gd name="T40" fmla="*/ 20 w 42"/>
                  <a:gd name="T41" fmla="*/ 34 h 37"/>
                  <a:gd name="T42" fmla="*/ 23 w 42"/>
                  <a:gd name="T43" fmla="*/ 31 h 37"/>
                  <a:gd name="T44" fmla="*/ 23 w 42"/>
                  <a:gd name="T45" fmla="*/ 31 h 37"/>
                  <a:gd name="T46" fmla="*/ 27 w 42"/>
                  <a:gd name="T47" fmla="*/ 23 h 37"/>
                  <a:gd name="T48" fmla="*/ 31 w 42"/>
                  <a:gd name="T49" fmla="*/ 18 h 37"/>
                  <a:gd name="T50" fmla="*/ 31 w 42"/>
                  <a:gd name="T51" fmla="*/ 18 h 37"/>
                  <a:gd name="T52" fmla="*/ 34 w 42"/>
                  <a:gd name="T53" fmla="*/ 15 h 37"/>
                  <a:gd name="T54" fmla="*/ 35 w 42"/>
                  <a:gd name="T55" fmla="*/ 16 h 37"/>
                  <a:gd name="T56" fmla="*/ 37 w 42"/>
                  <a:gd name="T57" fmla="*/ 19 h 37"/>
                  <a:gd name="T58" fmla="*/ 37 w 42"/>
                  <a:gd name="T59" fmla="*/ 19 h 37"/>
                  <a:gd name="T60" fmla="*/ 35 w 42"/>
                  <a:gd name="T61" fmla="*/ 24 h 37"/>
                  <a:gd name="T62" fmla="*/ 37 w 42"/>
                  <a:gd name="T63" fmla="*/ 26 h 37"/>
                  <a:gd name="T64" fmla="*/ 37 w 42"/>
                  <a:gd name="T65" fmla="*/ 26 h 37"/>
                  <a:gd name="T66" fmla="*/ 37 w 42"/>
                  <a:gd name="T67" fmla="*/ 24 h 37"/>
                  <a:gd name="T68" fmla="*/ 37 w 42"/>
                  <a:gd name="T69" fmla="*/ 24 h 37"/>
                  <a:gd name="T70" fmla="*/ 38 w 42"/>
                  <a:gd name="T71" fmla="*/ 20 h 37"/>
                  <a:gd name="T72" fmla="*/ 41 w 42"/>
                  <a:gd name="T73" fmla="*/ 14 h 37"/>
                  <a:gd name="T74" fmla="*/ 41 w 42"/>
                  <a:gd name="T75" fmla="*/ 14 h 37"/>
                  <a:gd name="T76" fmla="*/ 42 w 42"/>
                  <a:gd name="T77" fmla="*/ 10 h 37"/>
                  <a:gd name="T78" fmla="*/ 41 w 42"/>
                  <a:gd name="T79" fmla="*/ 6 h 37"/>
                  <a:gd name="T80" fmla="*/ 39 w 42"/>
                  <a:gd name="T81" fmla="*/ 3 h 37"/>
                  <a:gd name="T82" fmla="*/ 38 w 42"/>
                  <a:gd name="T83" fmla="*/ 0 h 37"/>
                  <a:gd name="T84" fmla="*/ 38 w 42"/>
                  <a:gd name="T8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" h="37">
                    <a:moveTo>
                      <a:pt x="38" y="0"/>
                    </a:moveTo>
                    <a:lnTo>
                      <a:pt x="38" y="0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0" y="1"/>
                    </a:lnTo>
                    <a:lnTo>
                      <a:pt x="30" y="1"/>
                    </a:lnTo>
                    <a:lnTo>
                      <a:pt x="23" y="10"/>
                    </a:lnTo>
                    <a:lnTo>
                      <a:pt x="19" y="14"/>
                    </a:lnTo>
                    <a:lnTo>
                      <a:pt x="15" y="19"/>
                    </a:lnTo>
                    <a:lnTo>
                      <a:pt x="15" y="19"/>
                    </a:lnTo>
                    <a:lnTo>
                      <a:pt x="8" y="24"/>
                    </a:lnTo>
                    <a:lnTo>
                      <a:pt x="1" y="28"/>
                    </a:lnTo>
                    <a:lnTo>
                      <a:pt x="1" y="28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3" y="35"/>
                    </a:lnTo>
                    <a:lnTo>
                      <a:pt x="5" y="35"/>
                    </a:lnTo>
                    <a:lnTo>
                      <a:pt x="5" y="35"/>
                    </a:lnTo>
                    <a:lnTo>
                      <a:pt x="14" y="37"/>
                    </a:lnTo>
                    <a:lnTo>
                      <a:pt x="19" y="35"/>
                    </a:lnTo>
                    <a:lnTo>
                      <a:pt x="20" y="34"/>
                    </a:lnTo>
                    <a:lnTo>
                      <a:pt x="23" y="31"/>
                    </a:lnTo>
                    <a:lnTo>
                      <a:pt x="23" y="31"/>
                    </a:lnTo>
                    <a:lnTo>
                      <a:pt x="27" y="23"/>
                    </a:lnTo>
                    <a:lnTo>
                      <a:pt x="31" y="18"/>
                    </a:lnTo>
                    <a:lnTo>
                      <a:pt x="31" y="18"/>
                    </a:lnTo>
                    <a:lnTo>
                      <a:pt x="34" y="15"/>
                    </a:lnTo>
                    <a:lnTo>
                      <a:pt x="35" y="16"/>
                    </a:lnTo>
                    <a:lnTo>
                      <a:pt x="37" y="19"/>
                    </a:lnTo>
                    <a:lnTo>
                      <a:pt x="37" y="19"/>
                    </a:lnTo>
                    <a:lnTo>
                      <a:pt x="35" y="24"/>
                    </a:lnTo>
                    <a:lnTo>
                      <a:pt x="37" y="26"/>
                    </a:lnTo>
                    <a:lnTo>
                      <a:pt x="37" y="26"/>
                    </a:lnTo>
                    <a:lnTo>
                      <a:pt x="37" y="24"/>
                    </a:lnTo>
                    <a:lnTo>
                      <a:pt x="37" y="24"/>
                    </a:lnTo>
                    <a:lnTo>
                      <a:pt x="38" y="20"/>
                    </a:lnTo>
                    <a:lnTo>
                      <a:pt x="41" y="14"/>
                    </a:lnTo>
                    <a:lnTo>
                      <a:pt x="41" y="14"/>
                    </a:lnTo>
                    <a:lnTo>
                      <a:pt x="42" y="10"/>
                    </a:lnTo>
                    <a:lnTo>
                      <a:pt x="41" y="6"/>
                    </a:lnTo>
                    <a:lnTo>
                      <a:pt x="39" y="3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314B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9" name="Freeform 150"/>
              <p:cNvSpPr/>
              <p:nvPr/>
            </p:nvSpPr>
            <p:spPr bwMode="auto">
              <a:xfrm>
                <a:off x="2188" y="3069"/>
                <a:ext cx="26" cy="28"/>
              </a:xfrm>
              <a:custGeom>
                <a:avLst/>
                <a:gdLst>
                  <a:gd name="T0" fmla="*/ 12 w 26"/>
                  <a:gd name="T1" fmla="*/ 25 h 28"/>
                  <a:gd name="T2" fmla="*/ 12 w 26"/>
                  <a:gd name="T3" fmla="*/ 25 h 28"/>
                  <a:gd name="T4" fmla="*/ 20 w 26"/>
                  <a:gd name="T5" fmla="*/ 16 h 28"/>
                  <a:gd name="T6" fmla="*/ 25 w 26"/>
                  <a:gd name="T7" fmla="*/ 11 h 28"/>
                  <a:gd name="T8" fmla="*/ 26 w 26"/>
                  <a:gd name="T9" fmla="*/ 7 h 28"/>
                  <a:gd name="T10" fmla="*/ 26 w 26"/>
                  <a:gd name="T11" fmla="*/ 7 h 28"/>
                  <a:gd name="T12" fmla="*/ 26 w 26"/>
                  <a:gd name="T13" fmla="*/ 2 h 28"/>
                  <a:gd name="T14" fmla="*/ 23 w 26"/>
                  <a:gd name="T15" fmla="*/ 1 h 28"/>
                  <a:gd name="T16" fmla="*/ 19 w 26"/>
                  <a:gd name="T17" fmla="*/ 0 h 28"/>
                  <a:gd name="T18" fmla="*/ 18 w 26"/>
                  <a:gd name="T19" fmla="*/ 1 h 28"/>
                  <a:gd name="T20" fmla="*/ 18 w 26"/>
                  <a:gd name="T21" fmla="*/ 1 h 28"/>
                  <a:gd name="T22" fmla="*/ 11 w 26"/>
                  <a:gd name="T23" fmla="*/ 12 h 28"/>
                  <a:gd name="T24" fmla="*/ 7 w 26"/>
                  <a:gd name="T25" fmla="*/ 19 h 28"/>
                  <a:gd name="T26" fmla="*/ 0 w 26"/>
                  <a:gd name="T27" fmla="*/ 24 h 28"/>
                  <a:gd name="T28" fmla="*/ 0 w 26"/>
                  <a:gd name="T29" fmla="*/ 24 h 28"/>
                  <a:gd name="T30" fmla="*/ 2 w 26"/>
                  <a:gd name="T31" fmla="*/ 27 h 28"/>
                  <a:gd name="T32" fmla="*/ 4 w 26"/>
                  <a:gd name="T33" fmla="*/ 28 h 28"/>
                  <a:gd name="T34" fmla="*/ 8 w 26"/>
                  <a:gd name="T35" fmla="*/ 28 h 28"/>
                  <a:gd name="T36" fmla="*/ 12 w 26"/>
                  <a:gd name="T37" fmla="*/ 25 h 28"/>
                  <a:gd name="T38" fmla="*/ 12 w 26"/>
                  <a:gd name="T3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" h="28">
                    <a:moveTo>
                      <a:pt x="12" y="25"/>
                    </a:moveTo>
                    <a:lnTo>
                      <a:pt x="12" y="25"/>
                    </a:lnTo>
                    <a:lnTo>
                      <a:pt x="20" y="16"/>
                    </a:lnTo>
                    <a:lnTo>
                      <a:pt x="25" y="11"/>
                    </a:lnTo>
                    <a:lnTo>
                      <a:pt x="26" y="7"/>
                    </a:lnTo>
                    <a:lnTo>
                      <a:pt x="26" y="7"/>
                    </a:lnTo>
                    <a:lnTo>
                      <a:pt x="26" y="2"/>
                    </a:lnTo>
                    <a:lnTo>
                      <a:pt x="23" y="1"/>
                    </a:lnTo>
                    <a:lnTo>
                      <a:pt x="19" y="0"/>
                    </a:lnTo>
                    <a:lnTo>
                      <a:pt x="18" y="1"/>
                    </a:lnTo>
                    <a:lnTo>
                      <a:pt x="18" y="1"/>
                    </a:lnTo>
                    <a:lnTo>
                      <a:pt x="11" y="12"/>
                    </a:lnTo>
                    <a:lnTo>
                      <a:pt x="7" y="19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7"/>
                    </a:lnTo>
                    <a:lnTo>
                      <a:pt x="4" y="28"/>
                    </a:lnTo>
                    <a:lnTo>
                      <a:pt x="8" y="28"/>
                    </a:lnTo>
                    <a:lnTo>
                      <a:pt x="12" y="25"/>
                    </a:lnTo>
                    <a:lnTo>
                      <a:pt x="12" y="25"/>
                    </a:lnTo>
                    <a:close/>
                  </a:path>
                </a:pathLst>
              </a:custGeom>
              <a:solidFill>
                <a:srgbClr val="F599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0" name="Freeform 151"/>
              <p:cNvSpPr/>
              <p:nvPr/>
            </p:nvSpPr>
            <p:spPr bwMode="auto">
              <a:xfrm>
                <a:off x="2200" y="2995"/>
                <a:ext cx="89" cy="85"/>
              </a:xfrm>
              <a:custGeom>
                <a:avLst/>
                <a:gdLst>
                  <a:gd name="T0" fmla="*/ 79 w 89"/>
                  <a:gd name="T1" fmla="*/ 22 h 85"/>
                  <a:gd name="T2" fmla="*/ 18 w 89"/>
                  <a:gd name="T3" fmla="*/ 20 h 85"/>
                  <a:gd name="T4" fmla="*/ 29 w 89"/>
                  <a:gd name="T5" fmla="*/ 10 h 85"/>
                  <a:gd name="T6" fmla="*/ 15 w 89"/>
                  <a:gd name="T7" fmla="*/ 78 h 85"/>
                  <a:gd name="T8" fmla="*/ 15 w 89"/>
                  <a:gd name="T9" fmla="*/ 78 h 85"/>
                  <a:gd name="T10" fmla="*/ 14 w 89"/>
                  <a:gd name="T11" fmla="*/ 82 h 85"/>
                  <a:gd name="T12" fmla="*/ 13 w 89"/>
                  <a:gd name="T13" fmla="*/ 83 h 85"/>
                  <a:gd name="T14" fmla="*/ 10 w 89"/>
                  <a:gd name="T15" fmla="*/ 85 h 85"/>
                  <a:gd name="T16" fmla="*/ 7 w 89"/>
                  <a:gd name="T17" fmla="*/ 85 h 85"/>
                  <a:gd name="T18" fmla="*/ 7 w 89"/>
                  <a:gd name="T19" fmla="*/ 85 h 85"/>
                  <a:gd name="T20" fmla="*/ 4 w 89"/>
                  <a:gd name="T21" fmla="*/ 83 h 85"/>
                  <a:gd name="T22" fmla="*/ 2 w 89"/>
                  <a:gd name="T23" fmla="*/ 82 h 85"/>
                  <a:gd name="T24" fmla="*/ 0 w 89"/>
                  <a:gd name="T25" fmla="*/ 79 h 85"/>
                  <a:gd name="T26" fmla="*/ 0 w 89"/>
                  <a:gd name="T27" fmla="*/ 76 h 85"/>
                  <a:gd name="T28" fmla="*/ 8 w 89"/>
                  <a:gd name="T29" fmla="*/ 8 h 85"/>
                  <a:gd name="T30" fmla="*/ 8 w 89"/>
                  <a:gd name="T31" fmla="*/ 8 h 85"/>
                  <a:gd name="T32" fmla="*/ 10 w 89"/>
                  <a:gd name="T33" fmla="*/ 5 h 85"/>
                  <a:gd name="T34" fmla="*/ 11 w 89"/>
                  <a:gd name="T35" fmla="*/ 2 h 85"/>
                  <a:gd name="T36" fmla="*/ 15 w 89"/>
                  <a:gd name="T37" fmla="*/ 0 h 85"/>
                  <a:gd name="T38" fmla="*/ 18 w 89"/>
                  <a:gd name="T39" fmla="*/ 0 h 85"/>
                  <a:gd name="T40" fmla="*/ 19 w 89"/>
                  <a:gd name="T41" fmla="*/ 0 h 85"/>
                  <a:gd name="T42" fmla="*/ 79 w 89"/>
                  <a:gd name="T43" fmla="*/ 2 h 85"/>
                  <a:gd name="T44" fmla="*/ 79 w 89"/>
                  <a:gd name="T45" fmla="*/ 2 h 85"/>
                  <a:gd name="T46" fmla="*/ 83 w 89"/>
                  <a:gd name="T47" fmla="*/ 2 h 85"/>
                  <a:gd name="T48" fmla="*/ 87 w 89"/>
                  <a:gd name="T49" fmla="*/ 5 h 85"/>
                  <a:gd name="T50" fmla="*/ 88 w 89"/>
                  <a:gd name="T51" fmla="*/ 9 h 85"/>
                  <a:gd name="T52" fmla="*/ 89 w 89"/>
                  <a:gd name="T53" fmla="*/ 13 h 85"/>
                  <a:gd name="T54" fmla="*/ 89 w 89"/>
                  <a:gd name="T55" fmla="*/ 13 h 85"/>
                  <a:gd name="T56" fmla="*/ 88 w 89"/>
                  <a:gd name="T57" fmla="*/ 17 h 85"/>
                  <a:gd name="T58" fmla="*/ 85 w 89"/>
                  <a:gd name="T59" fmla="*/ 20 h 85"/>
                  <a:gd name="T60" fmla="*/ 83 w 89"/>
                  <a:gd name="T61" fmla="*/ 22 h 85"/>
                  <a:gd name="T62" fmla="*/ 79 w 89"/>
                  <a:gd name="T63" fmla="*/ 22 h 85"/>
                  <a:gd name="T64" fmla="*/ 79 w 89"/>
                  <a:gd name="T65" fmla="*/ 2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9" h="85">
                    <a:moveTo>
                      <a:pt x="79" y="22"/>
                    </a:moveTo>
                    <a:lnTo>
                      <a:pt x="18" y="20"/>
                    </a:lnTo>
                    <a:lnTo>
                      <a:pt x="29" y="10"/>
                    </a:lnTo>
                    <a:lnTo>
                      <a:pt x="15" y="78"/>
                    </a:lnTo>
                    <a:lnTo>
                      <a:pt x="15" y="78"/>
                    </a:lnTo>
                    <a:lnTo>
                      <a:pt x="14" y="82"/>
                    </a:lnTo>
                    <a:lnTo>
                      <a:pt x="13" y="83"/>
                    </a:lnTo>
                    <a:lnTo>
                      <a:pt x="10" y="85"/>
                    </a:lnTo>
                    <a:lnTo>
                      <a:pt x="7" y="85"/>
                    </a:lnTo>
                    <a:lnTo>
                      <a:pt x="7" y="85"/>
                    </a:lnTo>
                    <a:lnTo>
                      <a:pt x="4" y="83"/>
                    </a:lnTo>
                    <a:lnTo>
                      <a:pt x="2" y="82"/>
                    </a:lnTo>
                    <a:lnTo>
                      <a:pt x="0" y="79"/>
                    </a:lnTo>
                    <a:lnTo>
                      <a:pt x="0" y="76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10" y="5"/>
                    </a:lnTo>
                    <a:lnTo>
                      <a:pt x="11" y="2"/>
                    </a:lnTo>
                    <a:lnTo>
                      <a:pt x="15" y="0"/>
                    </a:lnTo>
                    <a:lnTo>
                      <a:pt x="18" y="0"/>
                    </a:lnTo>
                    <a:lnTo>
                      <a:pt x="19" y="0"/>
                    </a:lnTo>
                    <a:lnTo>
                      <a:pt x="79" y="2"/>
                    </a:lnTo>
                    <a:lnTo>
                      <a:pt x="79" y="2"/>
                    </a:lnTo>
                    <a:lnTo>
                      <a:pt x="83" y="2"/>
                    </a:lnTo>
                    <a:lnTo>
                      <a:pt x="87" y="5"/>
                    </a:lnTo>
                    <a:lnTo>
                      <a:pt x="88" y="9"/>
                    </a:lnTo>
                    <a:lnTo>
                      <a:pt x="89" y="13"/>
                    </a:lnTo>
                    <a:lnTo>
                      <a:pt x="89" y="13"/>
                    </a:lnTo>
                    <a:lnTo>
                      <a:pt x="88" y="17"/>
                    </a:lnTo>
                    <a:lnTo>
                      <a:pt x="85" y="20"/>
                    </a:lnTo>
                    <a:lnTo>
                      <a:pt x="83" y="22"/>
                    </a:lnTo>
                    <a:lnTo>
                      <a:pt x="79" y="22"/>
                    </a:lnTo>
                    <a:lnTo>
                      <a:pt x="79" y="22"/>
                    </a:lnTo>
                    <a:close/>
                  </a:path>
                </a:pathLst>
              </a:custGeom>
              <a:solidFill>
                <a:srgbClr val="1F23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1" name="Freeform 152"/>
              <p:cNvSpPr/>
              <p:nvPr/>
            </p:nvSpPr>
            <p:spPr bwMode="auto">
              <a:xfrm>
                <a:off x="2268" y="2924"/>
                <a:ext cx="42" cy="72"/>
              </a:xfrm>
              <a:custGeom>
                <a:avLst/>
                <a:gdLst>
                  <a:gd name="T0" fmla="*/ 15 w 42"/>
                  <a:gd name="T1" fmla="*/ 71 h 72"/>
                  <a:gd name="T2" fmla="*/ 15 w 42"/>
                  <a:gd name="T3" fmla="*/ 71 h 72"/>
                  <a:gd name="T4" fmla="*/ 7 w 42"/>
                  <a:gd name="T5" fmla="*/ 72 h 72"/>
                  <a:gd name="T6" fmla="*/ 7 w 42"/>
                  <a:gd name="T7" fmla="*/ 72 h 72"/>
                  <a:gd name="T8" fmla="*/ 4 w 42"/>
                  <a:gd name="T9" fmla="*/ 71 h 72"/>
                  <a:gd name="T10" fmla="*/ 3 w 42"/>
                  <a:gd name="T11" fmla="*/ 71 h 72"/>
                  <a:gd name="T12" fmla="*/ 1 w 42"/>
                  <a:gd name="T13" fmla="*/ 69 h 72"/>
                  <a:gd name="T14" fmla="*/ 0 w 42"/>
                  <a:gd name="T15" fmla="*/ 66 h 72"/>
                  <a:gd name="T16" fmla="*/ 0 w 42"/>
                  <a:gd name="T17" fmla="*/ 66 h 72"/>
                  <a:gd name="T18" fmla="*/ 1 w 42"/>
                  <a:gd name="T19" fmla="*/ 65 h 72"/>
                  <a:gd name="T20" fmla="*/ 1 w 42"/>
                  <a:gd name="T21" fmla="*/ 62 h 72"/>
                  <a:gd name="T22" fmla="*/ 5 w 42"/>
                  <a:gd name="T23" fmla="*/ 61 h 72"/>
                  <a:gd name="T24" fmla="*/ 5 w 42"/>
                  <a:gd name="T25" fmla="*/ 61 h 72"/>
                  <a:gd name="T26" fmla="*/ 13 w 42"/>
                  <a:gd name="T27" fmla="*/ 60 h 72"/>
                  <a:gd name="T28" fmla="*/ 20 w 42"/>
                  <a:gd name="T29" fmla="*/ 58 h 72"/>
                  <a:gd name="T30" fmla="*/ 27 w 42"/>
                  <a:gd name="T31" fmla="*/ 56 h 72"/>
                  <a:gd name="T32" fmla="*/ 28 w 42"/>
                  <a:gd name="T33" fmla="*/ 53 h 72"/>
                  <a:gd name="T34" fmla="*/ 30 w 42"/>
                  <a:gd name="T35" fmla="*/ 50 h 72"/>
                  <a:gd name="T36" fmla="*/ 30 w 42"/>
                  <a:gd name="T37" fmla="*/ 50 h 72"/>
                  <a:gd name="T38" fmla="*/ 31 w 42"/>
                  <a:gd name="T39" fmla="*/ 45 h 72"/>
                  <a:gd name="T40" fmla="*/ 30 w 42"/>
                  <a:gd name="T41" fmla="*/ 39 h 72"/>
                  <a:gd name="T42" fmla="*/ 28 w 42"/>
                  <a:gd name="T43" fmla="*/ 34 h 72"/>
                  <a:gd name="T44" fmla="*/ 26 w 42"/>
                  <a:gd name="T45" fmla="*/ 27 h 72"/>
                  <a:gd name="T46" fmla="*/ 17 w 42"/>
                  <a:gd name="T47" fmla="*/ 17 h 72"/>
                  <a:gd name="T48" fmla="*/ 12 w 42"/>
                  <a:gd name="T49" fmla="*/ 10 h 72"/>
                  <a:gd name="T50" fmla="*/ 12 w 42"/>
                  <a:gd name="T51" fmla="*/ 10 h 72"/>
                  <a:gd name="T52" fmla="*/ 11 w 42"/>
                  <a:gd name="T53" fmla="*/ 7 h 72"/>
                  <a:gd name="T54" fmla="*/ 11 w 42"/>
                  <a:gd name="T55" fmla="*/ 6 h 72"/>
                  <a:gd name="T56" fmla="*/ 11 w 42"/>
                  <a:gd name="T57" fmla="*/ 4 h 72"/>
                  <a:gd name="T58" fmla="*/ 12 w 42"/>
                  <a:gd name="T59" fmla="*/ 2 h 72"/>
                  <a:gd name="T60" fmla="*/ 12 w 42"/>
                  <a:gd name="T61" fmla="*/ 2 h 72"/>
                  <a:gd name="T62" fmla="*/ 13 w 42"/>
                  <a:gd name="T63" fmla="*/ 0 h 72"/>
                  <a:gd name="T64" fmla="*/ 16 w 42"/>
                  <a:gd name="T65" fmla="*/ 0 h 72"/>
                  <a:gd name="T66" fmla="*/ 17 w 42"/>
                  <a:gd name="T67" fmla="*/ 2 h 72"/>
                  <a:gd name="T68" fmla="*/ 19 w 42"/>
                  <a:gd name="T69" fmla="*/ 2 h 72"/>
                  <a:gd name="T70" fmla="*/ 19 w 42"/>
                  <a:gd name="T71" fmla="*/ 2 h 72"/>
                  <a:gd name="T72" fmla="*/ 26 w 42"/>
                  <a:gd name="T73" fmla="*/ 8 h 72"/>
                  <a:gd name="T74" fmla="*/ 34 w 42"/>
                  <a:gd name="T75" fmla="*/ 22 h 72"/>
                  <a:gd name="T76" fmla="*/ 38 w 42"/>
                  <a:gd name="T77" fmla="*/ 30 h 72"/>
                  <a:gd name="T78" fmla="*/ 40 w 42"/>
                  <a:gd name="T79" fmla="*/ 38 h 72"/>
                  <a:gd name="T80" fmla="*/ 42 w 42"/>
                  <a:gd name="T81" fmla="*/ 46 h 72"/>
                  <a:gd name="T82" fmla="*/ 39 w 42"/>
                  <a:gd name="T83" fmla="*/ 54 h 72"/>
                  <a:gd name="T84" fmla="*/ 39 w 42"/>
                  <a:gd name="T85" fmla="*/ 54 h 72"/>
                  <a:gd name="T86" fmla="*/ 36 w 42"/>
                  <a:gd name="T87" fmla="*/ 60 h 72"/>
                  <a:gd name="T88" fmla="*/ 31 w 42"/>
                  <a:gd name="T89" fmla="*/ 65 h 72"/>
                  <a:gd name="T90" fmla="*/ 24 w 42"/>
                  <a:gd name="T91" fmla="*/ 68 h 72"/>
                  <a:gd name="T92" fmla="*/ 15 w 42"/>
                  <a:gd name="T93" fmla="*/ 71 h 72"/>
                  <a:gd name="T94" fmla="*/ 15 w 42"/>
                  <a:gd name="T95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72">
                    <a:moveTo>
                      <a:pt x="15" y="71"/>
                    </a:moveTo>
                    <a:lnTo>
                      <a:pt x="15" y="71"/>
                    </a:lnTo>
                    <a:lnTo>
                      <a:pt x="7" y="72"/>
                    </a:lnTo>
                    <a:lnTo>
                      <a:pt x="7" y="72"/>
                    </a:lnTo>
                    <a:lnTo>
                      <a:pt x="4" y="71"/>
                    </a:lnTo>
                    <a:lnTo>
                      <a:pt x="3" y="71"/>
                    </a:lnTo>
                    <a:lnTo>
                      <a:pt x="1" y="69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1" y="65"/>
                    </a:lnTo>
                    <a:lnTo>
                      <a:pt x="1" y="62"/>
                    </a:lnTo>
                    <a:lnTo>
                      <a:pt x="5" y="61"/>
                    </a:lnTo>
                    <a:lnTo>
                      <a:pt x="5" y="61"/>
                    </a:lnTo>
                    <a:lnTo>
                      <a:pt x="13" y="60"/>
                    </a:lnTo>
                    <a:lnTo>
                      <a:pt x="20" y="58"/>
                    </a:lnTo>
                    <a:lnTo>
                      <a:pt x="27" y="56"/>
                    </a:lnTo>
                    <a:lnTo>
                      <a:pt x="28" y="53"/>
                    </a:lnTo>
                    <a:lnTo>
                      <a:pt x="30" y="50"/>
                    </a:lnTo>
                    <a:lnTo>
                      <a:pt x="30" y="50"/>
                    </a:lnTo>
                    <a:lnTo>
                      <a:pt x="31" y="45"/>
                    </a:lnTo>
                    <a:lnTo>
                      <a:pt x="30" y="39"/>
                    </a:lnTo>
                    <a:lnTo>
                      <a:pt x="28" y="34"/>
                    </a:lnTo>
                    <a:lnTo>
                      <a:pt x="26" y="27"/>
                    </a:lnTo>
                    <a:lnTo>
                      <a:pt x="17" y="17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1" y="7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17" y="2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26" y="8"/>
                    </a:lnTo>
                    <a:lnTo>
                      <a:pt x="34" y="22"/>
                    </a:lnTo>
                    <a:lnTo>
                      <a:pt x="38" y="30"/>
                    </a:lnTo>
                    <a:lnTo>
                      <a:pt x="40" y="38"/>
                    </a:lnTo>
                    <a:lnTo>
                      <a:pt x="42" y="46"/>
                    </a:lnTo>
                    <a:lnTo>
                      <a:pt x="39" y="54"/>
                    </a:lnTo>
                    <a:lnTo>
                      <a:pt x="39" y="54"/>
                    </a:lnTo>
                    <a:lnTo>
                      <a:pt x="36" y="60"/>
                    </a:lnTo>
                    <a:lnTo>
                      <a:pt x="31" y="65"/>
                    </a:lnTo>
                    <a:lnTo>
                      <a:pt x="24" y="68"/>
                    </a:lnTo>
                    <a:lnTo>
                      <a:pt x="15" y="71"/>
                    </a:lnTo>
                    <a:lnTo>
                      <a:pt x="15" y="71"/>
                    </a:lnTo>
                    <a:close/>
                  </a:path>
                </a:pathLst>
              </a:custGeom>
              <a:solidFill>
                <a:srgbClr val="F599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2" name="Freeform 153"/>
              <p:cNvSpPr/>
              <p:nvPr/>
            </p:nvSpPr>
            <p:spPr bwMode="auto">
              <a:xfrm>
                <a:off x="2275" y="2922"/>
                <a:ext cx="37" cy="71"/>
              </a:xfrm>
              <a:custGeom>
                <a:avLst/>
                <a:gdLst>
                  <a:gd name="T0" fmla="*/ 16 w 37"/>
                  <a:gd name="T1" fmla="*/ 2 h 71"/>
                  <a:gd name="T2" fmla="*/ 16 w 37"/>
                  <a:gd name="T3" fmla="*/ 2 h 71"/>
                  <a:gd name="T4" fmla="*/ 12 w 37"/>
                  <a:gd name="T5" fmla="*/ 0 h 71"/>
                  <a:gd name="T6" fmla="*/ 8 w 37"/>
                  <a:gd name="T7" fmla="*/ 0 h 71"/>
                  <a:gd name="T8" fmla="*/ 8 w 37"/>
                  <a:gd name="T9" fmla="*/ 0 h 71"/>
                  <a:gd name="T10" fmla="*/ 4 w 37"/>
                  <a:gd name="T11" fmla="*/ 0 h 71"/>
                  <a:gd name="T12" fmla="*/ 2 w 37"/>
                  <a:gd name="T13" fmla="*/ 2 h 71"/>
                  <a:gd name="T14" fmla="*/ 2 w 37"/>
                  <a:gd name="T15" fmla="*/ 2 h 71"/>
                  <a:gd name="T16" fmla="*/ 0 w 37"/>
                  <a:gd name="T17" fmla="*/ 5 h 71"/>
                  <a:gd name="T18" fmla="*/ 0 w 37"/>
                  <a:gd name="T19" fmla="*/ 8 h 71"/>
                  <a:gd name="T20" fmla="*/ 1 w 37"/>
                  <a:gd name="T21" fmla="*/ 12 h 71"/>
                  <a:gd name="T22" fmla="*/ 2 w 37"/>
                  <a:gd name="T23" fmla="*/ 14 h 71"/>
                  <a:gd name="T24" fmla="*/ 2 w 37"/>
                  <a:gd name="T25" fmla="*/ 14 h 71"/>
                  <a:gd name="T26" fmla="*/ 9 w 37"/>
                  <a:gd name="T27" fmla="*/ 23 h 71"/>
                  <a:gd name="T28" fmla="*/ 14 w 37"/>
                  <a:gd name="T29" fmla="*/ 32 h 71"/>
                  <a:gd name="T30" fmla="*/ 20 w 37"/>
                  <a:gd name="T31" fmla="*/ 43 h 71"/>
                  <a:gd name="T32" fmla="*/ 20 w 37"/>
                  <a:gd name="T33" fmla="*/ 47 h 71"/>
                  <a:gd name="T34" fmla="*/ 20 w 37"/>
                  <a:gd name="T35" fmla="*/ 51 h 71"/>
                  <a:gd name="T36" fmla="*/ 20 w 37"/>
                  <a:gd name="T37" fmla="*/ 51 h 71"/>
                  <a:gd name="T38" fmla="*/ 19 w 37"/>
                  <a:gd name="T39" fmla="*/ 54 h 71"/>
                  <a:gd name="T40" fmla="*/ 16 w 37"/>
                  <a:gd name="T41" fmla="*/ 55 h 71"/>
                  <a:gd name="T42" fmla="*/ 16 w 37"/>
                  <a:gd name="T43" fmla="*/ 55 h 71"/>
                  <a:gd name="T44" fmla="*/ 12 w 37"/>
                  <a:gd name="T45" fmla="*/ 59 h 71"/>
                  <a:gd name="T46" fmla="*/ 12 w 37"/>
                  <a:gd name="T47" fmla="*/ 62 h 71"/>
                  <a:gd name="T48" fmla="*/ 12 w 37"/>
                  <a:gd name="T49" fmla="*/ 64 h 71"/>
                  <a:gd name="T50" fmla="*/ 12 w 37"/>
                  <a:gd name="T51" fmla="*/ 64 h 71"/>
                  <a:gd name="T52" fmla="*/ 12 w 37"/>
                  <a:gd name="T53" fmla="*/ 64 h 71"/>
                  <a:gd name="T54" fmla="*/ 13 w 37"/>
                  <a:gd name="T55" fmla="*/ 68 h 71"/>
                  <a:gd name="T56" fmla="*/ 16 w 37"/>
                  <a:gd name="T57" fmla="*/ 71 h 71"/>
                  <a:gd name="T58" fmla="*/ 20 w 37"/>
                  <a:gd name="T59" fmla="*/ 71 h 71"/>
                  <a:gd name="T60" fmla="*/ 24 w 37"/>
                  <a:gd name="T61" fmla="*/ 71 h 71"/>
                  <a:gd name="T62" fmla="*/ 24 w 37"/>
                  <a:gd name="T63" fmla="*/ 71 h 71"/>
                  <a:gd name="T64" fmla="*/ 32 w 37"/>
                  <a:gd name="T65" fmla="*/ 64 h 71"/>
                  <a:gd name="T66" fmla="*/ 36 w 37"/>
                  <a:gd name="T67" fmla="*/ 58 h 71"/>
                  <a:gd name="T68" fmla="*/ 36 w 37"/>
                  <a:gd name="T69" fmla="*/ 58 h 71"/>
                  <a:gd name="T70" fmla="*/ 37 w 37"/>
                  <a:gd name="T71" fmla="*/ 50 h 71"/>
                  <a:gd name="T72" fmla="*/ 37 w 37"/>
                  <a:gd name="T73" fmla="*/ 40 h 71"/>
                  <a:gd name="T74" fmla="*/ 35 w 37"/>
                  <a:gd name="T75" fmla="*/ 32 h 71"/>
                  <a:gd name="T76" fmla="*/ 31 w 37"/>
                  <a:gd name="T77" fmla="*/ 24 h 71"/>
                  <a:gd name="T78" fmla="*/ 21 w 37"/>
                  <a:gd name="T79" fmla="*/ 9 h 71"/>
                  <a:gd name="T80" fmla="*/ 16 w 37"/>
                  <a:gd name="T81" fmla="*/ 2 h 71"/>
                  <a:gd name="T82" fmla="*/ 16 w 37"/>
                  <a:gd name="T83" fmla="*/ 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7" h="71">
                    <a:moveTo>
                      <a:pt x="16" y="2"/>
                    </a:moveTo>
                    <a:lnTo>
                      <a:pt x="16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1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9" y="23"/>
                    </a:lnTo>
                    <a:lnTo>
                      <a:pt x="14" y="32"/>
                    </a:lnTo>
                    <a:lnTo>
                      <a:pt x="20" y="43"/>
                    </a:lnTo>
                    <a:lnTo>
                      <a:pt x="20" y="47"/>
                    </a:lnTo>
                    <a:lnTo>
                      <a:pt x="20" y="51"/>
                    </a:lnTo>
                    <a:lnTo>
                      <a:pt x="20" y="51"/>
                    </a:lnTo>
                    <a:lnTo>
                      <a:pt x="19" y="54"/>
                    </a:lnTo>
                    <a:lnTo>
                      <a:pt x="16" y="55"/>
                    </a:lnTo>
                    <a:lnTo>
                      <a:pt x="16" y="55"/>
                    </a:lnTo>
                    <a:lnTo>
                      <a:pt x="12" y="59"/>
                    </a:lnTo>
                    <a:lnTo>
                      <a:pt x="12" y="62"/>
                    </a:lnTo>
                    <a:lnTo>
                      <a:pt x="12" y="64"/>
                    </a:lnTo>
                    <a:lnTo>
                      <a:pt x="12" y="64"/>
                    </a:lnTo>
                    <a:lnTo>
                      <a:pt x="12" y="64"/>
                    </a:lnTo>
                    <a:lnTo>
                      <a:pt x="13" y="68"/>
                    </a:lnTo>
                    <a:lnTo>
                      <a:pt x="16" y="71"/>
                    </a:lnTo>
                    <a:lnTo>
                      <a:pt x="20" y="71"/>
                    </a:lnTo>
                    <a:lnTo>
                      <a:pt x="24" y="71"/>
                    </a:lnTo>
                    <a:lnTo>
                      <a:pt x="24" y="71"/>
                    </a:lnTo>
                    <a:lnTo>
                      <a:pt x="32" y="64"/>
                    </a:lnTo>
                    <a:lnTo>
                      <a:pt x="36" y="58"/>
                    </a:lnTo>
                    <a:lnTo>
                      <a:pt x="36" y="58"/>
                    </a:lnTo>
                    <a:lnTo>
                      <a:pt x="37" y="50"/>
                    </a:lnTo>
                    <a:lnTo>
                      <a:pt x="37" y="40"/>
                    </a:lnTo>
                    <a:lnTo>
                      <a:pt x="35" y="32"/>
                    </a:lnTo>
                    <a:lnTo>
                      <a:pt x="31" y="24"/>
                    </a:lnTo>
                    <a:lnTo>
                      <a:pt x="21" y="9"/>
                    </a:lnTo>
                    <a:lnTo>
                      <a:pt x="16" y="2"/>
                    </a:lnTo>
                    <a:lnTo>
                      <a:pt x="16" y="2"/>
                    </a:lnTo>
                    <a:close/>
                  </a:path>
                </a:pathLst>
              </a:custGeom>
              <a:solidFill>
                <a:srgbClr val="94D8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3" name="Freeform 154"/>
              <p:cNvSpPr/>
              <p:nvPr/>
            </p:nvSpPr>
            <p:spPr bwMode="auto">
              <a:xfrm>
                <a:off x="2252" y="2976"/>
                <a:ext cx="25" cy="21"/>
              </a:xfrm>
              <a:custGeom>
                <a:avLst/>
                <a:gdLst>
                  <a:gd name="T0" fmla="*/ 0 w 25"/>
                  <a:gd name="T1" fmla="*/ 13 h 21"/>
                  <a:gd name="T2" fmla="*/ 0 w 25"/>
                  <a:gd name="T3" fmla="*/ 13 h 21"/>
                  <a:gd name="T4" fmla="*/ 1 w 25"/>
                  <a:gd name="T5" fmla="*/ 17 h 21"/>
                  <a:gd name="T6" fmla="*/ 4 w 25"/>
                  <a:gd name="T7" fmla="*/ 21 h 21"/>
                  <a:gd name="T8" fmla="*/ 23 w 25"/>
                  <a:gd name="T9" fmla="*/ 20 h 21"/>
                  <a:gd name="T10" fmla="*/ 23 w 25"/>
                  <a:gd name="T11" fmla="*/ 20 h 21"/>
                  <a:gd name="T12" fmla="*/ 24 w 25"/>
                  <a:gd name="T13" fmla="*/ 16 h 21"/>
                  <a:gd name="T14" fmla="*/ 25 w 25"/>
                  <a:gd name="T15" fmla="*/ 12 h 21"/>
                  <a:gd name="T16" fmla="*/ 25 w 25"/>
                  <a:gd name="T17" fmla="*/ 12 h 21"/>
                  <a:gd name="T18" fmla="*/ 24 w 25"/>
                  <a:gd name="T19" fmla="*/ 6 h 21"/>
                  <a:gd name="T20" fmla="*/ 20 w 25"/>
                  <a:gd name="T21" fmla="*/ 4 h 21"/>
                  <a:gd name="T22" fmla="*/ 16 w 25"/>
                  <a:gd name="T23" fmla="*/ 1 h 21"/>
                  <a:gd name="T24" fmla="*/ 12 w 25"/>
                  <a:gd name="T25" fmla="*/ 0 h 21"/>
                  <a:gd name="T26" fmla="*/ 12 w 25"/>
                  <a:gd name="T27" fmla="*/ 0 h 21"/>
                  <a:gd name="T28" fmla="*/ 6 w 25"/>
                  <a:gd name="T29" fmla="*/ 1 h 21"/>
                  <a:gd name="T30" fmla="*/ 2 w 25"/>
                  <a:gd name="T31" fmla="*/ 5 h 21"/>
                  <a:gd name="T32" fmla="*/ 1 w 25"/>
                  <a:gd name="T33" fmla="*/ 9 h 21"/>
                  <a:gd name="T34" fmla="*/ 0 w 25"/>
                  <a:gd name="T35" fmla="*/ 13 h 21"/>
                  <a:gd name="T36" fmla="*/ 0 w 25"/>
                  <a:gd name="T37" fmla="*/ 1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" h="21">
                    <a:moveTo>
                      <a:pt x="0" y="13"/>
                    </a:moveTo>
                    <a:lnTo>
                      <a:pt x="0" y="13"/>
                    </a:lnTo>
                    <a:lnTo>
                      <a:pt x="1" y="17"/>
                    </a:lnTo>
                    <a:lnTo>
                      <a:pt x="4" y="21"/>
                    </a:lnTo>
                    <a:lnTo>
                      <a:pt x="23" y="20"/>
                    </a:lnTo>
                    <a:lnTo>
                      <a:pt x="23" y="20"/>
                    </a:lnTo>
                    <a:lnTo>
                      <a:pt x="24" y="16"/>
                    </a:lnTo>
                    <a:lnTo>
                      <a:pt x="25" y="12"/>
                    </a:lnTo>
                    <a:lnTo>
                      <a:pt x="25" y="12"/>
                    </a:lnTo>
                    <a:lnTo>
                      <a:pt x="24" y="6"/>
                    </a:lnTo>
                    <a:lnTo>
                      <a:pt x="20" y="4"/>
                    </a:lnTo>
                    <a:lnTo>
                      <a:pt x="16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1"/>
                    </a:lnTo>
                    <a:lnTo>
                      <a:pt x="2" y="5"/>
                    </a:lnTo>
                    <a:lnTo>
                      <a:pt x="1" y="9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F599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4" name="Freeform 155"/>
              <p:cNvSpPr/>
              <p:nvPr/>
            </p:nvSpPr>
            <p:spPr bwMode="auto">
              <a:xfrm>
                <a:off x="2188" y="2978"/>
                <a:ext cx="25" cy="22"/>
              </a:xfrm>
              <a:custGeom>
                <a:avLst/>
                <a:gdLst>
                  <a:gd name="T0" fmla="*/ 0 w 25"/>
                  <a:gd name="T1" fmla="*/ 14 h 22"/>
                  <a:gd name="T2" fmla="*/ 0 w 25"/>
                  <a:gd name="T3" fmla="*/ 14 h 22"/>
                  <a:gd name="T4" fmla="*/ 0 w 25"/>
                  <a:gd name="T5" fmla="*/ 18 h 22"/>
                  <a:gd name="T6" fmla="*/ 3 w 25"/>
                  <a:gd name="T7" fmla="*/ 22 h 22"/>
                  <a:gd name="T8" fmla="*/ 22 w 25"/>
                  <a:gd name="T9" fmla="*/ 21 h 22"/>
                  <a:gd name="T10" fmla="*/ 22 w 25"/>
                  <a:gd name="T11" fmla="*/ 21 h 22"/>
                  <a:gd name="T12" fmla="*/ 23 w 25"/>
                  <a:gd name="T13" fmla="*/ 18 h 22"/>
                  <a:gd name="T14" fmla="*/ 25 w 25"/>
                  <a:gd name="T15" fmla="*/ 12 h 22"/>
                  <a:gd name="T16" fmla="*/ 25 w 25"/>
                  <a:gd name="T17" fmla="*/ 12 h 22"/>
                  <a:gd name="T18" fmla="*/ 23 w 25"/>
                  <a:gd name="T19" fmla="*/ 8 h 22"/>
                  <a:gd name="T20" fmla="*/ 20 w 25"/>
                  <a:gd name="T21" fmla="*/ 4 h 22"/>
                  <a:gd name="T22" fmla="*/ 16 w 25"/>
                  <a:gd name="T23" fmla="*/ 2 h 22"/>
                  <a:gd name="T24" fmla="*/ 11 w 25"/>
                  <a:gd name="T25" fmla="*/ 0 h 22"/>
                  <a:gd name="T26" fmla="*/ 11 w 25"/>
                  <a:gd name="T27" fmla="*/ 0 h 22"/>
                  <a:gd name="T28" fmla="*/ 7 w 25"/>
                  <a:gd name="T29" fmla="*/ 2 h 22"/>
                  <a:gd name="T30" fmla="*/ 3 w 25"/>
                  <a:gd name="T31" fmla="*/ 4 h 22"/>
                  <a:gd name="T32" fmla="*/ 0 w 25"/>
                  <a:gd name="T33" fmla="*/ 8 h 22"/>
                  <a:gd name="T34" fmla="*/ 0 w 25"/>
                  <a:gd name="T35" fmla="*/ 14 h 22"/>
                  <a:gd name="T36" fmla="*/ 0 w 25"/>
                  <a:gd name="T37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" h="22">
                    <a:moveTo>
                      <a:pt x="0" y="14"/>
                    </a:moveTo>
                    <a:lnTo>
                      <a:pt x="0" y="14"/>
                    </a:lnTo>
                    <a:lnTo>
                      <a:pt x="0" y="18"/>
                    </a:lnTo>
                    <a:lnTo>
                      <a:pt x="3" y="22"/>
                    </a:lnTo>
                    <a:lnTo>
                      <a:pt x="22" y="21"/>
                    </a:lnTo>
                    <a:lnTo>
                      <a:pt x="22" y="21"/>
                    </a:lnTo>
                    <a:lnTo>
                      <a:pt x="23" y="18"/>
                    </a:lnTo>
                    <a:lnTo>
                      <a:pt x="25" y="12"/>
                    </a:lnTo>
                    <a:lnTo>
                      <a:pt x="25" y="12"/>
                    </a:lnTo>
                    <a:lnTo>
                      <a:pt x="23" y="8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2"/>
                    </a:lnTo>
                    <a:lnTo>
                      <a:pt x="3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599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5" name="Freeform 156"/>
              <p:cNvSpPr/>
              <p:nvPr/>
            </p:nvSpPr>
            <p:spPr bwMode="auto">
              <a:xfrm>
                <a:off x="2253" y="2847"/>
                <a:ext cx="46" cy="31"/>
              </a:xfrm>
              <a:custGeom>
                <a:avLst/>
                <a:gdLst>
                  <a:gd name="T0" fmla="*/ 46 w 46"/>
                  <a:gd name="T1" fmla="*/ 23 h 31"/>
                  <a:gd name="T2" fmla="*/ 46 w 46"/>
                  <a:gd name="T3" fmla="*/ 23 h 31"/>
                  <a:gd name="T4" fmla="*/ 45 w 46"/>
                  <a:gd name="T5" fmla="*/ 26 h 31"/>
                  <a:gd name="T6" fmla="*/ 42 w 46"/>
                  <a:gd name="T7" fmla="*/ 29 h 31"/>
                  <a:gd name="T8" fmla="*/ 36 w 46"/>
                  <a:gd name="T9" fmla="*/ 31 h 31"/>
                  <a:gd name="T10" fmla="*/ 27 w 46"/>
                  <a:gd name="T11" fmla="*/ 31 h 31"/>
                  <a:gd name="T12" fmla="*/ 19 w 46"/>
                  <a:gd name="T13" fmla="*/ 30 h 31"/>
                  <a:gd name="T14" fmla="*/ 19 w 46"/>
                  <a:gd name="T15" fmla="*/ 30 h 31"/>
                  <a:gd name="T16" fmla="*/ 9 w 46"/>
                  <a:gd name="T17" fmla="*/ 26 h 31"/>
                  <a:gd name="T18" fmla="*/ 4 w 46"/>
                  <a:gd name="T19" fmla="*/ 21 h 31"/>
                  <a:gd name="T20" fmla="*/ 1 w 46"/>
                  <a:gd name="T21" fmla="*/ 14 h 31"/>
                  <a:gd name="T22" fmla="*/ 0 w 46"/>
                  <a:gd name="T23" fmla="*/ 11 h 31"/>
                  <a:gd name="T24" fmla="*/ 1 w 46"/>
                  <a:gd name="T25" fmla="*/ 8 h 31"/>
                  <a:gd name="T26" fmla="*/ 1 w 46"/>
                  <a:gd name="T27" fmla="*/ 8 h 31"/>
                  <a:gd name="T28" fmla="*/ 3 w 46"/>
                  <a:gd name="T29" fmla="*/ 6 h 31"/>
                  <a:gd name="T30" fmla="*/ 4 w 46"/>
                  <a:gd name="T31" fmla="*/ 3 h 31"/>
                  <a:gd name="T32" fmla="*/ 11 w 46"/>
                  <a:gd name="T33" fmla="*/ 0 h 31"/>
                  <a:gd name="T34" fmla="*/ 19 w 46"/>
                  <a:gd name="T35" fmla="*/ 0 h 31"/>
                  <a:gd name="T36" fmla="*/ 28 w 46"/>
                  <a:gd name="T37" fmla="*/ 2 h 31"/>
                  <a:gd name="T38" fmla="*/ 28 w 46"/>
                  <a:gd name="T39" fmla="*/ 2 h 31"/>
                  <a:gd name="T40" fmla="*/ 36 w 46"/>
                  <a:gd name="T41" fmla="*/ 6 h 31"/>
                  <a:gd name="T42" fmla="*/ 43 w 46"/>
                  <a:gd name="T43" fmla="*/ 11 h 31"/>
                  <a:gd name="T44" fmla="*/ 46 w 46"/>
                  <a:gd name="T45" fmla="*/ 18 h 31"/>
                  <a:gd name="T46" fmla="*/ 46 w 46"/>
                  <a:gd name="T47" fmla="*/ 21 h 31"/>
                  <a:gd name="T48" fmla="*/ 46 w 46"/>
                  <a:gd name="T49" fmla="*/ 23 h 31"/>
                  <a:gd name="T50" fmla="*/ 46 w 46"/>
                  <a:gd name="T51" fmla="*/ 2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6" h="31">
                    <a:moveTo>
                      <a:pt x="46" y="23"/>
                    </a:moveTo>
                    <a:lnTo>
                      <a:pt x="46" y="23"/>
                    </a:lnTo>
                    <a:lnTo>
                      <a:pt x="45" y="26"/>
                    </a:lnTo>
                    <a:lnTo>
                      <a:pt x="42" y="29"/>
                    </a:lnTo>
                    <a:lnTo>
                      <a:pt x="36" y="31"/>
                    </a:lnTo>
                    <a:lnTo>
                      <a:pt x="27" y="31"/>
                    </a:lnTo>
                    <a:lnTo>
                      <a:pt x="19" y="30"/>
                    </a:lnTo>
                    <a:lnTo>
                      <a:pt x="19" y="30"/>
                    </a:lnTo>
                    <a:lnTo>
                      <a:pt x="9" y="26"/>
                    </a:lnTo>
                    <a:lnTo>
                      <a:pt x="4" y="21"/>
                    </a:lnTo>
                    <a:lnTo>
                      <a:pt x="1" y="14"/>
                    </a:lnTo>
                    <a:lnTo>
                      <a:pt x="0" y="11"/>
                    </a:lnTo>
                    <a:lnTo>
                      <a:pt x="1" y="8"/>
                    </a:lnTo>
                    <a:lnTo>
                      <a:pt x="1" y="8"/>
                    </a:lnTo>
                    <a:lnTo>
                      <a:pt x="3" y="6"/>
                    </a:lnTo>
                    <a:lnTo>
                      <a:pt x="4" y="3"/>
                    </a:lnTo>
                    <a:lnTo>
                      <a:pt x="11" y="0"/>
                    </a:lnTo>
                    <a:lnTo>
                      <a:pt x="19" y="0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36" y="6"/>
                    </a:lnTo>
                    <a:lnTo>
                      <a:pt x="43" y="11"/>
                    </a:lnTo>
                    <a:lnTo>
                      <a:pt x="46" y="18"/>
                    </a:lnTo>
                    <a:lnTo>
                      <a:pt x="46" y="21"/>
                    </a:lnTo>
                    <a:lnTo>
                      <a:pt x="46" y="23"/>
                    </a:lnTo>
                    <a:lnTo>
                      <a:pt x="46" y="23"/>
                    </a:lnTo>
                    <a:close/>
                  </a:path>
                </a:pathLst>
              </a:custGeom>
              <a:solidFill>
                <a:srgbClr val="314B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6" name="Freeform 157"/>
              <p:cNvSpPr/>
              <p:nvPr/>
            </p:nvSpPr>
            <p:spPr bwMode="auto">
              <a:xfrm>
                <a:off x="2165" y="2993"/>
                <a:ext cx="120" cy="7"/>
              </a:xfrm>
              <a:custGeom>
                <a:avLst/>
                <a:gdLst>
                  <a:gd name="T0" fmla="*/ 120 w 120"/>
                  <a:gd name="T1" fmla="*/ 4 h 7"/>
                  <a:gd name="T2" fmla="*/ 120 w 120"/>
                  <a:gd name="T3" fmla="*/ 4 h 7"/>
                  <a:gd name="T4" fmla="*/ 120 w 120"/>
                  <a:gd name="T5" fmla="*/ 2 h 7"/>
                  <a:gd name="T6" fmla="*/ 118 w 120"/>
                  <a:gd name="T7" fmla="*/ 0 h 7"/>
                  <a:gd name="T8" fmla="*/ 6 w 120"/>
                  <a:gd name="T9" fmla="*/ 0 h 7"/>
                  <a:gd name="T10" fmla="*/ 6 w 120"/>
                  <a:gd name="T11" fmla="*/ 0 h 7"/>
                  <a:gd name="T12" fmla="*/ 2 w 120"/>
                  <a:gd name="T13" fmla="*/ 2 h 7"/>
                  <a:gd name="T14" fmla="*/ 0 w 120"/>
                  <a:gd name="T15" fmla="*/ 4 h 7"/>
                  <a:gd name="T16" fmla="*/ 0 w 120"/>
                  <a:gd name="T17" fmla="*/ 4 h 7"/>
                  <a:gd name="T18" fmla="*/ 2 w 120"/>
                  <a:gd name="T19" fmla="*/ 6 h 7"/>
                  <a:gd name="T20" fmla="*/ 6 w 120"/>
                  <a:gd name="T21" fmla="*/ 7 h 7"/>
                  <a:gd name="T22" fmla="*/ 118 w 120"/>
                  <a:gd name="T23" fmla="*/ 7 h 7"/>
                  <a:gd name="T24" fmla="*/ 118 w 120"/>
                  <a:gd name="T25" fmla="*/ 7 h 7"/>
                  <a:gd name="T26" fmla="*/ 120 w 120"/>
                  <a:gd name="T27" fmla="*/ 6 h 7"/>
                  <a:gd name="T28" fmla="*/ 120 w 120"/>
                  <a:gd name="T29" fmla="*/ 4 h 7"/>
                  <a:gd name="T30" fmla="*/ 120 w 120"/>
                  <a:gd name="T31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0" h="7">
                    <a:moveTo>
                      <a:pt x="120" y="4"/>
                    </a:moveTo>
                    <a:lnTo>
                      <a:pt x="120" y="4"/>
                    </a:lnTo>
                    <a:lnTo>
                      <a:pt x="120" y="2"/>
                    </a:lnTo>
                    <a:lnTo>
                      <a:pt x="11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6" y="7"/>
                    </a:lnTo>
                    <a:lnTo>
                      <a:pt x="118" y="7"/>
                    </a:lnTo>
                    <a:lnTo>
                      <a:pt x="118" y="7"/>
                    </a:lnTo>
                    <a:lnTo>
                      <a:pt x="120" y="6"/>
                    </a:lnTo>
                    <a:lnTo>
                      <a:pt x="120" y="4"/>
                    </a:lnTo>
                    <a:lnTo>
                      <a:pt x="120" y="4"/>
                    </a:lnTo>
                    <a:close/>
                  </a:path>
                </a:pathLst>
              </a:custGeom>
              <a:solidFill>
                <a:srgbClr val="1F23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7" name="Freeform 158"/>
              <p:cNvSpPr/>
              <p:nvPr/>
            </p:nvSpPr>
            <p:spPr bwMode="auto">
              <a:xfrm>
                <a:off x="2241" y="2993"/>
                <a:ext cx="50" cy="7"/>
              </a:xfrm>
              <a:custGeom>
                <a:avLst/>
                <a:gdLst>
                  <a:gd name="T0" fmla="*/ 50 w 50"/>
                  <a:gd name="T1" fmla="*/ 4 h 7"/>
                  <a:gd name="T2" fmla="*/ 50 w 50"/>
                  <a:gd name="T3" fmla="*/ 4 h 7"/>
                  <a:gd name="T4" fmla="*/ 48 w 50"/>
                  <a:gd name="T5" fmla="*/ 6 h 7"/>
                  <a:gd name="T6" fmla="*/ 46 w 50"/>
                  <a:gd name="T7" fmla="*/ 7 h 7"/>
                  <a:gd name="T8" fmla="*/ 3 w 50"/>
                  <a:gd name="T9" fmla="*/ 7 h 7"/>
                  <a:gd name="T10" fmla="*/ 3 w 50"/>
                  <a:gd name="T11" fmla="*/ 7 h 7"/>
                  <a:gd name="T12" fmla="*/ 1 w 50"/>
                  <a:gd name="T13" fmla="*/ 6 h 7"/>
                  <a:gd name="T14" fmla="*/ 0 w 50"/>
                  <a:gd name="T15" fmla="*/ 4 h 7"/>
                  <a:gd name="T16" fmla="*/ 0 w 50"/>
                  <a:gd name="T17" fmla="*/ 4 h 7"/>
                  <a:gd name="T18" fmla="*/ 1 w 50"/>
                  <a:gd name="T19" fmla="*/ 2 h 7"/>
                  <a:gd name="T20" fmla="*/ 3 w 50"/>
                  <a:gd name="T21" fmla="*/ 0 h 7"/>
                  <a:gd name="T22" fmla="*/ 46 w 50"/>
                  <a:gd name="T23" fmla="*/ 0 h 7"/>
                  <a:gd name="T24" fmla="*/ 46 w 50"/>
                  <a:gd name="T25" fmla="*/ 0 h 7"/>
                  <a:gd name="T26" fmla="*/ 48 w 50"/>
                  <a:gd name="T27" fmla="*/ 2 h 7"/>
                  <a:gd name="T28" fmla="*/ 50 w 50"/>
                  <a:gd name="T29" fmla="*/ 4 h 7"/>
                  <a:gd name="T30" fmla="*/ 50 w 50"/>
                  <a:gd name="T31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0" h="7">
                    <a:moveTo>
                      <a:pt x="50" y="4"/>
                    </a:moveTo>
                    <a:lnTo>
                      <a:pt x="50" y="4"/>
                    </a:lnTo>
                    <a:lnTo>
                      <a:pt x="48" y="6"/>
                    </a:lnTo>
                    <a:lnTo>
                      <a:pt x="46" y="7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1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48" y="2"/>
                    </a:lnTo>
                    <a:lnTo>
                      <a:pt x="50" y="4"/>
                    </a:lnTo>
                    <a:lnTo>
                      <a:pt x="5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8" name="Freeform 159"/>
              <p:cNvSpPr/>
              <p:nvPr/>
            </p:nvSpPr>
            <p:spPr bwMode="auto">
              <a:xfrm>
                <a:off x="2167" y="2931"/>
                <a:ext cx="83" cy="66"/>
              </a:xfrm>
              <a:custGeom>
                <a:avLst/>
                <a:gdLst>
                  <a:gd name="T0" fmla="*/ 0 w 83"/>
                  <a:gd name="T1" fmla="*/ 4 h 66"/>
                  <a:gd name="T2" fmla="*/ 0 w 83"/>
                  <a:gd name="T3" fmla="*/ 61 h 66"/>
                  <a:gd name="T4" fmla="*/ 0 w 83"/>
                  <a:gd name="T5" fmla="*/ 61 h 66"/>
                  <a:gd name="T6" fmla="*/ 1 w 83"/>
                  <a:gd name="T7" fmla="*/ 65 h 66"/>
                  <a:gd name="T8" fmla="*/ 4 w 83"/>
                  <a:gd name="T9" fmla="*/ 66 h 66"/>
                  <a:gd name="T10" fmla="*/ 78 w 83"/>
                  <a:gd name="T11" fmla="*/ 66 h 66"/>
                  <a:gd name="T12" fmla="*/ 78 w 83"/>
                  <a:gd name="T13" fmla="*/ 66 h 66"/>
                  <a:gd name="T14" fmla="*/ 82 w 83"/>
                  <a:gd name="T15" fmla="*/ 65 h 66"/>
                  <a:gd name="T16" fmla="*/ 83 w 83"/>
                  <a:gd name="T17" fmla="*/ 61 h 66"/>
                  <a:gd name="T18" fmla="*/ 83 w 83"/>
                  <a:gd name="T19" fmla="*/ 4 h 66"/>
                  <a:gd name="T20" fmla="*/ 83 w 83"/>
                  <a:gd name="T21" fmla="*/ 4 h 66"/>
                  <a:gd name="T22" fmla="*/ 82 w 83"/>
                  <a:gd name="T23" fmla="*/ 1 h 66"/>
                  <a:gd name="T24" fmla="*/ 78 w 83"/>
                  <a:gd name="T25" fmla="*/ 0 h 66"/>
                  <a:gd name="T26" fmla="*/ 4 w 83"/>
                  <a:gd name="T27" fmla="*/ 0 h 66"/>
                  <a:gd name="T28" fmla="*/ 4 w 83"/>
                  <a:gd name="T29" fmla="*/ 0 h 66"/>
                  <a:gd name="T30" fmla="*/ 1 w 83"/>
                  <a:gd name="T31" fmla="*/ 1 h 66"/>
                  <a:gd name="T32" fmla="*/ 0 w 83"/>
                  <a:gd name="T33" fmla="*/ 4 h 66"/>
                  <a:gd name="T34" fmla="*/ 0 w 83"/>
                  <a:gd name="T35" fmla="*/ 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66">
                    <a:moveTo>
                      <a:pt x="0" y="4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" y="65"/>
                    </a:lnTo>
                    <a:lnTo>
                      <a:pt x="4" y="66"/>
                    </a:lnTo>
                    <a:lnTo>
                      <a:pt x="78" y="66"/>
                    </a:lnTo>
                    <a:lnTo>
                      <a:pt x="78" y="66"/>
                    </a:lnTo>
                    <a:lnTo>
                      <a:pt x="82" y="65"/>
                    </a:lnTo>
                    <a:lnTo>
                      <a:pt x="83" y="61"/>
                    </a:lnTo>
                    <a:lnTo>
                      <a:pt x="83" y="4"/>
                    </a:lnTo>
                    <a:lnTo>
                      <a:pt x="83" y="4"/>
                    </a:lnTo>
                    <a:lnTo>
                      <a:pt x="82" y="1"/>
                    </a:lnTo>
                    <a:lnTo>
                      <a:pt x="78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9" name="Freeform 160"/>
              <p:cNvSpPr/>
              <p:nvPr/>
            </p:nvSpPr>
            <p:spPr bwMode="auto">
              <a:xfrm>
                <a:off x="2163" y="2931"/>
                <a:ext cx="83" cy="66"/>
              </a:xfrm>
              <a:custGeom>
                <a:avLst/>
                <a:gdLst>
                  <a:gd name="T0" fmla="*/ 0 w 83"/>
                  <a:gd name="T1" fmla="*/ 4 h 66"/>
                  <a:gd name="T2" fmla="*/ 0 w 83"/>
                  <a:gd name="T3" fmla="*/ 61 h 66"/>
                  <a:gd name="T4" fmla="*/ 0 w 83"/>
                  <a:gd name="T5" fmla="*/ 61 h 66"/>
                  <a:gd name="T6" fmla="*/ 1 w 83"/>
                  <a:gd name="T7" fmla="*/ 65 h 66"/>
                  <a:gd name="T8" fmla="*/ 4 w 83"/>
                  <a:gd name="T9" fmla="*/ 66 h 66"/>
                  <a:gd name="T10" fmla="*/ 79 w 83"/>
                  <a:gd name="T11" fmla="*/ 66 h 66"/>
                  <a:gd name="T12" fmla="*/ 79 w 83"/>
                  <a:gd name="T13" fmla="*/ 66 h 66"/>
                  <a:gd name="T14" fmla="*/ 82 w 83"/>
                  <a:gd name="T15" fmla="*/ 65 h 66"/>
                  <a:gd name="T16" fmla="*/ 83 w 83"/>
                  <a:gd name="T17" fmla="*/ 61 h 66"/>
                  <a:gd name="T18" fmla="*/ 83 w 83"/>
                  <a:gd name="T19" fmla="*/ 4 h 66"/>
                  <a:gd name="T20" fmla="*/ 83 w 83"/>
                  <a:gd name="T21" fmla="*/ 4 h 66"/>
                  <a:gd name="T22" fmla="*/ 82 w 83"/>
                  <a:gd name="T23" fmla="*/ 1 h 66"/>
                  <a:gd name="T24" fmla="*/ 79 w 83"/>
                  <a:gd name="T25" fmla="*/ 0 h 66"/>
                  <a:gd name="T26" fmla="*/ 4 w 83"/>
                  <a:gd name="T27" fmla="*/ 0 h 66"/>
                  <a:gd name="T28" fmla="*/ 4 w 83"/>
                  <a:gd name="T29" fmla="*/ 0 h 66"/>
                  <a:gd name="T30" fmla="*/ 1 w 83"/>
                  <a:gd name="T31" fmla="*/ 1 h 66"/>
                  <a:gd name="T32" fmla="*/ 0 w 83"/>
                  <a:gd name="T33" fmla="*/ 4 h 66"/>
                  <a:gd name="T34" fmla="*/ 0 w 83"/>
                  <a:gd name="T35" fmla="*/ 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66">
                    <a:moveTo>
                      <a:pt x="0" y="4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" y="65"/>
                    </a:lnTo>
                    <a:lnTo>
                      <a:pt x="4" y="66"/>
                    </a:lnTo>
                    <a:lnTo>
                      <a:pt x="79" y="66"/>
                    </a:lnTo>
                    <a:lnTo>
                      <a:pt x="79" y="66"/>
                    </a:lnTo>
                    <a:lnTo>
                      <a:pt x="82" y="65"/>
                    </a:lnTo>
                    <a:lnTo>
                      <a:pt x="83" y="61"/>
                    </a:lnTo>
                    <a:lnTo>
                      <a:pt x="83" y="4"/>
                    </a:lnTo>
                    <a:lnTo>
                      <a:pt x="83" y="4"/>
                    </a:lnTo>
                    <a:lnTo>
                      <a:pt x="82" y="1"/>
                    </a:lnTo>
                    <a:lnTo>
                      <a:pt x="79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314B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0" name="Freeform 161"/>
              <p:cNvSpPr/>
              <p:nvPr/>
            </p:nvSpPr>
            <p:spPr bwMode="auto">
              <a:xfrm>
                <a:off x="2192" y="2959"/>
                <a:ext cx="25" cy="10"/>
              </a:xfrm>
              <a:custGeom>
                <a:avLst/>
                <a:gdLst>
                  <a:gd name="T0" fmla="*/ 25 w 25"/>
                  <a:gd name="T1" fmla="*/ 4 h 10"/>
                  <a:gd name="T2" fmla="*/ 25 w 25"/>
                  <a:gd name="T3" fmla="*/ 4 h 10"/>
                  <a:gd name="T4" fmla="*/ 25 w 25"/>
                  <a:gd name="T5" fmla="*/ 4 h 10"/>
                  <a:gd name="T6" fmla="*/ 23 w 25"/>
                  <a:gd name="T7" fmla="*/ 2 h 10"/>
                  <a:gd name="T8" fmla="*/ 21 w 25"/>
                  <a:gd name="T9" fmla="*/ 0 h 10"/>
                  <a:gd name="T10" fmla="*/ 6 w 25"/>
                  <a:gd name="T11" fmla="*/ 0 h 10"/>
                  <a:gd name="T12" fmla="*/ 6 w 25"/>
                  <a:gd name="T13" fmla="*/ 0 h 10"/>
                  <a:gd name="T14" fmla="*/ 2 w 25"/>
                  <a:gd name="T15" fmla="*/ 2 h 10"/>
                  <a:gd name="T16" fmla="*/ 0 w 25"/>
                  <a:gd name="T17" fmla="*/ 4 h 10"/>
                  <a:gd name="T18" fmla="*/ 0 w 25"/>
                  <a:gd name="T19" fmla="*/ 4 h 10"/>
                  <a:gd name="T20" fmla="*/ 2 w 25"/>
                  <a:gd name="T21" fmla="*/ 9 h 10"/>
                  <a:gd name="T22" fmla="*/ 6 w 25"/>
                  <a:gd name="T23" fmla="*/ 10 h 10"/>
                  <a:gd name="T24" fmla="*/ 21 w 25"/>
                  <a:gd name="T25" fmla="*/ 10 h 10"/>
                  <a:gd name="T26" fmla="*/ 21 w 25"/>
                  <a:gd name="T27" fmla="*/ 10 h 10"/>
                  <a:gd name="T28" fmla="*/ 23 w 25"/>
                  <a:gd name="T29" fmla="*/ 9 h 10"/>
                  <a:gd name="T30" fmla="*/ 25 w 25"/>
                  <a:gd name="T31" fmla="*/ 4 h 10"/>
                  <a:gd name="T32" fmla="*/ 25 w 25"/>
                  <a:gd name="T33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10">
                    <a:moveTo>
                      <a:pt x="25" y="4"/>
                    </a:moveTo>
                    <a:lnTo>
                      <a:pt x="25" y="4"/>
                    </a:lnTo>
                    <a:lnTo>
                      <a:pt x="25" y="4"/>
                    </a:lnTo>
                    <a:lnTo>
                      <a:pt x="23" y="2"/>
                    </a:lnTo>
                    <a:lnTo>
                      <a:pt x="21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9"/>
                    </a:lnTo>
                    <a:lnTo>
                      <a:pt x="6" y="10"/>
                    </a:lnTo>
                    <a:lnTo>
                      <a:pt x="21" y="10"/>
                    </a:lnTo>
                    <a:lnTo>
                      <a:pt x="21" y="10"/>
                    </a:lnTo>
                    <a:lnTo>
                      <a:pt x="23" y="9"/>
                    </a:lnTo>
                    <a:lnTo>
                      <a:pt x="25" y="4"/>
                    </a:lnTo>
                    <a:lnTo>
                      <a:pt x="25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1" name="Freeform 162"/>
              <p:cNvSpPr/>
              <p:nvPr/>
            </p:nvSpPr>
            <p:spPr bwMode="auto">
              <a:xfrm>
                <a:off x="1618" y="2882"/>
                <a:ext cx="56" cy="103"/>
              </a:xfrm>
              <a:custGeom>
                <a:avLst/>
                <a:gdLst>
                  <a:gd name="T0" fmla="*/ 38 w 56"/>
                  <a:gd name="T1" fmla="*/ 103 h 103"/>
                  <a:gd name="T2" fmla="*/ 38 w 56"/>
                  <a:gd name="T3" fmla="*/ 103 h 103"/>
                  <a:gd name="T4" fmla="*/ 34 w 56"/>
                  <a:gd name="T5" fmla="*/ 103 h 103"/>
                  <a:gd name="T6" fmla="*/ 31 w 56"/>
                  <a:gd name="T7" fmla="*/ 100 h 103"/>
                  <a:gd name="T8" fmla="*/ 2 w 56"/>
                  <a:gd name="T9" fmla="*/ 60 h 103"/>
                  <a:gd name="T10" fmla="*/ 2 w 56"/>
                  <a:gd name="T11" fmla="*/ 60 h 103"/>
                  <a:gd name="T12" fmla="*/ 0 w 56"/>
                  <a:gd name="T13" fmla="*/ 59 h 103"/>
                  <a:gd name="T14" fmla="*/ 0 w 56"/>
                  <a:gd name="T15" fmla="*/ 56 h 103"/>
                  <a:gd name="T16" fmla="*/ 2 w 56"/>
                  <a:gd name="T17" fmla="*/ 53 h 103"/>
                  <a:gd name="T18" fmla="*/ 3 w 56"/>
                  <a:gd name="T19" fmla="*/ 50 h 103"/>
                  <a:gd name="T20" fmla="*/ 41 w 56"/>
                  <a:gd name="T21" fmla="*/ 5 h 103"/>
                  <a:gd name="T22" fmla="*/ 41 w 56"/>
                  <a:gd name="T23" fmla="*/ 5 h 103"/>
                  <a:gd name="T24" fmla="*/ 44 w 56"/>
                  <a:gd name="T25" fmla="*/ 2 h 103"/>
                  <a:gd name="T26" fmla="*/ 46 w 56"/>
                  <a:gd name="T27" fmla="*/ 0 h 103"/>
                  <a:gd name="T28" fmla="*/ 49 w 56"/>
                  <a:gd name="T29" fmla="*/ 2 h 103"/>
                  <a:gd name="T30" fmla="*/ 52 w 56"/>
                  <a:gd name="T31" fmla="*/ 3 h 103"/>
                  <a:gd name="T32" fmla="*/ 52 w 56"/>
                  <a:gd name="T33" fmla="*/ 3 h 103"/>
                  <a:gd name="T34" fmla="*/ 54 w 56"/>
                  <a:gd name="T35" fmla="*/ 6 h 103"/>
                  <a:gd name="T36" fmla="*/ 56 w 56"/>
                  <a:gd name="T37" fmla="*/ 9 h 103"/>
                  <a:gd name="T38" fmla="*/ 54 w 56"/>
                  <a:gd name="T39" fmla="*/ 11 h 103"/>
                  <a:gd name="T40" fmla="*/ 53 w 56"/>
                  <a:gd name="T41" fmla="*/ 15 h 103"/>
                  <a:gd name="T42" fmla="*/ 19 w 56"/>
                  <a:gd name="T43" fmla="*/ 56 h 103"/>
                  <a:gd name="T44" fmla="*/ 45 w 56"/>
                  <a:gd name="T45" fmla="*/ 91 h 103"/>
                  <a:gd name="T46" fmla="*/ 45 w 56"/>
                  <a:gd name="T47" fmla="*/ 91 h 103"/>
                  <a:gd name="T48" fmla="*/ 46 w 56"/>
                  <a:gd name="T49" fmla="*/ 94 h 103"/>
                  <a:gd name="T50" fmla="*/ 46 w 56"/>
                  <a:gd name="T51" fmla="*/ 96 h 103"/>
                  <a:gd name="T52" fmla="*/ 45 w 56"/>
                  <a:gd name="T53" fmla="*/ 99 h 103"/>
                  <a:gd name="T54" fmla="*/ 44 w 56"/>
                  <a:gd name="T55" fmla="*/ 102 h 103"/>
                  <a:gd name="T56" fmla="*/ 44 w 56"/>
                  <a:gd name="T57" fmla="*/ 102 h 103"/>
                  <a:gd name="T58" fmla="*/ 41 w 56"/>
                  <a:gd name="T59" fmla="*/ 103 h 103"/>
                  <a:gd name="T60" fmla="*/ 38 w 56"/>
                  <a:gd name="T61" fmla="*/ 103 h 103"/>
                  <a:gd name="T62" fmla="*/ 38 w 56"/>
                  <a:gd name="T6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" h="103">
                    <a:moveTo>
                      <a:pt x="38" y="103"/>
                    </a:moveTo>
                    <a:lnTo>
                      <a:pt x="38" y="103"/>
                    </a:lnTo>
                    <a:lnTo>
                      <a:pt x="34" y="103"/>
                    </a:lnTo>
                    <a:lnTo>
                      <a:pt x="31" y="100"/>
                    </a:lnTo>
                    <a:lnTo>
                      <a:pt x="2" y="60"/>
                    </a:lnTo>
                    <a:lnTo>
                      <a:pt x="2" y="60"/>
                    </a:lnTo>
                    <a:lnTo>
                      <a:pt x="0" y="59"/>
                    </a:lnTo>
                    <a:lnTo>
                      <a:pt x="0" y="56"/>
                    </a:lnTo>
                    <a:lnTo>
                      <a:pt x="2" y="53"/>
                    </a:lnTo>
                    <a:lnTo>
                      <a:pt x="3" y="50"/>
                    </a:lnTo>
                    <a:lnTo>
                      <a:pt x="41" y="5"/>
                    </a:lnTo>
                    <a:lnTo>
                      <a:pt x="41" y="5"/>
                    </a:lnTo>
                    <a:lnTo>
                      <a:pt x="44" y="2"/>
                    </a:lnTo>
                    <a:lnTo>
                      <a:pt x="46" y="0"/>
                    </a:lnTo>
                    <a:lnTo>
                      <a:pt x="49" y="2"/>
                    </a:lnTo>
                    <a:lnTo>
                      <a:pt x="52" y="3"/>
                    </a:lnTo>
                    <a:lnTo>
                      <a:pt x="52" y="3"/>
                    </a:lnTo>
                    <a:lnTo>
                      <a:pt x="54" y="6"/>
                    </a:lnTo>
                    <a:lnTo>
                      <a:pt x="56" y="9"/>
                    </a:lnTo>
                    <a:lnTo>
                      <a:pt x="54" y="11"/>
                    </a:lnTo>
                    <a:lnTo>
                      <a:pt x="53" y="15"/>
                    </a:lnTo>
                    <a:lnTo>
                      <a:pt x="19" y="56"/>
                    </a:lnTo>
                    <a:lnTo>
                      <a:pt x="45" y="91"/>
                    </a:lnTo>
                    <a:lnTo>
                      <a:pt x="45" y="91"/>
                    </a:lnTo>
                    <a:lnTo>
                      <a:pt x="46" y="94"/>
                    </a:lnTo>
                    <a:lnTo>
                      <a:pt x="46" y="96"/>
                    </a:lnTo>
                    <a:lnTo>
                      <a:pt x="45" y="99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1" y="103"/>
                    </a:lnTo>
                    <a:lnTo>
                      <a:pt x="38" y="103"/>
                    </a:lnTo>
                    <a:lnTo>
                      <a:pt x="38" y="103"/>
                    </a:lnTo>
                    <a:close/>
                  </a:path>
                </a:pathLst>
              </a:custGeom>
              <a:solidFill>
                <a:srgbClr val="F6B7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2" name="Freeform 163"/>
              <p:cNvSpPr/>
              <p:nvPr/>
            </p:nvSpPr>
            <p:spPr bwMode="auto">
              <a:xfrm>
                <a:off x="1695" y="2882"/>
                <a:ext cx="54" cy="103"/>
              </a:xfrm>
              <a:custGeom>
                <a:avLst/>
                <a:gdLst>
                  <a:gd name="T0" fmla="*/ 17 w 54"/>
                  <a:gd name="T1" fmla="*/ 103 h 103"/>
                  <a:gd name="T2" fmla="*/ 17 w 54"/>
                  <a:gd name="T3" fmla="*/ 103 h 103"/>
                  <a:gd name="T4" fmla="*/ 14 w 54"/>
                  <a:gd name="T5" fmla="*/ 103 h 103"/>
                  <a:gd name="T6" fmla="*/ 11 w 54"/>
                  <a:gd name="T7" fmla="*/ 102 h 103"/>
                  <a:gd name="T8" fmla="*/ 11 w 54"/>
                  <a:gd name="T9" fmla="*/ 102 h 103"/>
                  <a:gd name="T10" fmla="*/ 10 w 54"/>
                  <a:gd name="T11" fmla="*/ 99 h 103"/>
                  <a:gd name="T12" fmla="*/ 8 w 54"/>
                  <a:gd name="T13" fmla="*/ 96 h 103"/>
                  <a:gd name="T14" fmla="*/ 8 w 54"/>
                  <a:gd name="T15" fmla="*/ 94 h 103"/>
                  <a:gd name="T16" fmla="*/ 10 w 54"/>
                  <a:gd name="T17" fmla="*/ 91 h 103"/>
                  <a:gd name="T18" fmla="*/ 35 w 54"/>
                  <a:gd name="T19" fmla="*/ 56 h 103"/>
                  <a:gd name="T20" fmla="*/ 2 w 54"/>
                  <a:gd name="T21" fmla="*/ 15 h 103"/>
                  <a:gd name="T22" fmla="*/ 2 w 54"/>
                  <a:gd name="T23" fmla="*/ 15 h 103"/>
                  <a:gd name="T24" fmla="*/ 0 w 54"/>
                  <a:gd name="T25" fmla="*/ 11 h 103"/>
                  <a:gd name="T26" fmla="*/ 0 w 54"/>
                  <a:gd name="T27" fmla="*/ 9 h 103"/>
                  <a:gd name="T28" fmla="*/ 0 w 54"/>
                  <a:gd name="T29" fmla="*/ 6 h 103"/>
                  <a:gd name="T30" fmla="*/ 3 w 54"/>
                  <a:gd name="T31" fmla="*/ 3 h 103"/>
                  <a:gd name="T32" fmla="*/ 3 w 54"/>
                  <a:gd name="T33" fmla="*/ 3 h 103"/>
                  <a:gd name="T34" fmla="*/ 6 w 54"/>
                  <a:gd name="T35" fmla="*/ 2 h 103"/>
                  <a:gd name="T36" fmla="*/ 8 w 54"/>
                  <a:gd name="T37" fmla="*/ 0 h 103"/>
                  <a:gd name="T38" fmla="*/ 12 w 54"/>
                  <a:gd name="T39" fmla="*/ 2 h 103"/>
                  <a:gd name="T40" fmla="*/ 15 w 54"/>
                  <a:gd name="T41" fmla="*/ 5 h 103"/>
                  <a:gd name="T42" fmla="*/ 53 w 54"/>
                  <a:gd name="T43" fmla="*/ 50 h 103"/>
                  <a:gd name="T44" fmla="*/ 53 w 54"/>
                  <a:gd name="T45" fmla="*/ 50 h 103"/>
                  <a:gd name="T46" fmla="*/ 54 w 54"/>
                  <a:gd name="T47" fmla="*/ 53 h 103"/>
                  <a:gd name="T48" fmla="*/ 54 w 54"/>
                  <a:gd name="T49" fmla="*/ 54 h 103"/>
                  <a:gd name="T50" fmla="*/ 54 w 54"/>
                  <a:gd name="T51" fmla="*/ 57 h 103"/>
                  <a:gd name="T52" fmla="*/ 53 w 54"/>
                  <a:gd name="T53" fmla="*/ 60 h 103"/>
                  <a:gd name="T54" fmla="*/ 23 w 54"/>
                  <a:gd name="T55" fmla="*/ 100 h 103"/>
                  <a:gd name="T56" fmla="*/ 23 w 54"/>
                  <a:gd name="T57" fmla="*/ 100 h 103"/>
                  <a:gd name="T58" fmla="*/ 21 w 54"/>
                  <a:gd name="T59" fmla="*/ 103 h 103"/>
                  <a:gd name="T60" fmla="*/ 17 w 54"/>
                  <a:gd name="T61" fmla="*/ 103 h 103"/>
                  <a:gd name="T62" fmla="*/ 17 w 54"/>
                  <a:gd name="T6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4" h="103">
                    <a:moveTo>
                      <a:pt x="17" y="103"/>
                    </a:moveTo>
                    <a:lnTo>
                      <a:pt x="17" y="103"/>
                    </a:lnTo>
                    <a:lnTo>
                      <a:pt x="14" y="103"/>
                    </a:lnTo>
                    <a:lnTo>
                      <a:pt x="11" y="102"/>
                    </a:lnTo>
                    <a:lnTo>
                      <a:pt x="11" y="102"/>
                    </a:lnTo>
                    <a:lnTo>
                      <a:pt x="10" y="99"/>
                    </a:lnTo>
                    <a:lnTo>
                      <a:pt x="8" y="96"/>
                    </a:lnTo>
                    <a:lnTo>
                      <a:pt x="8" y="94"/>
                    </a:lnTo>
                    <a:lnTo>
                      <a:pt x="10" y="91"/>
                    </a:lnTo>
                    <a:lnTo>
                      <a:pt x="35" y="56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6" y="2"/>
                    </a:lnTo>
                    <a:lnTo>
                      <a:pt x="8" y="0"/>
                    </a:lnTo>
                    <a:lnTo>
                      <a:pt x="12" y="2"/>
                    </a:lnTo>
                    <a:lnTo>
                      <a:pt x="15" y="5"/>
                    </a:lnTo>
                    <a:lnTo>
                      <a:pt x="53" y="50"/>
                    </a:lnTo>
                    <a:lnTo>
                      <a:pt x="53" y="50"/>
                    </a:lnTo>
                    <a:lnTo>
                      <a:pt x="54" y="53"/>
                    </a:lnTo>
                    <a:lnTo>
                      <a:pt x="54" y="54"/>
                    </a:lnTo>
                    <a:lnTo>
                      <a:pt x="54" y="57"/>
                    </a:lnTo>
                    <a:lnTo>
                      <a:pt x="53" y="60"/>
                    </a:lnTo>
                    <a:lnTo>
                      <a:pt x="23" y="100"/>
                    </a:lnTo>
                    <a:lnTo>
                      <a:pt x="23" y="100"/>
                    </a:lnTo>
                    <a:lnTo>
                      <a:pt x="21" y="103"/>
                    </a:lnTo>
                    <a:lnTo>
                      <a:pt x="17" y="103"/>
                    </a:lnTo>
                    <a:lnTo>
                      <a:pt x="17" y="103"/>
                    </a:lnTo>
                    <a:close/>
                  </a:path>
                </a:pathLst>
              </a:custGeom>
              <a:solidFill>
                <a:srgbClr val="F6B7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3" name="Freeform 164"/>
              <p:cNvSpPr/>
              <p:nvPr/>
            </p:nvSpPr>
            <p:spPr bwMode="auto">
              <a:xfrm>
                <a:off x="1660" y="2815"/>
                <a:ext cx="49" cy="47"/>
              </a:xfrm>
              <a:custGeom>
                <a:avLst/>
                <a:gdLst>
                  <a:gd name="T0" fmla="*/ 49 w 49"/>
                  <a:gd name="T1" fmla="*/ 24 h 47"/>
                  <a:gd name="T2" fmla="*/ 49 w 49"/>
                  <a:gd name="T3" fmla="*/ 24 h 47"/>
                  <a:gd name="T4" fmla="*/ 49 w 49"/>
                  <a:gd name="T5" fmla="*/ 28 h 47"/>
                  <a:gd name="T6" fmla="*/ 47 w 49"/>
                  <a:gd name="T7" fmla="*/ 34 h 47"/>
                  <a:gd name="T8" fmla="*/ 45 w 49"/>
                  <a:gd name="T9" fmla="*/ 38 h 47"/>
                  <a:gd name="T10" fmla="*/ 42 w 49"/>
                  <a:gd name="T11" fmla="*/ 40 h 47"/>
                  <a:gd name="T12" fmla="*/ 38 w 49"/>
                  <a:gd name="T13" fmla="*/ 43 h 47"/>
                  <a:gd name="T14" fmla="*/ 34 w 49"/>
                  <a:gd name="T15" fmla="*/ 46 h 47"/>
                  <a:gd name="T16" fmla="*/ 30 w 49"/>
                  <a:gd name="T17" fmla="*/ 47 h 47"/>
                  <a:gd name="T18" fmla="*/ 25 w 49"/>
                  <a:gd name="T19" fmla="*/ 47 h 47"/>
                  <a:gd name="T20" fmla="*/ 25 w 49"/>
                  <a:gd name="T21" fmla="*/ 47 h 47"/>
                  <a:gd name="T22" fmla="*/ 20 w 49"/>
                  <a:gd name="T23" fmla="*/ 47 h 47"/>
                  <a:gd name="T24" fmla="*/ 15 w 49"/>
                  <a:gd name="T25" fmla="*/ 46 h 47"/>
                  <a:gd name="T26" fmla="*/ 11 w 49"/>
                  <a:gd name="T27" fmla="*/ 43 h 47"/>
                  <a:gd name="T28" fmla="*/ 7 w 49"/>
                  <a:gd name="T29" fmla="*/ 40 h 47"/>
                  <a:gd name="T30" fmla="*/ 4 w 49"/>
                  <a:gd name="T31" fmla="*/ 38 h 47"/>
                  <a:gd name="T32" fmla="*/ 3 w 49"/>
                  <a:gd name="T33" fmla="*/ 34 h 47"/>
                  <a:gd name="T34" fmla="*/ 2 w 49"/>
                  <a:gd name="T35" fmla="*/ 28 h 47"/>
                  <a:gd name="T36" fmla="*/ 0 w 49"/>
                  <a:gd name="T37" fmla="*/ 24 h 47"/>
                  <a:gd name="T38" fmla="*/ 0 w 49"/>
                  <a:gd name="T39" fmla="*/ 24 h 47"/>
                  <a:gd name="T40" fmla="*/ 2 w 49"/>
                  <a:gd name="T41" fmla="*/ 19 h 47"/>
                  <a:gd name="T42" fmla="*/ 3 w 49"/>
                  <a:gd name="T43" fmla="*/ 15 h 47"/>
                  <a:gd name="T44" fmla="*/ 4 w 49"/>
                  <a:gd name="T45" fmla="*/ 11 h 47"/>
                  <a:gd name="T46" fmla="*/ 7 w 49"/>
                  <a:gd name="T47" fmla="*/ 7 h 47"/>
                  <a:gd name="T48" fmla="*/ 11 w 49"/>
                  <a:gd name="T49" fmla="*/ 4 h 47"/>
                  <a:gd name="T50" fmla="*/ 15 w 49"/>
                  <a:gd name="T51" fmla="*/ 1 h 47"/>
                  <a:gd name="T52" fmla="*/ 20 w 49"/>
                  <a:gd name="T53" fmla="*/ 0 h 47"/>
                  <a:gd name="T54" fmla="*/ 25 w 49"/>
                  <a:gd name="T55" fmla="*/ 0 h 47"/>
                  <a:gd name="T56" fmla="*/ 25 w 49"/>
                  <a:gd name="T57" fmla="*/ 0 h 47"/>
                  <a:gd name="T58" fmla="*/ 30 w 49"/>
                  <a:gd name="T59" fmla="*/ 0 h 47"/>
                  <a:gd name="T60" fmla="*/ 34 w 49"/>
                  <a:gd name="T61" fmla="*/ 1 h 47"/>
                  <a:gd name="T62" fmla="*/ 38 w 49"/>
                  <a:gd name="T63" fmla="*/ 4 h 47"/>
                  <a:gd name="T64" fmla="*/ 42 w 49"/>
                  <a:gd name="T65" fmla="*/ 7 h 47"/>
                  <a:gd name="T66" fmla="*/ 45 w 49"/>
                  <a:gd name="T67" fmla="*/ 11 h 47"/>
                  <a:gd name="T68" fmla="*/ 47 w 49"/>
                  <a:gd name="T69" fmla="*/ 15 h 47"/>
                  <a:gd name="T70" fmla="*/ 49 w 49"/>
                  <a:gd name="T71" fmla="*/ 19 h 47"/>
                  <a:gd name="T72" fmla="*/ 49 w 49"/>
                  <a:gd name="T73" fmla="*/ 24 h 47"/>
                  <a:gd name="T74" fmla="*/ 49 w 49"/>
                  <a:gd name="T75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9" h="47">
                    <a:moveTo>
                      <a:pt x="49" y="24"/>
                    </a:moveTo>
                    <a:lnTo>
                      <a:pt x="49" y="24"/>
                    </a:lnTo>
                    <a:lnTo>
                      <a:pt x="49" y="28"/>
                    </a:lnTo>
                    <a:lnTo>
                      <a:pt x="47" y="34"/>
                    </a:lnTo>
                    <a:lnTo>
                      <a:pt x="45" y="38"/>
                    </a:lnTo>
                    <a:lnTo>
                      <a:pt x="42" y="40"/>
                    </a:lnTo>
                    <a:lnTo>
                      <a:pt x="38" y="43"/>
                    </a:lnTo>
                    <a:lnTo>
                      <a:pt x="34" y="46"/>
                    </a:lnTo>
                    <a:lnTo>
                      <a:pt x="30" y="47"/>
                    </a:lnTo>
                    <a:lnTo>
                      <a:pt x="25" y="47"/>
                    </a:lnTo>
                    <a:lnTo>
                      <a:pt x="25" y="47"/>
                    </a:lnTo>
                    <a:lnTo>
                      <a:pt x="20" y="47"/>
                    </a:lnTo>
                    <a:lnTo>
                      <a:pt x="15" y="46"/>
                    </a:lnTo>
                    <a:lnTo>
                      <a:pt x="11" y="43"/>
                    </a:lnTo>
                    <a:lnTo>
                      <a:pt x="7" y="40"/>
                    </a:lnTo>
                    <a:lnTo>
                      <a:pt x="4" y="38"/>
                    </a:lnTo>
                    <a:lnTo>
                      <a:pt x="3" y="34"/>
                    </a:lnTo>
                    <a:lnTo>
                      <a:pt x="2" y="28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19"/>
                    </a:lnTo>
                    <a:lnTo>
                      <a:pt x="3" y="15"/>
                    </a:lnTo>
                    <a:lnTo>
                      <a:pt x="4" y="11"/>
                    </a:lnTo>
                    <a:lnTo>
                      <a:pt x="7" y="7"/>
                    </a:lnTo>
                    <a:lnTo>
                      <a:pt x="11" y="4"/>
                    </a:lnTo>
                    <a:lnTo>
                      <a:pt x="15" y="1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30" y="0"/>
                    </a:lnTo>
                    <a:lnTo>
                      <a:pt x="34" y="1"/>
                    </a:lnTo>
                    <a:lnTo>
                      <a:pt x="38" y="4"/>
                    </a:lnTo>
                    <a:lnTo>
                      <a:pt x="42" y="7"/>
                    </a:lnTo>
                    <a:lnTo>
                      <a:pt x="45" y="11"/>
                    </a:lnTo>
                    <a:lnTo>
                      <a:pt x="47" y="15"/>
                    </a:lnTo>
                    <a:lnTo>
                      <a:pt x="49" y="19"/>
                    </a:lnTo>
                    <a:lnTo>
                      <a:pt x="49" y="24"/>
                    </a:lnTo>
                    <a:lnTo>
                      <a:pt x="49" y="24"/>
                    </a:lnTo>
                    <a:close/>
                  </a:path>
                </a:pathLst>
              </a:custGeom>
              <a:solidFill>
                <a:srgbClr val="596B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4" name="Freeform 165"/>
              <p:cNvSpPr/>
              <p:nvPr/>
            </p:nvSpPr>
            <p:spPr bwMode="auto">
              <a:xfrm>
                <a:off x="1676" y="2855"/>
                <a:ext cx="18" cy="48"/>
              </a:xfrm>
              <a:custGeom>
                <a:avLst/>
                <a:gdLst>
                  <a:gd name="T0" fmla="*/ 18 w 18"/>
                  <a:gd name="T1" fmla="*/ 10 h 48"/>
                  <a:gd name="T2" fmla="*/ 18 w 18"/>
                  <a:gd name="T3" fmla="*/ 33 h 48"/>
                  <a:gd name="T4" fmla="*/ 18 w 18"/>
                  <a:gd name="T5" fmla="*/ 48 h 48"/>
                  <a:gd name="T6" fmla="*/ 0 w 18"/>
                  <a:gd name="T7" fmla="*/ 48 h 48"/>
                  <a:gd name="T8" fmla="*/ 0 w 18"/>
                  <a:gd name="T9" fmla="*/ 11 h 48"/>
                  <a:gd name="T10" fmla="*/ 0 w 18"/>
                  <a:gd name="T11" fmla="*/ 0 h 48"/>
                  <a:gd name="T12" fmla="*/ 18 w 18"/>
                  <a:gd name="T13" fmla="*/ 1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48">
                    <a:moveTo>
                      <a:pt x="18" y="10"/>
                    </a:moveTo>
                    <a:lnTo>
                      <a:pt x="18" y="33"/>
                    </a:lnTo>
                    <a:lnTo>
                      <a:pt x="18" y="48"/>
                    </a:lnTo>
                    <a:lnTo>
                      <a:pt x="0" y="48"/>
                    </a:lnTo>
                    <a:lnTo>
                      <a:pt x="0" y="11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F599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5" name="Freeform 166"/>
              <p:cNvSpPr/>
              <p:nvPr/>
            </p:nvSpPr>
            <p:spPr bwMode="auto">
              <a:xfrm>
                <a:off x="1656" y="2881"/>
                <a:ext cx="57" cy="81"/>
              </a:xfrm>
              <a:custGeom>
                <a:avLst/>
                <a:gdLst>
                  <a:gd name="T0" fmla="*/ 3 w 57"/>
                  <a:gd name="T1" fmla="*/ 19 h 81"/>
                  <a:gd name="T2" fmla="*/ 3 w 57"/>
                  <a:gd name="T3" fmla="*/ 19 h 81"/>
                  <a:gd name="T4" fmla="*/ 4 w 57"/>
                  <a:gd name="T5" fmla="*/ 14 h 81"/>
                  <a:gd name="T6" fmla="*/ 7 w 57"/>
                  <a:gd name="T7" fmla="*/ 10 h 81"/>
                  <a:gd name="T8" fmla="*/ 11 w 57"/>
                  <a:gd name="T9" fmla="*/ 6 h 81"/>
                  <a:gd name="T10" fmla="*/ 15 w 57"/>
                  <a:gd name="T11" fmla="*/ 1 h 81"/>
                  <a:gd name="T12" fmla="*/ 15 w 57"/>
                  <a:gd name="T13" fmla="*/ 1 h 81"/>
                  <a:gd name="T14" fmla="*/ 23 w 57"/>
                  <a:gd name="T15" fmla="*/ 0 h 81"/>
                  <a:gd name="T16" fmla="*/ 31 w 57"/>
                  <a:gd name="T17" fmla="*/ 0 h 81"/>
                  <a:gd name="T18" fmla="*/ 39 w 57"/>
                  <a:gd name="T19" fmla="*/ 1 h 81"/>
                  <a:gd name="T20" fmla="*/ 45 w 57"/>
                  <a:gd name="T21" fmla="*/ 3 h 81"/>
                  <a:gd name="T22" fmla="*/ 45 w 57"/>
                  <a:gd name="T23" fmla="*/ 3 h 81"/>
                  <a:gd name="T24" fmla="*/ 50 w 57"/>
                  <a:gd name="T25" fmla="*/ 8 h 81"/>
                  <a:gd name="T26" fmla="*/ 54 w 57"/>
                  <a:gd name="T27" fmla="*/ 14 h 81"/>
                  <a:gd name="T28" fmla="*/ 56 w 57"/>
                  <a:gd name="T29" fmla="*/ 20 h 81"/>
                  <a:gd name="T30" fmla="*/ 57 w 57"/>
                  <a:gd name="T31" fmla="*/ 28 h 81"/>
                  <a:gd name="T32" fmla="*/ 57 w 57"/>
                  <a:gd name="T33" fmla="*/ 81 h 81"/>
                  <a:gd name="T34" fmla="*/ 0 w 57"/>
                  <a:gd name="T35" fmla="*/ 81 h 81"/>
                  <a:gd name="T36" fmla="*/ 0 w 57"/>
                  <a:gd name="T37" fmla="*/ 81 h 81"/>
                  <a:gd name="T38" fmla="*/ 3 w 57"/>
                  <a:gd name="T39" fmla="*/ 19 h 81"/>
                  <a:gd name="T40" fmla="*/ 3 w 57"/>
                  <a:gd name="T41" fmla="*/ 1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7" h="81">
                    <a:moveTo>
                      <a:pt x="3" y="19"/>
                    </a:moveTo>
                    <a:lnTo>
                      <a:pt x="3" y="19"/>
                    </a:lnTo>
                    <a:lnTo>
                      <a:pt x="4" y="14"/>
                    </a:lnTo>
                    <a:lnTo>
                      <a:pt x="7" y="10"/>
                    </a:lnTo>
                    <a:lnTo>
                      <a:pt x="11" y="6"/>
                    </a:lnTo>
                    <a:lnTo>
                      <a:pt x="15" y="1"/>
                    </a:lnTo>
                    <a:lnTo>
                      <a:pt x="15" y="1"/>
                    </a:lnTo>
                    <a:lnTo>
                      <a:pt x="23" y="0"/>
                    </a:lnTo>
                    <a:lnTo>
                      <a:pt x="31" y="0"/>
                    </a:lnTo>
                    <a:lnTo>
                      <a:pt x="39" y="1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50" y="8"/>
                    </a:lnTo>
                    <a:lnTo>
                      <a:pt x="54" y="14"/>
                    </a:lnTo>
                    <a:lnTo>
                      <a:pt x="56" y="20"/>
                    </a:lnTo>
                    <a:lnTo>
                      <a:pt x="57" y="28"/>
                    </a:lnTo>
                    <a:lnTo>
                      <a:pt x="57" y="81"/>
                    </a:lnTo>
                    <a:lnTo>
                      <a:pt x="0" y="81"/>
                    </a:lnTo>
                    <a:lnTo>
                      <a:pt x="0" y="81"/>
                    </a:lnTo>
                    <a:lnTo>
                      <a:pt x="3" y="19"/>
                    </a:lnTo>
                    <a:lnTo>
                      <a:pt x="3" y="19"/>
                    </a:lnTo>
                    <a:close/>
                  </a:path>
                </a:pathLst>
              </a:custGeom>
              <a:solidFill>
                <a:srgbClr val="F6B7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6" name="Freeform 167"/>
              <p:cNvSpPr/>
              <p:nvPr/>
            </p:nvSpPr>
            <p:spPr bwMode="auto">
              <a:xfrm>
                <a:off x="1671" y="2881"/>
                <a:ext cx="27" cy="38"/>
              </a:xfrm>
              <a:custGeom>
                <a:avLst/>
                <a:gdLst>
                  <a:gd name="T0" fmla="*/ 15 w 27"/>
                  <a:gd name="T1" fmla="*/ 35 h 38"/>
                  <a:gd name="T2" fmla="*/ 15 w 27"/>
                  <a:gd name="T3" fmla="*/ 35 h 38"/>
                  <a:gd name="T4" fmla="*/ 22 w 27"/>
                  <a:gd name="T5" fmla="*/ 19 h 38"/>
                  <a:gd name="T6" fmla="*/ 27 w 27"/>
                  <a:gd name="T7" fmla="*/ 3 h 38"/>
                  <a:gd name="T8" fmla="*/ 27 w 27"/>
                  <a:gd name="T9" fmla="*/ 3 h 38"/>
                  <a:gd name="T10" fmla="*/ 18 w 27"/>
                  <a:gd name="T11" fmla="*/ 0 h 38"/>
                  <a:gd name="T12" fmla="*/ 9 w 27"/>
                  <a:gd name="T13" fmla="*/ 0 h 38"/>
                  <a:gd name="T14" fmla="*/ 4 w 27"/>
                  <a:gd name="T15" fmla="*/ 1 h 38"/>
                  <a:gd name="T16" fmla="*/ 0 w 27"/>
                  <a:gd name="T17" fmla="*/ 3 h 38"/>
                  <a:gd name="T18" fmla="*/ 0 w 27"/>
                  <a:gd name="T19" fmla="*/ 3 h 38"/>
                  <a:gd name="T20" fmla="*/ 7 w 27"/>
                  <a:gd name="T21" fmla="*/ 19 h 38"/>
                  <a:gd name="T22" fmla="*/ 14 w 27"/>
                  <a:gd name="T23" fmla="*/ 35 h 38"/>
                  <a:gd name="T24" fmla="*/ 14 w 27"/>
                  <a:gd name="T25" fmla="*/ 35 h 38"/>
                  <a:gd name="T26" fmla="*/ 14 w 27"/>
                  <a:gd name="T27" fmla="*/ 38 h 38"/>
                  <a:gd name="T28" fmla="*/ 14 w 27"/>
                  <a:gd name="T29" fmla="*/ 38 h 38"/>
                  <a:gd name="T30" fmla="*/ 14 w 27"/>
                  <a:gd name="T31" fmla="*/ 38 h 38"/>
                  <a:gd name="T32" fmla="*/ 15 w 27"/>
                  <a:gd name="T33" fmla="*/ 35 h 38"/>
                  <a:gd name="T34" fmla="*/ 15 w 27"/>
                  <a:gd name="T35" fmla="*/ 3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" h="38">
                    <a:moveTo>
                      <a:pt x="15" y="35"/>
                    </a:moveTo>
                    <a:lnTo>
                      <a:pt x="15" y="35"/>
                    </a:lnTo>
                    <a:lnTo>
                      <a:pt x="22" y="19"/>
                    </a:lnTo>
                    <a:lnTo>
                      <a:pt x="27" y="3"/>
                    </a:lnTo>
                    <a:lnTo>
                      <a:pt x="27" y="3"/>
                    </a:lnTo>
                    <a:lnTo>
                      <a:pt x="18" y="0"/>
                    </a:lnTo>
                    <a:lnTo>
                      <a:pt x="9" y="0"/>
                    </a:lnTo>
                    <a:lnTo>
                      <a:pt x="4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7" y="19"/>
                    </a:lnTo>
                    <a:lnTo>
                      <a:pt x="14" y="35"/>
                    </a:lnTo>
                    <a:lnTo>
                      <a:pt x="14" y="35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5" y="35"/>
                    </a:lnTo>
                    <a:lnTo>
                      <a:pt x="15" y="35"/>
                    </a:lnTo>
                    <a:close/>
                  </a:path>
                </a:pathLst>
              </a:custGeom>
              <a:solidFill>
                <a:srgbClr val="E6E8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7" name="Freeform 168"/>
              <p:cNvSpPr/>
              <p:nvPr/>
            </p:nvSpPr>
            <p:spPr bwMode="auto">
              <a:xfrm>
                <a:off x="1680" y="2884"/>
                <a:ext cx="9" cy="35"/>
              </a:xfrm>
              <a:custGeom>
                <a:avLst/>
                <a:gdLst>
                  <a:gd name="T0" fmla="*/ 6 w 9"/>
                  <a:gd name="T1" fmla="*/ 0 h 35"/>
                  <a:gd name="T2" fmla="*/ 5 w 9"/>
                  <a:gd name="T3" fmla="*/ 0 h 35"/>
                  <a:gd name="T4" fmla="*/ 3 w 9"/>
                  <a:gd name="T5" fmla="*/ 0 h 35"/>
                  <a:gd name="T6" fmla="*/ 0 w 9"/>
                  <a:gd name="T7" fmla="*/ 17 h 35"/>
                  <a:gd name="T8" fmla="*/ 2 w 9"/>
                  <a:gd name="T9" fmla="*/ 28 h 35"/>
                  <a:gd name="T10" fmla="*/ 5 w 9"/>
                  <a:gd name="T11" fmla="*/ 35 h 35"/>
                  <a:gd name="T12" fmla="*/ 7 w 9"/>
                  <a:gd name="T13" fmla="*/ 28 h 35"/>
                  <a:gd name="T14" fmla="*/ 9 w 9"/>
                  <a:gd name="T15" fmla="*/ 17 h 35"/>
                  <a:gd name="T16" fmla="*/ 6 w 9"/>
                  <a:gd name="T1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35">
                    <a:moveTo>
                      <a:pt x="6" y="0"/>
                    </a:moveTo>
                    <a:lnTo>
                      <a:pt x="5" y="0"/>
                    </a:lnTo>
                    <a:lnTo>
                      <a:pt x="3" y="0"/>
                    </a:lnTo>
                    <a:lnTo>
                      <a:pt x="0" y="17"/>
                    </a:lnTo>
                    <a:lnTo>
                      <a:pt x="2" y="28"/>
                    </a:lnTo>
                    <a:lnTo>
                      <a:pt x="5" y="35"/>
                    </a:lnTo>
                    <a:lnTo>
                      <a:pt x="7" y="28"/>
                    </a:lnTo>
                    <a:lnTo>
                      <a:pt x="9" y="17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64F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8" name="Freeform 169"/>
              <p:cNvSpPr/>
              <p:nvPr/>
            </p:nvSpPr>
            <p:spPr bwMode="auto">
              <a:xfrm>
                <a:off x="1666" y="2820"/>
                <a:ext cx="37" cy="56"/>
              </a:xfrm>
              <a:custGeom>
                <a:avLst/>
                <a:gdLst>
                  <a:gd name="T0" fmla="*/ 24 w 37"/>
                  <a:gd name="T1" fmla="*/ 0 h 56"/>
                  <a:gd name="T2" fmla="*/ 14 w 37"/>
                  <a:gd name="T3" fmla="*/ 0 h 56"/>
                  <a:gd name="T4" fmla="*/ 14 w 37"/>
                  <a:gd name="T5" fmla="*/ 0 h 56"/>
                  <a:gd name="T6" fmla="*/ 8 w 37"/>
                  <a:gd name="T7" fmla="*/ 2 h 56"/>
                  <a:gd name="T8" fmla="*/ 4 w 37"/>
                  <a:gd name="T9" fmla="*/ 4 h 56"/>
                  <a:gd name="T10" fmla="*/ 0 w 37"/>
                  <a:gd name="T11" fmla="*/ 8 h 56"/>
                  <a:gd name="T12" fmla="*/ 0 w 37"/>
                  <a:gd name="T13" fmla="*/ 15 h 56"/>
                  <a:gd name="T14" fmla="*/ 0 w 37"/>
                  <a:gd name="T15" fmla="*/ 15 h 56"/>
                  <a:gd name="T16" fmla="*/ 0 w 37"/>
                  <a:gd name="T17" fmla="*/ 23 h 56"/>
                  <a:gd name="T18" fmla="*/ 0 w 37"/>
                  <a:gd name="T19" fmla="*/ 34 h 56"/>
                  <a:gd name="T20" fmla="*/ 0 w 37"/>
                  <a:gd name="T21" fmla="*/ 34 h 56"/>
                  <a:gd name="T22" fmla="*/ 1 w 37"/>
                  <a:gd name="T23" fmla="*/ 41 h 56"/>
                  <a:gd name="T24" fmla="*/ 5 w 37"/>
                  <a:gd name="T25" fmla="*/ 48 h 56"/>
                  <a:gd name="T26" fmla="*/ 9 w 37"/>
                  <a:gd name="T27" fmla="*/ 53 h 56"/>
                  <a:gd name="T28" fmla="*/ 13 w 37"/>
                  <a:gd name="T29" fmla="*/ 54 h 56"/>
                  <a:gd name="T30" fmla="*/ 16 w 37"/>
                  <a:gd name="T31" fmla="*/ 56 h 56"/>
                  <a:gd name="T32" fmla="*/ 23 w 37"/>
                  <a:gd name="T33" fmla="*/ 56 h 56"/>
                  <a:gd name="T34" fmla="*/ 23 w 37"/>
                  <a:gd name="T35" fmla="*/ 56 h 56"/>
                  <a:gd name="T36" fmla="*/ 25 w 37"/>
                  <a:gd name="T37" fmla="*/ 54 h 56"/>
                  <a:gd name="T38" fmla="*/ 28 w 37"/>
                  <a:gd name="T39" fmla="*/ 53 h 56"/>
                  <a:gd name="T40" fmla="*/ 33 w 37"/>
                  <a:gd name="T41" fmla="*/ 48 h 56"/>
                  <a:gd name="T42" fmla="*/ 36 w 37"/>
                  <a:gd name="T43" fmla="*/ 41 h 56"/>
                  <a:gd name="T44" fmla="*/ 37 w 37"/>
                  <a:gd name="T45" fmla="*/ 34 h 56"/>
                  <a:gd name="T46" fmla="*/ 37 w 37"/>
                  <a:gd name="T47" fmla="*/ 34 h 56"/>
                  <a:gd name="T48" fmla="*/ 37 w 37"/>
                  <a:gd name="T49" fmla="*/ 23 h 56"/>
                  <a:gd name="T50" fmla="*/ 37 w 37"/>
                  <a:gd name="T51" fmla="*/ 15 h 56"/>
                  <a:gd name="T52" fmla="*/ 37 w 37"/>
                  <a:gd name="T53" fmla="*/ 15 h 56"/>
                  <a:gd name="T54" fmla="*/ 37 w 37"/>
                  <a:gd name="T55" fmla="*/ 8 h 56"/>
                  <a:gd name="T56" fmla="*/ 35 w 37"/>
                  <a:gd name="T57" fmla="*/ 4 h 56"/>
                  <a:gd name="T58" fmla="*/ 29 w 37"/>
                  <a:gd name="T59" fmla="*/ 2 h 56"/>
                  <a:gd name="T60" fmla="*/ 24 w 37"/>
                  <a:gd name="T61" fmla="*/ 0 h 56"/>
                  <a:gd name="T62" fmla="*/ 24 w 37"/>
                  <a:gd name="T6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7" h="56">
                    <a:moveTo>
                      <a:pt x="24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1" y="41"/>
                    </a:lnTo>
                    <a:lnTo>
                      <a:pt x="5" y="48"/>
                    </a:lnTo>
                    <a:lnTo>
                      <a:pt x="9" y="53"/>
                    </a:lnTo>
                    <a:lnTo>
                      <a:pt x="13" y="54"/>
                    </a:lnTo>
                    <a:lnTo>
                      <a:pt x="16" y="56"/>
                    </a:lnTo>
                    <a:lnTo>
                      <a:pt x="23" y="56"/>
                    </a:lnTo>
                    <a:lnTo>
                      <a:pt x="23" y="56"/>
                    </a:lnTo>
                    <a:lnTo>
                      <a:pt x="25" y="54"/>
                    </a:lnTo>
                    <a:lnTo>
                      <a:pt x="28" y="53"/>
                    </a:lnTo>
                    <a:lnTo>
                      <a:pt x="33" y="48"/>
                    </a:lnTo>
                    <a:lnTo>
                      <a:pt x="36" y="41"/>
                    </a:lnTo>
                    <a:lnTo>
                      <a:pt x="37" y="34"/>
                    </a:lnTo>
                    <a:lnTo>
                      <a:pt x="37" y="34"/>
                    </a:lnTo>
                    <a:lnTo>
                      <a:pt x="37" y="23"/>
                    </a:lnTo>
                    <a:lnTo>
                      <a:pt x="37" y="15"/>
                    </a:lnTo>
                    <a:lnTo>
                      <a:pt x="37" y="15"/>
                    </a:lnTo>
                    <a:lnTo>
                      <a:pt x="37" y="8"/>
                    </a:lnTo>
                    <a:lnTo>
                      <a:pt x="35" y="4"/>
                    </a:lnTo>
                    <a:lnTo>
                      <a:pt x="29" y="2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599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9" name="Freeform 170"/>
              <p:cNvSpPr/>
              <p:nvPr/>
            </p:nvSpPr>
            <p:spPr bwMode="auto">
              <a:xfrm>
                <a:off x="1678" y="2862"/>
                <a:ext cx="15" cy="7"/>
              </a:xfrm>
              <a:custGeom>
                <a:avLst/>
                <a:gdLst>
                  <a:gd name="T0" fmla="*/ 0 w 15"/>
                  <a:gd name="T1" fmla="*/ 0 h 7"/>
                  <a:gd name="T2" fmla="*/ 0 w 15"/>
                  <a:gd name="T3" fmla="*/ 0 h 7"/>
                  <a:gd name="T4" fmla="*/ 0 w 15"/>
                  <a:gd name="T5" fmla="*/ 3 h 7"/>
                  <a:gd name="T6" fmla="*/ 2 w 15"/>
                  <a:gd name="T7" fmla="*/ 6 h 7"/>
                  <a:gd name="T8" fmla="*/ 4 w 15"/>
                  <a:gd name="T9" fmla="*/ 7 h 7"/>
                  <a:gd name="T10" fmla="*/ 7 w 15"/>
                  <a:gd name="T11" fmla="*/ 7 h 7"/>
                  <a:gd name="T12" fmla="*/ 7 w 15"/>
                  <a:gd name="T13" fmla="*/ 7 h 7"/>
                  <a:gd name="T14" fmla="*/ 9 w 15"/>
                  <a:gd name="T15" fmla="*/ 7 h 7"/>
                  <a:gd name="T16" fmla="*/ 12 w 15"/>
                  <a:gd name="T17" fmla="*/ 6 h 7"/>
                  <a:gd name="T18" fmla="*/ 13 w 15"/>
                  <a:gd name="T19" fmla="*/ 3 h 7"/>
                  <a:gd name="T20" fmla="*/ 15 w 15"/>
                  <a:gd name="T21" fmla="*/ 0 h 7"/>
                  <a:gd name="T22" fmla="*/ 0 w 15"/>
                  <a:gd name="T2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2" y="6"/>
                    </a:lnTo>
                    <a:lnTo>
                      <a:pt x="4" y="7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9" y="7"/>
                    </a:lnTo>
                    <a:lnTo>
                      <a:pt x="12" y="6"/>
                    </a:lnTo>
                    <a:lnTo>
                      <a:pt x="13" y="3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0" name="Freeform 171"/>
              <p:cNvSpPr/>
              <p:nvPr/>
            </p:nvSpPr>
            <p:spPr bwMode="auto">
              <a:xfrm>
                <a:off x="1655" y="2962"/>
                <a:ext cx="59" cy="51"/>
              </a:xfrm>
              <a:custGeom>
                <a:avLst/>
                <a:gdLst>
                  <a:gd name="T0" fmla="*/ 39 w 59"/>
                  <a:gd name="T1" fmla="*/ 51 h 51"/>
                  <a:gd name="T2" fmla="*/ 20 w 59"/>
                  <a:gd name="T3" fmla="*/ 51 h 51"/>
                  <a:gd name="T4" fmla="*/ 20 w 59"/>
                  <a:gd name="T5" fmla="*/ 51 h 51"/>
                  <a:gd name="T6" fmla="*/ 16 w 59"/>
                  <a:gd name="T7" fmla="*/ 51 h 51"/>
                  <a:gd name="T8" fmla="*/ 12 w 59"/>
                  <a:gd name="T9" fmla="*/ 50 h 51"/>
                  <a:gd name="T10" fmla="*/ 8 w 59"/>
                  <a:gd name="T11" fmla="*/ 47 h 51"/>
                  <a:gd name="T12" fmla="*/ 4 w 59"/>
                  <a:gd name="T13" fmla="*/ 45 h 51"/>
                  <a:gd name="T14" fmla="*/ 3 w 59"/>
                  <a:gd name="T15" fmla="*/ 41 h 51"/>
                  <a:gd name="T16" fmla="*/ 0 w 59"/>
                  <a:gd name="T17" fmla="*/ 37 h 51"/>
                  <a:gd name="T18" fmla="*/ 0 w 59"/>
                  <a:gd name="T19" fmla="*/ 31 h 51"/>
                  <a:gd name="T20" fmla="*/ 0 w 59"/>
                  <a:gd name="T21" fmla="*/ 27 h 51"/>
                  <a:gd name="T22" fmla="*/ 1 w 59"/>
                  <a:gd name="T23" fmla="*/ 0 h 51"/>
                  <a:gd name="T24" fmla="*/ 58 w 59"/>
                  <a:gd name="T25" fmla="*/ 0 h 51"/>
                  <a:gd name="T26" fmla="*/ 59 w 59"/>
                  <a:gd name="T27" fmla="*/ 27 h 51"/>
                  <a:gd name="T28" fmla="*/ 59 w 59"/>
                  <a:gd name="T29" fmla="*/ 27 h 51"/>
                  <a:gd name="T30" fmla="*/ 59 w 59"/>
                  <a:gd name="T31" fmla="*/ 31 h 51"/>
                  <a:gd name="T32" fmla="*/ 59 w 59"/>
                  <a:gd name="T33" fmla="*/ 37 h 51"/>
                  <a:gd name="T34" fmla="*/ 58 w 59"/>
                  <a:gd name="T35" fmla="*/ 41 h 51"/>
                  <a:gd name="T36" fmla="*/ 55 w 59"/>
                  <a:gd name="T37" fmla="*/ 45 h 51"/>
                  <a:gd name="T38" fmla="*/ 52 w 59"/>
                  <a:gd name="T39" fmla="*/ 47 h 51"/>
                  <a:gd name="T40" fmla="*/ 48 w 59"/>
                  <a:gd name="T41" fmla="*/ 50 h 51"/>
                  <a:gd name="T42" fmla="*/ 43 w 59"/>
                  <a:gd name="T43" fmla="*/ 51 h 51"/>
                  <a:gd name="T44" fmla="*/ 39 w 59"/>
                  <a:gd name="T45" fmla="*/ 51 h 51"/>
                  <a:gd name="T46" fmla="*/ 39 w 59"/>
                  <a:gd name="T4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9" h="51">
                    <a:moveTo>
                      <a:pt x="39" y="51"/>
                    </a:moveTo>
                    <a:lnTo>
                      <a:pt x="20" y="51"/>
                    </a:lnTo>
                    <a:lnTo>
                      <a:pt x="20" y="51"/>
                    </a:lnTo>
                    <a:lnTo>
                      <a:pt x="16" y="51"/>
                    </a:lnTo>
                    <a:lnTo>
                      <a:pt x="12" y="50"/>
                    </a:lnTo>
                    <a:lnTo>
                      <a:pt x="8" y="47"/>
                    </a:lnTo>
                    <a:lnTo>
                      <a:pt x="4" y="45"/>
                    </a:lnTo>
                    <a:lnTo>
                      <a:pt x="3" y="41"/>
                    </a:lnTo>
                    <a:lnTo>
                      <a:pt x="0" y="37"/>
                    </a:lnTo>
                    <a:lnTo>
                      <a:pt x="0" y="31"/>
                    </a:lnTo>
                    <a:lnTo>
                      <a:pt x="0" y="27"/>
                    </a:lnTo>
                    <a:lnTo>
                      <a:pt x="1" y="0"/>
                    </a:lnTo>
                    <a:lnTo>
                      <a:pt x="58" y="0"/>
                    </a:lnTo>
                    <a:lnTo>
                      <a:pt x="59" y="27"/>
                    </a:lnTo>
                    <a:lnTo>
                      <a:pt x="59" y="27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58" y="41"/>
                    </a:lnTo>
                    <a:lnTo>
                      <a:pt x="55" y="45"/>
                    </a:lnTo>
                    <a:lnTo>
                      <a:pt x="52" y="47"/>
                    </a:lnTo>
                    <a:lnTo>
                      <a:pt x="48" y="50"/>
                    </a:lnTo>
                    <a:lnTo>
                      <a:pt x="43" y="51"/>
                    </a:lnTo>
                    <a:lnTo>
                      <a:pt x="39" y="51"/>
                    </a:lnTo>
                    <a:lnTo>
                      <a:pt x="39" y="51"/>
                    </a:lnTo>
                    <a:close/>
                  </a:path>
                </a:pathLst>
              </a:custGeom>
              <a:solidFill>
                <a:srgbClr val="1F23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1" name="Freeform 172"/>
              <p:cNvSpPr/>
              <p:nvPr/>
            </p:nvSpPr>
            <p:spPr bwMode="auto">
              <a:xfrm>
                <a:off x="1644" y="2945"/>
                <a:ext cx="84" cy="51"/>
              </a:xfrm>
              <a:custGeom>
                <a:avLst/>
                <a:gdLst>
                  <a:gd name="T0" fmla="*/ 78 w 84"/>
                  <a:gd name="T1" fmla="*/ 51 h 51"/>
                  <a:gd name="T2" fmla="*/ 5 w 84"/>
                  <a:gd name="T3" fmla="*/ 51 h 51"/>
                  <a:gd name="T4" fmla="*/ 5 w 84"/>
                  <a:gd name="T5" fmla="*/ 51 h 51"/>
                  <a:gd name="T6" fmla="*/ 4 w 84"/>
                  <a:gd name="T7" fmla="*/ 51 h 51"/>
                  <a:gd name="T8" fmla="*/ 1 w 84"/>
                  <a:gd name="T9" fmla="*/ 50 h 51"/>
                  <a:gd name="T10" fmla="*/ 0 w 84"/>
                  <a:gd name="T11" fmla="*/ 47 h 51"/>
                  <a:gd name="T12" fmla="*/ 0 w 84"/>
                  <a:gd name="T13" fmla="*/ 45 h 51"/>
                  <a:gd name="T14" fmla="*/ 0 w 84"/>
                  <a:gd name="T15" fmla="*/ 5 h 51"/>
                  <a:gd name="T16" fmla="*/ 0 w 84"/>
                  <a:gd name="T17" fmla="*/ 5 h 51"/>
                  <a:gd name="T18" fmla="*/ 0 w 84"/>
                  <a:gd name="T19" fmla="*/ 2 h 51"/>
                  <a:gd name="T20" fmla="*/ 1 w 84"/>
                  <a:gd name="T21" fmla="*/ 1 h 51"/>
                  <a:gd name="T22" fmla="*/ 4 w 84"/>
                  <a:gd name="T23" fmla="*/ 0 h 51"/>
                  <a:gd name="T24" fmla="*/ 5 w 84"/>
                  <a:gd name="T25" fmla="*/ 0 h 51"/>
                  <a:gd name="T26" fmla="*/ 78 w 84"/>
                  <a:gd name="T27" fmla="*/ 0 h 51"/>
                  <a:gd name="T28" fmla="*/ 78 w 84"/>
                  <a:gd name="T29" fmla="*/ 0 h 51"/>
                  <a:gd name="T30" fmla="*/ 80 w 84"/>
                  <a:gd name="T31" fmla="*/ 0 h 51"/>
                  <a:gd name="T32" fmla="*/ 82 w 84"/>
                  <a:gd name="T33" fmla="*/ 1 h 51"/>
                  <a:gd name="T34" fmla="*/ 84 w 84"/>
                  <a:gd name="T35" fmla="*/ 2 h 51"/>
                  <a:gd name="T36" fmla="*/ 84 w 84"/>
                  <a:gd name="T37" fmla="*/ 5 h 51"/>
                  <a:gd name="T38" fmla="*/ 84 w 84"/>
                  <a:gd name="T39" fmla="*/ 45 h 51"/>
                  <a:gd name="T40" fmla="*/ 84 w 84"/>
                  <a:gd name="T41" fmla="*/ 45 h 51"/>
                  <a:gd name="T42" fmla="*/ 84 w 84"/>
                  <a:gd name="T43" fmla="*/ 47 h 51"/>
                  <a:gd name="T44" fmla="*/ 82 w 84"/>
                  <a:gd name="T45" fmla="*/ 50 h 51"/>
                  <a:gd name="T46" fmla="*/ 80 w 84"/>
                  <a:gd name="T47" fmla="*/ 51 h 51"/>
                  <a:gd name="T48" fmla="*/ 78 w 84"/>
                  <a:gd name="T49" fmla="*/ 51 h 51"/>
                  <a:gd name="T50" fmla="*/ 78 w 84"/>
                  <a:gd name="T5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4" h="51">
                    <a:moveTo>
                      <a:pt x="78" y="51"/>
                    </a:moveTo>
                    <a:lnTo>
                      <a:pt x="5" y="51"/>
                    </a:lnTo>
                    <a:lnTo>
                      <a:pt x="5" y="51"/>
                    </a:lnTo>
                    <a:lnTo>
                      <a:pt x="4" y="51"/>
                    </a:lnTo>
                    <a:lnTo>
                      <a:pt x="1" y="50"/>
                    </a:lnTo>
                    <a:lnTo>
                      <a:pt x="0" y="47"/>
                    </a:lnTo>
                    <a:lnTo>
                      <a:pt x="0" y="4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80" y="0"/>
                    </a:lnTo>
                    <a:lnTo>
                      <a:pt x="82" y="1"/>
                    </a:lnTo>
                    <a:lnTo>
                      <a:pt x="84" y="2"/>
                    </a:lnTo>
                    <a:lnTo>
                      <a:pt x="84" y="5"/>
                    </a:lnTo>
                    <a:lnTo>
                      <a:pt x="84" y="45"/>
                    </a:lnTo>
                    <a:lnTo>
                      <a:pt x="84" y="45"/>
                    </a:lnTo>
                    <a:lnTo>
                      <a:pt x="84" y="47"/>
                    </a:lnTo>
                    <a:lnTo>
                      <a:pt x="82" y="50"/>
                    </a:lnTo>
                    <a:lnTo>
                      <a:pt x="80" y="51"/>
                    </a:lnTo>
                    <a:lnTo>
                      <a:pt x="78" y="51"/>
                    </a:lnTo>
                    <a:lnTo>
                      <a:pt x="78" y="51"/>
                    </a:lnTo>
                    <a:close/>
                  </a:path>
                </a:pathLst>
              </a:custGeom>
              <a:solidFill>
                <a:srgbClr val="364F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2" name="Freeform 173"/>
              <p:cNvSpPr/>
              <p:nvPr/>
            </p:nvSpPr>
            <p:spPr bwMode="auto">
              <a:xfrm>
                <a:off x="1644" y="2946"/>
                <a:ext cx="84" cy="53"/>
              </a:xfrm>
              <a:custGeom>
                <a:avLst/>
                <a:gdLst>
                  <a:gd name="T0" fmla="*/ 78 w 84"/>
                  <a:gd name="T1" fmla="*/ 53 h 53"/>
                  <a:gd name="T2" fmla="*/ 5 w 84"/>
                  <a:gd name="T3" fmla="*/ 53 h 53"/>
                  <a:gd name="T4" fmla="*/ 5 w 84"/>
                  <a:gd name="T5" fmla="*/ 53 h 53"/>
                  <a:gd name="T6" fmla="*/ 4 w 84"/>
                  <a:gd name="T7" fmla="*/ 51 h 53"/>
                  <a:gd name="T8" fmla="*/ 1 w 84"/>
                  <a:gd name="T9" fmla="*/ 50 h 53"/>
                  <a:gd name="T10" fmla="*/ 0 w 84"/>
                  <a:gd name="T11" fmla="*/ 49 h 53"/>
                  <a:gd name="T12" fmla="*/ 0 w 84"/>
                  <a:gd name="T13" fmla="*/ 46 h 53"/>
                  <a:gd name="T14" fmla="*/ 0 w 84"/>
                  <a:gd name="T15" fmla="*/ 5 h 53"/>
                  <a:gd name="T16" fmla="*/ 0 w 84"/>
                  <a:gd name="T17" fmla="*/ 5 h 53"/>
                  <a:gd name="T18" fmla="*/ 0 w 84"/>
                  <a:gd name="T19" fmla="*/ 4 h 53"/>
                  <a:gd name="T20" fmla="*/ 1 w 84"/>
                  <a:gd name="T21" fmla="*/ 3 h 53"/>
                  <a:gd name="T22" fmla="*/ 4 w 84"/>
                  <a:gd name="T23" fmla="*/ 1 h 53"/>
                  <a:gd name="T24" fmla="*/ 5 w 84"/>
                  <a:gd name="T25" fmla="*/ 0 h 53"/>
                  <a:gd name="T26" fmla="*/ 78 w 84"/>
                  <a:gd name="T27" fmla="*/ 0 h 53"/>
                  <a:gd name="T28" fmla="*/ 78 w 84"/>
                  <a:gd name="T29" fmla="*/ 0 h 53"/>
                  <a:gd name="T30" fmla="*/ 80 w 84"/>
                  <a:gd name="T31" fmla="*/ 1 h 53"/>
                  <a:gd name="T32" fmla="*/ 82 w 84"/>
                  <a:gd name="T33" fmla="*/ 3 h 53"/>
                  <a:gd name="T34" fmla="*/ 84 w 84"/>
                  <a:gd name="T35" fmla="*/ 4 h 53"/>
                  <a:gd name="T36" fmla="*/ 84 w 84"/>
                  <a:gd name="T37" fmla="*/ 5 h 53"/>
                  <a:gd name="T38" fmla="*/ 84 w 84"/>
                  <a:gd name="T39" fmla="*/ 46 h 53"/>
                  <a:gd name="T40" fmla="*/ 84 w 84"/>
                  <a:gd name="T41" fmla="*/ 46 h 53"/>
                  <a:gd name="T42" fmla="*/ 84 w 84"/>
                  <a:gd name="T43" fmla="*/ 49 h 53"/>
                  <a:gd name="T44" fmla="*/ 82 w 84"/>
                  <a:gd name="T45" fmla="*/ 50 h 53"/>
                  <a:gd name="T46" fmla="*/ 80 w 84"/>
                  <a:gd name="T47" fmla="*/ 51 h 53"/>
                  <a:gd name="T48" fmla="*/ 78 w 84"/>
                  <a:gd name="T49" fmla="*/ 53 h 53"/>
                  <a:gd name="T50" fmla="*/ 78 w 84"/>
                  <a:gd name="T51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4" h="53">
                    <a:moveTo>
                      <a:pt x="78" y="53"/>
                    </a:moveTo>
                    <a:lnTo>
                      <a:pt x="5" y="53"/>
                    </a:lnTo>
                    <a:lnTo>
                      <a:pt x="5" y="53"/>
                    </a:lnTo>
                    <a:lnTo>
                      <a:pt x="4" y="51"/>
                    </a:lnTo>
                    <a:lnTo>
                      <a:pt x="1" y="50"/>
                    </a:lnTo>
                    <a:lnTo>
                      <a:pt x="0" y="49"/>
                    </a:lnTo>
                    <a:lnTo>
                      <a:pt x="0" y="46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4" y="1"/>
                    </a:lnTo>
                    <a:lnTo>
                      <a:pt x="5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80" y="1"/>
                    </a:lnTo>
                    <a:lnTo>
                      <a:pt x="82" y="3"/>
                    </a:lnTo>
                    <a:lnTo>
                      <a:pt x="84" y="4"/>
                    </a:lnTo>
                    <a:lnTo>
                      <a:pt x="84" y="5"/>
                    </a:lnTo>
                    <a:lnTo>
                      <a:pt x="84" y="46"/>
                    </a:lnTo>
                    <a:lnTo>
                      <a:pt x="84" y="46"/>
                    </a:lnTo>
                    <a:lnTo>
                      <a:pt x="84" y="49"/>
                    </a:lnTo>
                    <a:lnTo>
                      <a:pt x="82" y="50"/>
                    </a:lnTo>
                    <a:lnTo>
                      <a:pt x="80" y="51"/>
                    </a:lnTo>
                    <a:lnTo>
                      <a:pt x="78" y="53"/>
                    </a:lnTo>
                    <a:lnTo>
                      <a:pt x="78" y="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3" name="Freeform 174"/>
              <p:cNvSpPr/>
              <p:nvPr/>
            </p:nvSpPr>
            <p:spPr bwMode="auto">
              <a:xfrm>
                <a:off x="1674" y="2968"/>
                <a:ext cx="24" cy="9"/>
              </a:xfrm>
              <a:custGeom>
                <a:avLst/>
                <a:gdLst>
                  <a:gd name="T0" fmla="*/ 20 w 24"/>
                  <a:gd name="T1" fmla="*/ 9 h 9"/>
                  <a:gd name="T2" fmla="*/ 4 w 24"/>
                  <a:gd name="T3" fmla="*/ 9 h 9"/>
                  <a:gd name="T4" fmla="*/ 4 w 24"/>
                  <a:gd name="T5" fmla="*/ 9 h 9"/>
                  <a:gd name="T6" fmla="*/ 1 w 24"/>
                  <a:gd name="T7" fmla="*/ 8 h 9"/>
                  <a:gd name="T8" fmla="*/ 0 w 24"/>
                  <a:gd name="T9" fmla="*/ 4 h 9"/>
                  <a:gd name="T10" fmla="*/ 0 w 24"/>
                  <a:gd name="T11" fmla="*/ 4 h 9"/>
                  <a:gd name="T12" fmla="*/ 0 w 24"/>
                  <a:gd name="T13" fmla="*/ 4 h 9"/>
                  <a:gd name="T14" fmla="*/ 1 w 24"/>
                  <a:gd name="T15" fmla="*/ 1 h 9"/>
                  <a:gd name="T16" fmla="*/ 4 w 24"/>
                  <a:gd name="T17" fmla="*/ 0 h 9"/>
                  <a:gd name="T18" fmla="*/ 20 w 24"/>
                  <a:gd name="T19" fmla="*/ 0 h 9"/>
                  <a:gd name="T20" fmla="*/ 20 w 24"/>
                  <a:gd name="T21" fmla="*/ 0 h 9"/>
                  <a:gd name="T22" fmla="*/ 24 w 24"/>
                  <a:gd name="T23" fmla="*/ 1 h 9"/>
                  <a:gd name="T24" fmla="*/ 24 w 24"/>
                  <a:gd name="T25" fmla="*/ 4 h 9"/>
                  <a:gd name="T26" fmla="*/ 24 w 24"/>
                  <a:gd name="T27" fmla="*/ 4 h 9"/>
                  <a:gd name="T28" fmla="*/ 24 w 24"/>
                  <a:gd name="T29" fmla="*/ 4 h 9"/>
                  <a:gd name="T30" fmla="*/ 24 w 24"/>
                  <a:gd name="T31" fmla="*/ 8 h 9"/>
                  <a:gd name="T32" fmla="*/ 20 w 24"/>
                  <a:gd name="T33" fmla="*/ 9 h 9"/>
                  <a:gd name="T34" fmla="*/ 20 w 24"/>
                  <a:gd name="T3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" h="9">
                    <a:moveTo>
                      <a:pt x="20" y="9"/>
                    </a:moveTo>
                    <a:lnTo>
                      <a:pt x="4" y="9"/>
                    </a:lnTo>
                    <a:lnTo>
                      <a:pt x="4" y="9"/>
                    </a:lnTo>
                    <a:lnTo>
                      <a:pt x="1" y="8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4" y="1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4" y="8"/>
                    </a:lnTo>
                    <a:lnTo>
                      <a:pt x="20" y="9"/>
                    </a:lnTo>
                    <a:lnTo>
                      <a:pt x="20" y="9"/>
                    </a:lnTo>
                    <a:close/>
                  </a:path>
                </a:pathLst>
              </a:custGeom>
              <a:solidFill>
                <a:srgbClr val="364F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4" name="Freeform 175"/>
              <p:cNvSpPr/>
              <p:nvPr/>
            </p:nvSpPr>
            <p:spPr bwMode="auto">
              <a:xfrm>
                <a:off x="1682" y="2881"/>
                <a:ext cx="7" cy="6"/>
              </a:xfrm>
              <a:custGeom>
                <a:avLst/>
                <a:gdLst>
                  <a:gd name="T0" fmla="*/ 5 w 7"/>
                  <a:gd name="T1" fmla="*/ 4 h 6"/>
                  <a:gd name="T2" fmla="*/ 5 w 7"/>
                  <a:gd name="T3" fmla="*/ 4 h 6"/>
                  <a:gd name="T4" fmla="*/ 3 w 7"/>
                  <a:gd name="T5" fmla="*/ 6 h 6"/>
                  <a:gd name="T6" fmla="*/ 0 w 7"/>
                  <a:gd name="T7" fmla="*/ 4 h 6"/>
                  <a:gd name="T8" fmla="*/ 0 w 7"/>
                  <a:gd name="T9" fmla="*/ 4 h 6"/>
                  <a:gd name="T10" fmla="*/ 0 w 7"/>
                  <a:gd name="T11" fmla="*/ 1 h 6"/>
                  <a:gd name="T12" fmla="*/ 0 w 7"/>
                  <a:gd name="T13" fmla="*/ 0 h 6"/>
                  <a:gd name="T14" fmla="*/ 7 w 7"/>
                  <a:gd name="T15" fmla="*/ 0 h 6"/>
                  <a:gd name="T16" fmla="*/ 7 w 7"/>
                  <a:gd name="T17" fmla="*/ 0 h 6"/>
                  <a:gd name="T18" fmla="*/ 7 w 7"/>
                  <a:gd name="T19" fmla="*/ 1 h 6"/>
                  <a:gd name="T20" fmla="*/ 5 w 7"/>
                  <a:gd name="T21" fmla="*/ 4 h 6"/>
                  <a:gd name="T22" fmla="*/ 5 w 7"/>
                  <a:gd name="T23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6">
                    <a:moveTo>
                      <a:pt x="5" y="4"/>
                    </a:moveTo>
                    <a:lnTo>
                      <a:pt x="5" y="4"/>
                    </a:lnTo>
                    <a:lnTo>
                      <a:pt x="3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1"/>
                    </a:lnTo>
                    <a:lnTo>
                      <a:pt x="5" y="4"/>
                    </a:lnTo>
                    <a:lnTo>
                      <a:pt x="5" y="4"/>
                    </a:lnTo>
                    <a:close/>
                  </a:path>
                </a:pathLst>
              </a:custGeom>
              <a:solidFill>
                <a:srgbClr val="BAB9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5" name="Freeform 176"/>
              <p:cNvSpPr/>
              <p:nvPr/>
            </p:nvSpPr>
            <p:spPr bwMode="auto">
              <a:xfrm>
                <a:off x="1671" y="2876"/>
                <a:ext cx="14" cy="13"/>
              </a:xfrm>
              <a:custGeom>
                <a:avLst/>
                <a:gdLst>
                  <a:gd name="T0" fmla="*/ 7 w 14"/>
                  <a:gd name="T1" fmla="*/ 13 h 13"/>
                  <a:gd name="T2" fmla="*/ 0 w 14"/>
                  <a:gd name="T3" fmla="*/ 6 h 13"/>
                  <a:gd name="T4" fmla="*/ 5 w 14"/>
                  <a:gd name="T5" fmla="*/ 0 h 13"/>
                  <a:gd name="T6" fmla="*/ 14 w 14"/>
                  <a:gd name="T7" fmla="*/ 5 h 13"/>
                  <a:gd name="T8" fmla="*/ 7 w 14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3">
                    <a:moveTo>
                      <a:pt x="7" y="13"/>
                    </a:moveTo>
                    <a:lnTo>
                      <a:pt x="0" y="6"/>
                    </a:lnTo>
                    <a:lnTo>
                      <a:pt x="5" y="0"/>
                    </a:lnTo>
                    <a:lnTo>
                      <a:pt x="14" y="5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6" name="Freeform 177"/>
              <p:cNvSpPr/>
              <p:nvPr/>
            </p:nvSpPr>
            <p:spPr bwMode="auto">
              <a:xfrm>
                <a:off x="1685" y="2876"/>
                <a:ext cx="13" cy="13"/>
              </a:xfrm>
              <a:custGeom>
                <a:avLst/>
                <a:gdLst>
                  <a:gd name="T0" fmla="*/ 8 w 13"/>
                  <a:gd name="T1" fmla="*/ 13 h 13"/>
                  <a:gd name="T2" fmla="*/ 13 w 13"/>
                  <a:gd name="T3" fmla="*/ 6 h 13"/>
                  <a:gd name="T4" fmla="*/ 8 w 13"/>
                  <a:gd name="T5" fmla="*/ 0 h 13"/>
                  <a:gd name="T6" fmla="*/ 0 w 13"/>
                  <a:gd name="T7" fmla="*/ 5 h 13"/>
                  <a:gd name="T8" fmla="*/ 8 w 13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3">
                    <a:moveTo>
                      <a:pt x="8" y="13"/>
                    </a:moveTo>
                    <a:lnTo>
                      <a:pt x="13" y="6"/>
                    </a:lnTo>
                    <a:lnTo>
                      <a:pt x="8" y="0"/>
                    </a:lnTo>
                    <a:lnTo>
                      <a:pt x="0" y="5"/>
                    </a:lnTo>
                    <a:lnTo>
                      <a:pt x="8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7" name="Freeform 178"/>
              <p:cNvSpPr/>
              <p:nvPr/>
            </p:nvSpPr>
            <p:spPr bwMode="auto">
              <a:xfrm>
                <a:off x="1695" y="3031"/>
                <a:ext cx="31" cy="53"/>
              </a:xfrm>
              <a:custGeom>
                <a:avLst/>
                <a:gdLst>
                  <a:gd name="T0" fmla="*/ 0 w 31"/>
                  <a:gd name="T1" fmla="*/ 46 h 53"/>
                  <a:gd name="T2" fmla="*/ 4 w 31"/>
                  <a:gd name="T3" fmla="*/ 27 h 53"/>
                  <a:gd name="T4" fmla="*/ 4 w 31"/>
                  <a:gd name="T5" fmla="*/ 27 h 53"/>
                  <a:gd name="T6" fmla="*/ 4 w 31"/>
                  <a:gd name="T7" fmla="*/ 27 h 53"/>
                  <a:gd name="T8" fmla="*/ 3 w 31"/>
                  <a:gd name="T9" fmla="*/ 27 h 53"/>
                  <a:gd name="T10" fmla="*/ 3 w 31"/>
                  <a:gd name="T11" fmla="*/ 24 h 53"/>
                  <a:gd name="T12" fmla="*/ 3 w 31"/>
                  <a:gd name="T13" fmla="*/ 24 h 53"/>
                  <a:gd name="T14" fmla="*/ 3 w 31"/>
                  <a:gd name="T15" fmla="*/ 24 h 53"/>
                  <a:gd name="T16" fmla="*/ 4 w 31"/>
                  <a:gd name="T17" fmla="*/ 23 h 53"/>
                  <a:gd name="T18" fmla="*/ 6 w 31"/>
                  <a:gd name="T19" fmla="*/ 23 h 53"/>
                  <a:gd name="T20" fmla="*/ 6 w 31"/>
                  <a:gd name="T21" fmla="*/ 22 h 53"/>
                  <a:gd name="T22" fmla="*/ 6 w 31"/>
                  <a:gd name="T23" fmla="*/ 22 h 53"/>
                  <a:gd name="T24" fmla="*/ 6 w 31"/>
                  <a:gd name="T25" fmla="*/ 22 h 53"/>
                  <a:gd name="T26" fmla="*/ 4 w 31"/>
                  <a:gd name="T27" fmla="*/ 20 h 53"/>
                  <a:gd name="T28" fmla="*/ 4 w 31"/>
                  <a:gd name="T29" fmla="*/ 19 h 53"/>
                  <a:gd name="T30" fmla="*/ 4 w 31"/>
                  <a:gd name="T31" fmla="*/ 19 h 53"/>
                  <a:gd name="T32" fmla="*/ 4 w 31"/>
                  <a:gd name="T33" fmla="*/ 19 h 53"/>
                  <a:gd name="T34" fmla="*/ 6 w 31"/>
                  <a:gd name="T35" fmla="*/ 18 h 53"/>
                  <a:gd name="T36" fmla="*/ 7 w 31"/>
                  <a:gd name="T37" fmla="*/ 18 h 53"/>
                  <a:gd name="T38" fmla="*/ 10 w 31"/>
                  <a:gd name="T39" fmla="*/ 7 h 53"/>
                  <a:gd name="T40" fmla="*/ 11 w 31"/>
                  <a:gd name="T41" fmla="*/ 5 h 53"/>
                  <a:gd name="T42" fmla="*/ 11 w 31"/>
                  <a:gd name="T43" fmla="*/ 4 h 53"/>
                  <a:gd name="T44" fmla="*/ 11 w 31"/>
                  <a:gd name="T45" fmla="*/ 4 h 53"/>
                  <a:gd name="T46" fmla="*/ 14 w 31"/>
                  <a:gd name="T47" fmla="*/ 1 h 53"/>
                  <a:gd name="T48" fmla="*/ 18 w 31"/>
                  <a:gd name="T49" fmla="*/ 0 h 53"/>
                  <a:gd name="T50" fmla="*/ 22 w 31"/>
                  <a:gd name="T51" fmla="*/ 0 h 53"/>
                  <a:gd name="T52" fmla="*/ 26 w 31"/>
                  <a:gd name="T53" fmla="*/ 1 h 53"/>
                  <a:gd name="T54" fmla="*/ 26 w 31"/>
                  <a:gd name="T55" fmla="*/ 1 h 53"/>
                  <a:gd name="T56" fmla="*/ 29 w 31"/>
                  <a:gd name="T57" fmla="*/ 4 h 53"/>
                  <a:gd name="T58" fmla="*/ 30 w 31"/>
                  <a:gd name="T59" fmla="*/ 8 h 53"/>
                  <a:gd name="T60" fmla="*/ 31 w 31"/>
                  <a:gd name="T61" fmla="*/ 12 h 53"/>
                  <a:gd name="T62" fmla="*/ 30 w 31"/>
                  <a:gd name="T63" fmla="*/ 15 h 53"/>
                  <a:gd name="T64" fmla="*/ 29 w 31"/>
                  <a:gd name="T65" fmla="*/ 16 h 53"/>
                  <a:gd name="T66" fmla="*/ 29 w 31"/>
                  <a:gd name="T67" fmla="*/ 16 h 53"/>
                  <a:gd name="T68" fmla="*/ 8 w 31"/>
                  <a:gd name="T69" fmla="*/ 50 h 53"/>
                  <a:gd name="T70" fmla="*/ 8 w 31"/>
                  <a:gd name="T71" fmla="*/ 50 h 53"/>
                  <a:gd name="T72" fmla="*/ 7 w 31"/>
                  <a:gd name="T73" fmla="*/ 51 h 53"/>
                  <a:gd name="T74" fmla="*/ 7 w 31"/>
                  <a:gd name="T75" fmla="*/ 51 h 53"/>
                  <a:gd name="T76" fmla="*/ 4 w 31"/>
                  <a:gd name="T77" fmla="*/ 53 h 53"/>
                  <a:gd name="T78" fmla="*/ 2 w 31"/>
                  <a:gd name="T79" fmla="*/ 51 h 53"/>
                  <a:gd name="T80" fmla="*/ 0 w 31"/>
                  <a:gd name="T81" fmla="*/ 49 h 53"/>
                  <a:gd name="T82" fmla="*/ 0 w 31"/>
                  <a:gd name="T83" fmla="*/ 46 h 53"/>
                  <a:gd name="T84" fmla="*/ 0 w 31"/>
                  <a:gd name="T85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" h="53">
                    <a:moveTo>
                      <a:pt x="0" y="46"/>
                    </a:moveTo>
                    <a:lnTo>
                      <a:pt x="4" y="27"/>
                    </a:lnTo>
                    <a:lnTo>
                      <a:pt x="4" y="27"/>
                    </a:lnTo>
                    <a:lnTo>
                      <a:pt x="4" y="27"/>
                    </a:lnTo>
                    <a:lnTo>
                      <a:pt x="3" y="27"/>
                    </a:lnTo>
                    <a:lnTo>
                      <a:pt x="3" y="24"/>
                    </a:lnTo>
                    <a:lnTo>
                      <a:pt x="3" y="24"/>
                    </a:lnTo>
                    <a:lnTo>
                      <a:pt x="3" y="24"/>
                    </a:lnTo>
                    <a:lnTo>
                      <a:pt x="4" y="23"/>
                    </a:lnTo>
                    <a:lnTo>
                      <a:pt x="6" y="23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4" y="20"/>
                    </a:lnTo>
                    <a:lnTo>
                      <a:pt x="4" y="19"/>
                    </a:lnTo>
                    <a:lnTo>
                      <a:pt x="4" y="19"/>
                    </a:lnTo>
                    <a:lnTo>
                      <a:pt x="4" y="19"/>
                    </a:lnTo>
                    <a:lnTo>
                      <a:pt x="6" y="18"/>
                    </a:lnTo>
                    <a:lnTo>
                      <a:pt x="7" y="18"/>
                    </a:lnTo>
                    <a:lnTo>
                      <a:pt x="10" y="7"/>
                    </a:lnTo>
                    <a:lnTo>
                      <a:pt x="11" y="5"/>
                    </a:lnTo>
                    <a:lnTo>
                      <a:pt x="11" y="4"/>
                    </a:lnTo>
                    <a:lnTo>
                      <a:pt x="11" y="4"/>
                    </a:lnTo>
                    <a:lnTo>
                      <a:pt x="14" y="1"/>
                    </a:lnTo>
                    <a:lnTo>
                      <a:pt x="18" y="0"/>
                    </a:lnTo>
                    <a:lnTo>
                      <a:pt x="22" y="0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29" y="4"/>
                    </a:lnTo>
                    <a:lnTo>
                      <a:pt x="30" y="8"/>
                    </a:lnTo>
                    <a:lnTo>
                      <a:pt x="31" y="12"/>
                    </a:lnTo>
                    <a:lnTo>
                      <a:pt x="30" y="15"/>
                    </a:lnTo>
                    <a:lnTo>
                      <a:pt x="29" y="16"/>
                    </a:lnTo>
                    <a:lnTo>
                      <a:pt x="29" y="16"/>
                    </a:lnTo>
                    <a:lnTo>
                      <a:pt x="8" y="50"/>
                    </a:lnTo>
                    <a:lnTo>
                      <a:pt x="8" y="50"/>
                    </a:lnTo>
                    <a:lnTo>
                      <a:pt x="7" y="51"/>
                    </a:lnTo>
                    <a:lnTo>
                      <a:pt x="7" y="51"/>
                    </a:lnTo>
                    <a:lnTo>
                      <a:pt x="4" y="53"/>
                    </a:lnTo>
                    <a:lnTo>
                      <a:pt x="2" y="51"/>
                    </a:lnTo>
                    <a:lnTo>
                      <a:pt x="0" y="49"/>
                    </a:lnTo>
                    <a:lnTo>
                      <a:pt x="0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6B7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8" name="Freeform 179"/>
              <p:cNvSpPr/>
              <p:nvPr/>
            </p:nvSpPr>
            <p:spPr bwMode="auto">
              <a:xfrm>
                <a:off x="1702" y="3030"/>
                <a:ext cx="22" cy="21"/>
              </a:xfrm>
              <a:custGeom>
                <a:avLst/>
                <a:gdLst>
                  <a:gd name="T0" fmla="*/ 5 w 22"/>
                  <a:gd name="T1" fmla="*/ 20 h 21"/>
                  <a:gd name="T2" fmla="*/ 5 w 22"/>
                  <a:gd name="T3" fmla="*/ 20 h 21"/>
                  <a:gd name="T4" fmla="*/ 10 w 22"/>
                  <a:gd name="T5" fmla="*/ 21 h 21"/>
                  <a:gd name="T6" fmla="*/ 14 w 22"/>
                  <a:gd name="T7" fmla="*/ 21 h 21"/>
                  <a:gd name="T8" fmla="*/ 18 w 22"/>
                  <a:gd name="T9" fmla="*/ 19 h 21"/>
                  <a:gd name="T10" fmla="*/ 20 w 22"/>
                  <a:gd name="T11" fmla="*/ 16 h 21"/>
                  <a:gd name="T12" fmla="*/ 20 w 22"/>
                  <a:gd name="T13" fmla="*/ 16 h 21"/>
                  <a:gd name="T14" fmla="*/ 22 w 22"/>
                  <a:gd name="T15" fmla="*/ 12 h 21"/>
                  <a:gd name="T16" fmla="*/ 22 w 22"/>
                  <a:gd name="T17" fmla="*/ 8 h 21"/>
                  <a:gd name="T18" fmla="*/ 19 w 22"/>
                  <a:gd name="T19" fmla="*/ 4 h 21"/>
                  <a:gd name="T20" fmla="*/ 16 w 22"/>
                  <a:gd name="T21" fmla="*/ 1 h 21"/>
                  <a:gd name="T22" fmla="*/ 16 w 22"/>
                  <a:gd name="T23" fmla="*/ 1 h 21"/>
                  <a:gd name="T24" fmla="*/ 12 w 22"/>
                  <a:gd name="T25" fmla="*/ 0 h 21"/>
                  <a:gd name="T26" fmla="*/ 8 w 22"/>
                  <a:gd name="T27" fmla="*/ 0 h 21"/>
                  <a:gd name="T28" fmla="*/ 4 w 22"/>
                  <a:gd name="T29" fmla="*/ 2 h 21"/>
                  <a:gd name="T30" fmla="*/ 1 w 22"/>
                  <a:gd name="T31" fmla="*/ 5 h 21"/>
                  <a:gd name="T32" fmla="*/ 1 w 22"/>
                  <a:gd name="T33" fmla="*/ 5 h 21"/>
                  <a:gd name="T34" fmla="*/ 0 w 22"/>
                  <a:gd name="T35" fmla="*/ 9 h 21"/>
                  <a:gd name="T36" fmla="*/ 0 w 22"/>
                  <a:gd name="T37" fmla="*/ 13 h 21"/>
                  <a:gd name="T38" fmla="*/ 3 w 22"/>
                  <a:gd name="T39" fmla="*/ 17 h 21"/>
                  <a:gd name="T40" fmla="*/ 5 w 22"/>
                  <a:gd name="T41" fmla="*/ 20 h 21"/>
                  <a:gd name="T42" fmla="*/ 5 w 22"/>
                  <a:gd name="T43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1">
                    <a:moveTo>
                      <a:pt x="5" y="20"/>
                    </a:moveTo>
                    <a:lnTo>
                      <a:pt x="5" y="20"/>
                    </a:lnTo>
                    <a:lnTo>
                      <a:pt x="10" y="21"/>
                    </a:lnTo>
                    <a:lnTo>
                      <a:pt x="14" y="21"/>
                    </a:lnTo>
                    <a:lnTo>
                      <a:pt x="18" y="19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2" y="12"/>
                    </a:lnTo>
                    <a:lnTo>
                      <a:pt x="22" y="8"/>
                    </a:lnTo>
                    <a:lnTo>
                      <a:pt x="19" y="4"/>
                    </a:lnTo>
                    <a:lnTo>
                      <a:pt x="16" y="1"/>
                    </a:lnTo>
                    <a:lnTo>
                      <a:pt x="16" y="1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5" y="20"/>
                    </a:lnTo>
                    <a:lnTo>
                      <a:pt x="5" y="20"/>
                    </a:lnTo>
                    <a:close/>
                  </a:path>
                </a:pathLst>
              </a:custGeom>
              <a:solidFill>
                <a:srgbClr val="596B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9" name="Freeform 180"/>
              <p:cNvSpPr/>
              <p:nvPr/>
            </p:nvSpPr>
            <p:spPr bwMode="auto">
              <a:xfrm>
                <a:off x="1693" y="3034"/>
                <a:ext cx="29" cy="48"/>
              </a:xfrm>
              <a:custGeom>
                <a:avLst/>
                <a:gdLst>
                  <a:gd name="T0" fmla="*/ 8 w 29"/>
                  <a:gd name="T1" fmla="*/ 47 h 48"/>
                  <a:gd name="T2" fmla="*/ 29 w 29"/>
                  <a:gd name="T3" fmla="*/ 12 h 48"/>
                  <a:gd name="T4" fmla="*/ 29 w 29"/>
                  <a:gd name="T5" fmla="*/ 12 h 48"/>
                  <a:gd name="T6" fmla="*/ 29 w 29"/>
                  <a:gd name="T7" fmla="*/ 9 h 48"/>
                  <a:gd name="T8" fmla="*/ 29 w 29"/>
                  <a:gd name="T9" fmla="*/ 6 h 48"/>
                  <a:gd name="T10" fmla="*/ 28 w 29"/>
                  <a:gd name="T11" fmla="*/ 4 h 48"/>
                  <a:gd name="T12" fmla="*/ 27 w 29"/>
                  <a:gd name="T13" fmla="*/ 1 h 48"/>
                  <a:gd name="T14" fmla="*/ 27 w 29"/>
                  <a:gd name="T15" fmla="*/ 1 h 48"/>
                  <a:gd name="T16" fmla="*/ 23 w 29"/>
                  <a:gd name="T17" fmla="*/ 0 h 48"/>
                  <a:gd name="T18" fmla="*/ 17 w 29"/>
                  <a:gd name="T19" fmla="*/ 0 h 48"/>
                  <a:gd name="T20" fmla="*/ 13 w 29"/>
                  <a:gd name="T21" fmla="*/ 1 h 48"/>
                  <a:gd name="T22" fmla="*/ 9 w 29"/>
                  <a:gd name="T23" fmla="*/ 2 h 48"/>
                  <a:gd name="T24" fmla="*/ 0 w 29"/>
                  <a:gd name="T25" fmla="*/ 42 h 48"/>
                  <a:gd name="T26" fmla="*/ 0 w 29"/>
                  <a:gd name="T27" fmla="*/ 42 h 48"/>
                  <a:gd name="T28" fmla="*/ 0 w 29"/>
                  <a:gd name="T29" fmla="*/ 46 h 48"/>
                  <a:gd name="T30" fmla="*/ 1 w 29"/>
                  <a:gd name="T31" fmla="*/ 47 h 48"/>
                  <a:gd name="T32" fmla="*/ 4 w 29"/>
                  <a:gd name="T33" fmla="*/ 48 h 48"/>
                  <a:gd name="T34" fmla="*/ 6 w 29"/>
                  <a:gd name="T35" fmla="*/ 48 h 48"/>
                  <a:gd name="T36" fmla="*/ 6 w 29"/>
                  <a:gd name="T37" fmla="*/ 48 h 48"/>
                  <a:gd name="T38" fmla="*/ 8 w 29"/>
                  <a:gd name="T39" fmla="*/ 47 h 48"/>
                  <a:gd name="T40" fmla="*/ 8 w 29"/>
                  <a:gd name="T41" fmla="*/ 4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48">
                    <a:moveTo>
                      <a:pt x="8" y="47"/>
                    </a:moveTo>
                    <a:lnTo>
                      <a:pt x="29" y="12"/>
                    </a:lnTo>
                    <a:lnTo>
                      <a:pt x="29" y="12"/>
                    </a:lnTo>
                    <a:lnTo>
                      <a:pt x="29" y="9"/>
                    </a:lnTo>
                    <a:lnTo>
                      <a:pt x="29" y="6"/>
                    </a:lnTo>
                    <a:lnTo>
                      <a:pt x="28" y="4"/>
                    </a:lnTo>
                    <a:lnTo>
                      <a:pt x="27" y="1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7" y="0"/>
                    </a:lnTo>
                    <a:lnTo>
                      <a:pt x="13" y="1"/>
                    </a:lnTo>
                    <a:lnTo>
                      <a:pt x="9" y="2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0" y="46"/>
                    </a:lnTo>
                    <a:lnTo>
                      <a:pt x="1" y="47"/>
                    </a:lnTo>
                    <a:lnTo>
                      <a:pt x="4" y="48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8" y="47"/>
                    </a:lnTo>
                    <a:lnTo>
                      <a:pt x="8" y="47"/>
                    </a:lnTo>
                    <a:close/>
                  </a:path>
                </a:pathLst>
              </a:custGeom>
              <a:solidFill>
                <a:srgbClr val="314B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80" name="Freeform 181"/>
              <p:cNvSpPr/>
              <p:nvPr/>
            </p:nvSpPr>
            <p:spPr bwMode="auto">
              <a:xfrm>
                <a:off x="1697" y="3049"/>
                <a:ext cx="6" cy="4"/>
              </a:xfrm>
              <a:custGeom>
                <a:avLst/>
                <a:gdLst>
                  <a:gd name="T0" fmla="*/ 6 w 6"/>
                  <a:gd name="T1" fmla="*/ 2 h 4"/>
                  <a:gd name="T2" fmla="*/ 6 w 6"/>
                  <a:gd name="T3" fmla="*/ 2 h 4"/>
                  <a:gd name="T4" fmla="*/ 6 w 6"/>
                  <a:gd name="T5" fmla="*/ 2 h 4"/>
                  <a:gd name="T6" fmla="*/ 6 w 6"/>
                  <a:gd name="T7" fmla="*/ 0 h 4"/>
                  <a:gd name="T8" fmla="*/ 5 w 6"/>
                  <a:gd name="T9" fmla="*/ 0 h 4"/>
                  <a:gd name="T10" fmla="*/ 1 w 6"/>
                  <a:gd name="T11" fmla="*/ 0 h 4"/>
                  <a:gd name="T12" fmla="*/ 1 w 6"/>
                  <a:gd name="T13" fmla="*/ 0 h 4"/>
                  <a:gd name="T14" fmla="*/ 0 w 6"/>
                  <a:gd name="T15" fmla="*/ 0 h 4"/>
                  <a:gd name="T16" fmla="*/ 0 w 6"/>
                  <a:gd name="T17" fmla="*/ 1 h 4"/>
                  <a:gd name="T18" fmla="*/ 0 w 6"/>
                  <a:gd name="T19" fmla="*/ 1 h 4"/>
                  <a:gd name="T20" fmla="*/ 0 w 6"/>
                  <a:gd name="T21" fmla="*/ 2 h 4"/>
                  <a:gd name="T22" fmla="*/ 1 w 6"/>
                  <a:gd name="T23" fmla="*/ 2 h 4"/>
                  <a:gd name="T24" fmla="*/ 5 w 6"/>
                  <a:gd name="T25" fmla="*/ 4 h 4"/>
                  <a:gd name="T26" fmla="*/ 5 w 6"/>
                  <a:gd name="T27" fmla="*/ 4 h 4"/>
                  <a:gd name="T28" fmla="*/ 6 w 6"/>
                  <a:gd name="T29" fmla="*/ 2 h 4"/>
                  <a:gd name="T30" fmla="*/ 6 w 6"/>
                  <a:gd name="T31" fmla="*/ 2 h 4"/>
                  <a:gd name="T32" fmla="*/ 6 w 6"/>
                  <a:gd name="T3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" h="4">
                    <a:moveTo>
                      <a:pt x="6" y="2"/>
                    </a:moveTo>
                    <a:lnTo>
                      <a:pt x="6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81" name="Freeform 182"/>
              <p:cNvSpPr/>
              <p:nvPr/>
            </p:nvSpPr>
            <p:spPr bwMode="auto">
              <a:xfrm>
                <a:off x="1695" y="3054"/>
                <a:ext cx="7" cy="4"/>
              </a:xfrm>
              <a:custGeom>
                <a:avLst/>
                <a:gdLst>
                  <a:gd name="T0" fmla="*/ 7 w 7"/>
                  <a:gd name="T1" fmla="*/ 3 h 4"/>
                  <a:gd name="T2" fmla="*/ 7 w 7"/>
                  <a:gd name="T3" fmla="*/ 3 h 4"/>
                  <a:gd name="T4" fmla="*/ 7 w 7"/>
                  <a:gd name="T5" fmla="*/ 3 h 4"/>
                  <a:gd name="T6" fmla="*/ 7 w 7"/>
                  <a:gd name="T7" fmla="*/ 1 h 4"/>
                  <a:gd name="T8" fmla="*/ 6 w 7"/>
                  <a:gd name="T9" fmla="*/ 0 h 4"/>
                  <a:gd name="T10" fmla="*/ 2 w 7"/>
                  <a:gd name="T11" fmla="*/ 0 h 4"/>
                  <a:gd name="T12" fmla="*/ 2 w 7"/>
                  <a:gd name="T13" fmla="*/ 0 h 4"/>
                  <a:gd name="T14" fmla="*/ 0 w 7"/>
                  <a:gd name="T15" fmla="*/ 0 h 4"/>
                  <a:gd name="T16" fmla="*/ 0 w 7"/>
                  <a:gd name="T17" fmla="*/ 1 h 4"/>
                  <a:gd name="T18" fmla="*/ 0 w 7"/>
                  <a:gd name="T19" fmla="*/ 1 h 4"/>
                  <a:gd name="T20" fmla="*/ 0 w 7"/>
                  <a:gd name="T21" fmla="*/ 3 h 4"/>
                  <a:gd name="T22" fmla="*/ 2 w 7"/>
                  <a:gd name="T23" fmla="*/ 4 h 4"/>
                  <a:gd name="T24" fmla="*/ 6 w 7"/>
                  <a:gd name="T25" fmla="*/ 4 h 4"/>
                  <a:gd name="T26" fmla="*/ 6 w 7"/>
                  <a:gd name="T27" fmla="*/ 4 h 4"/>
                  <a:gd name="T28" fmla="*/ 7 w 7"/>
                  <a:gd name="T29" fmla="*/ 3 h 4"/>
                  <a:gd name="T30" fmla="*/ 7 w 7"/>
                  <a:gd name="T31" fmla="*/ 3 h 4"/>
                  <a:gd name="T32" fmla="*/ 7 w 7"/>
                  <a:gd name="T3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" h="4">
                    <a:moveTo>
                      <a:pt x="7" y="3"/>
                    </a:moveTo>
                    <a:lnTo>
                      <a:pt x="7" y="3"/>
                    </a:lnTo>
                    <a:lnTo>
                      <a:pt x="7" y="3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2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82" name="Freeform 183"/>
              <p:cNvSpPr/>
              <p:nvPr/>
            </p:nvSpPr>
            <p:spPr bwMode="auto">
              <a:xfrm>
                <a:off x="1639" y="2982"/>
                <a:ext cx="81" cy="65"/>
              </a:xfrm>
              <a:custGeom>
                <a:avLst/>
                <a:gdLst>
                  <a:gd name="T0" fmla="*/ 17 w 81"/>
                  <a:gd name="T1" fmla="*/ 2 h 65"/>
                  <a:gd name="T2" fmla="*/ 81 w 81"/>
                  <a:gd name="T3" fmla="*/ 48 h 65"/>
                  <a:gd name="T4" fmla="*/ 60 w 81"/>
                  <a:gd name="T5" fmla="*/ 65 h 65"/>
                  <a:gd name="T6" fmla="*/ 4 w 81"/>
                  <a:gd name="T7" fmla="*/ 21 h 65"/>
                  <a:gd name="T8" fmla="*/ 4 w 81"/>
                  <a:gd name="T9" fmla="*/ 21 h 65"/>
                  <a:gd name="T10" fmla="*/ 1 w 81"/>
                  <a:gd name="T11" fmla="*/ 18 h 65"/>
                  <a:gd name="T12" fmla="*/ 0 w 81"/>
                  <a:gd name="T13" fmla="*/ 14 h 65"/>
                  <a:gd name="T14" fmla="*/ 0 w 81"/>
                  <a:gd name="T15" fmla="*/ 8 h 65"/>
                  <a:gd name="T16" fmla="*/ 1 w 81"/>
                  <a:gd name="T17" fmla="*/ 4 h 65"/>
                  <a:gd name="T18" fmla="*/ 1 w 81"/>
                  <a:gd name="T19" fmla="*/ 4 h 65"/>
                  <a:gd name="T20" fmla="*/ 1 w 81"/>
                  <a:gd name="T21" fmla="*/ 4 h 65"/>
                  <a:gd name="T22" fmla="*/ 5 w 81"/>
                  <a:gd name="T23" fmla="*/ 2 h 65"/>
                  <a:gd name="T24" fmla="*/ 9 w 81"/>
                  <a:gd name="T25" fmla="*/ 0 h 65"/>
                  <a:gd name="T26" fmla="*/ 13 w 81"/>
                  <a:gd name="T27" fmla="*/ 0 h 65"/>
                  <a:gd name="T28" fmla="*/ 17 w 81"/>
                  <a:gd name="T29" fmla="*/ 2 h 65"/>
                  <a:gd name="T30" fmla="*/ 17 w 81"/>
                  <a:gd name="T31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1" h="65">
                    <a:moveTo>
                      <a:pt x="17" y="2"/>
                    </a:moveTo>
                    <a:lnTo>
                      <a:pt x="81" y="48"/>
                    </a:lnTo>
                    <a:lnTo>
                      <a:pt x="60" y="65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1" y="18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5" y="2"/>
                    </a:lnTo>
                    <a:lnTo>
                      <a:pt x="9" y="0"/>
                    </a:lnTo>
                    <a:lnTo>
                      <a:pt x="13" y="0"/>
                    </a:lnTo>
                    <a:lnTo>
                      <a:pt x="17" y="2"/>
                    </a:lnTo>
                    <a:lnTo>
                      <a:pt x="17" y="2"/>
                    </a:lnTo>
                    <a:close/>
                  </a:path>
                </a:pathLst>
              </a:custGeom>
              <a:solidFill>
                <a:srgbClr val="1F23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83" name="Freeform 184"/>
              <p:cNvSpPr/>
              <p:nvPr/>
            </p:nvSpPr>
            <p:spPr bwMode="auto">
              <a:xfrm>
                <a:off x="1672" y="3055"/>
                <a:ext cx="23" cy="56"/>
              </a:xfrm>
              <a:custGeom>
                <a:avLst/>
                <a:gdLst>
                  <a:gd name="T0" fmla="*/ 18 w 23"/>
                  <a:gd name="T1" fmla="*/ 52 h 56"/>
                  <a:gd name="T2" fmla="*/ 19 w 23"/>
                  <a:gd name="T3" fmla="*/ 33 h 56"/>
                  <a:gd name="T4" fmla="*/ 21 w 23"/>
                  <a:gd name="T5" fmla="*/ 33 h 56"/>
                  <a:gd name="T6" fmla="*/ 21 w 23"/>
                  <a:gd name="T7" fmla="*/ 33 h 56"/>
                  <a:gd name="T8" fmla="*/ 22 w 23"/>
                  <a:gd name="T9" fmla="*/ 31 h 56"/>
                  <a:gd name="T10" fmla="*/ 22 w 23"/>
                  <a:gd name="T11" fmla="*/ 31 h 56"/>
                  <a:gd name="T12" fmla="*/ 22 w 23"/>
                  <a:gd name="T13" fmla="*/ 31 h 56"/>
                  <a:gd name="T14" fmla="*/ 22 w 23"/>
                  <a:gd name="T15" fmla="*/ 30 h 56"/>
                  <a:gd name="T16" fmla="*/ 21 w 23"/>
                  <a:gd name="T17" fmla="*/ 29 h 56"/>
                  <a:gd name="T18" fmla="*/ 19 w 23"/>
                  <a:gd name="T19" fmla="*/ 29 h 56"/>
                  <a:gd name="T20" fmla="*/ 21 w 23"/>
                  <a:gd name="T21" fmla="*/ 26 h 56"/>
                  <a:gd name="T22" fmla="*/ 21 w 23"/>
                  <a:gd name="T23" fmla="*/ 26 h 56"/>
                  <a:gd name="T24" fmla="*/ 21 w 23"/>
                  <a:gd name="T25" fmla="*/ 26 h 56"/>
                  <a:gd name="T26" fmla="*/ 22 w 23"/>
                  <a:gd name="T27" fmla="*/ 26 h 56"/>
                  <a:gd name="T28" fmla="*/ 23 w 23"/>
                  <a:gd name="T29" fmla="*/ 25 h 56"/>
                  <a:gd name="T30" fmla="*/ 23 w 23"/>
                  <a:gd name="T31" fmla="*/ 25 h 56"/>
                  <a:gd name="T32" fmla="*/ 22 w 23"/>
                  <a:gd name="T33" fmla="*/ 23 h 56"/>
                  <a:gd name="T34" fmla="*/ 22 w 23"/>
                  <a:gd name="T35" fmla="*/ 23 h 56"/>
                  <a:gd name="T36" fmla="*/ 21 w 23"/>
                  <a:gd name="T37" fmla="*/ 23 h 56"/>
                  <a:gd name="T38" fmla="*/ 21 w 23"/>
                  <a:gd name="T39" fmla="*/ 11 h 56"/>
                  <a:gd name="T40" fmla="*/ 21 w 23"/>
                  <a:gd name="T41" fmla="*/ 10 h 56"/>
                  <a:gd name="T42" fmla="*/ 21 w 23"/>
                  <a:gd name="T43" fmla="*/ 8 h 56"/>
                  <a:gd name="T44" fmla="*/ 21 w 23"/>
                  <a:gd name="T45" fmla="*/ 8 h 56"/>
                  <a:gd name="T46" fmla="*/ 19 w 23"/>
                  <a:gd name="T47" fmla="*/ 4 h 56"/>
                  <a:gd name="T48" fmla="*/ 15 w 23"/>
                  <a:gd name="T49" fmla="*/ 2 h 56"/>
                  <a:gd name="T50" fmla="*/ 13 w 23"/>
                  <a:gd name="T51" fmla="*/ 0 h 56"/>
                  <a:gd name="T52" fmla="*/ 8 w 23"/>
                  <a:gd name="T53" fmla="*/ 0 h 56"/>
                  <a:gd name="T54" fmla="*/ 8 w 23"/>
                  <a:gd name="T55" fmla="*/ 0 h 56"/>
                  <a:gd name="T56" fmla="*/ 4 w 23"/>
                  <a:gd name="T57" fmla="*/ 2 h 56"/>
                  <a:gd name="T58" fmla="*/ 2 w 23"/>
                  <a:gd name="T59" fmla="*/ 6 h 56"/>
                  <a:gd name="T60" fmla="*/ 0 w 23"/>
                  <a:gd name="T61" fmla="*/ 8 h 56"/>
                  <a:gd name="T62" fmla="*/ 0 w 23"/>
                  <a:gd name="T63" fmla="*/ 14 h 56"/>
                  <a:gd name="T64" fmla="*/ 0 w 23"/>
                  <a:gd name="T65" fmla="*/ 14 h 56"/>
                  <a:gd name="T66" fmla="*/ 0 w 23"/>
                  <a:gd name="T67" fmla="*/ 14 h 56"/>
                  <a:gd name="T68" fmla="*/ 8 w 23"/>
                  <a:gd name="T69" fmla="*/ 53 h 56"/>
                  <a:gd name="T70" fmla="*/ 8 w 23"/>
                  <a:gd name="T71" fmla="*/ 53 h 56"/>
                  <a:gd name="T72" fmla="*/ 10 w 23"/>
                  <a:gd name="T73" fmla="*/ 54 h 56"/>
                  <a:gd name="T74" fmla="*/ 10 w 23"/>
                  <a:gd name="T75" fmla="*/ 54 h 56"/>
                  <a:gd name="T76" fmla="*/ 13 w 23"/>
                  <a:gd name="T77" fmla="*/ 56 h 56"/>
                  <a:gd name="T78" fmla="*/ 15 w 23"/>
                  <a:gd name="T79" fmla="*/ 56 h 56"/>
                  <a:gd name="T80" fmla="*/ 18 w 23"/>
                  <a:gd name="T81" fmla="*/ 54 h 56"/>
                  <a:gd name="T82" fmla="*/ 18 w 23"/>
                  <a:gd name="T83" fmla="*/ 52 h 56"/>
                  <a:gd name="T84" fmla="*/ 18 w 23"/>
                  <a:gd name="T85" fmla="*/ 5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" h="56">
                    <a:moveTo>
                      <a:pt x="18" y="52"/>
                    </a:moveTo>
                    <a:lnTo>
                      <a:pt x="19" y="33"/>
                    </a:lnTo>
                    <a:lnTo>
                      <a:pt x="21" y="33"/>
                    </a:lnTo>
                    <a:lnTo>
                      <a:pt x="21" y="33"/>
                    </a:lnTo>
                    <a:lnTo>
                      <a:pt x="22" y="31"/>
                    </a:lnTo>
                    <a:lnTo>
                      <a:pt x="22" y="31"/>
                    </a:lnTo>
                    <a:lnTo>
                      <a:pt x="22" y="31"/>
                    </a:lnTo>
                    <a:lnTo>
                      <a:pt x="22" y="30"/>
                    </a:lnTo>
                    <a:lnTo>
                      <a:pt x="21" y="29"/>
                    </a:lnTo>
                    <a:lnTo>
                      <a:pt x="19" y="29"/>
                    </a:lnTo>
                    <a:lnTo>
                      <a:pt x="21" y="26"/>
                    </a:lnTo>
                    <a:lnTo>
                      <a:pt x="21" y="26"/>
                    </a:lnTo>
                    <a:lnTo>
                      <a:pt x="21" y="26"/>
                    </a:lnTo>
                    <a:lnTo>
                      <a:pt x="22" y="26"/>
                    </a:lnTo>
                    <a:lnTo>
                      <a:pt x="23" y="25"/>
                    </a:lnTo>
                    <a:lnTo>
                      <a:pt x="23" y="25"/>
                    </a:lnTo>
                    <a:lnTo>
                      <a:pt x="22" y="23"/>
                    </a:lnTo>
                    <a:lnTo>
                      <a:pt x="22" y="23"/>
                    </a:lnTo>
                    <a:lnTo>
                      <a:pt x="21" y="23"/>
                    </a:lnTo>
                    <a:lnTo>
                      <a:pt x="21" y="11"/>
                    </a:lnTo>
                    <a:lnTo>
                      <a:pt x="21" y="10"/>
                    </a:lnTo>
                    <a:lnTo>
                      <a:pt x="21" y="8"/>
                    </a:lnTo>
                    <a:lnTo>
                      <a:pt x="21" y="8"/>
                    </a:lnTo>
                    <a:lnTo>
                      <a:pt x="19" y="4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8" y="53"/>
                    </a:lnTo>
                    <a:lnTo>
                      <a:pt x="8" y="53"/>
                    </a:lnTo>
                    <a:lnTo>
                      <a:pt x="10" y="54"/>
                    </a:lnTo>
                    <a:lnTo>
                      <a:pt x="10" y="54"/>
                    </a:lnTo>
                    <a:lnTo>
                      <a:pt x="13" y="56"/>
                    </a:lnTo>
                    <a:lnTo>
                      <a:pt x="15" y="56"/>
                    </a:lnTo>
                    <a:lnTo>
                      <a:pt x="18" y="54"/>
                    </a:lnTo>
                    <a:lnTo>
                      <a:pt x="18" y="52"/>
                    </a:lnTo>
                    <a:lnTo>
                      <a:pt x="18" y="52"/>
                    </a:lnTo>
                    <a:close/>
                  </a:path>
                </a:pathLst>
              </a:custGeom>
              <a:solidFill>
                <a:srgbClr val="F6B7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84" name="Freeform 185"/>
              <p:cNvSpPr/>
              <p:nvPr/>
            </p:nvSpPr>
            <p:spPr bwMode="auto">
              <a:xfrm>
                <a:off x="1674" y="3055"/>
                <a:ext cx="21" cy="22"/>
              </a:xfrm>
              <a:custGeom>
                <a:avLst/>
                <a:gdLst>
                  <a:gd name="T0" fmla="*/ 13 w 21"/>
                  <a:gd name="T1" fmla="*/ 22 h 22"/>
                  <a:gd name="T2" fmla="*/ 13 w 21"/>
                  <a:gd name="T3" fmla="*/ 22 h 22"/>
                  <a:gd name="T4" fmla="*/ 9 w 21"/>
                  <a:gd name="T5" fmla="*/ 22 h 22"/>
                  <a:gd name="T6" fmla="*/ 5 w 21"/>
                  <a:gd name="T7" fmla="*/ 21 h 22"/>
                  <a:gd name="T8" fmla="*/ 2 w 21"/>
                  <a:gd name="T9" fmla="*/ 18 h 22"/>
                  <a:gd name="T10" fmla="*/ 1 w 21"/>
                  <a:gd name="T11" fmla="*/ 14 h 22"/>
                  <a:gd name="T12" fmla="*/ 1 w 21"/>
                  <a:gd name="T13" fmla="*/ 14 h 22"/>
                  <a:gd name="T14" fmla="*/ 0 w 21"/>
                  <a:gd name="T15" fmla="*/ 10 h 22"/>
                  <a:gd name="T16" fmla="*/ 2 w 21"/>
                  <a:gd name="T17" fmla="*/ 6 h 22"/>
                  <a:gd name="T18" fmla="*/ 5 w 21"/>
                  <a:gd name="T19" fmla="*/ 3 h 22"/>
                  <a:gd name="T20" fmla="*/ 8 w 21"/>
                  <a:gd name="T21" fmla="*/ 0 h 22"/>
                  <a:gd name="T22" fmla="*/ 8 w 21"/>
                  <a:gd name="T23" fmla="*/ 0 h 22"/>
                  <a:gd name="T24" fmla="*/ 13 w 21"/>
                  <a:gd name="T25" fmla="*/ 0 h 22"/>
                  <a:gd name="T26" fmla="*/ 16 w 21"/>
                  <a:gd name="T27" fmla="*/ 2 h 22"/>
                  <a:gd name="T28" fmla="*/ 20 w 21"/>
                  <a:gd name="T29" fmla="*/ 4 h 22"/>
                  <a:gd name="T30" fmla="*/ 21 w 21"/>
                  <a:gd name="T31" fmla="*/ 8 h 22"/>
                  <a:gd name="T32" fmla="*/ 21 w 21"/>
                  <a:gd name="T33" fmla="*/ 8 h 22"/>
                  <a:gd name="T34" fmla="*/ 21 w 21"/>
                  <a:gd name="T35" fmla="*/ 12 h 22"/>
                  <a:gd name="T36" fmla="*/ 20 w 21"/>
                  <a:gd name="T37" fmla="*/ 16 h 22"/>
                  <a:gd name="T38" fmla="*/ 17 w 21"/>
                  <a:gd name="T39" fmla="*/ 19 h 22"/>
                  <a:gd name="T40" fmla="*/ 13 w 21"/>
                  <a:gd name="T41" fmla="*/ 22 h 22"/>
                  <a:gd name="T42" fmla="*/ 13 w 21"/>
                  <a:gd name="T43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2">
                    <a:moveTo>
                      <a:pt x="13" y="22"/>
                    </a:moveTo>
                    <a:lnTo>
                      <a:pt x="13" y="22"/>
                    </a:lnTo>
                    <a:lnTo>
                      <a:pt x="9" y="22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1" y="14"/>
                    </a:lnTo>
                    <a:lnTo>
                      <a:pt x="1" y="14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6" y="2"/>
                    </a:lnTo>
                    <a:lnTo>
                      <a:pt x="20" y="4"/>
                    </a:lnTo>
                    <a:lnTo>
                      <a:pt x="21" y="8"/>
                    </a:lnTo>
                    <a:lnTo>
                      <a:pt x="21" y="8"/>
                    </a:lnTo>
                    <a:lnTo>
                      <a:pt x="21" y="12"/>
                    </a:lnTo>
                    <a:lnTo>
                      <a:pt x="20" y="16"/>
                    </a:lnTo>
                    <a:lnTo>
                      <a:pt x="17" y="19"/>
                    </a:lnTo>
                    <a:lnTo>
                      <a:pt x="13" y="22"/>
                    </a:lnTo>
                    <a:lnTo>
                      <a:pt x="13" y="22"/>
                    </a:lnTo>
                    <a:close/>
                  </a:path>
                </a:pathLst>
              </a:custGeom>
              <a:solidFill>
                <a:srgbClr val="F6B7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85" name="Freeform 186"/>
              <p:cNvSpPr/>
              <p:nvPr/>
            </p:nvSpPr>
            <p:spPr bwMode="auto">
              <a:xfrm>
                <a:off x="1675" y="3059"/>
                <a:ext cx="20" cy="52"/>
              </a:xfrm>
              <a:custGeom>
                <a:avLst/>
                <a:gdLst>
                  <a:gd name="T0" fmla="*/ 8 w 20"/>
                  <a:gd name="T1" fmla="*/ 49 h 52"/>
                  <a:gd name="T2" fmla="*/ 0 w 20"/>
                  <a:gd name="T3" fmla="*/ 10 h 52"/>
                  <a:gd name="T4" fmla="*/ 0 w 20"/>
                  <a:gd name="T5" fmla="*/ 10 h 52"/>
                  <a:gd name="T6" fmla="*/ 0 w 20"/>
                  <a:gd name="T7" fmla="*/ 7 h 52"/>
                  <a:gd name="T8" fmla="*/ 0 w 20"/>
                  <a:gd name="T9" fmla="*/ 4 h 52"/>
                  <a:gd name="T10" fmla="*/ 3 w 20"/>
                  <a:gd name="T11" fmla="*/ 2 h 52"/>
                  <a:gd name="T12" fmla="*/ 5 w 20"/>
                  <a:gd name="T13" fmla="*/ 0 h 52"/>
                  <a:gd name="T14" fmla="*/ 5 w 20"/>
                  <a:gd name="T15" fmla="*/ 0 h 52"/>
                  <a:gd name="T16" fmla="*/ 10 w 20"/>
                  <a:gd name="T17" fmla="*/ 0 h 52"/>
                  <a:gd name="T18" fmla="*/ 14 w 20"/>
                  <a:gd name="T19" fmla="*/ 2 h 52"/>
                  <a:gd name="T20" fmla="*/ 19 w 20"/>
                  <a:gd name="T21" fmla="*/ 4 h 52"/>
                  <a:gd name="T22" fmla="*/ 20 w 20"/>
                  <a:gd name="T23" fmla="*/ 7 h 52"/>
                  <a:gd name="T24" fmla="*/ 18 w 20"/>
                  <a:gd name="T25" fmla="*/ 48 h 52"/>
                  <a:gd name="T26" fmla="*/ 18 w 20"/>
                  <a:gd name="T27" fmla="*/ 48 h 52"/>
                  <a:gd name="T28" fmla="*/ 16 w 20"/>
                  <a:gd name="T29" fmla="*/ 50 h 52"/>
                  <a:gd name="T30" fmla="*/ 15 w 20"/>
                  <a:gd name="T31" fmla="*/ 52 h 52"/>
                  <a:gd name="T32" fmla="*/ 12 w 20"/>
                  <a:gd name="T33" fmla="*/ 52 h 52"/>
                  <a:gd name="T34" fmla="*/ 10 w 20"/>
                  <a:gd name="T35" fmla="*/ 50 h 52"/>
                  <a:gd name="T36" fmla="*/ 10 w 20"/>
                  <a:gd name="T37" fmla="*/ 50 h 52"/>
                  <a:gd name="T38" fmla="*/ 8 w 20"/>
                  <a:gd name="T39" fmla="*/ 49 h 52"/>
                  <a:gd name="T40" fmla="*/ 8 w 20"/>
                  <a:gd name="T41" fmla="*/ 4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" h="52">
                    <a:moveTo>
                      <a:pt x="8" y="49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10" y="0"/>
                    </a:lnTo>
                    <a:lnTo>
                      <a:pt x="14" y="2"/>
                    </a:lnTo>
                    <a:lnTo>
                      <a:pt x="19" y="4"/>
                    </a:lnTo>
                    <a:lnTo>
                      <a:pt x="20" y="7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6" y="50"/>
                    </a:lnTo>
                    <a:lnTo>
                      <a:pt x="15" y="52"/>
                    </a:lnTo>
                    <a:lnTo>
                      <a:pt x="12" y="52"/>
                    </a:lnTo>
                    <a:lnTo>
                      <a:pt x="10" y="50"/>
                    </a:lnTo>
                    <a:lnTo>
                      <a:pt x="10" y="50"/>
                    </a:lnTo>
                    <a:lnTo>
                      <a:pt x="8" y="49"/>
                    </a:lnTo>
                    <a:lnTo>
                      <a:pt x="8" y="49"/>
                    </a:lnTo>
                    <a:close/>
                  </a:path>
                </a:pathLst>
              </a:custGeom>
              <a:solidFill>
                <a:srgbClr val="314B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86" name="Freeform 187"/>
              <p:cNvSpPr/>
              <p:nvPr/>
            </p:nvSpPr>
            <p:spPr bwMode="auto">
              <a:xfrm>
                <a:off x="1690" y="3077"/>
                <a:ext cx="8" cy="5"/>
              </a:xfrm>
              <a:custGeom>
                <a:avLst/>
                <a:gdLst>
                  <a:gd name="T0" fmla="*/ 0 w 8"/>
                  <a:gd name="T1" fmla="*/ 1 h 5"/>
                  <a:gd name="T2" fmla="*/ 0 w 8"/>
                  <a:gd name="T3" fmla="*/ 1 h 5"/>
                  <a:gd name="T4" fmla="*/ 0 w 8"/>
                  <a:gd name="T5" fmla="*/ 1 h 5"/>
                  <a:gd name="T6" fmla="*/ 1 w 8"/>
                  <a:gd name="T7" fmla="*/ 0 h 5"/>
                  <a:gd name="T8" fmla="*/ 3 w 8"/>
                  <a:gd name="T9" fmla="*/ 0 h 5"/>
                  <a:gd name="T10" fmla="*/ 7 w 8"/>
                  <a:gd name="T11" fmla="*/ 1 h 5"/>
                  <a:gd name="T12" fmla="*/ 7 w 8"/>
                  <a:gd name="T13" fmla="*/ 1 h 5"/>
                  <a:gd name="T14" fmla="*/ 7 w 8"/>
                  <a:gd name="T15" fmla="*/ 3 h 5"/>
                  <a:gd name="T16" fmla="*/ 8 w 8"/>
                  <a:gd name="T17" fmla="*/ 3 h 5"/>
                  <a:gd name="T18" fmla="*/ 8 w 8"/>
                  <a:gd name="T19" fmla="*/ 3 h 5"/>
                  <a:gd name="T20" fmla="*/ 7 w 8"/>
                  <a:gd name="T21" fmla="*/ 4 h 5"/>
                  <a:gd name="T22" fmla="*/ 5 w 8"/>
                  <a:gd name="T23" fmla="*/ 5 h 5"/>
                  <a:gd name="T24" fmla="*/ 1 w 8"/>
                  <a:gd name="T25" fmla="*/ 4 h 5"/>
                  <a:gd name="T26" fmla="*/ 1 w 8"/>
                  <a:gd name="T27" fmla="*/ 4 h 5"/>
                  <a:gd name="T28" fmla="*/ 0 w 8"/>
                  <a:gd name="T29" fmla="*/ 3 h 5"/>
                  <a:gd name="T30" fmla="*/ 0 w 8"/>
                  <a:gd name="T31" fmla="*/ 1 h 5"/>
                  <a:gd name="T32" fmla="*/ 0 w 8"/>
                  <a:gd name="T3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" h="5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7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4"/>
                    </a:lnTo>
                    <a:lnTo>
                      <a:pt x="5" y="5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87" name="Freeform 188"/>
              <p:cNvSpPr/>
              <p:nvPr/>
            </p:nvSpPr>
            <p:spPr bwMode="auto">
              <a:xfrm>
                <a:off x="1690" y="3082"/>
                <a:ext cx="7" cy="6"/>
              </a:xfrm>
              <a:custGeom>
                <a:avLst/>
                <a:gdLst>
                  <a:gd name="T0" fmla="*/ 0 w 7"/>
                  <a:gd name="T1" fmla="*/ 3 h 6"/>
                  <a:gd name="T2" fmla="*/ 0 w 7"/>
                  <a:gd name="T3" fmla="*/ 3 h 6"/>
                  <a:gd name="T4" fmla="*/ 0 w 7"/>
                  <a:gd name="T5" fmla="*/ 3 h 6"/>
                  <a:gd name="T6" fmla="*/ 0 w 7"/>
                  <a:gd name="T7" fmla="*/ 2 h 6"/>
                  <a:gd name="T8" fmla="*/ 1 w 7"/>
                  <a:gd name="T9" fmla="*/ 0 h 6"/>
                  <a:gd name="T10" fmla="*/ 5 w 7"/>
                  <a:gd name="T11" fmla="*/ 2 h 6"/>
                  <a:gd name="T12" fmla="*/ 5 w 7"/>
                  <a:gd name="T13" fmla="*/ 2 h 6"/>
                  <a:gd name="T14" fmla="*/ 7 w 7"/>
                  <a:gd name="T15" fmla="*/ 3 h 6"/>
                  <a:gd name="T16" fmla="*/ 7 w 7"/>
                  <a:gd name="T17" fmla="*/ 4 h 6"/>
                  <a:gd name="T18" fmla="*/ 7 w 7"/>
                  <a:gd name="T19" fmla="*/ 4 h 6"/>
                  <a:gd name="T20" fmla="*/ 7 w 7"/>
                  <a:gd name="T21" fmla="*/ 6 h 6"/>
                  <a:gd name="T22" fmla="*/ 4 w 7"/>
                  <a:gd name="T23" fmla="*/ 6 h 6"/>
                  <a:gd name="T24" fmla="*/ 1 w 7"/>
                  <a:gd name="T25" fmla="*/ 4 h 6"/>
                  <a:gd name="T26" fmla="*/ 1 w 7"/>
                  <a:gd name="T27" fmla="*/ 4 h 6"/>
                  <a:gd name="T28" fmla="*/ 0 w 7"/>
                  <a:gd name="T29" fmla="*/ 3 h 6"/>
                  <a:gd name="T30" fmla="*/ 0 w 7"/>
                  <a:gd name="T31" fmla="*/ 3 h 6"/>
                  <a:gd name="T32" fmla="*/ 0 w 7"/>
                  <a:gd name="T33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" h="6">
                    <a:moveTo>
                      <a:pt x="0" y="3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7" y="3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7" y="6"/>
                    </a:lnTo>
                    <a:lnTo>
                      <a:pt x="4" y="6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88" name="Freeform 189"/>
              <p:cNvSpPr/>
              <p:nvPr/>
            </p:nvSpPr>
            <p:spPr bwMode="auto">
              <a:xfrm>
                <a:off x="1672" y="2986"/>
                <a:ext cx="53" cy="83"/>
              </a:xfrm>
              <a:custGeom>
                <a:avLst/>
                <a:gdLst>
                  <a:gd name="T0" fmla="*/ 30 w 53"/>
                  <a:gd name="T1" fmla="*/ 9 h 83"/>
                  <a:gd name="T2" fmla="*/ 0 w 53"/>
                  <a:gd name="T3" fmla="*/ 80 h 83"/>
                  <a:gd name="T4" fmla="*/ 25 w 53"/>
                  <a:gd name="T5" fmla="*/ 83 h 83"/>
                  <a:gd name="T6" fmla="*/ 52 w 53"/>
                  <a:gd name="T7" fmla="*/ 17 h 83"/>
                  <a:gd name="T8" fmla="*/ 52 w 53"/>
                  <a:gd name="T9" fmla="*/ 17 h 83"/>
                  <a:gd name="T10" fmla="*/ 53 w 53"/>
                  <a:gd name="T11" fmla="*/ 13 h 83"/>
                  <a:gd name="T12" fmla="*/ 52 w 53"/>
                  <a:gd name="T13" fmla="*/ 9 h 83"/>
                  <a:gd name="T14" fmla="*/ 50 w 53"/>
                  <a:gd name="T15" fmla="*/ 4 h 83"/>
                  <a:gd name="T16" fmla="*/ 46 w 53"/>
                  <a:gd name="T17" fmla="*/ 2 h 83"/>
                  <a:gd name="T18" fmla="*/ 46 w 53"/>
                  <a:gd name="T19" fmla="*/ 2 h 83"/>
                  <a:gd name="T20" fmla="*/ 46 w 53"/>
                  <a:gd name="T21" fmla="*/ 2 h 83"/>
                  <a:gd name="T22" fmla="*/ 41 w 53"/>
                  <a:gd name="T23" fmla="*/ 0 h 83"/>
                  <a:gd name="T24" fmla="*/ 37 w 53"/>
                  <a:gd name="T25" fmla="*/ 2 h 83"/>
                  <a:gd name="T26" fmla="*/ 33 w 53"/>
                  <a:gd name="T27" fmla="*/ 4 h 83"/>
                  <a:gd name="T28" fmla="*/ 30 w 53"/>
                  <a:gd name="T29" fmla="*/ 9 h 83"/>
                  <a:gd name="T30" fmla="*/ 30 w 53"/>
                  <a:gd name="T31" fmla="*/ 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3" h="83">
                    <a:moveTo>
                      <a:pt x="30" y="9"/>
                    </a:moveTo>
                    <a:lnTo>
                      <a:pt x="0" y="80"/>
                    </a:lnTo>
                    <a:lnTo>
                      <a:pt x="25" y="83"/>
                    </a:lnTo>
                    <a:lnTo>
                      <a:pt x="52" y="17"/>
                    </a:lnTo>
                    <a:lnTo>
                      <a:pt x="52" y="17"/>
                    </a:lnTo>
                    <a:lnTo>
                      <a:pt x="53" y="13"/>
                    </a:lnTo>
                    <a:lnTo>
                      <a:pt x="52" y="9"/>
                    </a:lnTo>
                    <a:lnTo>
                      <a:pt x="50" y="4"/>
                    </a:lnTo>
                    <a:lnTo>
                      <a:pt x="46" y="2"/>
                    </a:lnTo>
                    <a:lnTo>
                      <a:pt x="46" y="2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7" y="2"/>
                    </a:lnTo>
                    <a:lnTo>
                      <a:pt x="33" y="4"/>
                    </a:lnTo>
                    <a:lnTo>
                      <a:pt x="30" y="9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1F23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89" name="Freeform 190"/>
              <p:cNvSpPr/>
              <p:nvPr/>
            </p:nvSpPr>
            <p:spPr bwMode="auto">
              <a:xfrm>
                <a:off x="1662" y="2818"/>
                <a:ext cx="47" cy="20"/>
              </a:xfrm>
              <a:custGeom>
                <a:avLst/>
                <a:gdLst>
                  <a:gd name="T0" fmla="*/ 21 w 47"/>
                  <a:gd name="T1" fmla="*/ 12 h 20"/>
                  <a:gd name="T2" fmla="*/ 21 w 47"/>
                  <a:gd name="T3" fmla="*/ 12 h 20"/>
                  <a:gd name="T4" fmla="*/ 27 w 47"/>
                  <a:gd name="T5" fmla="*/ 10 h 20"/>
                  <a:gd name="T6" fmla="*/ 31 w 47"/>
                  <a:gd name="T7" fmla="*/ 9 h 20"/>
                  <a:gd name="T8" fmla="*/ 33 w 47"/>
                  <a:gd name="T9" fmla="*/ 9 h 20"/>
                  <a:gd name="T10" fmla="*/ 37 w 47"/>
                  <a:gd name="T11" fmla="*/ 10 h 20"/>
                  <a:gd name="T12" fmla="*/ 43 w 47"/>
                  <a:gd name="T13" fmla="*/ 15 h 20"/>
                  <a:gd name="T14" fmla="*/ 47 w 47"/>
                  <a:gd name="T15" fmla="*/ 20 h 20"/>
                  <a:gd name="T16" fmla="*/ 47 w 47"/>
                  <a:gd name="T17" fmla="*/ 20 h 20"/>
                  <a:gd name="T18" fmla="*/ 43 w 47"/>
                  <a:gd name="T19" fmla="*/ 12 h 20"/>
                  <a:gd name="T20" fmla="*/ 39 w 47"/>
                  <a:gd name="T21" fmla="*/ 5 h 20"/>
                  <a:gd name="T22" fmla="*/ 31 w 47"/>
                  <a:gd name="T23" fmla="*/ 1 h 20"/>
                  <a:gd name="T24" fmla="*/ 23 w 47"/>
                  <a:gd name="T25" fmla="*/ 0 h 20"/>
                  <a:gd name="T26" fmla="*/ 23 w 47"/>
                  <a:gd name="T27" fmla="*/ 0 h 20"/>
                  <a:gd name="T28" fmla="*/ 14 w 47"/>
                  <a:gd name="T29" fmla="*/ 1 h 20"/>
                  <a:gd name="T30" fmla="*/ 8 w 47"/>
                  <a:gd name="T31" fmla="*/ 5 h 20"/>
                  <a:gd name="T32" fmla="*/ 2 w 47"/>
                  <a:gd name="T33" fmla="*/ 10 h 20"/>
                  <a:gd name="T34" fmla="*/ 0 w 47"/>
                  <a:gd name="T35" fmla="*/ 17 h 20"/>
                  <a:gd name="T36" fmla="*/ 0 w 47"/>
                  <a:gd name="T37" fmla="*/ 17 h 20"/>
                  <a:gd name="T38" fmla="*/ 5 w 47"/>
                  <a:gd name="T39" fmla="*/ 19 h 20"/>
                  <a:gd name="T40" fmla="*/ 10 w 47"/>
                  <a:gd name="T41" fmla="*/ 17 h 20"/>
                  <a:gd name="T42" fmla="*/ 21 w 47"/>
                  <a:gd name="T43" fmla="*/ 12 h 20"/>
                  <a:gd name="T44" fmla="*/ 21 w 47"/>
                  <a:gd name="T45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" h="20">
                    <a:moveTo>
                      <a:pt x="21" y="12"/>
                    </a:moveTo>
                    <a:lnTo>
                      <a:pt x="21" y="12"/>
                    </a:lnTo>
                    <a:lnTo>
                      <a:pt x="27" y="10"/>
                    </a:lnTo>
                    <a:lnTo>
                      <a:pt x="31" y="9"/>
                    </a:lnTo>
                    <a:lnTo>
                      <a:pt x="33" y="9"/>
                    </a:lnTo>
                    <a:lnTo>
                      <a:pt x="37" y="10"/>
                    </a:lnTo>
                    <a:lnTo>
                      <a:pt x="43" y="15"/>
                    </a:lnTo>
                    <a:lnTo>
                      <a:pt x="47" y="20"/>
                    </a:lnTo>
                    <a:lnTo>
                      <a:pt x="47" y="20"/>
                    </a:lnTo>
                    <a:lnTo>
                      <a:pt x="43" y="12"/>
                    </a:lnTo>
                    <a:lnTo>
                      <a:pt x="39" y="5"/>
                    </a:lnTo>
                    <a:lnTo>
                      <a:pt x="31" y="1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14" y="1"/>
                    </a:lnTo>
                    <a:lnTo>
                      <a:pt x="8" y="5"/>
                    </a:lnTo>
                    <a:lnTo>
                      <a:pt x="2" y="10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5" y="19"/>
                    </a:lnTo>
                    <a:lnTo>
                      <a:pt x="10" y="17"/>
                    </a:lnTo>
                    <a:lnTo>
                      <a:pt x="21" y="12"/>
                    </a:lnTo>
                    <a:lnTo>
                      <a:pt x="21" y="12"/>
                    </a:lnTo>
                    <a:close/>
                  </a:path>
                </a:pathLst>
              </a:custGeom>
              <a:solidFill>
                <a:srgbClr val="596B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90" name="Freeform 191"/>
              <p:cNvSpPr/>
              <p:nvPr/>
            </p:nvSpPr>
            <p:spPr bwMode="auto">
              <a:xfrm>
                <a:off x="2122" y="2662"/>
                <a:ext cx="261" cy="29"/>
              </a:xfrm>
              <a:custGeom>
                <a:avLst/>
                <a:gdLst>
                  <a:gd name="T0" fmla="*/ 81 w 261"/>
                  <a:gd name="T1" fmla="*/ 29 h 29"/>
                  <a:gd name="T2" fmla="*/ 65 w 261"/>
                  <a:gd name="T3" fmla="*/ 26 h 29"/>
                  <a:gd name="T4" fmla="*/ 53 w 261"/>
                  <a:gd name="T5" fmla="*/ 18 h 29"/>
                  <a:gd name="T6" fmla="*/ 47 w 261"/>
                  <a:gd name="T7" fmla="*/ 15 h 29"/>
                  <a:gd name="T8" fmla="*/ 36 w 261"/>
                  <a:gd name="T9" fmla="*/ 11 h 29"/>
                  <a:gd name="T10" fmla="*/ 24 w 261"/>
                  <a:gd name="T11" fmla="*/ 11 h 29"/>
                  <a:gd name="T12" fmla="*/ 14 w 261"/>
                  <a:gd name="T13" fmla="*/ 15 h 29"/>
                  <a:gd name="T14" fmla="*/ 9 w 261"/>
                  <a:gd name="T15" fmla="*/ 18 h 29"/>
                  <a:gd name="T16" fmla="*/ 1 w 261"/>
                  <a:gd name="T17" fmla="*/ 18 h 29"/>
                  <a:gd name="T18" fmla="*/ 0 w 261"/>
                  <a:gd name="T19" fmla="*/ 14 h 29"/>
                  <a:gd name="T20" fmla="*/ 3 w 261"/>
                  <a:gd name="T21" fmla="*/ 11 h 29"/>
                  <a:gd name="T22" fmla="*/ 15 w 261"/>
                  <a:gd name="T23" fmla="*/ 3 h 29"/>
                  <a:gd name="T24" fmla="*/ 31 w 261"/>
                  <a:gd name="T25" fmla="*/ 0 h 29"/>
                  <a:gd name="T26" fmla="*/ 46 w 261"/>
                  <a:gd name="T27" fmla="*/ 3 h 29"/>
                  <a:gd name="T28" fmla="*/ 59 w 261"/>
                  <a:gd name="T29" fmla="*/ 11 h 29"/>
                  <a:gd name="T30" fmla="*/ 63 w 261"/>
                  <a:gd name="T31" fmla="*/ 15 h 29"/>
                  <a:gd name="T32" fmla="*/ 74 w 261"/>
                  <a:gd name="T33" fmla="*/ 19 h 29"/>
                  <a:gd name="T34" fmla="*/ 86 w 261"/>
                  <a:gd name="T35" fmla="*/ 19 h 29"/>
                  <a:gd name="T36" fmla="*/ 97 w 261"/>
                  <a:gd name="T37" fmla="*/ 15 h 29"/>
                  <a:gd name="T38" fmla="*/ 103 w 261"/>
                  <a:gd name="T39" fmla="*/ 11 h 29"/>
                  <a:gd name="T40" fmla="*/ 115 w 261"/>
                  <a:gd name="T41" fmla="*/ 3 h 29"/>
                  <a:gd name="T42" fmla="*/ 131 w 261"/>
                  <a:gd name="T43" fmla="*/ 0 h 29"/>
                  <a:gd name="T44" fmla="*/ 146 w 261"/>
                  <a:gd name="T45" fmla="*/ 3 h 29"/>
                  <a:gd name="T46" fmla="*/ 159 w 261"/>
                  <a:gd name="T47" fmla="*/ 11 h 29"/>
                  <a:gd name="T48" fmla="*/ 163 w 261"/>
                  <a:gd name="T49" fmla="*/ 15 h 29"/>
                  <a:gd name="T50" fmla="*/ 174 w 261"/>
                  <a:gd name="T51" fmla="*/ 19 h 29"/>
                  <a:gd name="T52" fmla="*/ 186 w 261"/>
                  <a:gd name="T53" fmla="*/ 19 h 29"/>
                  <a:gd name="T54" fmla="*/ 197 w 261"/>
                  <a:gd name="T55" fmla="*/ 15 h 29"/>
                  <a:gd name="T56" fmla="*/ 203 w 261"/>
                  <a:gd name="T57" fmla="*/ 11 h 29"/>
                  <a:gd name="T58" fmla="*/ 215 w 261"/>
                  <a:gd name="T59" fmla="*/ 3 h 29"/>
                  <a:gd name="T60" fmla="*/ 231 w 261"/>
                  <a:gd name="T61" fmla="*/ 0 h 29"/>
                  <a:gd name="T62" fmla="*/ 246 w 261"/>
                  <a:gd name="T63" fmla="*/ 3 h 29"/>
                  <a:gd name="T64" fmla="*/ 259 w 261"/>
                  <a:gd name="T65" fmla="*/ 11 h 29"/>
                  <a:gd name="T66" fmla="*/ 261 w 261"/>
                  <a:gd name="T67" fmla="*/ 14 h 29"/>
                  <a:gd name="T68" fmla="*/ 259 w 261"/>
                  <a:gd name="T69" fmla="*/ 18 h 29"/>
                  <a:gd name="T70" fmla="*/ 251 w 261"/>
                  <a:gd name="T71" fmla="*/ 18 h 29"/>
                  <a:gd name="T72" fmla="*/ 247 w 261"/>
                  <a:gd name="T73" fmla="*/ 15 h 29"/>
                  <a:gd name="T74" fmla="*/ 236 w 261"/>
                  <a:gd name="T75" fmla="*/ 11 h 29"/>
                  <a:gd name="T76" fmla="*/ 224 w 261"/>
                  <a:gd name="T77" fmla="*/ 11 h 29"/>
                  <a:gd name="T78" fmla="*/ 213 w 261"/>
                  <a:gd name="T79" fmla="*/ 15 h 29"/>
                  <a:gd name="T80" fmla="*/ 209 w 261"/>
                  <a:gd name="T81" fmla="*/ 18 h 29"/>
                  <a:gd name="T82" fmla="*/ 196 w 261"/>
                  <a:gd name="T83" fmla="*/ 26 h 29"/>
                  <a:gd name="T84" fmla="*/ 181 w 261"/>
                  <a:gd name="T85" fmla="*/ 29 h 29"/>
                  <a:gd name="T86" fmla="*/ 165 w 261"/>
                  <a:gd name="T87" fmla="*/ 26 h 29"/>
                  <a:gd name="T88" fmla="*/ 153 w 261"/>
                  <a:gd name="T89" fmla="*/ 18 h 29"/>
                  <a:gd name="T90" fmla="*/ 147 w 261"/>
                  <a:gd name="T91" fmla="*/ 15 h 29"/>
                  <a:gd name="T92" fmla="*/ 136 w 261"/>
                  <a:gd name="T93" fmla="*/ 11 h 29"/>
                  <a:gd name="T94" fmla="*/ 124 w 261"/>
                  <a:gd name="T95" fmla="*/ 11 h 29"/>
                  <a:gd name="T96" fmla="*/ 113 w 261"/>
                  <a:gd name="T97" fmla="*/ 15 h 29"/>
                  <a:gd name="T98" fmla="*/ 109 w 261"/>
                  <a:gd name="T99" fmla="*/ 18 h 29"/>
                  <a:gd name="T100" fmla="*/ 96 w 261"/>
                  <a:gd name="T101" fmla="*/ 26 h 29"/>
                  <a:gd name="T102" fmla="*/ 81 w 261"/>
                  <a:gd name="T10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61" h="29">
                    <a:moveTo>
                      <a:pt x="81" y="29"/>
                    </a:moveTo>
                    <a:lnTo>
                      <a:pt x="81" y="29"/>
                    </a:lnTo>
                    <a:lnTo>
                      <a:pt x="73" y="29"/>
                    </a:lnTo>
                    <a:lnTo>
                      <a:pt x="65" y="26"/>
                    </a:lnTo>
                    <a:lnTo>
                      <a:pt x="58" y="23"/>
                    </a:lnTo>
                    <a:lnTo>
                      <a:pt x="53" y="18"/>
                    </a:lnTo>
                    <a:lnTo>
                      <a:pt x="53" y="18"/>
                    </a:lnTo>
                    <a:lnTo>
                      <a:pt x="47" y="15"/>
                    </a:lnTo>
                    <a:lnTo>
                      <a:pt x="42" y="13"/>
                    </a:lnTo>
                    <a:lnTo>
                      <a:pt x="36" y="11"/>
                    </a:lnTo>
                    <a:lnTo>
                      <a:pt x="31" y="10"/>
                    </a:lnTo>
                    <a:lnTo>
                      <a:pt x="24" y="11"/>
                    </a:lnTo>
                    <a:lnTo>
                      <a:pt x="19" y="13"/>
                    </a:lnTo>
                    <a:lnTo>
                      <a:pt x="14" y="15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5" y="19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0" y="14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8" y="6"/>
                    </a:lnTo>
                    <a:lnTo>
                      <a:pt x="15" y="3"/>
                    </a:lnTo>
                    <a:lnTo>
                      <a:pt x="23" y="0"/>
                    </a:lnTo>
                    <a:lnTo>
                      <a:pt x="31" y="0"/>
                    </a:lnTo>
                    <a:lnTo>
                      <a:pt x="38" y="0"/>
                    </a:lnTo>
                    <a:lnTo>
                      <a:pt x="46" y="3"/>
                    </a:lnTo>
                    <a:lnTo>
                      <a:pt x="53" y="6"/>
                    </a:lnTo>
                    <a:lnTo>
                      <a:pt x="59" y="11"/>
                    </a:lnTo>
                    <a:lnTo>
                      <a:pt x="59" y="11"/>
                    </a:lnTo>
                    <a:lnTo>
                      <a:pt x="63" y="15"/>
                    </a:lnTo>
                    <a:lnTo>
                      <a:pt x="69" y="17"/>
                    </a:lnTo>
                    <a:lnTo>
                      <a:pt x="74" y="19"/>
                    </a:lnTo>
                    <a:lnTo>
                      <a:pt x="81" y="19"/>
                    </a:lnTo>
                    <a:lnTo>
                      <a:pt x="86" y="19"/>
                    </a:lnTo>
                    <a:lnTo>
                      <a:pt x="92" y="17"/>
                    </a:lnTo>
                    <a:lnTo>
                      <a:pt x="97" y="15"/>
                    </a:lnTo>
                    <a:lnTo>
                      <a:pt x="103" y="11"/>
                    </a:lnTo>
                    <a:lnTo>
                      <a:pt x="103" y="11"/>
                    </a:lnTo>
                    <a:lnTo>
                      <a:pt x="108" y="6"/>
                    </a:lnTo>
                    <a:lnTo>
                      <a:pt x="115" y="3"/>
                    </a:lnTo>
                    <a:lnTo>
                      <a:pt x="123" y="0"/>
                    </a:lnTo>
                    <a:lnTo>
                      <a:pt x="131" y="0"/>
                    </a:lnTo>
                    <a:lnTo>
                      <a:pt x="138" y="0"/>
                    </a:lnTo>
                    <a:lnTo>
                      <a:pt x="146" y="3"/>
                    </a:lnTo>
                    <a:lnTo>
                      <a:pt x="153" y="6"/>
                    </a:lnTo>
                    <a:lnTo>
                      <a:pt x="159" y="11"/>
                    </a:lnTo>
                    <a:lnTo>
                      <a:pt x="159" y="11"/>
                    </a:lnTo>
                    <a:lnTo>
                      <a:pt x="163" y="15"/>
                    </a:lnTo>
                    <a:lnTo>
                      <a:pt x="169" y="17"/>
                    </a:lnTo>
                    <a:lnTo>
                      <a:pt x="174" y="19"/>
                    </a:lnTo>
                    <a:lnTo>
                      <a:pt x="181" y="19"/>
                    </a:lnTo>
                    <a:lnTo>
                      <a:pt x="186" y="19"/>
                    </a:lnTo>
                    <a:lnTo>
                      <a:pt x="192" y="17"/>
                    </a:lnTo>
                    <a:lnTo>
                      <a:pt x="197" y="15"/>
                    </a:lnTo>
                    <a:lnTo>
                      <a:pt x="203" y="11"/>
                    </a:lnTo>
                    <a:lnTo>
                      <a:pt x="203" y="11"/>
                    </a:lnTo>
                    <a:lnTo>
                      <a:pt x="208" y="6"/>
                    </a:lnTo>
                    <a:lnTo>
                      <a:pt x="215" y="3"/>
                    </a:lnTo>
                    <a:lnTo>
                      <a:pt x="223" y="0"/>
                    </a:lnTo>
                    <a:lnTo>
                      <a:pt x="231" y="0"/>
                    </a:lnTo>
                    <a:lnTo>
                      <a:pt x="238" y="0"/>
                    </a:lnTo>
                    <a:lnTo>
                      <a:pt x="246" y="3"/>
                    </a:lnTo>
                    <a:lnTo>
                      <a:pt x="253" y="6"/>
                    </a:lnTo>
                    <a:lnTo>
                      <a:pt x="259" y="11"/>
                    </a:lnTo>
                    <a:lnTo>
                      <a:pt x="259" y="11"/>
                    </a:lnTo>
                    <a:lnTo>
                      <a:pt x="261" y="14"/>
                    </a:lnTo>
                    <a:lnTo>
                      <a:pt x="259" y="18"/>
                    </a:lnTo>
                    <a:lnTo>
                      <a:pt x="259" y="18"/>
                    </a:lnTo>
                    <a:lnTo>
                      <a:pt x="255" y="19"/>
                    </a:lnTo>
                    <a:lnTo>
                      <a:pt x="251" y="18"/>
                    </a:lnTo>
                    <a:lnTo>
                      <a:pt x="251" y="18"/>
                    </a:lnTo>
                    <a:lnTo>
                      <a:pt x="247" y="15"/>
                    </a:lnTo>
                    <a:lnTo>
                      <a:pt x="242" y="13"/>
                    </a:lnTo>
                    <a:lnTo>
                      <a:pt x="236" y="11"/>
                    </a:lnTo>
                    <a:lnTo>
                      <a:pt x="231" y="10"/>
                    </a:lnTo>
                    <a:lnTo>
                      <a:pt x="224" y="11"/>
                    </a:lnTo>
                    <a:lnTo>
                      <a:pt x="219" y="13"/>
                    </a:lnTo>
                    <a:lnTo>
                      <a:pt x="213" y="15"/>
                    </a:lnTo>
                    <a:lnTo>
                      <a:pt x="209" y="18"/>
                    </a:lnTo>
                    <a:lnTo>
                      <a:pt x="209" y="18"/>
                    </a:lnTo>
                    <a:lnTo>
                      <a:pt x="203" y="23"/>
                    </a:lnTo>
                    <a:lnTo>
                      <a:pt x="196" y="26"/>
                    </a:lnTo>
                    <a:lnTo>
                      <a:pt x="188" y="29"/>
                    </a:lnTo>
                    <a:lnTo>
                      <a:pt x="181" y="29"/>
                    </a:lnTo>
                    <a:lnTo>
                      <a:pt x="173" y="29"/>
                    </a:lnTo>
                    <a:lnTo>
                      <a:pt x="165" y="26"/>
                    </a:lnTo>
                    <a:lnTo>
                      <a:pt x="158" y="23"/>
                    </a:lnTo>
                    <a:lnTo>
                      <a:pt x="153" y="18"/>
                    </a:lnTo>
                    <a:lnTo>
                      <a:pt x="153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6" y="11"/>
                    </a:lnTo>
                    <a:lnTo>
                      <a:pt x="131" y="10"/>
                    </a:lnTo>
                    <a:lnTo>
                      <a:pt x="124" y="11"/>
                    </a:lnTo>
                    <a:lnTo>
                      <a:pt x="119" y="13"/>
                    </a:lnTo>
                    <a:lnTo>
                      <a:pt x="113" y="15"/>
                    </a:lnTo>
                    <a:lnTo>
                      <a:pt x="109" y="18"/>
                    </a:lnTo>
                    <a:lnTo>
                      <a:pt x="109" y="18"/>
                    </a:lnTo>
                    <a:lnTo>
                      <a:pt x="103" y="23"/>
                    </a:lnTo>
                    <a:lnTo>
                      <a:pt x="96" y="26"/>
                    </a:lnTo>
                    <a:lnTo>
                      <a:pt x="88" y="29"/>
                    </a:lnTo>
                    <a:lnTo>
                      <a:pt x="81" y="29"/>
                    </a:lnTo>
                    <a:lnTo>
                      <a:pt x="81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91" name="Freeform 192"/>
              <p:cNvSpPr/>
              <p:nvPr/>
            </p:nvSpPr>
            <p:spPr bwMode="auto">
              <a:xfrm>
                <a:off x="2040" y="2410"/>
                <a:ext cx="174" cy="20"/>
              </a:xfrm>
              <a:custGeom>
                <a:avLst/>
                <a:gdLst>
                  <a:gd name="T0" fmla="*/ 52 w 174"/>
                  <a:gd name="T1" fmla="*/ 20 h 20"/>
                  <a:gd name="T2" fmla="*/ 43 w 174"/>
                  <a:gd name="T3" fmla="*/ 18 h 20"/>
                  <a:gd name="T4" fmla="*/ 33 w 174"/>
                  <a:gd name="T5" fmla="*/ 12 h 20"/>
                  <a:gd name="T6" fmla="*/ 27 w 174"/>
                  <a:gd name="T7" fmla="*/ 8 h 20"/>
                  <a:gd name="T8" fmla="*/ 12 w 174"/>
                  <a:gd name="T9" fmla="*/ 8 h 20"/>
                  <a:gd name="T10" fmla="*/ 5 w 174"/>
                  <a:gd name="T11" fmla="*/ 12 h 20"/>
                  <a:gd name="T12" fmla="*/ 0 w 174"/>
                  <a:gd name="T13" fmla="*/ 12 h 20"/>
                  <a:gd name="T14" fmla="*/ 0 w 174"/>
                  <a:gd name="T15" fmla="*/ 9 h 20"/>
                  <a:gd name="T16" fmla="*/ 0 w 174"/>
                  <a:gd name="T17" fmla="*/ 7 h 20"/>
                  <a:gd name="T18" fmla="*/ 9 w 174"/>
                  <a:gd name="T19" fmla="*/ 1 h 20"/>
                  <a:gd name="T20" fmla="*/ 20 w 174"/>
                  <a:gd name="T21" fmla="*/ 0 h 20"/>
                  <a:gd name="T22" fmla="*/ 29 w 174"/>
                  <a:gd name="T23" fmla="*/ 1 h 20"/>
                  <a:gd name="T24" fmla="*/ 39 w 174"/>
                  <a:gd name="T25" fmla="*/ 7 h 20"/>
                  <a:gd name="T26" fmla="*/ 46 w 174"/>
                  <a:gd name="T27" fmla="*/ 12 h 20"/>
                  <a:gd name="T28" fmla="*/ 60 w 174"/>
                  <a:gd name="T29" fmla="*/ 12 h 20"/>
                  <a:gd name="T30" fmla="*/ 67 w 174"/>
                  <a:gd name="T31" fmla="*/ 7 h 20"/>
                  <a:gd name="T32" fmla="*/ 77 w 174"/>
                  <a:gd name="T33" fmla="*/ 1 h 20"/>
                  <a:gd name="T34" fmla="*/ 86 w 174"/>
                  <a:gd name="T35" fmla="*/ 0 h 20"/>
                  <a:gd name="T36" fmla="*/ 97 w 174"/>
                  <a:gd name="T37" fmla="*/ 1 h 20"/>
                  <a:gd name="T38" fmla="*/ 105 w 174"/>
                  <a:gd name="T39" fmla="*/ 7 h 20"/>
                  <a:gd name="T40" fmla="*/ 112 w 174"/>
                  <a:gd name="T41" fmla="*/ 12 h 20"/>
                  <a:gd name="T42" fmla="*/ 128 w 174"/>
                  <a:gd name="T43" fmla="*/ 12 h 20"/>
                  <a:gd name="T44" fmla="*/ 135 w 174"/>
                  <a:gd name="T45" fmla="*/ 7 h 20"/>
                  <a:gd name="T46" fmla="*/ 143 w 174"/>
                  <a:gd name="T47" fmla="*/ 1 h 20"/>
                  <a:gd name="T48" fmla="*/ 154 w 174"/>
                  <a:gd name="T49" fmla="*/ 0 h 20"/>
                  <a:gd name="T50" fmla="*/ 163 w 174"/>
                  <a:gd name="T51" fmla="*/ 1 h 20"/>
                  <a:gd name="T52" fmla="*/ 173 w 174"/>
                  <a:gd name="T53" fmla="*/ 7 h 20"/>
                  <a:gd name="T54" fmla="*/ 174 w 174"/>
                  <a:gd name="T55" fmla="*/ 9 h 20"/>
                  <a:gd name="T56" fmla="*/ 173 w 174"/>
                  <a:gd name="T57" fmla="*/ 12 h 20"/>
                  <a:gd name="T58" fmla="*/ 167 w 174"/>
                  <a:gd name="T59" fmla="*/ 12 h 20"/>
                  <a:gd name="T60" fmla="*/ 160 w 174"/>
                  <a:gd name="T61" fmla="*/ 8 h 20"/>
                  <a:gd name="T62" fmla="*/ 145 w 174"/>
                  <a:gd name="T63" fmla="*/ 8 h 20"/>
                  <a:gd name="T64" fmla="*/ 139 w 174"/>
                  <a:gd name="T65" fmla="*/ 12 h 20"/>
                  <a:gd name="T66" fmla="*/ 129 w 174"/>
                  <a:gd name="T67" fmla="*/ 18 h 20"/>
                  <a:gd name="T68" fmla="*/ 120 w 174"/>
                  <a:gd name="T69" fmla="*/ 20 h 20"/>
                  <a:gd name="T70" fmla="*/ 109 w 174"/>
                  <a:gd name="T71" fmla="*/ 18 h 20"/>
                  <a:gd name="T72" fmla="*/ 101 w 174"/>
                  <a:gd name="T73" fmla="*/ 12 h 20"/>
                  <a:gd name="T74" fmla="*/ 94 w 174"/>
                  <a:gd name="T75" fmla="*/ 8 h 20"/>
                  <a:gd name="T76" fmla="*/ 78 w 174"/>
                  <a:gd name="T77" fmla="*/ 8 h 20"/>
                  <a:gd name="T78" fmla="*/ 71 w 174"/>
                  <a:gd name="T79" fmla="*/ 12 h 20"/>
                  <a:gd name="T80" fmla="*/ 63 w 174"/>
                  <a:gd name="T81" fmla="*/ 18 h 20"/>
                  <a:gd name="T82" fmla="*/ 52 w 174"/>
                  <a:gd name="T8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4" h="20">
                    <a:moveTo>
                      <a:pt x="52" y="20"/>
                    </a:moveTo>
                    <a:lnTo>
                      <a:pt x="52" y="20"/>
                    </a:lnTo>
                    <a:lnTo>
                      <a:pt x="48" y="19"/>
                    </a:lnTo>
                    <a:lnTo>
                      <a:pt x="43" y="18"/>
                    </a:lnTo>
                    <a:lnTo>
                      <a:pt x="37" y="16"/>
                    </a:lnTo>
                    <a:lnTo>
                      <a:pt x="33" y="12"/>
                    </a:lnTo>
                    <a:lnTo>
                      <a:pt x="33" y="12"/>
                    </a:lnTo>
                    <a:lnTo>
                      <a:pt x="27" y="8"/>
                    </a:lnTo>
                    <a:lnTo>
                      <a:pt x="20" y="7"/>
                    </a:lnTo>
                    <a:lnTo>
                      <a:pt x="12" y="8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2" y="13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5" y="4"/>
                    </a:lnTo>
                    <a:lnTo>
                      <a:pt x="9" y="1"/>
                    </a:lnTo>
                    <a:lnTo>
                      <a:pt x="15" y="0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29" y="1"/>
                    </a:lnTo>
                    <a:lnTo>
                      <a:pt x="35" y="4"/>
                    </a:lnTo>
                    <a:lnTo>
                      <a:pt x="39" y="7"/>
                    </a:lnTo>
                    <a:lnTo>
                      <a:pt x="39" y="7"/>
                    </a:lnTo>
                    <a:lnTo>
                      <a:pt x="46" y="12"/>
                    </a:lnTo>
                    <a:lnTo>
                      <a:pt x="52" y="13"/>
                    </a:lnTo>
                    <a:lnTo>
                      <a:pt x="60" y="12"/>
                    </a:lnTo>
                    <a:lnTo>
                      <a:pt x="67" y="7"/>
                    </a:lnTo>
                    <a:lnTo>
                      <a:pt x="67" y="7"/>
                    </a:lnTo>
                    <a:lnTo>
                      <a:pt x="71" y="4"/>
                    </a:lnTo>
                    <a:lnTo>
                      <a:pt x="77" y="1"/>
                    </a:lnTo>
                    <a:lnTo>
                      <a:pt x="81" y="0"/>
                    </a:lnTo>
                    <a:lnTo>
                      <a:pt x="86" y="0"/>
                    </a:lnTo>
                    <a:lnTo>
                      <a:pt x="91" y="0"/>
                    </a:lnTo>
                    <a:lnTo>
                      <a:pt x="97" y="1"/>
                    </a:lnTo>
                    <a:lnTo>
                      <a:pt x="101" y="4"/>
                    </a:lnTo>
                    <a:lnTo>
                      <a:pt x="105" y="7"/>
                    </a:lnTo>
                    <a:lnTo>
                      <a:pt x="105" y="7"/>
                    </a:lnTo>
                    <a:lnTo>
                      <a:pt x="112" y="12"/>
                    </a:lnTo>
                    <a:lnTo>
                      <a:pt x="120" y="13"/>
                    </a:lnTo>
                    <a:lnTo>
                      <a:pt x="128" y="12"/>
                    </a:lnTo>
                    <a:lnTo>
                      <a:pt x="135" y="7"/>
                    </a:lnTo>
                    <a:lnTo>
                      <a:pt x="135" y="7"/>
                    </a:lnTo>
                    <a:lnTo>
                      <a:pt x="139" y="4"/>
                    </a:lnTo>
                    <a:lnTo>
                      <a:pt x="143" y="1"/>
                    </a:lnTo>
                    <a:lnTo>
                      <a:pt x="148" y="0"/>
                    </a:lnTo>
                    <a:lnTo>
                      <a:pt x="154" y="0"/>
                    </a:lnTo>
                    <a:lnTo>
                      <a:pt x="159" y="0"/>
                    </a:lnTo>
                    <a:lnTo>
                      <a:pt x="163" y="1"/>
                    </a:lnTo>
                    <a:lnTo>
                      <a:pt x="168" y="4"/>
                    </a:lnTo>
                    <a:lnTo>
                      <a:pt x="173" y="7"/>
                    </a:lnTo>
                    <a:lnTo>
                      <a:pt x="173" y="7"/>
                    </a:lnTo>
                    <a:lnTo>
                      <a:pt x="174" y="9"/>
                    </a:lnTo>
                    <a:lnTo>
                      <a:pt x="173" y="12"/>
                    </a:lnTo>
                    <a:lnTo>
                      <a:pt x="173" y="12"/>
                    </a:lnTo>
                    <a:lnTo>
                      <a:pt x="170" y="13"/>
                    </a:lnTo>
                    <a:lnTo>
                      <a:pt x="167" y="12"/>
                    </a:lnTo>
                    <a:lnTo>
                      <a:pt x="167" y="12"/>
                    </a:lnTo>
                    <a:lnTo>
                      <a:pt x="160" y="8"/>
                    </a:lnTo>
                    <a:lnTo>
                      <a:pt x="154" y="7"/>
                    </a:lnTo>
                    <a:lnTo>
                      <a:pt x="145" y="8"/>
                    </a:lnTo>
                    <a:lnTo>
                      <a:pt x="139" y="12"/>
                    </a:lnTo>
                    <a:lnTo>
                      <a:pt x="139" y="12"/>
                    </a:lnTo>
                    <a:lnTo>
                      <a:pt x="135" y="16"/>
                    </a:lnTo>
                    <a:lnTo>
                      <a:pt x="129" y="18"/>
                    </a:lnTo>
                    <a:lnTo>
                      <a:pt x="125" y="19"/>
                    </a:lnTo>
                    <a:lnTo>
                      <a:pt x="120" y="20"/>
                    </a:lnTo>
                    <a:lnTo>
                      <a:pt x="114" y="19"/>
                    </a:lnTo>
                    <a:lnTo>
                      <a:pt x="109" y="18"/>
                    </a:lnTo>
                    <a:lnTo>
                      <a:pt x="105" y="16"/>
                    </a:lnTo>
                    <a:lnTo>
                      <a:pt x="101" y="12"/>
                    </a:lnTo>
                    <a:lnTo>
                      <a:pt x="101" y="12"/>
                    </a:lnTo>
                    <a:lnTo>
                      <a:pt x="94" y="8"/>
                    </a:lnTo>
                    <a:lnTo>
                      <a:pt x="86" y="7"/>
                    </a:lnTo>
                    <a:lnTo>
                      <a:pt x="78" y="8"/>
                    </a:lnTo>
                    <a:lnTo>
                      <a:pt x="71" y="12"/>
                    </a:lnTo>
                    <a:lnTo>
                      <a:pt x="71" y="12"/>
                    </a:lnTo>
                    <a:lnTo>
                      <a:pt x="67" y="16"/>
                    </a:lnTo>
                    <a:lnTo>
                      <a:pt x="63" y="18"/>
                    </a:lnTo>
                    <a:lnTo>
                      <a:pt x="58" y="19"/>
                    </a:lnTo>
                    <a:lnTo>
                      <a:pt x="52" y="20"/>
                    </a:lnTo>
                    <a:lnTo>
                      <a:pt x="52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92" name="Freeform 193"/>
              <p:cNvSpPr/>
              <p:nvPr/>
            </p:nvSpPr>
            <p:spPr bwMode="auto">
              <a:xfrm>
                <a:off x="1053" y="3188"/>
                <a:ext cx="1416" cy="16"/>
              </a:xfrm>
              <a:custGeom>
                <a:avLst/>
                <a:gdLst>
                  <a:gd name="T0" fmla="*/ 1408 w 1416"/>
                  <a:gd name="T1" fmla="*/ 16 h 16"/>
                  <a:gd name="T2" fmla="*/ 8 w 1416"/>
                  <a:gd name="T3" fmla="*/ 16 h 16"/>
                  <a:gd name="T4" fmla="*/ 8 w 1416"/>
                  <a:gd name="T5" fmla="*/ 16 h 16"/>
                  <a:gd name="T6" fmla="*/ 5 w 1416"/>
                  <a:gd name="T7" fmla="*/ 16 h 16"/>
                  <a:gd name="T8" fmla="*/ 2 w 1416"/>
                  <a:gd name="T9" fmla="*/ 14 h 16"/>
                  <a:gd name="T10" fmla="*/ 0 w 1416"/>
                  <a:gd name="T11" fmla="*/ 12 h 16"/>
                  <a:gd name="T12" fmla="*/ 0 w 1416"/>
                  <a:gd name="T13" fmla="*/ 8 h 16"/>
                  <a:gd name="T14" fmla="*/ 0 w 1416"/>
                  <a:gd name="T15" fmla="*/ 8 h 16"/>
                  <a:gd name="T16" fmla="*/ 0 w 1416"/>
                  <a:gd name="T17" fmla="*/ 5 h 16"/>
                  <a:gd name="T18" fmla="*/ 2 w 1416"/>
                  <a:gd name="T19" fmla="*/ 2 h 16"/>
                  <a:gd name="T20" fmla="*/ 5 w 1416"/>
                  <a:gd name="T21" fmla="*/ 1 h 16"/>
                  <a:gd name="T22" fmla="*/ 8 w 1416"/>
                  <a:gd name="T23" fmla="*/ 0 h 16"/>
                  <a:gd name="T24" fmla="*/ 1408 w 1416"/>
                  <a:gd name="T25" fmla="*/ 0 h 16"/>
                  <a:gd name="T26" fmla="*/ 1408 w 1416"/>
                  <a:gd name="T27" fmla="*/ 0 h 16"/>
                  <a:gd name="T28" fmla="*/ 1412 w 1416"/>
                  <a:gd name="T29" fmla="*/ 1 h 16"/>
                  <a:gd name="T30" fmla="*/ 1415 w 1416"/>
                  <a:gd name="T31" fmla="*/ 2 h 16"/>
                  <a:gd name="T32" fmla="*/ 1416 w 1416"/>
                  <a:gd name="T33" fmla="*/ 5 h 16"/>
                  <a:gd name="T34" fmla="*/ 1416 w 1416"/>
                  <a:gd name="T35" fmla="*/ 8 h 16"/>
                  <a:gd name="T36" fmla="*/ 1416 w 1416"/>
                  <a:gd name="T37" fmla="*/ 8 h 16"/>
                  <a:gd name="T38" fmla="*/ 1416 w 1416"/>
                  <a:gd name="T39" fmla="*/ 12 h 16"/>
                  <a:gd name="T40" fmla="*/ 1415 w 1416"/>
                  <a:gd name="T41" fmla="*/ 14 h 16"/>
                  <a:gd name="T42" fmla="*/ 1412 w 1416"/>
                  <a:gd name="T43" fmla="*/ 16 h 16"/>
                  <a:gd name="T44" fmla="*/ 1408 w 1416"/>
                  <a:gd name="T45" fmla="*/ 16 h 16"/>
                  <a:gd name="T46" fmla="*/ 1408 w 1416"/>
                  <a:gd name="T4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16" h="16">
                    <a:moveTo>
                      <a:pt x="1408" y="16"/>
                    </a:move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2" y="14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5" y="1"/>
                    </a:lnTo>
                    <a:lnTo>
                      <a:pt x="8" y="0"/>
                    </a:lnTo>
                    <a:lnTo>
                      <a:pt x="1408" y="0"/>
                    </a:lnTo>
                    <a:lnTo>
                      <a:pt x="1408" y="0"/>
                    </a:lnTo>
                    <a:lnTo>
                      <a:pt x="1412" y="1"/>
                    </a:lnTo>
                    <a:lnTo>
                      <a:pt x="1415" y="2"/>
                    </a:lnTo>
                    <a:lnTo>
                      <a:pt x="1416" y="5"/>
                    </a:lnTo>
                    <a:lnTo>
                      <a:pt x="1416" y="8"/>
                    </a:lnTo>
                    <a:lnTo>
                      <a:pt x="1416" y="8"/>
                    </a:lnTo>
                    <a:lnTo>
                      <a:pt x="1416" y="12"/>
                    </a:lnTo>
                    <a:lnTo>
                      <a:pt x="1415" y="14"/>
                    </a:lnTo>
                    <a:lnTo>
                      <a:pt x="1412" y="16"/>
                    </a:lnTo>
                    <a:lnTo>
                      <a:pt x="1408" y="16"/>
                    </a:lnTo>
                    <a:lnTo>
                      <a:pt x="1408" y="16"/>
                    </a:lnTo>
                    <a:close/>
                  </a:path>
                </a:pathLst>
              </a:custGeom>
              <a:solidFill>
                <a:srgbClr val="BBB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93" name="Freeform 194"/>
              <p:cNvSpPr/>
              <p:nvPr/>
            </p:nvSpPr>
            <p:spPr bwMode="auto">
              <a:xfrm>
                <a:off x="1371" y="2450"/>
                <a:ext cx="68" cy="72"/>
              </a:xfrm>
              <a:custGeom>
                <a:avLst/>
                <a:gdLst>
                  <a:gd name="T0" fmla="*/ 4 w 68"/>
                  <a:gd name="T1" fmla="*/ 61 h 72"/>
                  <a:gd name="T2" fmla="*/ 4 w 68"/>
                  <a:gd name="T3" fmla="*/ 61 h 72"/>
                  <a:gd name="T4" fmla="*/ 3 w 68"/>
                  <a:gd name="T5" fmla="*/ 59 h 72"/>
                  <a:gd name="T6" fmla="*/ 3 w 68"/>
                  <a:gd name="T7" fmla="*/ 56 h 72"/>
                  <a:gd name="T8" fmla="*/ 3 w 68"/>
                  <a:gd name="T9" fmla="*/ 52 h 72"/>
                  <a:gd name="T10" fmla="*/ 3 w 68"/>
                  <a:gd name="T11" fmla="*/ 46 h 72"/>
                  <a:gd name="T12" fmla="*/ 3 w 68"/>
                  <a:gd name="T13" fmla="*/ 46 h 72"/>
                  <a:gd name="T14" fmla="*/ 2 w 68"/>
                  <a:gd name="T15" fmla="*/ 40 h 72"/>
                  <a:gd name="T16" fmla="*/ 0 w 68"/>
                  <a:gd name="T17" fmla="*/ 34 h 72"/>
                  <a:gd name="T18" fmla="*/ 2 w 68"/>
                  <a:gd name="T19" fmla="*/ 26 h 72"/>
                  <a:gd name="T20" fmla="*/ 3 w 68"/>
                  <a:gd name="T21" fmla="*/ 21 h 72"/>
                  <a:gd name="T22" fmla="*/ 4 w 68"/>
                  <a:gd name="T23" fmla="*/ 19 h 72"/>
                  <a:gd name="T24" fmla="*/ 4 w 68"/>
                  <a:gd name="T25" fmla="*/ 19 h 72"/>
                  <a:gd name="T26" fmla="*/ 4 w 68"/>
                  <a:gd name="T27" fmla="*/ 14 h 72"/>
                  <a:gd name="T28" fmla="*/ 8 w 68"/>
                  <a:gd name="T29" fmla="*/ 10 h 72"/>
                  <a:gd name="T30" fmla="*/ 12 w 68"/>
                  <a:gd name="T31" fmla="*/ 6 h 72"/>
                  <a:gd name="T32" fmla="*/ 18 w 68"/>
                  <a:gd name="T33" fmla="*/ 3 h 72"/>
                  <a:gd name="T34" fmla="*/ 18 w 68"/>
                  <a:gd name="T35" fmla="*/ 3 h 72"/>
                  <a:gd name="T36" fmla="*/ 25 w 68"/>
                  <a:gd name="T37" fmla="*/ 2 h 72"/>
                  <a:gd name="T38" fmla="*/ 33 w 68"/>
                  <a:gd name="T39" fmla="*/ 0 h 72"/>
                  <a:gd name="T40" fmla="*/ 33 w 68"/>
                  <a:gd name="T41" fmla="*/ 0 h 72"/>
                  <a:gd name="T42" fmla="*/ 43 w 68"/>
                  <a:gd name="T43" fmla="*/ 2 h 72"/>
                  <a:gd name="T44" fmla="*/ 53 w 68"/>
                  <a:gd name="T45" fmla="*/ 6 h 72"/>
                  <a:gd name="T46" fmla="*/ 53 w 68"/>
                  <a:gd name="T47" fmla="*/ 6 h 72"/>
                  <a:gd name="T48" fmla="*/ 56 w 68"/>
                  <a:gd name="T49" fmla="*/ 9 h 72"/>
                  <a:gd name="T50" fmla="*/ 60 w 68"/>
                  <a:gd name="T51" fmla="*/ 11 h 72"/>
                  <a:gd name="T52" fmla="*/ 61 w 68"/>
                  <a:gd name="T53" fmla="*/ 15 h 72"/>
                  <a:gd name="T54" fmla="*/ 61 w 68"/>
                  <a:gd name="T55" fmla="*/ 19 h 72"/>
                  <a:gd name="T56" fmla="*/ 61 w 68"/>
                  <a:gd name="T57" fmla="*/ 19 h 72"/>
                  <a:gd name="T58" fmla="*/ 60 w 68"/>
                  <a:gd name="T59" fmla="*/ 26 h 72"/>
                  <a:gd name="T60" fmla="*/ 60 w 68"/>
                  <a:gd name="T61" fmla="*/ 30 h 72"/>
                  <a:gd name="T62" fmla="*/ 61 w 68"/>
                  <a:gd name="T63" fmla="*/ 34 h 72"/>
                  <a:gd name="T64" fmla="*/ 61 w 68"/>
                  <a:gd name="T65" fmla="*/ 34 h 72"/>
                  <a:gd name="T66" fmla="*/ 65 w 68"/>
                  <a:gd name="T67" fmla="*/ 40 h 72"/>
                  <a:gd name="T68" fmla="*/ 66 w 68"/>
                  <a:gd name="T69" fmla="*/ 45 h 72"/>
                  <a:gd name="T70" fmla="*/ 68 w 68"/>
                  <a:gd name="T71" fmla="*/ 49 h 72"/>
                  <a:gd name="T72" fmla="*/ 68 w 68"/>
                  <a:gd name="T73" fmla="*/ 53 h 72"/>
                  <a:gd name="T74" fmla="*/ 65 w 68"/>
                  <a:gd name="T75" fmla="*/ 59 h 72"/>
                  <a:gd name="T76" fmla="*/ 61 w 68"/>
                  <a:gd name="T77" fmla="*/ 61 h 72"/>
                  <a:gd name="T78" fmla="*/ 61 w 68"/>
                  <a:gd name="T79" fmla="*/ 61 h 72"/>
                  <a:gd name="T80" fmla="*/ 54 w 68"/>
                  <a:gd name="T81" fmla="*/ 64 h 72"/>
                  <a:gd name="T82" fmla="*/ 48 w 68"/>
                  <a:gd name="T83" fmla="*/ 67 h 72"/>
                  <a:gd name="T84" fmla="*/ 48 w 68"/>
                  <a:gd name="T85" fmla="*/ 67 h 72"/>
                  <a:gd name="T86" fmla="*/ 42 w 68"/>
                  <a:gd name="T87" fmla="*/ 69 h 72"/>
                  <a:gd name="T88" fmla="*/ 35 w 68"/>
                  <a:gd name="T89" fmla="*/ 71 h 72"/>
                  <a:gd name="T90" fmla="*/ 30 w 68"/>
                  <a:gd name="T91" fmla="*/ 72 h 72"/>
                  <a:gd name="T92" fmla="*/ 23 w 68"/>
                  <a:gd name="T93" fmla="*/ 72 h 72"/>
                  <a:gd name="T94" fmla="*/ 18 w 68"/>
                  <a:gd name="T95" fmla="*/ 71 h 72"/>
                  <a:gd name="T96" fmla="*/ 12 w 68"/>
                  <a:gd name="T97" fmla="*/ 68 h 72"/>
                  <a:gd name="T98" fmla="*/ 7 w 68"/>
                  <a:gd name="T99" fmla="*/ 65 h 72"/>
                  <a:gd name="T100" fmla="*/ 4 w 68"/>
                  <a:gd name="T101" fmla="*/ 6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8" h="72">
                    <a:moveTo>
                      <a:pt x="4" y="61"/>
                    </a:moveTo>
                    <a:lnTo>
                      <a:pt x="4" y="61"/>
                    </a:lnTo>
                    <a:lnTo>
                      <a:pt x="3" y="59"/>
                    </a:lnTo>
                    <a:lnTo>
                      <a:pt x="3" y="56"/>
                    </a:lnTo>
                    <a:lnTo>
                      <a:pt x="3" y="52"/>
                    </a:lnTo>
                    <a:lnTo>
                      <a:pt x="3" y="46"/>
                    </a:lnTo>
                    <a:lnTo>
                      <a:pt x="3" y="46"/>
                    </a:lnTo>
                    <a:lnTo>
                      <a:pt x="2" y="40"/>
                    </a:lnTo>
                    <a:lnTo>
                      <a:pt x="0" y="34"/>
                    </a:lnTo>
                    <a:lnTo>
                      <a:pt x="2" y="26"/>
                    </a:lnTo>
                    <a:lnTo>
                      <a:pt x="3" y="21"/>
                    </a:lnTo>
                    <a:lnTo>
                      <a:pt x="4" y="19"/>
                    </a:lnTo>
                    <a:lnTo>
                      <a:pt x="4" y="19"/>
                    </a:lnTo>
                    <a:lnTo>
                      <a:pt x="4" y="14"/>
                    </a:lnTo>
                    <a:lnTo>
                      <a:pt x="8" y="10"/>
                    </a:lnTo>
                    <a:lnTo>
                      <a:pt x="12" y="6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25" y="2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43" y="2"/>
                    </a:lnTo>
                    <a:lnTo>
                      <a:pt x="53" y="6"/>
                    </a:lnTo>
                    <a:lnTo>
                      <a:pt x="53" y="6"/>
                    </a:lnTo>
                    <a:lnTo>
                      <a:pt x="56" y="9"/>
                    </a:lnTo>
                    <a:lnTo>
                      <a:pt x="60" y="11"/>
                    </a:lnTo>
                    <a:lnTo>
                      <a:pt x="61" y="15"/>
                    </a:lnTo>
                    <a:lnTo>
                      <a:pt x="61" y="19"/>
                    </a:lnTo>
                    <a:lnTo>
                      <a:pt x="61" y="19"/>
                    </a:lnTo>
                    <a:lnTo>
                      <a:pt x="60" y="26"/>
                    </a:lnTo>
                    <a:lnTo>
                      <a:pt x="60" y="30"/>
                    </a:lnTo>
                    <a:lnTo>
                      <a:pt x="61" y="34"/>
                    </a:lnTo>
                    <a:lnTo>
                      <a:pt x="61" y="34"/>
                    </a:lnTo>
                    <a:lnTo>
                      <a:pt x="65" y="40"/>
                    </a:lnTo>
                    <a:lnTo>
                      <a:pt x="66" y="45"/>
                    </a:lnTo>
                    <a:lnTo>
                      <a:pt x="68" y="49"/>
                    </a:lnTo>
                    <a:lnTo>
                      <a:pt x="68" y="53"/>
                    </a:lnTo>
                    <a:lnTo>
                      <a:pt x="65" y="59"/>
                    </a:lnTo>
                    <a:lnTo>
                      <a:pt x="61" y="61"/>
                    </a:lnTo>
                    <a:lnTo>
                      <a:pt x="61" y="61"/>
                    </a:lnTo>
                    <a:lnTo>
                      <a:pt x="54" y="64"/>
                    </a:lnTo>
                    <a:lnTo>
                      <a:pt x="48" y="67"/>
                    </a:lnTo>
                    <a:lnTo>
                      <a:pt x="48" y="67"/>
                    </a:lnTo>
                    <a:lnTo>
                      <a:pt x="42" y="69"/>
                    </a:lnTo>
                    <a:lnTo>
                      <a:pt x="35" y="71"/>
                    </a:lnTo>
                    <a:lnTo>
                      <a:pt x="30" y="72"/>
                    </a:lnTo>
                    <a:lnTo>
                      <a:pt x="23" y="72"/>
                    </a:lnTo>
                    <a:lnTo>
                      <a:pt x="18" y="71"/>
                    </a:lnTo>
                    <a:lnTo>
                      <a:pt x="12" y="68"/>
                    </a:lnTo>
                    <a:lnTo>
                      <a:pt x="7" y="65"/>
                    </a:lnTo>
                    <a:lnTo>
                      <a:pt x="4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94" name="Freeform 195"/>
              <p:cNvSpPr/>
              <p:nvPr/>
            </p:nvSpPr>
            <p:spPr bwMode="auto">
              <a:xfrm>
                <a:off x="1371" y="2450"/>
                <a:ext cx="68" cy="72"/>
              </a:xfrm>
              <a:custGeom>
                <a:avLst/>
                <a:gdLst>
                  <a:gd name="T0" fmla="*/ 4 w 68"/>
                  <a:gd name="T1" fmla="*/ 61 h 72"/>
                  <a:gd name="T2" fmla="*/ 4 w 68"/>
                  <a:gd name="T3" fmla="*/ 61 h 72"/>
                  <a:gd name="T4" fmla="*/ 3 w 68"/>
                  <a:gd name="T5" fmla="*/ 59 h 72"/>
                  <a:gd name="T6" fmla="*/ 3 w 68"/>
                  <a:gd name="T7" fmla="*/ 56 h 72"/>
                  <a:gd name="T8" fmla="*/ 3 w 68"/>
                  <a:gd name="T9" fmla="*/ 52 h 72"/>
                  <a:gd name="T10" fmla="*/ 3 w 68"/>
                  <a:gd name="T11" fmla="*/ 46 h 72"/>
                  <a:gd name="T12" fmla="*/ 3 w 68"/>
                  <a:gd name="T13" fmla="*/ 46 h 72"/>
                  <a:gd name="T14" fmla="*/ 2 w 68"/>
                  <a:gd name="T15" fmla="*/ 40 h 72"/>
                  <a:gd name="T16" fmla="*/ 0 w 68"/>
                  <a:gd name="T17" fmla="*/ 34 h 72"/>
                  <a:gd name="T18" fmla="*/ 2 w 68"/>
                  <a:gd name="T19" fmla="*/ 26 h 72"/>
                  <a:gd name="T20" fmla="*/ 3 w 68"/>
                  <a:gd name="T21" fmla="*/ 21 h 72"/>
                  <a:gd name="T22" fmla="*/ 4 w 68"/>
                  <a:gd name="T23" fmla="*/ 19 h 72"/>
                  <a:gd name="T24" fmla="*/ 4 w 68"/>
                  <a:gd name="T25" fmla="*/ 19 h 72"/>
                  <a:gd name="T26" fmla="*/ 4 w 68"/>
                  <a:gd name="T27" fmla="*/ 14 h 72"/>
                  <a:gd name="T28" fmla="*/ 8 w 68"/>
                  <a:gd name="T29" fmla="*/ 10 h 72"/>
                  <a:gd name="T30" fmla="*/ 12 w 68"/>
                  <a:gd name="T31" fmla="*/ 6 h 72"/>
                  <a:gd name="T32" fmla="*/ 18 w 68"/>
                  <a:gd name="T33" fmla="*/ 3 h 72"/>
                  <a:gd name="T34" fmla="*/ 18 w 68"/>
                  <a:gd name="T35" fmla="*/ 3 h 72"/>
                  <a:gd name="T36" fmla="*/ 25 w 68"/>
                  <a:gd name="T37" fmla="*/ 2 h 72"/>
                  <a:gd name="T38" fmla="*/ 33 w 68"/>
                  <a:gd name="T39" fmla="*/ 0 h 72"/>
                  <a:gd name="T40" fmla="*/ 33 w 68"/>
                  <a:gd name="T41" fmla="*/ 0 h 72"/>
                  <a:gd name="T42" fmla="*/ 43 w 68"/>
                  <a:gd name="T43" fmla="*/ 2 h 72"/>
                  <a:gd name="T44" fmla="*/ 53 w 68"/>
                  <a:gd name="T45" fmla="*/ 6 h 72"/>
                  <a:gd name="T46" fmla="*/ 53 w 68"/>
                  <a:gd name="T47" fmla="*/ 6 h 72"/>
                  <a:gd name="T48" fmla="*/ 56 w 68"/>
                  <a:gd name="T49" fmla="*/ 9 h 72"/>
                  <a:gd name="T50" fmla="*/ 60 w 68"/>
                  <a:gd name="T51" fmla="*/ 11 h 72"/>
                  <a:gd name="T52" fmla="*/ 61 w 68"/>
                  <a:gd name="T53" fmla="*/ 15 h 72"/>
                  <a:gd name="T54" fmla="*/ 61 w 68"/>
                  <a:gd name="T55" fmla="*/ 19 h 72"/>
                  <a:gd name="T56" fmla="*/ 61 w 68"/>
                  <a:gd name="T57" fmla="*/ 19 h 72"/>
                  <a:gd name="T58" fmla="*/ 60 w 68"/>
                  <a:gd name="T59" fmla="*/ 26 h 72"/>
                  <a:gd name="T60" fmla="*/ 60 w 68"/>
                  <a:gd name="T61" fmla="*/ 30 h 72"/>
                  <a:gd name="T62" fmla="*/ 61 w 68"/>
                  <a:gd name="T63" fmla="*/ 34 h 72"/>
                  <a:gd name="T64" fmla="*/ 61 w 68"/>
                  <a:gd name="T65" fmla="*/ 34 h 72"/>
                  <a:gd name="T66" fmla="*/ 65 w 68"/>
                  <a:gd name="T67" fmla="*/ 40 h 72"/>
                  <a:gd name="T68" fmla="*/ 66 w 68"/>
                  <a:gd name="T69" fmla="*/ 45 h 72"/>
                  <a:gd name="T70" fmla="*/ 68 w 68"/>
                  <a:gd name="T71" fmla="*/ 49 h 72"/>
                  <a:gd name="T72" fmla="*/ 68 w 68"/>
                  <a:gd name="T73" fmla="*/ 53 h 72"/>
                  <a:gd name="T74" fmla="*/ 65 w 68"/>
                  <a:gd name="T75" fmla="*/ 59 h 72"/>
                  <a:gd name="T76" fmla="*/ 61 w 68"/>
                  <a:gd name="T77" fmla="*/ 61 h 72"/>
                  <a:gd name="T78" fmla="*/ 61 w 68"/>
                  <a:gd name="T79" fmla="*/ 61 h 72"/>
                  <a:gd name="T80" fmla="*/ 54 w 68"/>
                  <a:gd name="T81" fmla="*/ 64 h 72"/>
                  <a:gd name="T82" fmla="*/ 48 w 68"/>
                  <a:gd name="T83" fmla="*/ 67 h 72"/>
                  <a:gd name="T84" fmla="*/ 48 w 68"/>
                  <a:gd name="T85" fmla="*/ 67 h 72"/>
                  <a:gd name="T86" fmla="*/ 42 w 68"/>
                  <a:gd name="T87" fmla="*/ 69 h 72"/>
                  <a:gd name="T88" fmla="*/ 35 w 68"/>
                  <a:gd name="T89" fmla="*/ 71 h 72"/>
                  <a:gd name="T90" fmla="*/ 30 w 68"/>
                  <a:gd name="T91" fmla="*/ 72 h 72"/>
                  <a:gd name="T92" fmla="*/ 23 w 68"/>
                  <a:gd name="T93" fmla="*/ 72 h 72"/>
                  <a:gd name="T94" fmla="*/ 18 w 68"/>
                  <a:gd name="T95" fmla="*/ 71 h 72"/>
                  <a:gd name="T96" fmla="*/ 12 w 68"/>
                  <a:gd name="T97" fmla="*/ 68 h 72"/>
                  <a:gd name="T98" fmla="*/ 7 w 68"/>
                  <a:gd name="T99" fmla="*/ 65 h 72"/>
                  <a:gd name="T100" fmla="*/ 4 w 68"/>
                  <a:gd name="T101" fmla="*/ 6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8" h="72">
                    <a:moveTo>
                      <a:pt x="4" y="61"/>
                    </a:moveTo>
                    <a:lnTo>
                      <a:pt x="4" y="61"/>
                    </a:lnTo>
                    <a:lnTo>
                      <a:pt x="3" y="59"/>
                    </a:lnTo>
                    <a:lnTo>
                      <a:pt x="3" y="56"/>
                    </a:lnTo>
                    <a:lnTo>
                      <a:pt x="3" y="52"/>
                    </a:lnTo>
                    <a:lnTo>
                      <a:pt x="3" y="46"/>
                    </a:lnTo>
                    <a:lnTo>
                      <a:pt x="3" y="46"/>
                    </a:lnTo>
                    <a:lnTo>
                      <a:pt x="2" y="40"/>
                    </a:lnTo>
                    <a:lnTo>
                      <a:pt x="0" y="34"/>
                    </a:lnTo>
                    <a:lnTo>
                      <a:pt x="2" y="26"/>
                    </a:lnTo>
                    <a:lnTo>
                      <a:pt x="3" y="21"/>
                    </a:lnTo>
                    <a:lnTo>
                      <a:pt x="4" y="19"/>
                    </a:lnTo>
                    <a:lnTo>
                      <a:pt x="4" y="19"/>
                    </a:lnTo>
                    <a:lnTo>
                      <a:pt x="4" y="14"/>
                    </a:lnTo>
                    <a:lnTo>
                      <a:pt x="8" y="10"/>
                    </a:lnTo>
                    <a:lnTo>
                      <a:pt x="12" y="6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25" y="2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43" y="2"/>
                    </a:lnTo>
                    <a:lnTo>
                      <a:pt x="53" y="6"/>
                    </a:lnTo>
                    <a:lnTo>
                      <a:pt x="53" y="6"/>
                    </a:lnTo>
                    <a:lnTo>
                      <a:pt x="56" y="9"/>
                    </a:lnTo>
                    <a:lnTo>
                      <a:pt x="60" y="11"/>
                    </a:lnTo>
                    <a:lnTo>
                      <a:pt x="61" y="15"/>
                    </a:lnTo>
                    <a:lnTo>
                      <a:pt x="61" y="19"/>
                    </a:lnTo>
                    <a:lnTo>
                      <a:pt x="61" y="19"/>
                    </a:lnTo>
                    <a:lnTo>
                      <a:pt x="60" y="26"/>
                    </a:lnTo>
                    <a:lnTo>
                      <a:pt x="60" y="30"/>
                    </a:lnTo>
                    <a:lnTo>
                      <a:pt x="61" y="34"/>
                    </a:lnTo>
                    <a:lnTo>
                      <a:pt x="61" y="34"/>
                    </a:lnTo>
                    <a:lnTo>
                      <a:pt x="65" y="40"/>
                    </a:lnTo>
                    <a:lnTo>
                      <a:pt x="66" y="45"/>
                    </a:lnTo>
                    <a:lnTo>
                      <a:pt x="68" y="49"/>
                    </a:lnTo>
                    <a:lnTo>
                      <a:pt x="68" y="53"/>
                    </a:lnTo>
                    <a:lnTo>
                      <a:pt x="65" y="59"/>
                    </a:lnTo>
                    <a:lnTo>
                      <a:pt x="61" y="61"/>
                    </a:lnTo>
                    <a:lnTo>
                      <a:pt x="61" y="61"/>
                    </a:lnTo>
                    <a:lnTo>
                      <a:pt x="54" y="64"/>
                    </a:lnTo>
                    <a:lnTo>
                      <a:pt x="48" y="67"/>
                    </a:lnTo>
                    <a:lnTo>
                      <a:pt x="48" y="67"/>
                    </a:lnTo>
                    <a:lnTo>
                      <a:pt x="42" y="69"/>
                    </a:lnTo>
                    <a:lnTo>
                      <a:pt x="35" y="71"/>
                    </a:lnTo>
                    <a:lnTo>
                      <a:pt x="30" y="72"/>
                    </a:lnTo>
                    <a:lnTo>
                      <a:pt x="23" y="72"/>
                    </a:lnTo>
                    <a:lnTo>
                      <a:pt x="18" y="71"/>
                    </a:lnTo>
                    <a:lnTo>
                      <a:pt x="12" y="68"/>
                    </a:lnTo>
                    <a:lnTo>
                      <a:pt x="7" y="65"/>
                    </a:lnTo>
                    <a:lnTo>
                      <a:pt x="4" y="6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95" name="Freeform 196"/>
              <p:cNvSpPr/>
              <p:nvPr/>
            </p:nvSpPr>
            <p:spPr bwMode="auto">
              <a:xfrm>
                <a:off x="1313" y="2529"/>
                <a:ext cx="77" cy="54"/>
              </a:xfrm>
              <a:custGeom>
                <a:avLst/>
                <a:gdLst>
                  <a:gd name="T0" fmla="*/ 15 w 77"/>
                  <a:gd name="T1" fmla="*/ 52 h 54"/>
                  <a:gd name="T2" fmla="*/ 15 w 77"/>
                  <a:gd name="T3" fmla="*/ 52 h 54"/>
                  <a:gd name="T4" fmla="*/ 4 w 77"/>
                  <a:gd name="T5" fmla="*/ 51 h 54"/>
                  <a:gd name="T6" fmla="*/ 4 w 77"/>
                  <a:gd name="T7" fmla="*/ 51 h 54"/>
                  <a:gd name="T8" fmla="*/ 2 w 77"/>
                  <a:gd name="T9" fmla="*/ 48 h 54"/>
                  <a:gd name="T10" fmla="*/ 0 w 77"/>
                  <a:gd name="T11" fmla="*/ 44 h 54"/>
                  <a:gd name="T12" fmla="*/ 0 w 77"/>
                  <a:gd name="T13" fmla="*/ 44 h 54"/>
                  <a:gd name="T14" fmla="*/ 3 w 77"/>
                  <a:gd name="T15" fmla="*/ 42 h 54"/>
                  <a:gd name="T16" fmla="*/ 7 w 77"/>
                  <a:gd name="T17" fmla="*/ 42 h 54"/>
                  <a:gd name="T18" fmla="*/ 7 w 77"/>
                  <a:gd name="T19" fmla="*/ 42 h 54"/>
                  <a:gd name="T20" fmla="*/ 19 w 77"/>
                  <a:gd name="T21" fmla="*/ 43 h 54"/>
                  <a:gd name="T22" fmla="*/ 30 w 77"/>
                  <a:gd name="T23" fmla="*/ 43 h 54"/>
                  <a:gd name="T24" fmla="*/ 39 w 77"/>
                  <a:gd name="T25" fmla="*/ 40 h 54"/>
                  <a:gd name="T26" fmla="*/ 49 w 77"/>
                  <a:gd name="T27" fmla="*/ 36 h 54"/>
                  <a:gd name="T28" fmla="*/ 49 w 77"/>
                  <a:gd name="T29" fmla="*/ 36 h 54"/>
                  <a:gd name="T30" fmla="*/ 54 w 77"/>
                  <a:gd name="T31" fmla="*/ 31 h 54"/>
                  <a:gd name="T32" fmla="*/ 58 w 77"/>
                  <a:gd name="T33" fmla="*/ 27 h 54"/>
                  <a:gd name="T34" fmla="*/ 64 w 77"/>
                  <a:gd name="T35" fmla="*/ 16 h 54"/>
                  <a:gd name="T36" fmla="*/ 66 w 77"/>
                  <a:gd name="T37" fmla="*/ 8 h 54"/>
                  <a:gd name="T38" fmla="*/ 68 w 77"/>
                  <a:gd name="T39" fmla="*/ 4 h 54"/>
                  <a:gd name="T40" fmla="*/ 68 w 77"/>
                  <a:gd name="T41" fmla="*/ 4 h 54"/>
                  <a:gd name="T42" fmla="*/ 69 w 77"/>
                  <a:gd name="T43" fmla="*/ 1 h 54"/>
                  <a:gd name="T44" fmla="*/ 73 w 77"/>
                  <a:gd name="T45" fmla="*/ 0 h 54"/>
                  <a:gd name="T46" fmla="*/ 73 w 77"/>
                  <a:gd name="T47" fmla="*/ 0 h 54"/>
                  <a:gd name="T48" fmla="*/ 76 w 77"/>
                  <a:gd name="T49" fmla="*/ 1 h 54"/>
                  <a:gd name="T50" fmla="*/ 77 w 77"/>
                  <a:gd name="T51" fmla="*/ 5 h 54"/>
                  <a:gd name="T52" fmla="*/ 77 w 77"/>
                  <a:gd name="T53" fmla="*/ 5 h 54"/>
                  <a:gd name="T54" fmla="*/ 76 w 77"/>
                  <a:gd name="T55" fmla="*/ 11 h 54"/>
                  <a:gd name="T56" fmla="*/ 73 w 77"/>
                  <a:gd name="T57" fmla="*/ 20 h 54"/>
                  <a:gd name="T58" fmla="*/ 70 w 77"/>
                  <a:gd name="T59" fmla="*/ 27 h 54"/>
                  <a:gd name="T60" fmla="*/ 66 w 77"/>
                  <a:gd name="T61" fmla="*/ 32 h 54"/>
                  <a:gd name="T62" fmla="*/ 61 w 77"/>
                  <a:gd name="T63" fmla="*/ 39 h 54"/>
                  <a:gd name="T64" fmla="*/ 54 w 77"/>
                  <a:gd name="T65" fmla="*/ 44 h 54"/>
                  <a:gd name="T66" fmla="*/ 54 w 77"/>
                  <a:gd name="T67" fmla="*/ 44 h 54"/>
                  <a:gd name="T68" fmla="*/ 46 w 77"/>
                  <a:gd name="T69" fmla="*/ 48 h 54"/>
                  <a:gd name="T70" fmla="*/ 37 w 77"/>
                  <a:gd name="T71" fmla="*/ 52 h 54"/>
                  <a:gd name="T72" fmla="*/ 26 w 77"/>
                  <a:gd name="T73" fmla="*/ 54 h 54"/>
                  <a:gd name="T74" fmla="*/ 15 w 77"/>
                  <a:gd name="T75" fmla="*/ 52 h 54"/>
                  <a:gd name="T76" fmla="*/ 15 w 77"/>
                  <a:gd name="T77" fmla="*/ 5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7" h="54">
                    <a:moveTo>
                      <a:pt x="15" y="52"/>
                    </a:moveTo>
                    <a:lnTo>
                      <a:pt x="15" y="52"/>
                    </a:lnTo>
                    <a:lnTo>
                      <a:pt x="4" y="51"/>
                    </a:lnTo>
                    <a:lnTo>
                      <a:pt x="4" y="51"/>
                    </a:lnTo>
                    <a:lnTo>
                      <a:pt x="2" y="48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3" y="42"/>
                    </a:lnTo>
                    <a:lnTo>
                      <a:pt x="7" y="42"/>
                    </a:lnTo>
                    <a:lnTo>
                      <a:pt x="7" y="42"/>
                    </a:lnTo>
                    <a:lnTo>
                      <a:pt x="19" y="43"/>
                    </a:lnTo>
                    <a:lnTo>
                      <a:pt x="30" y="43"/>
                    </a:lnTo>
                    <a:lnTo>
                      <a:pt x="39" y="40"/>
                    </a:lnTo>
                    <a:lnTo>
                      <a:pt x="49" y="36"/>
                    </a:lnTo>
                    <a:lnTo>
                      <a:pt x="49" y="36"/>
                    </a:lnTo>
                    <a:lnTo>
                      <a:pt x="54" y="31"/>
                    </a:lnTo>
                    <a:lnTo>
                      <a:pt x="58" y="27"/>
                    </a:lnTo>
                    <a:lnTo>
                      <a:pt x="64" y="16"/>
                    </a:lnTo>
                    <a:lnTo>
                      <a:pt x="66" y="8"/>
                    </a:lnTo>
                    <a:lnTo>
                      <a:pt x="68" y="4"/>
                    </a:lnTo>
                    <a:lnTo>
                      <a:pt x="68" y="4"/>
                    </a:lnTo>
                    <a:lnTo>
                      <a:pt x="69" y="1"/>
                    </a:lnTo>
                    <a:lnTo>
                      <a:pt x="73" y="0"/>
                    </a:lnTo>
                    <a:lnTo>
                      <a:pt x="73" y="0"/>
                    </a:lnTo>
                    <a:lnTo>
                      <a:pt x="76" y="1"/>
                    </a:lnTo>
                    <a:lnTo>
                      <a:pt x="77" y="5"/>
                    </a:lnTo>
                    <a:lnTo>
                      <a:pt x="77" y="5"/>
                    </a:lnTo>
                    <a:lnTo>
                      <a:pt x="76" y="11"/>
                    </a:lnTo>
                    <a:lnTo>
                      <a:pt x="73" y="20"/>
                    </a:lnTo>
                    <a:lnTo>
                      <a:pt x="70" y="27"/>
                    </a:lnTo>
                    <a:lnTo>
                      <a:pt x="66" y="32"/>
                    </a:lnTo>
                    <a:lnTo>
                      <a:pt x="61" y="39"/>
                    </a:lnTo>
                    <a:lnTo>
                      <a:pt x="54" y="44"/>
                    </a:lnTo>
                    <a:lnTo>
                      <a:pt x="54" y="44"/>
                    </a:lnTo>
                    <a:lnTo>
                      <a:pt x="46" y="48"/>
                    </a:lnTo>
                    <a:lnTo>
                      <a:pt x="37" y="52"/>
                    </a:lnTo>
                    <a:lnTo>
                      <a:pt x="26" y="54"/>
                    </a:lnTo>
                    <a:lnTo>
                      <a:pt x="15" y="52"/>
                    </a:lnTo>
                    <a:lnTo>
                      <a:pt x="15" y="52"/>
                    </a:lnTo>
                    <a:close/>
                  </a:path>
                </a:pathLst>
              </a:custGeom>
              <a:solidFill>
                <a:srgbClr val="F599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96" name="Freeform 197"/>
              <p:cNvSpPr/>
              <p:nvPr/>
            </p:nvSpPr>
            <p:spPr bwMode="auto">
              <a:xfrm>
                <a:off x="1375" y="2526"/>
                <a:ext cx="18" cy="23"/>
              </a:xfrm>
              <a:custGeom>
                <a:avLst/>
                <a:gdLst>
                  <a:gd name="T0" fmla="*/ 3 w 18"/>
                  <a:gd name="T1" fmla="*/ 15 h 23"/>
                  <a:gd name="T2" fmla="*/ 3 w 18"/>
                  <a:gd name="T3" fmla="*/ 15 h 23"/>
                  <a:gd name="T4" fmla="*/ 0 w 18"/>
                  <a:gd name="T5" fmla="*/ 15 h 23"/>
                  <a:gd name="T6" fmla="*/ 0 w 18"/>
                  <a:gd name="T7" fmla="*/ 15 h 23"/>
                  <a:gd name="T8" fmla="*/ 3 w 18"/>
                  <a:gd name="T9" fmla="*/ 7 h 23"/>
                  <a:gd name="T10" fmla="*/ 3 w 18"/>
                  <a:gd name="T11" fmla="*/ 7 h 23"/>
                  <a:gd name="T12" fmla="*/ 3 w 18"/>
                  <a:gd name="T13" fmla="*/ 4 h 23"/>
                  <a:gd name="T14" fmla="*/ 4 w 18"/>
                  <a:gd name="T15" fmla="*/ 1 h 23"/>
                  <a:gd name="T16" fmla="*/ 7 w 18"/>
                  <a:gd name="T17" fmla="*/ 0 h 23"/>
                  <a:gd name="T18" fmla="*/ 10 w 18"/>
                  <a:gd name="T19" fmla="*/ 0 h 23"/>
                  <a:gd name="T20" fmla="*/ 11 w 18"/>
                  <a:gd name="T21" fmla="*/ 0 h 23"/>
                  <a:gd name="T22" fmla="*/ 11 w 18"/>
                  <a:gd name="T23" fmla="*/ 0 h 23"/>
                  <a:gd name="T24" fmla="*/ 14 w 18"/>
                  <a:gd name="T25" fmla="*/ 1 h 23"/>
                  <a:gd name="T26" fmla="*/ 17 w 18"/>
                  <a:gd name="T27" fmla="*/ 3 h 23"/>
                  <a:gd name="T28" fmla="*/ 18 w 18"/>
                  <a:gd name="T29" fmla="*/ 5 h 23"/>
                  <a:gd name="T30" fmla="*/ 18 w 18"/>
                  <a:gd name="T31" fmla="*/ 8 h 23"/>
                  <a:gd name="T32" fmla="*/ 18 w 18"/>
                  <a:gd name="T33" fmla="*/ 8 h 23"/>
                  <a:gd name="T34" fmla="*/ 18 w 18"/>
                  <a:gd name="T35" fmla="*/ 14 h 23"/>
                  <a:gd name="T36" fmla="*/ 14 w 18"/>
                  <a:gd name="T37" fmla="*/ 23 h 23"/>
                  <a:gd name="T38" fmla="*/ 14 w 18"/>
                  <a:gd name="T39" fmla="*/ 23 h 23"/>
                  <a:gd name="T40" fmla="*/ 12 w 18"/>
                  <a:gd name="T41" fmla="*/ 19 h 23"/>
                  <a:gd name="T42" fmla="*/ 10 w 18"/>
                  <a:gd name="T43" fmla="*/ 18 h 23"/>
                  <a:gd name="T44" fmla="*/ 7 w 18"/>
                  <a:gd name="T45" fmla="*/ 15 h 23"/>
                  <a:gd name="T46" fmla="*/ 3 w 18"/>
                  <a:gd name="T47" fmla="*/ 15 h 23"/>
                  <a:gd name="T48" fmla="*/ 3 w 18"/>
                  <a:gd name="T49" fmla="*/ 1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" h="23">
                    <a:moveTo>
                      <a:pt x="3" y="15"/>
                    </a:moveTo>
                    <a:lnTo>
                      <a:pt x="3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3" y="4"/>
                    </a:lnTo>
                    <a:lnTo>
                      <a:pt x="4" y="1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4" y="1"/>
                    </a:lnTo>
                    <a:lnTo>
                      <a:pt x="17" y="3"/>
                    </a:lnTo>
                    <a:lnTo>
                      <a:pt x="18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8" y="14"/>
                    </a:lnTo>
                    <a:lnTo>
                      <a:pt x="14" y="23"/>
                    </a:lnTo>
                    <a:lnTo>
                      <a:pt x="14" y="23"/>
                    </a:lnTo>
                    <a:lnTo>
                      <a:pt x="12" y="19"/>
                    </a:lnTo>
                    <a:lnTo>
                      <a:pt x="10" y="18"/>
                    </a:lnTo>
                    <a:lnTo>
                      <a:pt x="7" y="15"/>
                    </a:lnTo>
                    <a:lnTo>
                      <a:pt x="3" y="15"/>
                    </a:lnTo>
                    <a:lnTo>
                      <a:pt x="3" y="15"/>
                    </a:lnTo>
                    <a:close/>
                  </a:path>
                </a:pathLst>
              </a:custGeom>
              <a:solidFill>
                <a:srgbClr val="1F23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97" name="Freeform 198"/>
              <p:cNvSpPr/>
              <p:nvPr/>
            </p:nvSpPr>
            <p:spPr bwMode="auto">
              <a:xfrm>
                <a:off x="1385" y="2522"/>
                <a:ext cx="25" cy="15"/>
              </a:xfrm>
              <a:custGeom>
                <a:avLst/>
                <a:gdLst>
                  <a:gd name="T0" fmla="*/ 2 w 25"/>
                  <a:gd name="T1" fmla="*/ 15 h 15"/>
                  <a:gd name="T2" fmla="*/ 2 w 25"/>
                  <a:gd name="T3" fmla="*/ 15 h 15"/>
                  <a:gd name="T4" fmla="*/ 1 w 25"/>
                  <a:gd name="T5" fmla="*/ 14 h 15"/>
                  <a:gd name="T6" fmla="*/ 0 w 25"/>
                  <a:gd name="T7" fmla="*/ 11 h 15"/>
                  <a:gd name="T8" fmla="*/ 0 w 25"/>
                  <a:gd name="T9" fmla="*/ 8 h 15"/>
                  <a:gd name="T10" fmla="*/ 1 w 25"/>
                  <a:gd name="T11" fmla="*/ 5 h 15"/>
                  <a:gd name="T12" fmla="*/ 1 w 25"/>
                  <a:gd name="T13" fmla="*/ 5 h 15"/>
                  <a:gd name="T14" fmla="*/ 7 w 25"/>
                  <a:gd name="T15" fmla="*/ 1 h 15"/>
                  <a:gd name="T16" fmla="*/ 13 w 25"/>
                  <a:gd name="T17" fmla="*/ 0 h 15"/>
                  <a:gd name="T18" fmla="*/ 15 w 25"/>
                  <a:gd name="T19" fmla="*/ 0 h 15"/>
                  <a:gd name="T20" fmla="*/ 15 w 25"/>
                  <a:gd name="T21" fmla="*/ 0 h 15"/>
                  <a:gd name="T22" fmla="*/ 21 w 25"/>
                  <a:gd name="T23" fmla="*/ 1 h 15"/>
                  <a:gd name="T24" fmla="*/ 25 w 25"/>
                  <a:gd name="T25" fmla="*/ 5 h 15"/>
                  <a:gd name="T26" fmla="*/ 25 w 25"/>
                  <a:gd name="T27" fmla="*/ 5 h 15"/>
                  <a:gd name="T28" fmla="*/ 24 w 25"/>
                  <a:gd name="T29" fmla="*/ 7 h 15"/>
                  <a:gd name="T30" fmla="*/ 23 w 25"/>
                  <a:gd name="T31" fmla="*/ 9 h 15"/>
                  <a:gd name="T32" fmla="*/ 16 w 25"/>
                  <a:gd name="T33" fmla="*/ 14 h 15"/>
                  <a:gd name="T34" fmla="*/ 9 w 25"/>
                  <a:gd name="T35" fmla="*/ 15 h 15"/>
                  <a:gd name="T36" fmla="*/ 2 w 25"/>
                  <a:gd name="T37" fmla="*/ 15 h 15"/>
                  <a:gd name="T38" fmla="*/ 2 w 25"/>
                  <a:gd name="T3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15">
                    <a:moveTo>
                      <a:pt x="2" y="15"/>
                    </a:moveTo>
                    <a:lnTo>
                      <a:pt x="2" y="15"/>
                    </a:lnTo>
                    <a:lnTo>
                      <a:pt x="1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7" y="1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21" y="1"/>
                    </a:lnTo>
                    <a:lnTo>
                      <a:pt x="25" y="5"/>
                    </a:lnTo>
                    <a:lnTo>
                      <a:pt x="25" y="5"/>
                    </a:lnTo>
                    <a:lnTo>
                      <a:pt x="24" y="7"/>
                    </a:lnTo>
                    <a:lnTo>
                      <a:pt x="23" y="9"/>
                    </a:lnTo>
                    <a:lnTo>
                      <a:pt x="16" y="14"/>
                    </a:lnTo>
                    <a:lnTo>
                      <a:pt x="9" y="15"/>
                    </a:lnTo>
                    <a:lnTo>
                      <a:pt x="2" y="15"/>
                    </a:lnTo>
                    <a:lnTo>
                      <a:pt x="2" y="15"/>
                    </a:lnTo>
                    <a:close/>
                  </a:path>
                </a:pathLst>
              </a:custGeom>
              <a:solidFill>
                <a:srgbClr val="F599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98" name="Freeform 199"/>
              <p:cNvSpPr/>
              <p:nvPr/>
            </p:nvSpPr>
            <p:spPr bwMode="auto">
              <a:xfrm>
                <a:off x="1396" y="2510"/>
                <a:ext cx="8" cy="19"/>
              </a:xfrm>
              <a:custGeom>
                <a:avLst/>
                <a:gdLst>
                  <a:gd name="T0" fmla="*/ 0 w 8"/>
                  <a:gd name="T1" fmla="*/ 3 h 19"/>
                  <a:gd name="T2" fmla="*/ 0 w 8"/>
                  <a:gd name="T3" fmla="*/ 8 h 19"/>
                  <a:gd name="T4" fmla="*/ 0 w 8"/>
                  <a:gd name="T5" fmla="*/ 19 h 19"/>
                  <a:gd name="T6" fmla="*/ 8 w 8"/>
                  <a:gd name="T7" fmla="*/ 19 h 19"/>
                  <a:gd name="T8" fmla="*/ 8 w 8"/>
                  <a:gd name="T9" fmla="*/ 5 h 19"/>
                  <a:gd name="T10" fmla="*/ 8 w 8"/>
                  <a:gd name="T11" fmla="*/ 0 h 19"/>
                  <a:gd name="T12" fmla="*/ 8 w 8"/>
                  <a:gd name="T13" fmla="*/ 0 h 19"/>
                  <a:gd name="T14" fmla="*/ 4 w 8"/>
                  <a:gd name="T15" fmla="*/ 1 h 19"/>
                  <a:gd name="T16" fmla="*/ 0 w 8"/>
                  <a:gd name="T17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9">
                    <a:moveTo>
                      <a:pt x="0" y="3"/>
                    </a:moveTo>
                    <a:lnTo>
                      <a:pt x="0" y="8"/>
                    </a:lnTo>
                    <a:lnTo>
                      <a:pt x="0" y="19"/>
                    </a:lnTo>
                    <a:lnTo>
                      <a:pt x="8" y="19"/>
                    </a:lnTo>
                    <a:lnTo>
                      <a:pt x="8" y="5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599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99" name="Freeform 200"/>
              <p:cNvSpPr/>
              <p:nvPr/>
            </p:nvSpPr>
            <p:spPr bwMode="auto">
              <a:xfrm>
                <a:off x="1396" y="2510"/>
                <a:ext cx="8" cy="19"/>
              </a:xfrm>
              <a:custGeom>
                <a:avLst/>
                <a:gdLst>
                  <a:gd name="T0" fmla="*/ 0 w 8"/>
                  <a:gd name="T1" fmla="*/ 3 h 19"/>
                  <a:gd name="T2" fmla="*/ 0 w 8"/>
                  <a:gd name="T3" fmla="*/ 8 h 19"/>
                  <a:gd name="T4" fmla="*/ 0 w 8"/>
                  <a:gd name="T5" fmla="*/ 19 h 19"/>
                  <a:gd name="T6" fmla="*/ 8 w 8"/>
                  <a:gd name="T7" fmla="*/ 19 h 19"/>
                  <a:gd name="T8" fmla="*/ 8 w 8"/>
                  <a:gd name="T9" fmla="*/ 5 h 19"/>
                  <a:gd name="T10" fmla="*/ 8 w 8"/>
                  <a:gd name="T11" fmla="*/ 0 h 19"/>
                  <a:gd name="T12" fmla="*/ 8 w 8"/>
                  <a:gd name="T13" fmla="*/ 0 h 19"/>
                  <a:gd name="T14" fmla="*/ 4 w 8"/>
                  <a:gd name="T15" fmla="*/ 1 h 19"/>
                  <a:gd name="T16" fmla="*/ 0 w 8"/>
                  <a:gd name="T17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9">
                    <a:moveTo>
                      <a:pt x="0" y="3"/>
                    </a:moveTo>
                    <a:lnTo>
                      <a:pt x="0" y="8"/>
                    </a:lnTo>
                    <a:lnTo>
                      <a:pt x="0" y="19"/>
                    </a:lnTo>
                    <a:lnTo>
                      <a:pt x="8" y="19"/>
                    </a:lnTo>
                    <a:lnTo>
                      <a:pt x="8" y="5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1"/>
                    </a:lnTo>
                    <a:lnTo>
                      <a:pt x="0" y="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00" name="Freeform 201"/>
              <p:cNvSpPr/>
              <p:nvPr/>
            </p:nvSpPr>
            <p:spPr bwMode="auto">
              <a:xfrm>
                <a:off x="1404" y="2511"/>
                <a:ext cx="0" cy="4"/>
              </a:xfrm>
              <a:custGeom>
                <a:avLst/>
                <a:gdLst>
                  <a:gd name="T0" fmla="*/ 0 h 4"/>
                  <a:gd name="T1" fmla="*/ 0 h 4"/>
                  <a:gd name="T2" fmla="*/ 0 h 4"/>
                  <a:gd name="T3" fmla="*/ 4 h 4"/>
                  <a:gd name="T4" fmla="*/ 4 h 4"/>
                  <a:gd name="T5" fmla="*/ 4 h 4"/>
                  <a:gd name="T6" fmla="*/ 4 h 4"/>
                  <a:gd name="T7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99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01" name="Freeform 202"/>
              <p:cNvSpPr/>
              <p:nvPr/>
            </p:nvSpPr>
            <p:spPr bwMode="auto">
              <a:xfrm>
                <a:off x="1404" y="2511"/>
                <a:ext cx="0" cy="4"/>
              </a:xfrm>
              <a:custGeom>
                <a:avLst/>
                <a:gdLst>
                  <a:gd name="T0" fmla="*/ 0 h 4"/>
                  <a:gd name="T1" fmla="*/ 0 h 4"/>
                  <a:gd name="T2" fmla="*/ 0 h 4"/>
                  <a:gd name="T3" fmla="*/ 4 h 4"/>
                  <a:gd name="T4" fmla="*/ 4 h 4"/>
                  <a:gd name="T5" fmla="*/ 4 h 4"/>
                  <a:gd name="T6" fmla="*/ 4 h 4"/>
                  <a:gd name="T7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02" name="Freeform 203"/>
              <p:cNvSpPr/>
              <p:nvPr/>
            </p:nvSpPr>
            <p:spPr bwMode="auto">
              <a:xfrm>
                <a:off x="1396" y="2511"/>
                <a:ext cx="8" cy="8"/>
              </a:xfrm>
              <a:custGeom>
                <a:avLst/>
                <a:gdLst>
                  <a:gd name="T0" fmla="*/ 8 w 8"/>
                  <a:gd name="T1" fmla="*/ 0 h 8"/>
                  <a:gd name="T2" fmla="*/ 8 w 8"/>
                  <a:gd name="T3" fmla="*/ 0 h 8"/>
                  <a:gd name="T4" fmla="*/ 5 w 8"/>
                  <a:gd name="T5" fmla="*/ 2 h 8"/>
                  <a:gd name="T6" fmla="*/ 1 w 8"/>
                  <a:gd name="T7" fmla="*/ 3 h 8"/>
                  <a:gd name="T8" fmla="*/ 1 w 8"/>
                  <a:gd name="T9" fmla="*/ 3 h 8"/>
                  <a:gd name="T10" fmla="*/ 0 w 8"/>
                  <a:gd name="T11" fmla="*/ 3 h 8"/>
                  <a:gd name="T12" fmla="*/ 0 w 8"/>
                  <a:gd name="T13" fmla="*/ 8 h 8"/>
                  <a:gd name="T14" fmla="*/ 0 w 8"/>
                  <a:gd name="T15" fmla="*/ 8 h 8"/>
                  <a:gd name="T16" fmla="*/ 4 w 8"/>
                  <a:gd name="T17" fmla="*/ 7 h 8"/>
                  <a:gd name="T18" fmla="*/ 8 w 8"/>
                  <a:gd name="T19" fmla="*/ 4 h 8"/>
                  <a:gd name="T20" fmla="*/ 8 w 8"/>
                  <a:gd name="T21" fmla="*/ 4 h 8"/>
                  <a:gd name="T22" fmla="*/ 8 w 8"/>
                  <a:gd name="T2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7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066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03" name="Freeform 204"/>
              <p:cNvSpPr/>
              <p:nvPr/>
            </p:nvSpPr>
            <p:spPr bwMode="auto">
              <a:xfrm>
                <a:off x="1396" y="2511"/>
                <a:ext cx="8" cy="8"/>
              </a:xfrm>
              <a:custGeom>
                <a:avLst/>
                <a:gdLst>
                  <a:gd name="T0" fmla="*/ 8 w 8"/>
                  <a:gd name="T1" fmla="*/ 0 h 8"/>
                  <a:gd name="T2" fmla="*/ 8 w 8"/>
                  <a:gd name="T3" fmla="*/ 0 h 8"/>
                  <a:gd name="T4" fmla="*/ 5 w 8"/>
                  <a:gd name="T5" fmla="*/ 2 h 8"/>
                  <a:gd name="T6" fmla="*/ 1 w 8"/>
                  <a:gd name="T7" fmla="*/ 3 h 8"/>
                  <a:gd name="T8" fmla="*/ 1 w 8"/>
                  <a:gd name="T9" fmla="*/ 3 h 8"/>
                  <a:gd name="T10" fmla="*/ 0 w 8"/>
                  <a:gd name="T11" fmla="*/ 3 h 8"/>
                  <a:gd name="T12" fmla="*/ 0 w 8"/>
                  <a:gd name="T13" fmla="*/ 8 h 8"/>
                  <a:gd name="T14" fmla="*/ 0 w 8"/>
                  <a:gd name="T15" fmla="*/ 8 h 8"/>
                  <a:gd name="T16" fmla="*/ 4 w 8"/>
                  <a:gd name="T17" fmla="*/ 7 h 8"/>
                  <a:gd name="T18" fmla="*/ 8 w 8"/>
                  <a:gd name="T19" fmla="*/ 4 h 8"/>
                  <a:gd name="T20" fmla="*/ 8 w 8"/>
                  <a:gd name="T21" fmla="*/ 4 h 8"/>
                  <a:gd name="T22" fmla="*/ 8 w 8"/>
                  <a:gd name="T2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7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37" name="Freeform 206"/>
            <p:cNvSpPr/>
            <p:nvPr/>
          </p:nvSpPr>
          <p:spPr bwMode="auto">
            <a:xfrm>
              <a:off x="2181225" y="3905251"/>
              <a:ext cx="74613" cy="90488"/>
            </a:xfrm>
            <a:custGeom>
              <a:avLst/>
              <a:gdLst>
                <a:gd name="T0" fmla="*/ 24 w 47"/>
                <a:gd name="T1" fmla="*/ 57 h 57"/>
                <a:gd name="T2" fmla="*/ 24 w 47"/>
                <a:gd name="T3" fmla="*/ 57 h 57"/>
                <a:gd name="T4" fmla="*/ 24 w 47"/>
                <a:gd name="T5" fmla="*/ 57 h 57"/>
                <a:gd name="T6" fmla="*/ 30 w 47"/>
                <a:gd name="T7" fmla="*/ 55 h 57"/>
                <a:gd name="T8" fmla="*/ 35 w 47"/>
                <a:gd name="T9" fmla="*/ 54 h 57"/>
                <a:gd name="T10" fmla="*/ 39 w 47"/>
                <a:gd name="T11" fmla="*/ 50 h 57"/>
                <a:gd name="T12" fmla="*/ 43 w 47"/>
                <a:gd name="T13" fmla="*/ 47 h 57"/>
                <a:gd name="T14" fmla="*/ 43 w 47"/>
                <a:gd name="T15" fmla="*/ 47 h 57"/>
                <a:gd name="T16" fmla="*/ 46 w 47"/>
                <a:gd name="T17" fmla="*/ 40 h 57"/>
                <a:gd name="T18" fmla="*/ 47 w 47"/>
                <a:gd name="T19" fmla="*/ 32 h 57"/>
                <a:gd name="T20" fmla="*/ 47 w 47"/>
                <a:gd name="T21" fmla="*/ 23 h 57"/>
                <a:gd name="T22" fmla="*/ 47 w 47"/>
                <a:gd name="T23" fmla="*/ 23 h 57"/>
                <a:gd name="T24" fmla="*/ 47 w 47"/>
                <a:gd name="T25" fmla="*/ 17 h 57"/>
                <a:gd name="T26" fmla="*/ 46 w 47"/>
                <a:gd name="T27" fmla="*/ 13 h 57"/>
                <a:gd name="T28" fmla="*/ 43 w 47"/>
                <a:gd name="T29" fmla="*/ 9 h 57"/>
                <a:gd name="T30" fmla="*/ 39 w 47"/>
                <a:gd name="T31" fmla="*/ 5 h 57"/>
                <a:gd name="T32" fmla="*/ 39 w 47"/>
                <a:gd name="T33" fmla="*/ 5 h 57"/>
                <a:gd name="T34" fmla="*/ 36 w 47"/>
                <a:gd name="T35" fmla="*/ 3 h 57"/>
                <a:gd name="T36" fmla="*/ 32 w 47"/>
                <a:gd name="T37" fmla="*/ 1 h 57"/>
                <a:gd name="T38" fmla="*/ 28 w 47"/>
                <a:gd name="T39" fmla="*/ 0 h 57"/>
                <a:gd name="T40" fmla="*/ 23 w 47"/>
                <a:gd name="T41" fmla="*/ 0 h 57"/>
                <a:gd name="T42" fmla="*/ 23 w 47"/>
                <a:gd name="T43" fmla="*/ 0 h 57"/>
                <a:gd name="T44" fmla="*/ 18 w 47"/>
                <a:gd name="T45" fmla="*/ 0 h 57"/>
                <a:gd name="T46" fmla="*/ 12 w 47"/>
                <a:gd name="T47" fmla="*/ 3 h 57"/>
                <a:gd name="T48" fmla="*/ 12 w 47"/>
                <a:gd name="T49" fmla="*/ 3 h 57"/>
                <a:gd name="T50" fmla="*/ 7 w 47"/>
                <a:gd name="T51" fmla="*/ 7 h 57"/>
                <a:gd name="T52" fmla="*/ 3 w 47"/>
                <a:gd name="T53" fmla="*/ 11 h 57"/>
                <a:gd name="T54" fmla="*/ 0 w 47"/>
                <a:gd name="T55" fmla="*/ 17 h 57"/>
                <a:gd name="T56" fmla="*/ 0 w 47"/>
                <a:gd name="T57" fmla="*/ 23 h 57"/>
                <a:gd name="T58" fmla="*/ 0 w 47"/>
                <a:gd name="T59" fmla="*/ 32 h 57"/>
                <a:gd name="T60" fmla="*/ 0 w 47"/>
                <a:gd name="T61" fmla="*/ 32 h 57"/>
                <a:gd name="T62" fmla="*/ 1 w 47"/>
                <a:gd name="T63" fmla="*/ 39 h 57"/>
                <a:gd name="T64" fmla="*/ 3 w 47"/>
                <a:gd name="T65" fmla="*/ 44 h 57"/>
                <a:gd name="T66" fmla="*/ 7 w 47"/>
                <a:gd name="T67" fmla="*/ 50 h 57"/>
                <a:gd name="T68" fmla="*/ 12 w 47"/>
                <a:gd name="T69" fmla="*/ 53 h 57"/>
                <a:gd name="T70" fmla="*/ 12 w 47"/>
                <a:gd name="T71" fmla="*/ 53 h 57"/>
                <a:gd name="T72" fmla="*/ 18 w 47"/>
                <a:gd name="T73" fmla="*/ 55 h 57"/>
                <a:gd name="T74" fmla="*/ 24 w 47"/>
                <a:gd name="T75" fmla="*/ 57 h 57"/>
                <a:gd name="T76" fmla="*/ 24 w 47"/>
                <a:gd name="T7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" h="57">
                  <a:moveTo>
                    <a:pt x="24" y="57"/>
                  </a:moveTo>
                  <a:lnTo>
                    <a:pt x="24" y="57"/>
                  </a:lnTo>
                  <a:lnTo>
                    <a:pt x="24" y="57"/>
                  </a:lnTo>
                  <a:lnTo>
                    <a:pt x="30" y="55"/>
                  </a:lnTo>
                  <a:lnTo>
                    <a:pt x="35" y="54"/>
                  </a:lnTo>
                  <a:lnTo>
                    <a:pt x="39" y="50"/>
                  </a:lnTo>
                  <a:lnTo>
                    <a:pt x="43" y="47"/>
                  </a:lnTo>
                  <a:lnTo>
                    <a:pt x="43" y="47"/>
                  </a:lnTo>
                  <a:lnTo>
                    <a:pt x="46" y="40"/>
                  </a:lnTo>
                  <a:lnTo>
                    <a:pt x="47" y="32"/>
                  </a:lnTo>
                  <a:lnTo>
                    <a:pt x="47" y="23"/>
                  </a:lnTo>
                  <a:lnTo>
                    <a:pt x="47" y="23"/>
                  </a:lnTo>
                  <a:lnTo>
                    <a:pt x="47" y="17"/>
                  </a:lnTo>
                  <a:lnTo>
                    <a:pt x="46" y="13"/>
                  </a:lnTo>
                  <a:lnTo>
                    <a:pt x="43" y="9"/>
                  </a:lnTo>
                  <a:lnTo>
                    <a:pt x="39" y="5"/>
                  </a:lnTo>
                  <a:lnTo>
                    <a:pt x="39" y="5"/>
                  </a:lnTo>
                  <a:lnTo>
                    <a:pt x="36" y="3"/>
                  </a:lnTo>
                  <a:lnTo>
                    <a:pt x="32" y="1"/>
                  </a:lnTo>
                  <a:lnTo>
                    <a:pt x="28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7" y="7"/>
                  </a:lnTo>
                  <a:lnTo>
                    <a:pt x="3" y="11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39"/>
                  </a:lnTo>
                  <a:lnTo>
                    <a:pt x="3" y="44"/>
                  </a:lnTo>
                  <a:lnTo>
                    <a:pt x="7" y="50"/>
                  </a:lnTo>
                  <a:lnTo>
                    <a:pt x="12" y="53"/>
                  </a:lnTo>
                  <a:lnTo>
                    <a:pt x="12" y="53"/>
                  </a:lnTo>
                  <a:lnTo>
                    <a:pt x="18" y="55"/>
                  </a:lnTo>
                  <a:lnTo>
                    <a:pt x="24" y="57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F599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" name="Freeform 207"/>
            <p:cNvSpPr/>
            <p:nvPr/>
          </p:nvSpPr>
          <p:spPr bwMode="auto">
            <a:xfrm>
              <a:off x="2179638" y="4089401"/>
              <a:ext cx="80963" cy="71438"/>
            </a:xfrm>
            <a:custGeom>
              <a:avLst/>
              <a:gdLst>
                <a:gd name="T0" fmla="*/ 0 w 51"/>
                <a:gd name="T1" fmla="*/ 18 h 45"/>
                <a:gd name="T2" fmla="*/ 0 w 51"/>
                <a:gd name="T3" fmla="*/ 18 h 45"/>
                <a:gd name="T4" fmla="*/ 0 w 51"/>
                <a:gd name="T5" fmla="*/ 22 h 45"/>
                <a:gd name="T6" fmla="*/ 1 w 51"/>
                <a:gd name="T7" fmla="*/ 27 h 45"/>
                <a:gd name="T8" fmla="*/ 2 w 51"/>
                <a:gd name="T9" fmla="*/ 31 h 45"/>
                <a:gd name="T10" fmla="*/ 6 w 51"/>
                <a:gd name="T11" fmla="*/ 34 h 45"/>
                <a:gd name="T12" fmla="*/ 14 w 51"/>
                <a:gd name="T13" fmla="*/ 41 h 45"/>
                <a:gd name="T14" fmla="*/ 24 w 51"/>
                <a:gd name="T15" fmla="*/ 45 h 45"/>
                <a:gd name="T16" fmla="*/ 24 w 51"/>
                <a:gd name="T17" fmla="*/ 45 h 45"/>
                <a:gd name="T18" fmla="*/ 28 w 51"/>
                <a:gd name="T19" fmla="*/ 45 h 45"/>
                <a:gd name="T20" fmla="*/ 33 w 51"/>
                <a:gd name="T21" fmla="*/ 45 h 45"/>
                <a:gd name="T22" fmla="*/ 37 w 51"/>
                <a:gd name="T23" fmla="*/ 43 h 45"/>
                <a:gd name="T24" fmla="*/ 41 w 51"/>
                <a:gd name="T25" fmla="*/ 42 h 45"/>
                <a:gd name="T26" fmla="*/ 44 w 51"/>
                <a:gd name="T27" fmla="*/ 39 h 45"/>
                <a:gd name="T28" fmla="*/ 47 w 51"/>
                <a:gd name="T29" fmla="*/ 35 h 45"/>
                <a:gd name="T30" fmla="*/ 50 w 51"/>
                <a:gd name="T31" fmla="*/ 32 h 45"/>
                <a:gd name="T32" fmla="*/ 51 w 51"/>
                <a:gd name="T33" fmla="*/ 27 h 45"/>
                <a:gd name="T34" fmla="*/ 51 w 51"/>
                <a:gd name="T35" fmla="*/ 27 h 45"/>
                <a:gd name="T36" fmla="*/ 51 w 51"/>
                <a:gd name="T37" fmla="*/ 23 h 45"/>
                <a:gd name="T38" fmla="*/ 51 w 51"/>
                <a:gd name="T39" fmla="*/ 19 h 45"/>
                <a:gd name="T40" fmla="*/ 50 w 51"/>
                <a:gd name="T41" fmla="*/ 15 h 45"/>
                <a:gd name="T42" fmla="*/ 48 w 51"/>
                <a:gd name="T43" fmla="*/ 11 h 45"/>
                <a:gd name="T44" fmla="*/ 46 w 51"/>
                <a:gd name="T45" fmla="*/ 7 h 45"/>
                <a:gd name="T46" fmla="*/ 41 w 51"/>
                <a:gd name="T47" fmla="*/ 4 h 45"/>
                <a:gd name="T48" fmla="*/ 39 w 51"/>
                <a:gd name="T49" fmla="*/ 1 h 45"/>
                <a:gd name="T50" fmla="*/ 33 w 51"/>
                <a:gd name="T51" fmla="*/ 0 h 45"/>
                <a:gd name="T52" fmla="*/ 33 w 51"/>
                <a:gd name="T53" fmla="*/ 0 h 45"/>
                <a:gd name="T54" fmla="*/ 29 w 51"/>
                <a:gd name="T55" fmla="*/ 0 h 45"/>
                <a:gd name="T56" fmla="*/ 24 w 51"/>
                <a:gd name="T57" fmla="*/ 0 h 45"/>
                <a:gd name="T58" fmla="*/ 13 w 51"/>
                <a:gd name="T59" fmla="*/ 3 h 45"/>
                <a:gd name="T60" fmla="*/ 8 w 51"/>
                <a:gd name="T61" fmla="*/ 5 h 45"/>
                <a:gd name="T62" fmla="*/ 4 w 51"/>
                <a:gd name="T63" fmla="*/ 9 h 45"/>
                <a:gd name="T64" fmla="*/ 1 w 51"/>
                <a:gd name="T65" fmla="*/ 14 h 45"/>
                <a:gd name="T66" fmla="*/ 0 w 51"/>
                <a:gd name="T67" fmla="*/ 18 h 45"/>
                <a:gd name="T68" fmla="*/ 0 w 51"/>
                <a:gd name="T69" fmla="*/ 1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5">
                  <a:moveTo>
                    <a:pt x="0" y="18"/>
                  </a:moveTo>
                  <a:lnTo>
                    <a:pt x="0" y="18"/>
                  </a:lnTo>
                  <a:lnTo>
                    <a:pt x="0" y="22"/>
                  </a:lnTo>
                  <a:lnTo>
                    <a:pt x="1" y="27"/>
                  </a:lnTo>
                  <a:lnTo>
                    <a:pt x="2" y="31"/>
                  </a:lnTo>
                  <a:lnTo>
                    <a:pt x="6" y="34"/>
                  </a:lnTo>
                  <a:lnTo>
                    <a:pt x="14" y="41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28" y="45"/>
                  </a:lnTo>
                  <a:lnTo>
                    <a:pt x="33" y="45"/>
                  </a:lnTo>
                  <a:lnTo>
                    <a:pt x="37" y="43"/>
                  </a:lnTo>
                  <a:lnTo>
                    <a:pt x="41" y="42"/>
                  </a:lnTo>
                  <a:lnTo>
                    <a:pt x="44" y="39"/>
                  </a:lnTo>
                  <a:lnTo>
                    <a:pt x="47" y="35"/>
                  </a:lnTo>
                  <a:lnTo>
                    <a:pt x="50" y="32"/>
                  </a:lnTo>
                  <a:lnTo>
                    <a:pt x="51" y="27"/>
                  </a:lnTo>
                  <a:lnTo>
                    <a:pt x="51" y="27"/>
                  </a:lnTo>
                  <a:lnTo>
                    <a:pt x="51" y="23"/>
                  </a:lnTo>
                  <a:lnTo>
                    <a:pt x="51" y="19"/>
                  </a:lnTo>
                  <a:lnTo>
                    <a:pt x="50" y="15"/>
                  </a:lnTo>
                  <a:lnTo>
                    <a:pt x="48" y="11"/>
                  </a:lnTo>
                  <a:lnTo>
                    <a:pt x="46" y="7"/>
                  </a:lnTo>
                  <a:lnTo>
                    <a:pt x="41" y="4"/>
                  </a:lnTo>
                  <a:lnTo>
                    <a:pt x="39" y="1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4" y="0"/>
                  </a:lnTo>
                  <a:lnTo>
                    <a:pt x="13" y="3"/>
                  </a:lnTo>
                  <a:lnTo>
                    <a:pt x="8" y="5"/>
                  </a:lnTo>
                  <a:lnTo>
                    <a:pt x="4" y="9"/>
                  </a:lnTo>
                  <a:lnTo>
                    <a:pt x="1" y="1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314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Freeform 208"/>
            <p:cNvSpPr/>
            <p:nvPr/>
          </p:nvSpPr>
          <p:spPr bwMode="auto">
            <a:xfrm>
              <a:off x="2195513" y="3975101"/>
              <a:ext cx="22225" cy="7938"/>
            </a:xfrm>
            <a:custGeom>
              <a:avLst/>
              <a:gdLst>
                <a:gd name="T0" fmla="*/ 14 w 14"/>
                <a:gd name="T1" fmla="*/ 0 h 5"/>
                <a:gd name="T2" fmla="*/ 14 w 14"/>
                <a:gd name="T3" fmla="*/ 0 h 5"/>
                <a:gd name="T4" fmla="*/ 11 w 14"/>
                <a:gd name="T5" fmla="*/ 3 h 5"/>
                <a:gd name="T6" fmla="*/ 7 w 14"/>
                <a:gd name="T7" fmla="*/ 5 h 5"/>
                <a:gd name="T8" fmla="*/ 7 w 14"/>
                <a:gd name="T9" fmla="*/ 5 h 5"/>
                <a:gd name="T10" fmla="*/ 3 w 14"/>
                <a:gd name="T11" fmla="*/ 3 h 5"/>
                <a:gd name="T12" fmla="*/ 0 w 14"/>
                <a:gd name="T13" fmla="*/ 0 h 5"/>
                <a:gd name="T14" fmla="*/ 14 w 1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5">
                  <a:moveTo>
                    <a:pt x="14" y="0"/>
                  </a:moveTo>
                  <a:lnTo>
                    <a:pt x="14" y="0"/>
                  </a:lnTo>
                  <a:lnTo>
                    <a:pt x="11" y="3"/>
                  </a:lnTo>
                  <a:lnTo>
                    <a:pt x="7" y="5"/>
                  </a:lnTo>
                  <a:lnTo>
                    <a:pt x="7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Freeform 209"/>
            <p:cNvSpPr/>
            <p:nvPr/>
          </p:nvSpPr>
          <p:spPr bwMode="auto">
            <a:xfrm>
              <a:off x="2181225" y="4016376"/>
              <a:ext cx="28575" cy="34925"/>
            </a:xfrm>
            <a:custGeom>
              <a:avLst/>
              <a:gdLst>
                <a:gd name="T0" fmla="*/ 0 w 18"/>
                <a:gd name="T1" fmla="*/ 12 h 22"/>
                <a:gd name="T2" fmla="*/ 0 w 18"/>
                <a:gd name="T3" fmla="*/ 12 h 22"/>
                <a:gd name="T4" fmla="*/ 0 w 18"/>
                <a:gd name="T5" fmla="*/ 15 h 22"/>
                <a:gd name="T6" fmla="*/ 1 w 18"/>
                <a:gd name="T7" fmla="*/ 18 h 22"/>
                <a:gd name="T8" fmla="*/ 4 w 18"/>
                <a:gd name="T9" fmla="*/ 20 h 22"/>
                <a:gd name="T10" fmla="*/ 7 w 18"/>
                <a:gd name="T11" fmla="*/ 22 h 22"/>
                <a:gd name="T12" fmla="*/ 7 w 18"/>
                <a:gd name="T13" fmla="*/ 22 h 22"/>
                <a:gd name="T14" fmla="*/ 11 w 18"/>
                <a:gd name="T15" fmla="*/ 22 h 22"/>
                <a:gd name="T16" fmla="*/ 13 w 18"/>
                <a:gd name="T17" fmla="*/ 19 h 22"/>
                <a:gd name="T18" fmla="*/ 16 w 18"/>
                <a:gd name="T19" fmla="*/ 15 h 22"/>
                <a:gd name="T20" fmla="*/ 18 w 18"/>
                <a:gd name="T21" fmla="*/ 12 h 22"/>
                <a:gd name="T22" fmla="*/ 18 w 18"/>
                <a:gd name="T23" fmla="*/ 12 h 22"/>
                <a:gd name="T24" fmla="*/ 18 w 18"/>
                <a:gd name="T25" fmla="*/ 8 h 22"/>
                <a:gd name="T26" fmla="*/ 15 w 18"/>
                <a:gd name="T27" fmla="*/ 4 h 22"/>
                <a:gd name="T28" fmla="*/ 11 w 18"/>
                <a:gd name="T29" fmla="*/ 1 h 22"/>
                <a:gd name="T30" fmla="*/ 9 w 18"/>
                <a:gd name="T31" fmla="*/ 0 h 22"/>
                <a:gd name="T32" fmla="*/ 9 w 18"/>
                <a:gd name="T33" fmla="*/ 1 h 22"/>
                <a:gd name="T34" fmla="*/ 9 w 18"/>
                <a:gd name="T35" fmla="*/ 1 h 22"/>
                <a:gd name="T36" fmla="*/ 4 w 18"/>
                <a:gd name="T37" fmla="*/ 7 h 22"/>
                <a:gd name="T38" fmla="*/ 1 w 18"/>
                <a:gd name="T39" fmla="*/ 10 h 22"/>
                <a:gd name="T40" fmla="*/ 0 w 18"/>
                <a:gd name="T41" fmla="*/ 12 h 22"/>
                <a:gd name="T42" fmla="*/ 0 w 18"/>
                <a:gd name="T43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22">
                  <a:moveTo>
                    <a:pt x="0" y="12"/>
                  </a:moveTo>
                  <a:lnTo>
                    <a:pt x="0" y="12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11" y="22"/>
                  </a:lnTo>
                  <a:lnTo>
                    <a:pt x="13" y="19"/>
                  </a:lnTo>
                  <a:lnTo>
                    <a:pt x="16" y="15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5" y="4"/>
                  </a:lnTo>
                  <a:lnTo>
                    <a:pt x="11" y="1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4" y="7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1F2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Freeform 210"/>
            <p:cNvSpPr/>
            <p:nvPr/>
          </p:nvSpPr>
          <p:spPr bwMode="auto">
            <a:xfrm>
              <a:off x="2179638" y="4011613"/>
              <a:ext cx="79375" cy="114300"/>
            </a:xfrm>
            <a:custGeom>
              <a:avLst/>
              <a:gdLst>
                <a:gd name="T0" fmla="*/ 37 w 50"/>
                <a:gd name="T1" fmla="*/ 0 h 72"/>
                <a:gd name="T2" fmla="*/ 37 w 50"/>
                <a:gd name="T3" fmla="*/ 0 h 72"/>
                <a:gd name="T4" fmla="*/ 40 w 50"/>
                <a:gd name="T5" fmla="*/ 3 h 72"/>
                <a:gd name="T6" fmla="*/ 41 w 50"/>
                <a:gd name="T7" fmla="*/ 9 h 72"/>
                <a:gd name="T8" fmla="*/ 41 w 50"/>
                <a:gd name="T9" fmla="*/ 9 h 72"/>
                <a:gd name="T10" fmla="*/ 40 w 50"/>
                <a:gd name="T11" fmla="*/ 14 h 72"/>
                <a:gd name="T12" fmla="*/ 40 w 50"/>
                <a:gd name="T13" fmla="*/ 29 h 72"/>
                <a:gd name="T14" fmla="*/ 40 w 50"/>
                <a:gd name="T15" fmla="*/ 37 h 72"/>
                <a:gd name="T16" fmla="*/ 41 w 50"/>
                <a:gd name="T17" fmla="*/ 46 h 72"/>
                <a:gd name="T18" fmla="*/ 44 w 50"/>
                <a:gd name="T19" fmla="*/ 54 h 72"/>
                <a:gd name="T20" fmla="*/ 50 w 50"/>
                <a:gd name="T21" fmla="*/ 63 h 72"/>
                <a:gd name="T22" fmla="*/ 50 w 50"/>
                <a:gd name="T23" fmla="*/ 63 h 72"/>
                <a:gd name="T24" fmla="*/ 44 w 50"/>
                <a:gd name="T25" fmla="*/ 65 h 72"/>
                <a:gd name="T26" fmla="*/ 32 w 50"/>
                <a:gd name="T27" fmla="*/ 69 h 72"/>
                <a:gd name="T28" fmla="*/ 25 w 50"/>
                <a:gd name="T29" fmla="*/ 71 h 72"/>
                <a:gd name="T30" fmla="*/ 16 w 50"/>
                <a:gd name="T31" fmla="*/ 72 h 72"/>
                <a:gd name="T32" fmla="*/ 8 w 50"/>
                <a:gd name="T33" fmla="*/ 71 h 72"/>
                <a:gd name="T34" fmla="*/ 0 w 50"/>
                <a:gd name="T35" fmla="*/ 68 h 72"/>
                <a:gd name="T36" fmla="*/ 0 w 50"/>
                <a:gd name="T37" fmla="*/ 68 h 72"/>
                <a:gd name="T38" fmla="*/ 1 w 50"/>
                <a:gd name="T39" fmla="*/ 56 h 72"/>
                <a:gd name="T40" fmla="*/ 4 w 50"/>
                <a:gd name="T41" fmla="*/ 45 h 72"/>
                <a:gd name="T42" fmla="*/ 6 w 50"/>
                <a:gd name="T43" fmla="*/ 31 h 72"/>
                <a:gd name="T44" fmla="*/ 8 w 50"/>
                <a:gd name="T45" fmla="*/ 23 h 72"/>
                <a:gd name="T46" fmla="*/ 8 w 50"/>
                <a:gd name="T47" fmla="*/ 15 h 72"/>
                <a:gd name="T48" fmla="*/ 8 w 50"/>
                <a:gd name="T49" fmla="*/ 15 h 72"/>
                <a:gd name="T50" fmla="*/ 8 w 50"/>
                <a:gd name="T51" fmla="*/ 11 h 72"/>
                <a:gd name="T52" fmla="*/ 9 w 50"/>
                <a:gd name="T53" fmla="*/ 7 h 72"/>
                <a:gd name="T54" fmla="*/ 13 w 50"/>
                <a:gd name="T55" fmla="*/ 0 h 72"/>
                <a:gd name="T56" fmla="*/ 13 w 50"/>
                <a:gd name="T57" fmla="*/ 0 h 72"/>
                <a:gd name="T58" fmla="*/ 13 w 50"/>
                <a:gd name="T59" fmla="*/ 3 h 72"/>
                <a:gd name="T60" fmla="*/ 16 w 50"/>
                <a:gd name="T61" fmla="*/ 4 h 72"/>
                <a:gd name="T62" fmla="*/ 23 w 50"/>
                <a:gd name="T63" fmla="*/ 3 h 72"/>
                <a:gd name="T64" fmla="*/ 31 w 50"/>
                <a:gd name="T65" fmla="*/ 0 h 72"/>
                <a:gd name="T66" fmla="*/ 37 w 50"/>
                <a:gd name="T67" fmla="*/ 0 h 72"/>
                <a:gd name="T68" fmla="*/ 37 w 50"/>
                <a:gd name="T6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" h="72">
                  <a:moveTo>
                    <a:pt x="37" y="0"/>
                  </a:moveTo>
                  <a:lnTo>
                    <a:pt x="37" y="0"/>
                  </a:lnTo>
                  <a:lnTo>
                    <a:pt x="40" y="3"/>
                  </a:lnTo>
                  <a:lnTo>
                    <a:pt x="41" y="9"/>
                  </a:lnTo>
                  <a:lnTo>
                    <a:pt x="41" y="9"/>
                  </a:lnTo>
                  <a:lnTo>
                    <a:pt x="40" y="14"/>
                  </a:lnTo>
                  <a:lnTo>
                    <a:pt x="40" y="29"/>
                  </a:lnTo>
                  <a:lnTo>
                    <a:pt x="40" y="37"/>
                  </a:lnTo>
                  <a:lnTo>
                    <a:pt x="41" y="46"/>
                  </a:lnTo>
                  <a:lnTo>
                    <a:pt x="44" y="54"/>
                  </a:lnTo>
                  <a:lnTo>
                    <a:pt x="50" y="63"/>
                  </a:lnTo>
                  <a:lnTo>
                    <a:pt x="50" y="63"/>
                  </a:lnTo>
                  <a:lnTo>
                    <a:pt x="44" y="65"/>
                  </a:lnTo>
                  <a:lnTo>
                    <a:pt x="32" y="69"/>
                  </a:lnTo>
                  <a:lnTo>
                    <a:pt x="25" y="71"/>
                  </a:lnTo>
                  <a:lnTo>
                    <a:pt x="16" y="72"/>
                  </a:lnTo>
                  <a:lnTo>
                    <a:pt x="8" y="71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56"/>
                  </a:lnTo>
                  <a:lnTo>
                    <a:pt x="4" y="45"/>
                  </a:lnTo>
                  <a:lnTo>
                    <a:pt x="6" y="31"/>
                  </a:lnTo>
                  <a:lnTo>
                    <a:pt x="8" y="23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1"/>
                  </a:lnTo>
                  <a:lnTo>
                    <a:pt x="9" y="7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3"/>
                  </a:lnTo>
                  <a:lnTo>
                    <a:pt x="16" y="4"/>
                  </a:lnTo>
                  <a:lnTo>
                    <a:pt x="23" y="3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F2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" name="Freeform 211"/>
            <p:cNvSpPr/>
            <p:nvPr/>
          </p:nvSpPr>
          <p:spPr bwMode="auto">
            <a:xfrm>
              <a:off x="2151063" y="4278313"/>
              <a:ext cx="50800" cy="66675"/>
            </a:xfrm>
            <a:custGeom>
              <a:avLst/>
              <a:gdLst>
                <a:gd name="T0" fmla="*/ 26 w 32"/>
                <a:gd name="T1" fmla="*/ 0 h 42"/>
                <a:gd name="T2" fmla="*/ 26 w 32"/>
                <a:gd name="T3" fmla="*/ 0 h 42"/>
                <a:gd name="T4" fmla="*/ 23 w 32"/>
                <a:gd name="T5" fmla="*/ 0 h 42"/>
                <a:gd name="T6" fmla="*/ 20 w 32"/>
                <a:gd name="T7" fmla="*/ 1 h 42"/>
                <a:gd name="T8" fmla="*/ 19 w 32"/>
                <a:gd name="T9" fmla="*/ 3 h 42"/>
                <a:gd name="T10" fmla="*/ 19 w 32"/>
                <a:gd name="T11" fmla="*/ 3 h 42"/>
                <a:gd name="T12" fmla="*/ 15 w 32"/>
                <a:gd name="T13" fmla="*/ 12 h 42"/>
                <a:gd name="T14" fmla="*/ 14 w 32"/>
                <a:gd name="T15" fmla="*/ 17 h 42"/>
                <a:gd name="T16" fmla="*/ 10 w 32"/>
                <a:gd name="T17" fmla="*/ 24 h 42"/>
                <a:gd name="T18" fmla="*/ 10 w 32"/>
                <a:gd name="T19" fmla="*/ 24 h 42"/>
                <a:gd name="T20" fmla="*/ 5 w 32"/>
                <a:gd name="T21" fmla="*/ 31 h 42"/>
                <a:gd name="T22" fmla="*/ 0 w 32"/>
                <a:gd name="T23" fmla="*/ 36 h 42"/>
                <a:gd name="T24" fmla="*/ 0 w 32"/>
                <a:gd name="T25" fmla="*/ 36 h 42"/>
                <a:gd name="T26" fmla="*/ 0 w 32"/>
                <a:gd name="T27" fmla="*/ 39 h 42"/>
                <a:gd name="T28" fmla="*/ 1 w 32"/>
                <a:gd name="T29" fmla="*/ 40 h 42"/>
                <a:gd name="T30" fmla="*/ 4 w 32"/>
                <a:gd name="T31" fmla="*/ 42 h 42"/>
                <a:gd name="T32" fmla="*/ 7 w 32"/>
                <a:gd name="T33" fmla="*/ 42 h 42"/>
                <a:gd name="T34" fmla="*/ 7 w 32"/>
                <a:gd name="T35" fmla="*/ 42 h 42"/>
                <a:gd name="T36" fmla="*/ 14 w 32"/>
                <a:gd name="T37" fmla="*/ 40 h 42"/>
                <a:gd name="T38" fmla="*/ 18 w 32"/>
                <a:gd name="T39" fmla="*/ 38 h 42"/>
                <a:gd name="T40" fmla="*/ 20 w 32"/>
                <a:gd name="T41" fmla="*/ 35 h 42"/>
                <a:gd name="T42" fmla="*/ 20 w 32"/>
                <a:gd name="T43" fmla="*/ 32 h 42"/>
                <a:gd name="T44" fmla="*/ 20 w 32"/>
                <a:gd name="T45" fmla="*/ 32 h 42"/>
                <a:gd name="T46" fmla="*/ 23 w 32"/>
                <a:gd name="T47" fmla="*/ 28 h 42"/>
                <a:gd name="T48" fmla="*/ 27 w 32"/>
                <a:gd name="T49" fmla="*/ 25 h 42"/>
                <a:gd name="T50" fmla="*/ 31 w 32"/>
                <a:gd name="T51" fmla="*/ 24 h 42"/>
                <a:gd name="T52" fmla="*/ 32 w 32"/>
                <a:gd name="T53" fmla="*/ 21 h 42"/>
                <a:gd name="T54" fmla="*/ 32 w 32"/>
                <a:gd name="T55" fmla="*/ 21 h 42"/>
                <a:gd name="T56" fmla="*/ 32 w 32"/>
                <a:gd name="T57" fmla="*/ 19 h 42"/>
                <a:gd name="T58" fmla="*/ 32 w 32"/>
                <a:gd name="T59" fmla="*/ 11 h 42"/>
                <a:gd name="T60" fmla="*/ 32 w 32"/>
                <a:gd name="T61" fmla="*/ 11 h 42"/>
                <a:gd name="T62" fmla="*/ 32 w 32"/>
                <a:gd name="T63" fmla="*/ 7 h 42"/>
                <a:gd name="T64" fmla="*/ 30 w 32"/>
                <a:gd name="T65" fmla="*/ 3 h 42"/>
                <a:gd name="T66" fmla="*/ 28 w 32"/>
                <a:gd name="T67" fmla="*/ 1 h 42"/>
                <a:gd name="T68" fmla="*/ 26 w 32"/>
                <a:gd name="T69" fmla="*/ 0 h 42"/>
                <a:gd name="T70" fmla="*/ 26 w 32"/>
                <a:gd name="T7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" h="42">
                  <a:moveTo>
                    <a:pt x="26" y="0"/>
                  </a:moveTo>
                  <a:lnTo>
                    <a:pt x="26" y="0"/>
                  </a:lnTo>
                  <a:lnTo>
                    <a:pt x="23" y="0"/>
                  </a:lnTo>
                  <a:lnTo>
                    <a:pt x="20" y="1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5" y="12"/>
                  </a:lnTo>
                  <a:lnTo>
                    <a:pt x="14" y="17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5" y="31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1" y="40"/>
                  </a:lnTo>
                  <a:lnTo>
                    <a:pt x="4" y="42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14" y="40"/>
                  </a:lnTo>
                  <a:lnTo>
                    <a:pt x="18" y="38"/>
                  </a:lnTo>
                  <a:lnTo>
                    <a:pt x="20" y="35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3" y="28"/>
                  </a:lnTo>
                  <a:lnTo>
                    <a:pt x="27" y="25"/>
                  </a:lnTo>
                  <a:lnTo>
                    <a:pt x="31" y="24"/>
                  </a:lnTo>
                  <a:lnTo>
                    <a:pt x="32" y="21"/>
                  </a:lnTo>
                  <a:lnTo>
                    <a:pt x="32" y="21"/>
                  </a:lnTo>
                  <a:lnTo>
                    <a:pt x="32" y="19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2" y="7"/>
                  </a:lnTo>
                  <a:lnTo>
                    <a:pt x="30" y="3"/>
                  </a:lnTo>
                  <a:lnTo>
                    <a:pt x="28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14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" name="Freeform 212"/>
            <p:cNvSpPr/>
            <p:nvPr/>
          </p:nvSpPr>
          <p:spPr bwMode="auto">
            <a:xfrm>
              <a:off x="2159000" y="4279901"/>
              <a:ext cx="30163" cy="47625"/>
            </a:xfrm>
            <a:custGeom>
              <a:avLst/>
              <a:gdLst>
                <a:gd name="T0" fmla="*/ 11 w 19"/>
                <a:gd name="T1" fmla="*/ 26 h 30"/>
                <a:gd name="T2" fmla="*/ 11 w 19"/>
                <a:gd name="T3" fmla="*/ 26 h 30"/>
                <a:gd name="T4" fmla="*/ 17 w 19"/>
                <a:gd name="T5" fmla="*/ 15 h 30"/>
                <a:gd name="T6" fmla="*/ 18 w 19"/>
                <a:gd name="T7" fmla="*/ 8 h 30"/>
                <a:gd name="T8" fmla="*/ 19 w 19"/>
                <a:gd name="T9" fmla="*/ 4 h 30"/>
                <a:gd name="T10" fmla="*/ 19 w 19"/>
                <a:gd name="T11" fmla="*/ 4 h 30"/>
                <a:gd name="T12" fmla="*/ 17 w 19"/>
                <a:gd name="T13" fmla="*/ 2 h 30"/>
                <a:gd name="T14" fmla="*/ 14 w 19"/>
                <a:gd name="T15" fmla="*/ 0 h 30"/>
                <a:gd name="T16" fmla="*/ 11 w 19"/>
                <a:gd name="T17" fmla="*/ 0 h 30"/>
                <a:gd name="T18" fmla="*/ 9 w 19"/>
                <a:gd name="T19" fmla="*/ 2 h 30"/>
                <a:gd name="T20" fmla="*/ 9 w 19"/>
                <a:gd name="T21" fmla="*/ 2 h 30"/>
                <a:gd name="T22" fmla="*/ 7 w 19"/>
                <a:gd name="T23" fmla="*/ 14 h 30"/>
                <a:gd name="T24" fmla="*/ 5 w 19"/>
                <a:gd name="T25" fmla="*/ 20 h 30"/>
                <a:gd name="T26" fmla="*/ 0 w 19"/>
                <a:gd name="T27" fmla="*/ 29 h 30"/>
                <a:gd name="T28" fmla="*/ 0 w 19"/>
                <a:gd name="T29" fmla="*/ 29 h 30"/>
                <a:gd name="T30" fmla="*/ 2 w 19"/>
                <a:gd name="T31" fmla="*/ 30 h 30"/>
                <a:gd name="T32" fmla="*/ 5 w 19"/>
                <a:gd name="T33" fmla="*/ 30 h 30"/>
                <a:gd name="T34" fmla="*/ 9 w 19"/>
                <a:gd name="T35" fmla="*/ 29 h 30"/>
                <a:gd name="T36" fmla="*/ 11 w 19"/>
                <a:gd name="T37" fmla="*/ 26 h 30"/>
                <a:gd name="T38" fmla="*/ 11 w 19"/>
                <a:gd name="T39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" h="30">
                  <a:moveTo>
                    <a:pt x="11" y="26"/>
                  </a:moveTo>
                  <a:lnTo>
                    <a:pt x="11" y="26"/>
                  </a:lnTo>
                  <a:lnTo>
                    <a:pt x="17" y="15"/>
                  </a:lnTo>
                  <a:lnTo>
                    <a:pt x="18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7" y="14"/>
                  </a:lnTo>
                  <a:lnTo>
                    <a:pt x="5" y="20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" y="30"/>
                  </a:lnTo>
                  <a:lnTo>
                    <a:pt x="5" y="30"/>
                  </a:lnTo>
                  <a:lnTo>
                    <a:pt x="9" y="29"/>
                  </a:lnTo>
                  <a:lnTo>
                    <a:pt x="11" y="26"/>
                  </a:lnTo>
                  <a:lnTo>
                    <a:pt x="11" y="26"/>
                  </a:lnTo>
                  <a:close/>
                </a:path>
              </a:pathLst>
            </a:custGeom>
            <a:solidFill>
              <a:srgbClr val="F599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" name="Freeform 213"/>
            <p:cNvSpPr/>
            <p:nvPr/>
          </p:nvSpPr>
          <p:spPr bwMode="auto">
            <a:xfrm>
              <a:off x="1954213" y="4117976"/>
              <a:ext cx="42863" cy="71438"/>
            </a:xfrm>
            <a:custGeom>
              <a:avLst/>
              <a:gdLst>
                <a:gd name="T0" fmla="*/ 25 w 27"/>
                <a:gd name="T1" fmla="*/ 44 h 45"/>
                <a:gd name="T2" fmla="*/ 25 w 27"/>
                <a:gd name="T3" fmla="*/ 44 h 45"/>
                <a:gd name="T4" fmla="*/ 27 w 27"/>
                <a:gd name="T5" fmla="*/ 41 h 45"/>
                <a:gd name="T6" fmla="*/ 27 w 27"/>
                <a:gd name="T7" fmla="*/ 40 h 45"/>
                <a:gd name="T8" fmla="*/ 27 w 27"/>
                <a:gd name="T9" fmla="*/ 36 h 45"/>
                <a:gd name="T10" fmla="*/ 27 w 27"/>
                <a:gd name="T11" fmla="*/ 36 h 45"/>
                <a:gd name="T12" fmla="*/ 21 w 27"/>
                <a:gd name="T13" fmla="*/ 28 h 45"/>
                <a:gd name="T14" fmla="*/ 19 w 27"/>
                <a:gd name="T15" fmla="*/ 24 h 45"/>
                <a:gd name="T16" fmla="*/ 16 w 27"/>
                <a:gd name="T17" fmla="*/ 17 h 45"/>
                <a:gd name="T18" fmla="*/ 16 w 27"/>
                <a:gd name="T19" fmla="*/ 17 h 45"/>
                <a:gd name="T20" fmla="*/ 13 w 27"/>
                <a:gd name="T21" fmla="*/ 9 h 45"/>
                <a:gd name="T22" fmla="*/ 11 w 27"/>
                <a:gd name="T23" fmla="*/ 2 h 45"/>
                <a:gd name="T24" fmla="*/ 11 w 27"/>
                <a:gd name="T25" fmla="*/ 2 h 45"/>
                <a:gd name="T26" fmla="*/ 9 w 27"/>
                <a:gd name="T27" fmla="*/ 1 h 45"/>
                <a:gd name="T28" fmla="*/ 7 w 27"/>
                <a:gd name="T29" fmla="*/ 0 h 45"/>
                <a:gd name="T30" fmla="*/ 5 w 27"/>
                <a:gd name="T31" fmla="*/ 1 h 45"/>
                <a:gd name="T32" fmla="*/ 3 w 27"/>
                <a:gd name="T33" fmla="*/ 4 h 45"/>
                <a:gd name="T34" fmla="*/ 3 w 27"/>
                <a:gd name="T35" fmla="*/ 4 h 45"/>
                <a:gd name="T36" fmla="*/ 0 w 27"/>
                <a:gd name="T37" fmla="*/ 10 h 45"/>
                <a:gd name="T38" fmla="*/ 0 w 27"/>
                <a:gd name="T39" fmla="*/ 16 h 45"/>
                <a:gd name="T40" fmla="*/ 0 w 27"/>
                <a:gd name="T41" fmla="*/ 18 h 45"/>
                <a:gd name="T42" fmla="*/ 3 w 27"/>
                <a:gd name="T43" fmla="*/ 21 h 45"/>
                <a:gd name="T44" fmla="*/ 3 w 27"/>
                <a:gd name="T45" fmla="*/ 21 h 45"/>
                <a:gd name="T46" fmla="*/ 4 w 27"/>
                <a:gd name="T47" fmla="*/ 25 h 45"/>
                <a:gd name="T48" fmla="*/ 4 w 27"/>
                <a:gd name="T49" fmla="*/ 29 h 45"/>
                <a:gd name="T50" fmla="*/ 3 w 27"/>
                <a:gd name="T51" fmla="*/ 33 h 45"/>
                <a:gd name="T52" fmla="*/ 4 w 27"/>
                <a:gd name="T53" fmla="*/ 36 h 45"/>
                <a:gd name="T54" fmla="*/ 4 w 27"/>
                <a:gd name="T55" fmla="*/ 36 h 45"/>
                <a:gd name="T56" fmla="*/ 7 w 27"/>
                <a:gd name="T57" fmla="*/ 39 h 45"/>
                <a:gd name="T58" fmla="*/ 12 w 27"/>
                <a:gd name="T59" fmla="*/ 43 h 45"/>
                <a:gd name="T60" fmla="*/ 12 w 27"/>
                <a:gd name="T61" fmla="*/ 43 h 45"/>
                <a:gd name="T62" fmla="*/ 16 w 27"/>
                <a:gd name="T63" fmla="*/ 45 h 45"/>
                <a:gd name="T64" fmla="*/ 20 w 27"/>
                <a:gd name="T65" fmla="*/ 45 h 45"/>
                <a:gd name="T66" fmla="*/ 23 w 27"/>
                <a:gd name="T67" fmla="*/ 45 h 45"/>
                <a:gd name="T68" fmla="*/ 25 w 27"/>
                <a:gd name="T69" fmla="*/ 44 h 45"/>
                <a:gd name="T70" fmla="*/ 25 w 27"/>
                <a:gd name="T71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" h="45">
                  <a:moveTo>
                    <a:pt x="25" y="44"/>
                  </a:moveTo>
                  <a:lnTo>
                    <a:pt x="25" y="44"/>
                  </a:lnTo>
                  <a:lnTo>
                    <a:pt x="27" y="41"/>
                  </a:lnTo>
                  <a:lnTo>
                    <a:pt x="27" y="40"/>
                  </a:lnTo>
                  <a:lnTo>
                    <a:pt x="27" y="36"/>
                  </a:lnTo>
                  <a:lnTo>
                    <a:pt x="27" y="36"/>
                  </a:lnTo>
                  <a:lnTo>
                    <a:pt x="21" y="28"/>
                  </a:lnTo>
                  <a:lnTo>
                    <a:pt x="19" y="24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3" y="9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4" y="25"/>
                  </a:lnTo>
                  <a:lnTo>
                    <a:pt x="4" y="29"/>
                  </a:lnTo>
                  <a:lnTo>
                    <a:pt x="3" y="33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7" y="39"/>
                  </a:lnTo>
                  <a:lnTo>
                    <a:pt x="12" y="43"/>
                  </a:lnTo>
                  <a:lnTo>
                    <a:pt x="12" y="43"/>
                  </a:lnTo>
                  <a:lnTo>
                    <a:pt x="16" y="45"/>
                  </a:lnTo>
                  <a:lnTo>
                    <a:pt x="20" y="45"/>
                  </a:lnTo>
                  <a:lnTo>
                    <a:pt x="23" y="45"/>
                  </a:lnTo>
                  <a:lnTo>
                    <a:pt x="25" y="44"/>
                  </a:lnTo>
                  <a:lnTo>
                    <a:pt x="25" y="44"/>
                  </a:lnTo>
                  <a:close/>
                </a:path>
              </a:pathLst>
            </a:custGeom>
            <a:solidFill>
              <a:srgbClr val="314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" name="Freeform 214"/>
            <p:cNvSpPr/>
            <p:nvPr/>
          </p:nvSpPr>
          <p:spPr bwMode="auto">
            <a:xfrm>
              <a:off x="1966913" y="4133851"/>
              <a:ext cx="34925" cy="47625"/>
            </a:xfrm>
            <a:custGeom>
              <a:avLst/>
              <a:gdLst>
                <a:gd name="T0" fmla="*/ 1 w 22"/>
                <a:gd name="T1" fmla="*/ 10 h 30"/>
                <a:gd name="T2" fmla="*/ 1 w 22"/>
                <a:gd name="T3" fmla="*/ 10 h 30"/>
                <a:gd name="T4" fmla="*/ 7 w 22"/>
                <a:gd name="T5" fmla="*/ 22 h 30"/>
                <a:gd name="T6" fmla="*/ 11 w 22"/>
                <a:gd name="T7" fmla="*/ 27 h 30"/>
                <a:gd name="T8" fmla="*/ 15 w 22"/>
                <a:gd name="T9" fmla="*/ 30 h 30"/>
                <a:gd name="T10" fmla="*/ 15 w 22"/>
                <a:gd name="T11" fmla="*/ 30 h 30"/>
                <a:gd name="T12" fmla="*/ 17 w 22"/>
                <a:gd name="T13" fmla="*/ 30 h 30"/>
                <a:gd name="T14" fmla="*/ 20 w 22"/>
                <a:gd name="T15" fmla="*/ 29 h 30"/>
                <a:gd name="T16" fmla="*/ 22 w 22"/>
                <a:gd name="T17" fmla="*/ 26 h 30"/>
                <a:gd name="T18" fmla="*/ 22 w 22"/>
                <a:gd name="T19" fmla="*/ 23 h 30"/>
                <a:gd name="T20" fmla="*/ 22 w 22"/>
                <a:gd name="T21" fmla="*/ 23 h 30"/>
                <a:gd name="T22" fmla="*/ 13 w 22"/>
                <a:gd name="T23" fmla="*/ 14 h 30"/>
                <a:gd name="T24" fmla="*/ 9 w 22"/>
                <a:gd name="T25" fmla="*/ 8 h 30"/>
                <a:gd name="T26" fmla="*/ 5 w 22"/>
                <a:gd name="T27" fmla="*/ 0 h 30"/>
                <a:gd name="T28" fmla="*/ 5 w 22"/>
                <a:gd name="T29" fmla="*/ 0 h 30"/>
                <a:gd name="T30" fmla="*/ 4 w 22"/>
                <a:gd name="T31" fmla="*/ 0 h 30"/>
                <a:gd name="T32" fmla="*/ 1 w 22"/>
                <a:gd name="T33" fmla="*/ 3 h 30"/>
                <a:gd name="T34" fmla="*/ 0 w 22"/>
                <a:gd name="T35" fmla="*/ 6 h 30"/>
                <a:gd name="T36" fmla="*/ 1 w 22"/>
                <a:gd name="T37" fmla="*/ 10 h 30"/>
                <a:gd name="T38" fmla="*/ 1 w 22"/>
                <a:gd name="T39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30">
                  <a:moveTo>
                    <a:pt x="1" y="10"/>
                  </a:moveTo>
                  <a:lnTo>
                    <a:pt x="1" y="10"/>
                  </a:lnTo>
                  <a:lnTo>
                    <a:pt x="7" y="22"/>
                  </a:lnTo>
                  <a:lnTo>
                    <a:pt x="11" y="27"/>
                  </a:lnTo>
                  <a:lnTo>
                    <a:pt x="15" y="30"/>
                  </a:lnTo>
                  <a:lnTo>
                    <a:pt x="15" y="30"/>
                  </a:lnTo>
                  <a:lnTo>
                    <a:pt x="17" y="30"/>
                  </a:lnTo>
                  <a:lnTo>
                    <a:pt x="20" y="29"/>
                  </a:lnTo>
                  <a:lnTo>
                    <a:pt x="22" y="26"/>
                  </a:lnTo>
                  <a:lnTo>
                    <a:pt x="22" y="23"/>
                  </a:lnTo>
                  <a:lnTo>
                    <a:pt x="22" y="23"/>
                  </a:lnTo>
                  <a:lnTo>
                    <a:pt x="13" y="14"/>
                  </a:lnTo>
                  <a:lnTo>
                    <a:pt x="9" y="8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1" y="10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F599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215"/>
            <p:cNvSpPr/>
            <p:nvPr/>
          </p:nvSpPr>
          <p:spPr bwMode="auto">
            <a:xfrm>
              <a:off x="2132013" y="4127501"/>
              <a:ext cx="117475" cy="158750"/>
            </a:xfrm>
            <a:custGeom>
              <a:avLst/>
              <a:gdLst>
                <a:gd name="T0" fmla="*/ 5 w 74"/>
                <a:gd name="T1" fmla="*/ 26 h 100"/>
                <a:gd name="T2" fmla="*/ 7 w 74"/>
                <a:gd name="T3" fmla="*/ 26 h 100"/>
                <a:gd name="T4" fmla="*/ 59 w 74"/>
                <a:gd name="T5" fmla="*/ 2 h 100"/>
                <a:gd name="T6" fmla="*/ 59 w 74"/>
                <a:gd name="T7" fmla="*/ 2 h 100"/>
                <a:gd name="T8" fmla="*/ 63 w 74"/>
                <a:gd name="T9" fmla="*/ 0 h 100"/>
                <a:gd name="T10" fmla="*/ 67 w 74"/>
                <a:gd name="T11" fmla="*/ 2 h 100"/>
                <a:gd name="T12" fmla="*/ 70 w 74"/>
                <a:gd name="T13" fmla="*/ 3 h 100"/>
                <a:gd name="T14" fmla="*/ 73 w 74"/>
                <a:gd name="T15" fmla="*/ 6 h 100"/>
                <a:gd name="T16" fmla="*/ 73 w 74"/>
                <a:gd name="T17" fmla="*/ 6 h 100"/>
                <a:gd name="T18" fmla="*/ 74 w 74"/>
                <a:gd name="T19" fmla="*/ 10 h 100"/>
                <a:gd name="T20" fmla="*/ 73 w 74"/>
                <a:gd name="T21" fmla="*/ 14 h 100"/>
                <a:gd name="T22" fmla="*/ 71 w 74"/>
                <a:gd name="T23" fmla="*/ 18 h 100"/>
                <a:gd name="T24" fmla="*/ 67 w 74"/>
                <a:gd name="T25" fmla="*/ 19 h 100"/>
                <a:gd name="T26" fmla="*/ 67 w 74"/>
                <a:gd name="T27" fmla="*/ 19 h 100"/>
                <a:gd name="T28" fmla="*/ 22 w 74"/>
                <a:gd name="T29" fmla="*/ 39 h 100"/>
                <a:gd name="T30" fmla="*/ 38 w 74"/>
                <a:gd name="T31" fmla="*/ 96 h 100"/>
                <a:gd name="T32" fmla="*/ 24 w 74"/>
                <a:gd name="T33" fmla="*/ 100 h 100"/>
                <a:gd name="T34" fmla="*/ 1 w 74"/>
                <a:gd name="T35" fmla="*/ 38 h 100"/>
                <a:gd name="T36" fmla="*/ 1 w 74"/>
                <a:gd name="T37" fmla="*/ 38 h 100"/>
                <a:gd name="T38" fmla="*/ 0 w 74"/>
                <a:gd name="T39" fmla="*/ 34 h 100"/>
                <a:gd name="T40" fmla="*/ 1 w 74"/>
                <a:gd name="T41" fmla="*/ 31 h 100"/>
                <a:gd name="T42" fmla="*/ 3 w 74"/>
                <a:gd name="T43" fmla="*/ 27 h 100"/>
                <a:gd name="T44" fmla="*/ 5 w 74"/>
                <a:gd name="T45" fmla="*/ 26 h 100"/>
                <a:gd name="T46" fmla="*/ 5 w 74"/>
                <a:gd name="T47" fmla="*/ 2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4" h="100">
                  <a:moveTo>
                    <a:pt x="5" y="26"/>
                  </a:moveTo>
                  <a:lnTo>
                    <a:pt x="7" y="26"/>
                  </a:lnTo>
                  <a:lnTo>
                    <a:pt x="59" y="2"/>
                  </a:lnTo>
                  <a:lnTo>
                    <a:pt x="59" y="2"/>
                  </a:lnTo>
                  <a:lnTo>
                    <a:pt x="63" y="0"/>
                  </a:lnTo>
                  <a:lnTo>
                    <a:pt x="67" y="2"/>
                  </a:lnTo>
                  <a:lnTo>
                    <a:pt x="70" y="3"/>
                  </a:lnTo>
                  <a:lnTo>
                    <a:pt x="73" y="6"/>
                  </a:lnTo>
                  <a:lnTo>
                    <a:pt x="73" y="6"/>
                  </a:lnTo>
                  <a:lnTo>
                    <a:pt x="74" y="10"/>
                  </a:lnTo>
                  <a:lnTo>
                    <a:pt x="73" y="14"/>
                  </a:lnTo>
                  <a:lnTo>
                    <a:pt x="71" y="18"/>
                  </a:lnTo>
                  <a:lnTo>
                    <a:pt x="67" y="19"/>
                  </a:lnTo>
                  <a:lnTo>
                    <a:pt x="67" y="19"/>
                  </a:lnTo>
                  <a:lnTo>
                    <a:pt x="22" y="39"/>
                  </a:lnTo>
                  <a:lnTo>
                    <a:pt x="38" y="96"/>
                  </a:lnTo>
                  <a:lnTo>
                    <a:pt x="24" y="100"/>
                  </a:lnTo>
                  <a:lnTo>
                    <a:pt x="1" y="38"/>
                  </a:lnTo>
                  <a:lnTo>
                    <a:pt x="1" y="38"/>
                  </a:lnTo>
                  <a:lnTo>
                    <a:pt x="0" y="34"/>
                  </a:lnTo>
                  <a:lnTo>
                    <a:pt x="1" y="31"/>
                  </a:lnTo>
                  <a:lnTo>
                    <a:pt x="3" y="27"/>
                  </a:lnTo>
                  <a:lnTo>
                    <a:pt x="5" y="26"/>
                  </a:lnTo>
                  <a:lnTo>
                    <a:pt x="5" y="26"/>
                  </a:lnTo>
                  <a:close/>
                </a:path>
              </a:pathLst>
            </a:custGeom>
            <a:solidFill>
              <a:srgbClr val="314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216"/>
            <p:cNvSpPr/>
            <p:nvPr/>
          </p:nvSpPr>
          <p:spPr bwMode="auto">
            <a:xfrm>
              <a:off x="2198688" y="4014788"/>
              <a:ext cx="68263" cy="104775"/>
            </a:xfrm>
            <a:custGeom>
              <a:avLst/>
              <a:gdLst>
                <a:gd name="T0" fmla="*/ 13 w 43"/>
                <a:gd name="T1" fmla="*/ 66 h 66"/>
                <a:gd name="T2" fmla="*/ 13 w 43"/>
                <a:gd name="T3" fmla="*/ 66 h 66"/>
                <a:gd name="T4" fmla="*/ 5 w 43"/>
                <a:gd name="T5" fmla="*/ 66 h 66"/>
                <a:gd name="T6" fmla="*/ 5 w 43"/>
                <a:gd name="T7" fmla="*/ 66 h 66"/>
                <a:gd name="T8" fmla="*/ 1 w 43"/>
                <a:gd name="T9" fmla="*/ 65 h 66"/>
                <a:gd name="T10" fmla="*/ 0 w 43"/>
                <a:gd name="T11" fmla="*/ 61 h 66"/>
                <a:gd name="T12" fmla="*/ 0 w 43"/>
                <a:gd name="T13" fmla="*/ 61 h 66"/>
                <a:gd name="T14" fmla="*/ 2 w 43"/>
                <a:gd name="T15" fmla="*/ 56 h 66"/>
                <a:gd name="T16" fmla="*/ 5 w 43"/>
                <a:gd name="T17" fmla="*/ 56 h 66"/>
                <a:gd name="T18" fmla="*/ 5 w 43"/>
                <a:gd name="T19" fmla="*/ 56 h 66"/>
                <a:gd name="T20" fmla="*/ 13 w 43"/>
                <a:gd name="T21" fmla="*/ 56 h 66"/>
                <a:gd name="T22" fmla="*/ 20 w 43"/>
                <a:gd name="T23" fmla="*/ 56 h 66"/>
                <a:gd name="T24" fmla="*/ 27 w 43"/>
                <a:gd name="T25" fmla="*/ 54 h 66"/>
                <a:gd name="T26" fmla="*/ 29 w 43"/>
                <a:gd name="T27" fmla="*/ 52 h 66"/>
                <a:gd name="T28" fmla="*/ 31 w 43"/>
                <a:gd name="T29" fmla="*/ 50 h 66"/>
                <a:gd name="T30" fmla="*/ 31 w 43"/>
                <a:gd name="T31" fmla="*/ 50 h 66"/>
                <a:gd name="T32" fmla="*/ 32 w 43"/>
                <a:gd name="T33" fmla="*/ 46 h 66"/>
                <a:gd name="T34" fmla="*/ 32 w 43"/>
                <a:gd name="T35" fmla="*/ 40 h 66"/>
                <a:gd name="T36" fmla="*/ 32 w 43"/>
                <a:gd name="T37" fmla="*/ 34 h 66"/>
                <a:gd name="T38" fmla="*/ 29 w 43"/>
                <a:gd name="T39" fmla="*/ 27 h 66"/>
                <a:gd name="T40" fmla="*/ 25 w 43"/>
                <a:gd name="T41" fmla="*/ 16 h 66"/>
                <a:gd name="T42" fmla="*/ 20 w 43"/>
                <a:gd name="T43" fmla="*/ 8 h 66"/>
                <a:gd name="T44" fmla="*/ 20 w 43"/>
                <a:gd name="T45" fmla="*/ 8 h 66"/>
                <a:gd name="T46" fmla="*/ 20 w 43"/>
                <a:gd name="T47" fmla="*/ 4 h 66"/>
                <a:gd name="T48" fmla="*/ 21 w 43"/>
                <a:gd name="T49" fmla="*/ 1 h 66"/>
                <a:gd name="T50" fmla="*/ 21 w 43"/>
                <a:gd name="T51" fmla="*/ 1 h 66"/>
                <a:gd name="T52" fmla="*/ 25 w 43"/>
                <a:gd name="T53" fmla="*/ 0 h 66"/>
                <a:gd name="T54" fmla="*/ 28 w 43"/>
                <a:gd name="T55" fmla="*/ 2 h 66"/>
                <a:gd name="T56" fmla="*/ 28 w 43"/>
                <a:gd name="T57" fmla="*/ 2 h 66"/>
                <a:gd name="T58" fmla="*/ 34 w 43"/>
                <a:gd name="T59" fmla="*/ 9 h 66"/>
                <a:gd name="T60" fmla="*/ 39 w 43"/>
                <a:gd name="T61" fmla="*/ 23 h 66"/>
                <a:gd name="T62" fmla="*/ 42 w 43"/>
                <a:gd name="T63" fmla="*/ 31 h 66"/>
                <a:gd name="T64" fmla="*/ 43 w 43"/>
                <a:gd name="T65" fmla="*/ 39 h 66"/>
                <a:gd name="T66" fmla="*/ 43 w 43"/>
                <a:gd name="T67" fmla="*/ 47 h 66"/>
                <a:gd name="T68" fmla="*/ 40 w 43"/>
                <a:gd name="T69" fmla="*/ 55 h 66"/>
                <a:gd name="T70" fmla="*/ 40 w 43"/>
                <a:gd name="T71" fmla="*/ 55 h 66"/>
                <a:gd name="T72" fmla="*/ 35 w 43"/>
                <a:gd name="T73" fmla="*/ 61 h 66"/>
                <a:gd name="T74" fmla="*/ 29 w 43"/>
                <a:gd name="T75" fmla="*/ 63 h 66"/>
                <a:gd name="T76" fmla="*/ 21 w 43"/>
                <a:gd name="T77" fmla="*/ 66 h 66"/>
                <a:gd name="T78" fmla="*/ 13 w 43"/>
                <a:gd name="T79" fmla="*/ 66 h 66"/>
                <a:gd name="T80" fmla="*/ 13 w 43"/>
                <a:gd name="T8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3" h="66">
                  <a:moveTo>
                    <a:pt x="13" y="66"/>
                  </a:moveTo>
                  <a:lnTo>
                    <a:pt x="13" y="66"/>
                  </a:lnTo>
                  <a:lnTo>
                    <a:pt x="5" y="66"/>
                  </a:lnTo>
                  <a:lnTo>
                    <a:pt x="5" y="66"/>
                  </a:lnTo>
                  <a:lnTo>
                    <a:pt x="1" y="65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2" y="56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13" y="56"/>
                  </a:lnTo>
                  <a:lnTo>
                    <a:pt x="20" y="56"/>
                  </a:lnTo>
                  <a:lnTo>
                    <a:pt x="27" y="54"/>
                  </a:lnTo>
                  <a:lnTo>
                    <a:pt x="29" y="52"/>
                  </a:lnTo>
                  <a:lnTo>
                    <a:pt x="31" y="50"/>
                  </a:lnTo>
                  <a:lnTo>
                    <a:pt x="31" y="50"/>
                  </a:lnTo>
                  <a:lnTo>
                    <a:pt x="32" y="46"/>
                  </a:lnTo>
                  <a:lnTo>
                    <a:pt x="32" y="40"/>
                  </a:lnTo>
                  <a:lnTo>
                    <a:pt x="32" y="34"/>
                  </a:lnTo>
                  <a:lnTo>
                    <a:pt x="29" y="27"/>
                  </a:lnTo>
                  <a:lnTo>
                    <a:pt x="25" y="1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4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5" y="0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4" y="9"/>
                  </a:lnTo>
                  <a:lnTo>
                    <a:pt x="39" y="23"/>
                  </a:lnTo>
                  <a:lnTo>
                    <a:pt x="42" y="31"/>
                  </a:lnTo>
                  <a:lnTo>
                    <a:pt x="43" y="39"/>
                  </a:lnTo>
                  <a:lnTo>
                    <a:pt x="43" y="47"/>
                  </a:lnTo>
                  <a:lnTo>
                    <a:pt x="40" y="55"/>
                  </a:lnTo>
                  <a:lnTo>
                    <a:pt x="40" y="55"/>
                  </a:lnTo>
                  <a:lnTo>
                    <a:pt x="35" y="61"/>
                  </a:lnTo>
                  <a:lnTo>
                    <a:pt x="29" y="63"/>
                  </a:lnTo>
                  <a:lnTo>
                    <a:pt x="21" y="66"/>
                  </a:lnTo>
                  <a:lnTo>
                    <a:pt x="13" y="66"/>
                  </a:lnTo>
                  <a:lnTo>
                    <a:pt x="13" y="66"/>
                  </a:lnTo>
                  <a:close/>
                </a:path>
              </a:pathLst>
            </a:custGeom>
            <a:solidFill>
              <a:srgbClr val="F599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217"/>
            <p:cNvSpPr/>
            <p:nvPr/>
          </p:nvSpPr>
          <p:spPr bwMode="auto">
            <a:xfrm>
              <a:off x="2198688" y="3897313"/>
              <a:ext cx="61913" cy="50800"/>
            </a:xfrm>
            <a:custGeom>
              <a:avLst/>
              <a:gdLst>
                <a:gd name="T0" fmla="*/ 39 w 39"/>
                <a:gd name="T1" fmla="*/ 31 h 32"/>
                <a:gd name="T2" fmla="*/ 39 w 39"/>
                <a:gd name="T3" fmla="*/ 31 h 32"/>
                <a:gd name="T4" fmla="*/ 36 w 39"/>
                <a:gd name="T5" fmla="*/ 32 h 32"/>
                <a:gd name="T6" fmla="*/ 29 w 39"/>
                <a:gd name="T7" fmla="*/ 32 h 32"/>
                <a:gd name="T8" fmla="*/ 20 w 39"/>
                <a:gd name="T9" fmla="*/ 32 h 32"/>
                <a:gd name="T10" fmla="*/ 16 w 39"/>
                <a:gd name="T11" fmla="*/ 32 h 32"/>
                <a:gd name="T12" fmla="*/ 12 w 39"/>
                <a:gd name="T13" fmla="*/ 29 h 32"/>
                <a:gd name="T14" fmla="*/ 12 w 39"/>
                <a:gd name="T15" fmla="*/ 29 h 32"/>
                <a:gd name="T16" fmla="*/ 5 w 39"/>
                <a:gd name="T17" fmla="*/ 22 h 32"/>
                <a:gd name="T18" fmla="*/ 1 w 39"/>
                <a:gd name="T19" fmla="*/ 16 h 32"/>
                <a:gd name="T20" fmla="*/ 0 w 39"/>
                <a:gd name="T21" fmla="*/ 10 h 32"/>
                <a:gd name="T22" fmla="*/ 0 w 39"/>
                <a:gd name="T23" fmla="*/ 6 h 32"/>
                <a:gd name="T24" fmla="*/ 1 w 39"/>
                <a:gd name="T25" fmla="*/ 4 h 32"/>
                <a:gd name="T26" fmla="*/ 1 w 39"/>
                <a:gd name="T27" fmla="*/ 4 h 32"/>
                <a:gd name="T28" fmla="*/ 2 w 39"/>
                <a:gd name="T29" fmla="*/ 2 h 32"/>
                <a:gd name="T30" fmla="*/ 5 w 39"/>
                <a:gd name="T31" fmla="*/ 1 h 32"/>
                <a:gd name="T32" fmla="*/ 12 w 39"/>
                <a:gd name="T33" fmla="*/ 0 h 32"/>
                <a:gd name="T34" fmla="*/ 20 w 39"/>
                <a:gd name="T35" fmla="*/ 1 h 32"/>
                <a:gd name="T36" fmla="*/ 28 w 39"/>
                <a:gd name="T37" fmla="*/ 5 h 32"/>
                <a:gd name="T38" fmla="*/ 28 w 39"/>
                <a:gd name="T39" fmla="*/ 5 h 32"/>
                <a:gd name="T40" fmla="*/ 32 w 39"/>
                <a:gd name="T41" fmla="*/ 9 h 32"/>
                <a:gd name="T42" fmla="*/ 35 w 39"/>
                <a:gd name="T43" fmla="*/ 12 h 32"/>
                <a:gd name="T44" fmla="*/ 38 w 39"/>
                <a:gd name="T45" fmla="*/ 21 h 32"/>
                <a:gd name="T46" fmla="*/ 39 w 39"/>
                <a:gd name="T47" fmla="*/ 28 h 32"/>
                <a:gd name="T48" fmla="*/ 39 w 39"/>
                <a:gd name="T49" fmla="*/ 31 h 32"/>
                <a:gd name="T50" fmla="*/ 39 w 39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" h="32">
                  <a:moveTo>
                    <a:pt x="39" y="31"/>
                  </a:moveTo>
                  <a:lnTo>
                    <a:pt x="39" y="31"/>
                  </a:lnTo>
                  <a:lnTo>
                    <a:pt x="36" y="32"/>
                  </a:lnTo>
                  <a:lnTo>
                    <a:pt x="29" y="32"/>
                  </a:lnTo>
                  <a:lnTo>
                    <a:pt x="20" y="32"/>
                  </a:lnTo>
                  <a:lnTo>
                    <a:pt x="16" y="32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5" y="22"/>
                  </a:lnTo>
                  <a:lnTo>
                    <a:pt x="1" y="16"/>
                  </a:lnTo>
                  <a:lnTo>
                    <a:pt x="0" y="10"/>
                  </a:lnTo>
                  <a:lnTo>
                    <a:pt x="0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2"/>
                  </a:lnTo>
                  <a:lnTo>
                    <a:pt x="5" y="1"/>
                  </a:lnTo>
                  <a:lnTo>
                    <a:pt x="12" y="0"/>
                  </a:lnTo>
                  <a:lnTo>
                    <a:pt x="20" y="1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32" y="9"/>
                  </a:lnTo>
                  <a:lnTo>
                    <a:pt x="35" y="12"/>
                  </a:lnTo>
                  <a:lnTo>
                    <a:pt x="38" y="21"/>
                  </a:lnTo>
                  <a:lnTo>
                    <a:pt x="39" y="28"/>
                  </a:lnTo>
                  <a:lnTo>
                    <a:pt x="39" y="31"/>
                  </a:lnTo>
                  <a:lnTo>
                    <a:pt x="39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218"/>
            <p:cNvSpPr/>
            <p:nvPr/>
          </p:nvSpPr>
          <p:spPr bwMode="auto">
            <a:xfrm>
              <a:off x="1992313" y="4125913"/>
              <a:ext cx="236538" cy="53975"/>
            </a:xfrm>
            <a:custGeom>
              <a:avLst/>
              <a:gdLst>
                <a:gd name="T0" fmla="*/ 149 w 149"/>
                <a:gd name="T1" fmla="*/ 0 h 34"/>
                <a:gd name="T2" fmla="*/ 124 w 149"/>
                <a:gd name="T3" fmla="*/ 1 h 34"/>
                <a:gd name="T4" fmla="*/ 101 w 149"/>
                <a:gd name="T5" fmla="*/ 1 h 34"/>
                <a:gd name="T6" fmla="*/ 70 w 149"/>
                <a:gd name="T7" fmla="*/ 4 h 34"/>
                <a:gd name="T8" fmla="*/ 69 w 149"/>
                <a:gd name="T9" fmla="*/ 4 h 34"/>
                <a:gd name="T10" fmla="*/ 68 w 149"/>
                <a:gd name="T11" fmla="*/ 4 h 34"/>
                <a:gd name="T12" fmla="*/ 62 w 149"/>
                <a:gd name="T13" fmla="*/ 5 h 34"/>
                <a:gd name="T14" fmla="*/ 61 w 149"/>
                <a:gd name="T15" fmla="*/ 5 h 34"/>
                <a:gd name="T16" fmla="*/ 61 w 149"/>
                <a:gd name="T17" fmla="*/ 5 h 34"/>
                <a:gd name="T18" fmla="*/ 58 w 149"/>
                <a:gd name="T19" fmla="*/ 5 h 34"/>
                <a:gd name="T20" fmla="*/ 45 w 149"/>
                <a:gd name="T21" fmla="*/ 9 h 34"/>
                <a:gd name="T22" fmla="*/ 33 w 149"/>
                <a:gd name="T23" fmla="*/ 12 h 34"/>
                <a:gd name="T24" fmla="*/ 22 w 149"/>
                <a:gd name="T25" fmla="*/ 15 h 34"/>
                <a:gd name="T26" fmla="*/ 6 w 149"/>
                <a:gd name="T27" fmla="*/ 19 h 34"/>
                <a:gd name="T28" fmla="*/ 0 w 149"/>
                <a:gd name="T29" fmla="*/ 22 h 34"/>
                <a:gd name="T30" fmla="*/ 3 w 149"/>
                <a:gd name="T31" fmla="*/ 34 h 34"/>
                <a:gd name="T32" fmla="*/ 8 w 149"/>
                <a:gd name="T33" fmla="*/ 32 h 34"/>
                <a:gd name="T34" fmla="*/ 26 w 149"/>
                <a:gd name="T35" fmla="*/ 30 h 34"/>
                <a:gd name="T36" fmla="*/ 37 w 149"/>
                <a:gd name="T37" fmla="*/ 28 h 34"/>
                <a:gd name="T38" fmla="*/ 49 w 149"/>
                <a:gd name="T39" fmla="*/ 26 h 34"/>
                <a:gd name="T40" fmla="*/ 64 w 149"/>
                <a:gd name="T41" fmla="*/ 23 h 34"/>
                <a:gd name="T42" fmla="*/ 65 w 149"/>
                <a:gd name="T43" fmla="*/ 22 h 34"/>
                <a:gd name="T44" fmla="*/ 65 w 149"/>
                <a:gd name="T45" fmla="*/ 22 h 34"/>
                <a:gd name="T46" fmla="*/ 65 w 149"/>
                <a:gd name="T47" fmla="*/ 22 h 34"/>
                <a:gd name="T48" fmla="*/ 68 w 149"/>
                <a:gd name="T49" fmla="*/ 22 h 34"/>
                <a:gd name="T50" fmla="*/ 70 w 149"/>
                <a:gd name="T51" fmla="*/ 22 h 34"/>
                <a:gd name="T52" fmla="*/ 70 w 149"/>
                <a:gd name="T53" fmla="*/ 22 h 34"/>
                <a:gd name="T54" fmla="*/ 70 w 149"/>
                <a:gd name="T55" fmla="*/ 22 h 34"/>
                <a:gd name="T56" fmla="*/ 70 w 149"/>
                <a:gd name="T57" fmla="*/ 22 h 34"/>
                <a:gd name="T58" fmla="*/ 74 w 149"/>
                <a:gd name="T59" fmla="*/ 22 h 34"/>
                <a:gd name="T60" fmla="*/ 101 w 149"/>
                <a:gd name="T61" fmla="*/ 20 h 34"/>
                <a:gd name="T62" fmla="*/ 126 w 149"/>
                <a:gd name="T63" fmla="*/ 19 h 34"/>
                <a:gd name="T64" fmla="*/ 149 w 149"/>
                <a:gd name="T6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9" h="34">
                  <a:moveTo>
                    <a:pt x="149" y="0"/>
                  </a:moveTo>
                  <a:lnTo>
                    <a:pt x="149" y="0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01" y="1"/>
                  </a:lnTo>
                  <a:lnTo>
                    <a:pt x="101" y="1"/>
                  </a:lnTo>
                  <a:lnTo>
                    <a:pt x="73" y="4"/>
                  </a:lnTo>
                  <a:lnTo>
                    <a:pt x="70" y="4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6" y="4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1" y="5"/>
                  </a:lnTo>
                  <a:lnTo>
                    <a:pt x="61" y="5"/>
                  </a:lnTo>
                  <a:lnTo>
                    <a:pt x="61" y="5"/>
                  </a:lnTo>
                  <a:lnTo>
                    <a:pt x="60" y="5"/>
                  </a:lnTo>
                  <a:lnTo>
                    <a:pt x="58" y="5"/>
                  </a:lnTo>
                  <a:lnTo>
                    <a:pt x="58" y="5"/>
                  </a:lnTo>
                  <a:lnTo>
                    <a:pt x="45" y="9"/>
                  </a:lnTo>
                  <a:lnTo>
                    <a:pt x="45" y="9"/>
                  </a:lnTo>
                  <a:lnTo>
                    <a:pt x="33" y="12"/>
                  </a:lnTo>
                  <a:lnTo>
                    <a:pt x="33" y="12"/>
                  </a:lnTo>
                  <a:lnTo>
                    <a:pt x="22" y="15"/>
                  </a:lnTo>
                  <a:lnTo>
                    <a:pt x="22" y="15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0" y="22"/>
                  </a:lnTo>
                  <a:lnTo>
                    <a:pt x="3" y="34"/>
                  </a:lnTo>
                  <a:lnTo>
                    <a:pt x="3" y="34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49" y="26"/>
                  </a:lnTo>
                  <a:lnTo>
                    <a:pt x="49" y="26"/>
                  </a:lnTo>
                  <a:lnTo>
                    <a:pt x="62" y="23"/>
                  </a:lnTo>
                  <a:lnTo>
                    <a:pt x="64" y="23"/>
                  </a:lnTo>
                  <a:lnTo>
                    <a:pt x="65" y="22"/>
                  </a:lnTo>
                  <a:lnTo>
                    <a:pt x="65" y="22"/>
                  </a:lnTo>
                  <a:lnTo>
                    <a:pt x="65" y="22"/>
                  </a:lnTo>
                  <a:lnTo>
                    <a:pt x="65" y="22"/>
                  </a:lnTo>
                  <a:lnTo>
                    <a:pt x="65" y="22"/>
                  </a:lnTo>
                  <a:lnTo>
                    <a:pt x="65" y="22"/>
                  </a:lnTo>
                  <a:lnTo>
                    <a:pt x="65" y="22"/>
                  </a:lnTo>
                  <a:lnTo>
                    <a:pt x="68" y="22"/>
                  </a:lnTo>
                  <a:lnTo>
                    <a:pt x="70" y="22"/>
                  </a:lnTo>
                  <a:lnTo>
                    <a:pt x="70" y="22"/>
                  </a:lnTo>
                  <a:lnTo>
                    <a:pt x="70" y="22"/>
                  </a:lnTo>
                  <a:lnTo>
                    <a:pt x="70" y="22"/>
                  </a:lnTo>
                  <a:lnTo>
                    <a:pt x="70" y="22"/>
                  </a:lnTo>
                  <a:lnTo>
                    <a:pt x="70" y="22"/>
                  </a:lnTo>
                  <a:lnTo>
                    <a:pt x="70" y="22"/>
                  </a:lnTo>
                  <a:lnTo>
                    <a:pt x="70" y="22"/>
                  </a:lnTo>
                  <a:lnTo>
                    <a:pt x="74" y="22"/>
                  </a:lnTo>
                  <a:lnTo>
                    <a:pt x="74" y="22"/>
                  </a:lnTo>
                  <a:lnTo>
                    <a:pt x="101" y="20"/>
                  </a:lnTo>
                  <a:lnTo>
                    <a:pt x="101" y="20"/>
                  </a:lnTo>
                  <a:lnTo>
                    <a:pt x="126" y="19"/>
                  </a:lnTo>
                  <a:lnTo>
                    <a:pt x="126" y="19"/>
                  </a:lnTo>
                  <a:lnTo>
                    <a:pt x="149" y="18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314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219"/>
            <p:cNvSpPr/>
            <p:nvPr/>
          </p:nvSpPr>
          <p:spPr bwMode="auto">
            <a:xfrm>
              <a:off x="2036763" y="4130676"/>
              <a:ext cx="185738" cy="9525"/>
            </a:xfrm>
            <a:custGeom>
              <a:avLst/>
              <a:gdLst>
                <a:gd name="T0" fmla="*/ 117 w 117"/>
                <a:gd name="T1" fmla="*/ 2 h 6"/>
                <a:gd name="T2" fmla="*/ 117 w 117"/>
                <a:gd name="T3" fmla="*/ 2 h 6"/>
                <a:gd name="T4" fmla="*/ 117 w 117"/>
                <a:gd name="T5" fmla="*/ 1 h 6"/>
                <a:gd name="T6" fmla="*/ 114 w 117"/>
                <a:gd name="T7" fmla="*/ 0 h 6"/>
                <a:gd name="T8" fmla="*/ 5 w 117"/>
                <a:gd name="T9" fmla="*/ 0 h 6"/>
                <a:gd name="T10" fmla="*/ 5 w 117"/>
                <a:gd name="T11" fmla="*/ 0 h 6"/>
                <a:gd name="T12" fmla="*/ 2 w 117"/>
                <a:gd name="T13" fmla="*/ 1 h 6"/>
                <a:gd name="T14" fmla="*/ 0 w 117"/>
                <a:gd name="T15" fmla="*/ 2 h 6"/>
                <a:gd name="T16" fmla="*/ 0 w 117"/>
                <a:gd name="T17" fmla="*/ 2 h 6"/>
                <a:gd name="T18" fmla="*/ 2 w 117"/>
                <a:gd name="T19" fmla="*/ 5 h 6"/>
                <a:gd name="T20" fmla="*/ 5 w 117"/>
                <a:gd name="T21" fmla="*/ 6 h 6"/>
                <a:gd name="T22" fmla="*/ 114 w 117"/>
                <a:gd name="T23" fmla="*/ 6 h 6"/>
                <a:gd name="T24" fmla="*/ 114 w 117"/>
                <a:gd name="T25" fmla="*/ 6 h 6"/>
                <a:gd name="T26" fmla="*/ 117 w 117"/>
                <a:gd name="T27" fmla="*/ 5 h 6"/>
                <a:gd name="T28" fmla="*/ 117 w 117"/>
                <a:gd name="T29" fmla="*/ 2 h 6"/>
                <a:gd name="T30" fmla="*/ 117 w 117"/>
                <a:gd name="T3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" h="6">
                  <a:moveTo>
                    <a:pt x="117" y="2"/>
                  </a:moveTo>
                  <a:lnTo>
                    <a:pt x="117" y="2"/>
                  </a:lnTo>
                  <a:lnTo>
                    <a:pt x="117" y="1"/>
                  </a:lnTo>
                  <a:lnTo>
                    <a:pt x="11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5"/>
                  </a:lnTo>
                  <a:lnTo>
                    <a:pt x="5" y="6"/>
                  </a:lnTo>
                  <a:lnTo>
                    <a:pt x="114" y="6"/>
                  </a:lnTo>
                  <a:lnTo>
                    <a:pt x="114" y="6"/>
                  </a:lnTo>
                  <a:lnTo>
                    <a:pt x="117" y="5"/>
                  </a:lnTo>
                  <a:lnTo>
                    <a:pt x="117" y="2"/>
                  </a:lnTo>
                  <a:lnTo>
                    <a:pt x="117" y="2"/>
                  </a:lnTo>
                  <a:close/>
                </a:path>
              </a:pathLst>
            </a:custGeom>
            <a:solidFill>
              <a:srgbClr val="1F2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Freeform 220"/>
            <p:cNvSpPr/>
            <p:nvPr/>
          </p:nvSpPr>
          <p:spPr bwMode="auto">
            <a:xfrm>
              <a:off x="2152650" y="4130676"/>
              <a:ext cx="76200" cy="9525"/>
            </a:xfrm>
            <a:custGeom>
              <a:avLst/>
              <a:gdLst>
                <a:gd name="T0" fmla="*/ 48 w 48"/>
                <a:gd name="T1" fmla="*/ 2 h 6"/>
                <a:gd name="T2" fmla="*/ 48 w 48"/>
                <a:gd name="T3" fmla="*/ 2 h 6"/>
                <a:gd name="T4" fmla="*/ 48 w 48"/>
                <a:gd name="T5" fmla="*/ 5 h 6"/>
                <a:gd name="T6" fmla="*/ 45 w 48"/>
                <a:gd name="T7" fmla="*/ 6 h 6"/>
                <a:gd name="T8" fmla="*/ 3 w 48"/>
                <a:gd name="T9" fmla="*/ 6 h 6"/>
                <a:gd name="T10" fmla="*/ 3 w 48"/>
                <a:gd name="T11" fmla="*/ 6 h 6"/>
                <a:gd name="T12" fmla="*/ 2 w 48"/>
                <a:gd name="T13" fmla="*/ 5 h 6"/>
                <a:gd name="T14" fmla="*/ 0 w 48"/>
                <a:gd name="T15" fmla="*/ 2 h 6"/>
                <a:gd name="T16" fmla="*/ 0 w 48"/>
                <a:gd name="T17" fmla="*/ 2 h 6"/>
                <a:gd name="T18" fmla="*/ 2 w 48"/>
                <a:gd name="T19" fmla="*/ 1 h 6"/>
                <a:gd name="T20" fmla="*/ 3 w 48"/>
                <a:gd name="T21" fmla="*/ 0 h 6"/>
                <a:gd name="T22" fmla="*/ 45 w 48"/>
                <a:gd name="T23" fmla="*/ 0 h 6"/>
                <a:gd name="T24" fmla="*/ 45 w 48"/>
                <a:gd name="T25" fmla="*/ 0 h 6"/>
                <a:gd name="T26" fmla="*/ 48 w 48"/>
                <a:gd name="T27" fmla="*/ 1 h 6"/>
                <a:gd name="T28" fmla="*/ 48 w 48"/>
                <a:gd name="T29" fmla="*/ 2 h 6"/>
                <a:gd name="T30" fmla="*/ 48 w 48"/>
                <a:gd name="T3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8" h="6">
                  <a:moveTo>
                    <a:pt x="48" y="2"/>
                  </a:moveTo>
                  <a:lnTo>
                    <a:pt x="48" y="2"/>
                  </a:lnTo>
                  <a:lnTo>
                    <a:pt x="48" y="5"/>
                  </a:lnTo>
                  <a:lnTo>
                    <a:pt x="45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1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221"/>
            <p:cNvSpPr/>
            <p:nvPr/>
          </p:nvSpPr>
          <p:spPr bwMode="auto">
            <a:xfrm>
              <a:off x="2036763" y="4033838"/>
              <a:ext cx="131763" cy="100013"/>
            </a:xfrm>
            <a:custGeom>
              <a:avLst/>
              <a:gdLst>
                <a:gd name="T0" fmla="*/ 0 w 83"/>
                <a:gd name="T1" fmla="*/ 4 h 63"/>
                <a:gd name="T2" fmla="*/ 0 w 83"/>
                <a:gd name="T3" fmla="*/ 59 h 63"/>
                <a:gd name="T4" fmla="*/ 0 w 83"/>
                <a:gd name="T5" fmla="*/ 59 h 63"/>
                <a:gd name="T6" fmla="*/ 2 w 83"/>
                <a:gd name="T7" fmla="*/ 62 h 63"/>
                <a:gd name="T8" fmla="*/ 5 w 83"/>
                <a:gd name="T9" fmla="*/ 63 h 63"/>
                <a:gd name="T10" fmla="*/ 77 w 83"/>
                <a:gd name="T11" fmla="*/ 63 h 63"/>
                <a:gd name="T12" fmla="*/ 77 w 83"/>
                <a:gd name="T13" fmla="*/ 63 h 63"/>
                <a:gd name="T14" fmla="*/ 82 w 83"/>
                <a:gd name="T15" fmla="*/ 62 h 63"/>
                <a:gd name="T16" fmla="*/ 83 w 83"/>
                <a:gd name="T17" fmla="*/ 59 h 63"/>
                <a:gd name="T18" fmla="*/ 83 w 83"/>
                <a:gd name="T19" fmla="*/ 4 h 63"/>
                <a:gd name="T20" fmla="*/ 83 w 83"/>
                <a:gd name="T21" fmla="*/ 4 h 63"/>
                <a:gd name="T22" fmla="*/ 82 w 83"/>
                <a:gd name="T23" fmla="*/ 1 h 63"/>
                <a:gd name="T24" fmla="*/ 77 w 83"/>
                <a:gd name="T25" fmla="*/ 0 h 63"/>
                <a:gd name="T26" fmla="*/ 5 w 83"/>
                <a:gd name="T27" fmla="*/ 0 h 63"/>
                <a:gd name="T28" fmla="*/ 5 w 83"/>
                <a:gd name="T29" fmla="*/ 0 h 63"/>
                <a:gd name="T30" fmla="*/ 2 w 83"/>
                <a:gd name="T31" fmla="*/ 1 h 63"/>
                <a:gd name="T32" fmla="*/ 0 w 83"/>
                <a:gd name="T33" fmla="*/ 4 h 63"/>
                <a:gd name="T34" fmla="*/ 0 w 83"/>
                <a:gd name="T35" fmla="*/ 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3" h="63">
                  <a:moveTo>
                    <a:pt x="0" y="4"/>
                  </a:moveTo>
                  <a:lnTo>
                    <a:pt x="0" y="59"/>
                  </a:lnTo>
                  <a:lnTo>
                    <a:pt x="0" y="59"/>
                  </a:lnTo>
                  <a:lnTo>
                    <a:pt x="2" y="62"/>
                  </a:lnTo>
                  <a:lnTo>
                    <a:pt x="5" y="63"/>
                  </a:lnTo>
                  <a:lnTo>
                    <a:pt x="77" y="63"/>
                  </a:lnTo>
                  <a:lnTo>
                    <a:pt x="77" y="63"/>
                  </a:lnTo>
                  <a:lnTo>
                    <a:pt x="82" y="62"/>
                  </a:lnTo>
                  <a:lnTo>
                    <a:pt x="83" y="59"/>
                  </a:lnTo>
                  <a:lnTo>
                    <a:pt x="83" y="4"/>
                  </a:lnTo>
                  <a:lnTo>
                    <a:pt x="83" y="4"/>
                  </a:lnTo>
                  <a:lnTo>
                    <a:pt x="82" y="1"/>
                  </a:lnTo>
                  <a:lnTo>
                    <a:pt x="7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222"/>
            <p:cNvSpPr/>
            <p:nvPr/>
          </p:nvSpPr>
          <p:spPr bwMode="auto">
            <a:xfrm>
              <a:off x="2033588" y="4033838"/>
              <a:ext cx="128588" cy="100013"/>
            </a:xfrm>
            <a:custGeom>
              <a:avLst/>
              <a:gdLst>
                <a:gd name="T0" fmla="*/ 0 w 81"/>
                <a:gd name="T1" fmla="*/ 4 h 63"/>
                <a:gd name="T2" fmla="*/ 0 w 81"/>
                <a:gd name="T3" fmla="*/ 59 h 63"/>
                <a:gd name="T4" fmla="*/ 0 w 81"/>
                <a:gd name="T5" fmla="*/ 59 h 63"/>
                <a:gd name="T6" fmla="*/ 0 w 81"/>
                <a:gd name="T7" fmla="*/ 62 h 63"/>
                <a:gd name="T8" fmla="*/ 4 w 81"/>
                <a:gd name="T9" fmla="*/ 63 h 63"/>
                <a:gd name="T10" fmla="*/ 77 w 81"/>
                <a:gd name="T11" fmla="*/ 63 h 63"/>
                <a:gd name="T12" fmla="*/ 77 w 81"/>
                <a:gd name="T13" fmla="*/ 63 h 63"/>
                <a:gd name="T14" fmla="*/ 79 w 81"/>
                <a:gd name="T15" fmla="*/ 62 h 63"/>
                <a:gd name="T16" fmla="*/ 81 w 81"/>
                <a:gd name="T17" fmla="*/ 59 h 63"/>
                <a:gd name="T18" fmla="*/ 81 w 81"/>
                <a:gd name="T19" fmla="*/ 4 h 63"/>
                <a:gd name="T20" fmla="*/ 81 w 81"/>
                <a:gd name="T21" fmla="*/ 4 h 63"/>
                <a:gd name="T22" fmla="*/ 79 w 81"/>
                <a:gd name="T23" fmla="*/ 1 h 63"/>
                <a:gd name="T24" fmla="*/ 77 w 81"/>
                <a:gd name="T25" fmla="*/ 0 h 63"/>
                <a:gd name="T26" fmla="*/ 4 w 81"/>
                <a:gd name="T27" fmla="*/ 0 h 63"/>
                <a:gd name="T28" fmla="*/ 4 w 81"/>
                <a:gd name="T29" fmla="*/ 0 h 63"/>
                <a:gd name="T30" fmla="*/ 0 w 81"/>
                <a:gd name="T31" fmla="*/ 1 h 63"/>
                <a:gd name="T32" fmla="*/ 0 w 81"/>
                <a:gd name="T33" fmla="*/ 4 h 63"/>
                <a:gd name="T34" fmla="*/ 0 w 81"/>
                <a:gd name="T35" fmla="*/ 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" h="63">
                  <a:moveTo>
                    <a:pt x="0" y="4"/>
                  </a:moveTo>
                  <a:lnTo>
                    <a:pt x="0" y="59"/>
                  </a:lnTo>
                  <a:lnTo>
                    <a:pt x="0" y="59"/>
                  </a:lnTo>
                  <a:lnTo>
                    <a:pt x="0" y="62"/>
                  </a:lnTo>
                  <a:lnTo>
                    <a:pt x="4" y="63"/>
                  </a:lnTo>
                  <a:lnTo>
                    <a:pt x="77" y="63"/>
                  </a:lnTo>
                  <a:lnTo>
                    <a:pt x="77" y="63"/>
                  </a:lnTo>
                  <a:lnTo>
                    <a:pt x="79" y="62"/>
                  </a:lnTo>
                  <a:lnTo>
                    <a:pt x="81" y="59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79" y="1"/>
                  </a:lnTo>
                  <a:lnTo>
                    <a:pt x="77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Freeform 223"/>
            <p:cNvSpPr/>
            <p:nvPr/>
          </p:nvSpPr>
          <p:spPr bwMode="auto">
            <a:xfrm>
              <a:off x="2078038" y="4076701"/>
              <a:ext cx="38100" cy="14288"/>
            </a:xfrm>
            <a:custGeom>
              <a:avLst/>
              <a:gdLst>
                <a:gd name="T0" fmla="*/ 24 w 24"/>
                <a:gd name="T1" fmla="*/ 5 h 9"/>
                <a:gd name="T2" fmla="*/ 24 w 24"/>
                <a:gd name="T3" fmla="*/ 5 h 9"/>
                <a:gd name="T4" fmla="*/ 24 w 24"/>
                <a:gd name="T5" fmla="*/ 5 h 9"/>
                <a:gd name="T6" fmla="*/ 23 w 24"/>
                <a:gd name="T7" fmla="*/ 1 h 9"/>
                <a:gd name="T8" fmla="*/ 19 w 24"/>
                <a:gd name="T9" fmla="*/ 0 h 9"/>
                <a:gd name="T10" fmla="*/ 4 w 24"/>
                <a:gd name="T11" fmla="*/ 0 h 9"/>
                <a:gd name="T12" fmla="*/ 4 w 24"/>
                <a:gd name="T13" fmla="*/ 0 h 9"/>
                <a:gd name="T14" fmla="*/ 1 w 24"/>
                <a:gd name="T15" fmla="*/ 1 h 9"/>
                <a:gd name="T16" fmla="*/ 0 w 24"/>
                <a:gd name="T17" fmla="*/ 5 h 9"/>
                <a:gd name="T18" fmla="*/ 0 w 24"/>
                <a:gd name="T19" fmla="*/ 5 h 9"/>
                <a:gd name="T20" fmla="*/ 1 w 24"/>
                <a:gd name="T21" fmla="*/ 8 h 9"/>
                <a:gd name="T22" fmla="*/ 4 w 24"/>
                <a:gd name="T23" fmla="*/ 9 h 9"/>
                <a:gd name="T24" fmla="*/ 19 w 24"/>
                <a:gd name="T25" fmla="*/ 9 h 9"/>
                <a:gd name="T26" fmla="*/ 19 w 24"/>
                <a:gd name="T27" fmla="*/ 9 h 9"/>
                <a:gd name="T28" fmla="*/ 23 w 24"/>
                <a:gd name="T29" fmla="*/ 8 h 9"/>
                <a:gd name="T30" fmla="*/ 24 w 24"/>
                <a:gd name="T31" fmla="*/ 5 h 9"/>
                <a:gd name="T32" fmla="*/ 24 w 24"/>
                <a:gd name="T3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9">
                  <a:moveTo>
                    <a:pt x="24" y="5"/>
                  </a:moveTo>
                  <a:lnTo>
                    <a:pt x="24" y="5"/>
                  </a:lnTo>
                  <a:lnTo>
                    <a:pt x="24" y="5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8"/>
                  </a:lnTo>
                  <a:lnTo>
                    <a:pt x="4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23" y="8"/>
                  </a:lnTo>
                  <a:lnTo>
                    <a:pt x="24" y="5"/>
                  </a:lnTo>
                  <a:lnTo>
                    <a:pt x="24" y="5"/>
                  </a:lnTo>
                  <a:close/>
                </a:path>
              </a:pathLst>
            </a:custGeom>
            <a:solidFill>
              <a:srgbClr val="BBB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224"/>
            <p:cNvSpPr/>
            <p:nvPr/>
          </p:nvSpPr>
          <p:spPr bwMode="auto">
            <a:xfrm>
              <a:off x="2224088" y="4010026"/>
              <a:ext cx="34925" cy="34925"/>
            </a:xfrm>
            <a:custGeom>
              <a:avLst/>
              <a:gdLst>
                <a:gd name="T0" fmla="*/ 19 w 22"/>
                <a:gd name="T1" fmla="*/ 14 h 22"/>
                <a:gd name="T2" fmla="*/ 19 w 22"/>
                <a:gd name="T3" fmla="*/ 14 h 22"/>
                <a:gd name="T4" fmla="*/ 15 w 22"/>
                <a:gd name="T5" fmla="*/ 15 h 22"/>
                <a:gd name="T6" fmla="*/ 11 w 22"/>
                <a:gd name="T7" fmla="*/ 16 h 22"/>
                <a:gd name="T8" fmla="*/ 8 w 22"/>
                <a:gd name="T9" fmla="*/ 19 h 22"/>
                <a:gd name="T10" fmla="*/ 7 w 22"/>
                <a:gd name="T11" fmla="*/ 22 h 22"/>
                <a:gd name="T12" fmla="*/ 7 w 22"/>
                <a:gd name="T13" fmla="*/ 22 h 22"/>
                <a:gd name="T14" fmla="*/ 1 w 22"/>
                <a:gd name="T15" fmla="*/ 12 h 22"/>
                <a:gd name="T16" fmla="*/ 1 w 22"/>
                <a:gd name="T17" fmla="*/ 12 h 22"/>
                <a:gd name="T18" fmla="*/ 0 w 22"/>
                <a:gd name="T19" fmla="*/ 10 h 22"/>
                <a:gd name="T20" fmla="*/ 0 w 22"/>
                <a:gd name="T21" fmla="*/ 5 h 22"/>
                <a:gd name="T22" fmla="*/ 1 w 22"/>
                <a:gd name="T23" fmla="*/ 3 h 22"/>
                <a:gd name="T24" fmla="*/ 4 w 22"/>
                <a:gd name="T25" fmla="*/ 1 h 22"/>
                <a:gd name="T26" fmla="*/ 4 w 22"/>
                <a:gd name="T27" fmla="*/ 1 h 22"/>
                <a:gd name="T28" fmla="*/ 8 w 22"/>
                <a:gd name="T29" fmla="*/ 0 h 22"/>
                <a:gd name="T30" fmla="*/ 8 w 22"/>
                <a:gd name="T31" fmla="*/ 0 h 22"/>
                <a:gd name="T32" fmla="*/ 12 w 22"/>
                <a:gd name="T33" fmla="*/ 0 h 22"/>
                <a:gd name="T34" fmla="*/ 15 w 22"/>
                <a:gd name="T35" fmla="*/ 3 h 22"/>
                <a:gd name="T36" fmla="*/ 15 w 22"/>
                <a:gd name="T37" fmla="*/ 3 h 22"/>
                <a:gd name="T38" fmla="*/ 22 w 22"/>
                <a:gd name="T39" fmla="*/ 14 h 22"/>
                <a:gd name="T40" fmla="*/ 22 w 22"/>
                <a:gd name="T41" fmla="*/ 14 h 22"/>
                <a:gd name="T42" fmla="*/ 19 w 22"/>
                <a:gd name="T43" fmla="*/ 14 h 22"/>
                <a:gd name="T44" fmla="*/ 19 w 22"/>
                <a:gd name="T45" fmla="*/ 1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22">
                  <a:moveTo>
                    <a:pt x="19" y="14"/>
                  </a:moveTo>
                  <a:lnTo>
                    <a:pt x="19" y="14"/>
                  </a:lnTo>
                  <a:lnTo>
                    <a:pt x="15" y="15"/>
                  </a:lnTo>
                  <a:lnTo>
                    <a:pt x="11" y="16"/>
                  </a:lnTo>
                  <a:lnTo>
                    <a:pt x="8" y="19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1"/>
                  </a:lnTo>
                  <a:lnTo>
                    <a:pt x="4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19" y="14"/>
                  </a:lnTo>
                  <a:lnTo>
                    <a:pt x="19" y="14"/>
                  </a:lnTo>
                  <a:close/>
                </a:path>
              </a:pathLst>
            </a:custGeom>
            <a:solidFill>
              <a:srgbClr val="1F2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225"/>
            <p:cNvSpPr/>
            <p:nvPr/>
          </p:nvSpPr>
          <p:spPr bwMode="auto">
            <a:xfrm>
              <a:off x="2170113" y="4094163"/>
              <a:ext cx="39688" cy="36513"/>
            </a:xfrm>
            <a:custGeom>
              <a:avLst/>
              <a:gdLst>
                <a:gd name="T0" fmla="*/ 0 w 25"/>
                <a:gd name="T1" fmla="*/ 6 h 23"/>
                <a:gd name="T2" fmla="*/ 0 w 25"/>
                <a:gd name="T3" fmla="*/ 6 h 23"/>
                <a:gd name="T4" fmla="*/ 0 w 25"/>
                <a:gd name="T5" fmla="*/ 12 h 23"/>
                <a:gd name="T6" fmla="*/ 0 w 25"/>
                <a:gd name="T7" fmla="*/ 16 h 23"/>
                <a:gd name="T8" fmla="*/ 18 w 25"/>
                <a:gd name="T9" fmla="*/ 23 h 23"/>
                <a:gd name="T10" fmla="*/ 18 w 25"/>
                <a:gd name="T11" fmla="*/ 23 h 23"/>
                <a:gd name="T12" fmla="*/ 20 w 25"/>
                <a:gd name="T13" fmla="*/ 20 h 23"/>
                <a:gd name="T14" fmla="*/ 23 w 25"/>
                <a:gd name="T15" fmla="*/ 17 h 23"/>
                <a:gd name="T16" fmla="*/ 23 w 25"/>
                <a:gd name="T17" fmla="*/ 17 h 23"/>
                <a:gd name="T18" fmla="*/ 25 w 25"/>
                <a:gd name="T19" fmla="*/ 12 h 23"/>
                <a:gd name="T20" fmla="*/ 23 w 25"/>
                <a:gd name="T21" fmla="*/ 8 h 23"/>
                <a:gd name="T22" fmla="*/ 20 w 25"/>
                <a:gd name="T23" fmla="*/ 4 h 23"/>
                <a:gd name="T24" fmla="*/ 16 w 25"/>
                <a:gd name="T25" fmla="*/ 1 h 23"/>
                <a:gd name="T26" fmla="*/ 16 w 25"/>
                <a:gd name="T27" fmla="*/ 1 h 23"/>
                <a:gd name="T28" fmla="*/ 12 w 25"/>
                <a:gd name="T29" fmla="*/ 0 h 23"/>
                <a:gd name="T30" fmla="*/ 7 w 25"/>
                <a:gd name="T31" fmla="*/ 1 h 23"/>
                <a:gd name="T32" fmla="*/ 3 w 25"/>
                <a:gd name="T33" fmla="*/ 4 h 23"/>
                <a:gd name="T34" fmla="*/ 0 w 25"/>
                <a:gd name="T35" fmla="*/ 6 h 23"/>
                <a:gd name="T36" fmla="*/ 0 w 25"/>
                <a:gd name="T37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23">
                  <a:moveTo>
                    <a:pt x="0" y="6"/>
                  </a:moveTo>
                  <a:lnTo>
                    <a:pt x="0" y="6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18" y="23"/>
                  </a:lnTo>
                  <a:lnTo>
                    <a:pt x="18" y="23"/>
                  </a:lnTo>
                  <a:lnTo>
                    <a:pt x="20" y="20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599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226"/>
            <p:cNvSpPr/>
            <p:nvPr/>
          </p:nvSpPr>
          <p:spPr bwMode="auto">
            <a:xfrm>
              <a:off x="2873375" y="5122863"/>
              <a:ext cx="368300" cy="25400"/>
            </a:xfrm>
            <a:custGeom>
              <a:avLst/>
              <a:gdLst>
                <a:gd name="T0" fmla="*/ 224 w 232"/>
                <a:gd name="T1" fmla="*/ 16 h 16"/>
                <a:gd name="T2" fmla="*/ 8 w 232"/>
                <a:gd name="T3" fmla="*/ 16 h 16"/>
                <a:gd name="T4" fmla="*/ 8 w 232"/>
                <a:gd name="T5" fmla="*/ 16 h 16"/>
                <a:gd name="T6" fmla="*/ 6 w 232"/>
                <a:gd name="T7" fmla="*/ 16 h 16"/>
                <a:gd name="T8" fmla="*/ 3 w 232"/>
                <a:gd name="T9" fmla="*/ 13 h 16"/>
                <a:gd name="T10" fmla="*/ 1 w 232"/>
                <a:gd name="T11" fmla="*/ 12 h 16"/>
                <a:gd name="T12" fmla="*/ 0 w 232"/>
                <a:gd name="T13" fmla="*/ 8 h 16"/>
                <a:gd name="T14" fmla="*/ 0 w 232"/>
                <a:gd name="T15" fmla="*/ 8 h 16"/>
                <a:gd name="T16" fmla="*/ 1 w 232"/>
                <a:gd name="T17" fmla="*/ 5 h 16"/>
                <a:gd name="T18" fmla="*/ 3 w 232"/>
                <a:gd name="T19" fmla="*/ 2 h 16"/>
                <a:gd name="T20" fmla="*/ 6 w 232"/>
                <a:gd name="T21" fmla="*/ 1 h 16"/>
                <a:gd name="T22" fmla="*/ 8 w 232"/>
                <a:gd name="T23" fmla="*/ 0 h 16"/>
                <a:gd name="T24" fmla="*/ 224 w 232"/>
                <a:gd name="T25" fmla="*/ 0 h 16"/>
                <a:gd name="T26" fmla="*/ 224 w 232"/>
                <a:gd name="T27" fmla="*/ 0 h 16"/>
                <a:gd name="T28" fmla="*/ 227 w 232"/>
                <a:gd name="T29" fmla="*/ 1 h 16"/>
                <a:gd name="T30" fmla="*/ 230 w 232"/>
                <a:gd name="T31" fmla="*/ 2 h 16"/>
                <a:gd name="T32" fmla="*/ 232 w 232"/>
                <a:gd name="T33" fmla="*/ 5 h 16"/>
                <a:gd name="T34" fmla="*/ 232 w 232"/>
                <a:gd name="T35" fmla="*/ 8 h 16"/>
                <a:gd name="T36" fmla="*/ 232 w 232"/>
                <a:gd name="T37" fmla="*/ 8 h 16"/>
                <a:gd name="T38" fmla="*/ 232 w 232"/>
                <a:gd name="T39" fmla="*/ 12 h 16"/>
                <a:gd name="T40" fmla="*/ 230 w 232"/>
                <a:gd name="T41" fmla="*/ 13 h 16"/>
                <a:gd name="T42" fmla="*/ 227 w 232"/>
                <a:gd name="T43" fmla="*/ 16 h 16"/>
                <a:gd name="T44" fmla="*/ 224 w 232"/>
                <a:gd name="T45" fmla="*/ 16 h 16"/>
                <a:gd name="T46" fmla="*/ 224 w 232"/>
                <a:gd name="T4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2" h="16">
                  <a:moveTo>
                    <a:pt x="224" y="16"/>
                  </a:moveTo>
                  <a:lnTo>
                    <a:pt x="8" y="16"/>
                  </a:lnTo>
                  <a:lnTo>
                    <a:pt x="8" y="16"/>
                  </a:lnTo>
                  <a:lnTo>
                    <a:pt x="6" y="16"/>
                  </a:lnTo>
                  <a:lnTo>
                    <a:pt x="3" y="13"/>
                  </a:lnTo>
                  <a:lnTo>
                    <a:pt x="1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5"/>
                  </a:lnTo>
                  <a:lnTo>
                    <a:pt x="3" y="2"/>
                  </a:lnTo>
                  <a:lnTo>
                    <a:pt x="6" y="1"/>
                  </a:lnTo>
                  <a:lnTo>
                    <a:pt x="8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27" y="1"/>
                  </a:lnTo>
                  <a:lnTo>
                    <a:pt x="230" y="2"/>
                  </a:lnTo>
                  <a:lnTo>
                    <a:pt x="232" y="5"/>
                  </a:lnTo>
                  <a:lnTo>
                    <a:pt x="232" y="8"/>
                  </a:lnTo>
                  <a:lnTo>
                    <a:pt x="232" y="8"/>
                  </a:lnTo>
                  <a:lnTo>
                    <a:pt x="232" y="12"/>
                  </a:lnTo>
                  <a:lnTo>
                    <a:pt x="230" y="13"/>
                  </a:lnTo>
                  <a:lnTo>
                    <a:pt x="227" y="16"/>
                  </a:lnTo>
                  <a:lnTo>
                    <a:pt x="224" y="16"/>
                  </a:lnTo>
                  <a:lnTo>
                    <a:pt x="224" y="16"/>
                  </a:lnTo>
                  <a:close/>
                </a:path>
              </a:pathLst>
            </a:custGeom>
            <a:solidFill>
              <a:srgbClr val="BBB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227"/>
            <p:cNvSpPr/>
            <p:nvPr/>
          </p:nvSpPr>
          <p:spPr bwMode="auto">
            <a:xfrm>
              <a:off x="2684463" y="5122863"/>
              <a:ext cx="111125" cy="25400"/>
            </a:xfrm>
            <a:custGeom>
              <a:avLst/>
              <a:gdLst>
                <a:gd name="T0" fmla="*/ 62 w 70"/>
                <a:gd name="T1" fmla="*/ 16 h 16"/>
                <a:gd name="T2" fmla="*/ 8 w 70"/>
                <a:gd name="T3" fmla="*/ 16 h 16"/>
                <a:gd name="T4" fmla="*/ 8 w 70"/>
                <a:gd name="T5" fmla="*/ 16 h 16"/>
                <a:gd name="T6" fmla="*/ 6 w 70"/>
                <a:gd name="T7" fmla="*/ 16 h 16"/>
                <a:gd name="T8" fmla="*/ 3 w 70"/>
                <a:gd name="T9" fmla="*/ 13 h 16"/>
                <a:gd name="T10" fmla="*/ 2 w 70"/>
                <a:gd name="T11" fmla="*/ 12 h 16"/>
                <a:gd name="T12" fmla="*/ 0 w 70"/>
                <a:gd name="T13" fmla="*/ 8 h 16"/>
                <a:gd name="T14" fmla="*/ 0 w 70"/>
                <a:gd name="T15" fmla="*/ 8 h 16"/>
                <a:gd name="T16" fmla="*/ 2 w 70"/>
                <a:gd name="T17" fmla="*/ 5 h 16"/>
                <a:gd name="T18" fmla="*/ 3 w 70"/>
                <a:gd name="T19" fmla="*/ 2 h 16"/>
                <a:gd name="T20" fmla="*/ 6 w 70"/>
                <a:gd name="T21" fmla="*/ 1 h 16"/>
                <a:gd name="T22" fmla="*/ 8 w 70"/>
                <a:gd name="T23" fmla="*/ 0 h 16"/>
                <a:gd name="T24" fmla="*/ 62 w 70"/>
                <a:gd name="T25" fmla="*/ 0 h 16"/>
                <a:gd name="T26" fmla="*/ 62 w 70"/>
                <a:gd name="T27" fmla="*/ 0 h 16"/>
                <a:gd name="T28" fmla="*/ 65 w 70"/>
                <a:gd name="T29" fmla="*/ 1 h 16"/>
                <a:gd name="T30" fmla="*/ 68 w 70"/>
                <a:gd name="T31" fmla="*/ 2 h 16"/>
                <a:gd name="T32" fmla="*/ 70 w 70"/>
                <a:gd name="T33" fmla="*/ 5 h 16"/>
                <a:gd name="T34" fmla="*/ 70 w 70"/>
                <a:gd name="T35" fmla="*/ 8 h 16"/>
                <a:gd name="T36" fmla="*/ 70 w 70"/>
                <a:gd name="T37" fmla="*/ 8 h 16"/>
                <a:gd name="T38" fmla="*/ 70 w 70"/>
                <a:gd name="T39" fmla="*/ 12 h 16"/>
                <a:gd name="T40" fmla="*/ 68 w 70"/>
                <a:gd name="T41" fmla="*/ 13 h 16"/>
                <a:gd name="T42" fmla="*/ 65 w 70"/>
                <a:gd name="T43" fmla="*/ 16 h 16"/>
                <a:gd name="T44" fmla="*/ 62 w 70"/>
                <a:gd name="T45" fmla="*/ 16 h 16"/>
                <a:gd name="T46" fmla="*/ 62 w 70"/>
                <a:gd name="T4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" h="16">
                  <a:moveTo>
                    <a:pt x="62" y="16"/>
                  </a:moveTo>
                  <a:lnTo>
                    <a:pt x="8" y="16"/>
                  </a:lnTo>
                  <a:lnTo>
                    <a:pt x="8" y="16"/>
                  </a:lnTo>
                  <a:lnTo>
                    <a:pt x="6" y="16"/>
                  </a:lnTo>
                  <a:lnTo>
                    <a:pt x="3" y="13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5"/>
                  </a:lnTo>
                  <a:lnTo>
                    <a:pt x="3" y="2"/>
                  </a:lnTo>
                  <a:lnTo>
                    <a:pt x="6" y="1"/>
                  </a:lnTo>
                  <a:lnTo>
                    <a:pt x="8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5" y="1"/>
                  </a:lnTo>
                  <a:lnTo>
                    <a:pt x="68" y="2"/>
                  </a:lnTo>
                  <a:lnTo>
                    <a:pt x="70" y="5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0" y="12"/>
                  </a:lnTo>
                  <a:lnTo>
                    <a:pt x="68" y="13"/>
                  </a:lnTo>
                  <a:lnTo>
                    <a:pt x="65" y="16"/>
                  </a:lnTo>
                  <a:lnTo>
                    <a:pt x="62" y="16"/>
                  </a:lnTo>
                  <a:lnTo>
                    <a:pt x="62" y="16"/>
                  </a:lnTo>
                  <a:close/>
                </a:path>
              </a:pathLst>
            </a:custGeom>
            <a:solidFill>
              <a:srgbClr val="BBB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228"/>
            <p:cNvSpPr/>
            <p:nvPr/>
          </p:nvSpPr>
          <p:spPr bwMode="auto">
            <a:xfrm>
              <a:off x="2959100" y="4914901"/>
              <a:ext cx="92075" cy="173038"/>
            </a:xfrm>
            <a:custGeom>
              <a:avLst/>
              <a:gdLst>
                <a:gd name="T0" fmla="*/ 41 w 58"/>
                <a:gd name="T1" fmla="*/ 109 h 109"/>
                <a:gd name="T2" fmla="*/ 41 w 58"/>
                <a:gd name="T3" fmla="*/ 109 h 109"/>
                <a:gd name="T4" fmla="*/ 37 w 58"/>
                <a:gd name="T5" fmla="*/ 108 h 109"/>
                <a:gd name="T6" fmla="*/ 33 w 58"/>
                <a:gd name="T7" fmla="*/ 105 h 109"/>
                <a:gd name="T8" fmla="*/ 1 w 58"/>
                <a:gd name="T9" fmla="*/ 63 h 109"/>
                <a:gd name="T10" fmla="*/ 1 w 58"/>
                <a:gd name="T11" fmla="*/ 63 h 109"/>
                <a:gd name="T12" fmla="*/ 0 w 58"/>
                <a:gd name="T13" fmla="*/ 61 h 109"/>
                <a:gd name="T14" fmla="*/ 0 w 58"/>
                <a:gd name="T15" fmla="*/ 56 h 109"/>
                <a:gd name="T16" fmla="*/ 0 w 58"/>
                <a:gd name="T17" fmla="*/ 54 h 109"/>
                <a:gd name="T18" fmla="*/ 1 w 58"/>
                <a:gd name="T19" fmla="*/ 51 h 109"/>
                <a:gd name="T20" fmla="*/ 42 w 58"/>
                <a:gd name="T21" fmla="*/ 2 h 109"/>
                <a:gd name="T22" fmla="*/ 42 w 58"/>
                <a:gd name="T23" fmla="*/ 2 h 109"/>
                <a:gd name="T24" fmla="*/ 45 w 58"/>
                <a:gd name="T25" fmla="*/ 0 h 109"/>
                <a:gd name="T26" fmla="*/ 49 w 58"/>
                <a:gd name="T27" fmla="*/ 0 h 109"/>
                <a:gd name="T28" fmla="*/ 51 w 58"/>
                <a:gd name="T29" fmla="*/ 0 h 109"/>
                <a:gd name="T30" fmla="*/ 55 w 58"/>
                <a:gd name="T31" fmla="*/ 1 h 109"/>
                <a:gd name="T32" fmla="*/ 55 w 58"/>
                <a:gd name="T33" fmla="*/ 1 h 109"/>
                <a:gd name="T34" fmla="*/ 57 w 58"/>
                <a:gd name="T35" fmla="*/ 4 h 109"/>
                <a:gd name="T36" fmla="*/ 58 w 58"/>
                <a:gd name="T37" fmla="*/ 7 h 109"/>
                <a:gd name="T38" fmla="*/ 58 w 58"/>
                <a:gd name="T39" fmla="*/ 11 h 109"/>
                <a:gd name="T40" fmla="*/ 57 w 58"/>
                <a:gd name="T41" fmla="*/ 13 h 109"/>
                <a:gd name="T42" fmla="*/ 20 w 58"/>
                <a:gd name="T43" fmla="*/ 58 h 109"/>
                <a:gd name="T44" fmla="*/ 47 w 58"/>
                <a:gd name="T45" fmla="*/ 94 h 109"/>
                <a:gd name="T46" fmla="*/ 47 w 58"/>
                <a:gd name="T47" fmla="*/ 94 h 109"/>
                <a:gd name="T48" fmla="*/ 49 w 58"/>
                <a:gd name="T49" fmla="*/ 98 h 109"/>
                <a:gd name="T50" fmla="*/ 49 w 58"/>
                <a:gd name="T51" fmla="*/ 101 h 109"/>
                <a:gd name="T52" fmla="*/ 47 w 58"/>
                <a:gd name="T53" fmla="*/ 104 h 109"/>
                <a:gd name="T54" fmla="*/ 45 w 58"/>
                <a:gd name="T55" fmla="*/ 106 h 109"/>
                <a:gd name="T56" fmla="*/ 45 w 58"/>
                <a:gd name="T57" fmla="*/ 106 h 109"/>
                <a:gd name="T58" fmla="*/ 43 w 58"/>
                <a:gd name="T59" fmla="*/ 108 h 109"/>
                <a:gd name="T60" fmla="*/ 41 w 58"/>
                <a:gd name="T61" fmla="*/ 109 h 109"/>
                <a:gd name="T62" fmla="*/ 41 w 58"/>
                <a:gd name="T6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" h="109">
                  <a:moveTo>
                    <a:pt x="41" y="109"/>
                  </a:moveTo>
                  <a:lnTo>
                    <a:pt x="41" y="109"/>
                  </a:lnTo>
                  <a:lnTo>
                    <a:pt x="37" y="108"/>
                  </a:lnTo>
                  <a:lnTo>
                    <a:pt x="33" y="105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1" y="51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0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1"/>
                  </a:lnTo>
                  <a:lnTo>
                    <a:pt x="57" y="4"/>
                  </a:lnTo>
                  <a:lnTo>
                    <a:pt x="58" y="7"/>
                  </a:lnTo>
                  <a:lnTo>
                    <a:pt x="58" y="11"/>
                  </a:lnTo>
                  <a:lnTo>
                    <a:pt x="57" y="13"/>
                  </a:lnTo>
                  <a:lnTo>
                    <a:pt x="20" y="58"/>
                  </a:lnTo>
                  <a:lnTo>
                    <a:pt x="47" y="94"/>
                  </a:lnTo>
                  <a:lnTo>
                    <a:pt x="47" y="94"/>
                  </a:lnTo>
                  <a:lnTo>
                    <a:pt x="49" y="98"/>
                  </a:lnTo>
                  <a:lnTo>
                    <a:pt x="49" y="101"/>
                  </a:lnTo>
                  <a:lnTo>
                    <a:pt x="47" y="104"/>
                  </a:lnTo>
                  <a:lnTo>
                    <a:pt x="45" y="106"/>
                  </a:lnTo>
                  <a:lnTo>
                    <a:pt x="45" y="106"/>
                  </a:lnTo>
                  <a:lnTo>
                    <a:pt x="43" y="108"/>
                  </a:lnTo>
                  <a:lnTo>
                    <a:pt x="41" y="109"/>
                  </a:lnTo>
                  <a:lnTo>
                    <a:pt x="41" y="109"/>
                  </a:lnTo>
                  <a:close/>
                </a:path>
              </a:pathLst>
            </a:custGeom>
            <a:solidFill>
              <a:srgbClr val="314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229"/>
            <p:cNvSpPr/>
            <p:nvPr/>
          </p:nvSpPr>
          <p:spPr bwMode="auto">
            <a:xfrm>
              <a:off x="3087688" y="4911726"/>
              <a:ext cx="92075" cy="176213"/>
            </a:xfrm>
            <a:custGeom>
              <a:avLst/>
              <a:gdLst>
                <a:gd name="T0" fmla="*/ 19 w 58"/>
                <a:gd name="T1" fmla="*/ 111 h 111"/>
                <a:gd name="T2" fmla="*/ 19 w 58"/>
                <a:gd name="T3" fmla="*/ 111 h 111"/>
                <a:gd name="T4" fmla="*/ 16 w 58"/>
                <a:gd name="T5" fmla="*/ 110 h 111"/>
                <a:gd name="T6" fmla="*/ 14 w 58"/>
                <a:gd name="T7" fmla="*/ 108 h 111"/>
                <a:gd name="T8" fmla="*/ 14 w 58"/>
                <a:gd name="T9" fmla="*/ 108 h 111"/>
                <a:gd name="T10" fmla="*/ 11 w 58"/>
                <a:gd name="T11" fmla="*/ 106 h 111"/>
                <a:gd name="T12" fmla="*/ 10 w 58"/>
                <a:gd name="T13" fmla="*/ 103 h 111"/>
                <a:gd name="T14" fmla="*/ 10 w 58"/>
                <a:gd name="T15" fmla="*/ 99 h 111"/>
                <a:gd name="T16" fmla="*/ 11 w 58"/>
                <a:gd name="T17" fmla="*/ 96 h 111"/>
                <a:gd name="T18" fmla="*/ 38 w 58"/>
                <a:gd name="T19" fmla="*/ 60 h 111"/>
                <a:gd name="T20" fmla="*/ 3 w 58"/>
                <a:gd name="T21" fmla="*/ 15 h 111"/>
                <a:gd name="T22" fmla="*/ 3 w 58"/>
                <a:gd name="T23" fmla="*/ 15 h 111"/>
                <a:gd name="T24" fmla="*/ 0 w 58"/>
                <a:gd name="T25" fmla="*/ 13 h 111"/>
                <a:gd name="T26" fmla="*/ 0 w 58"/>
                <a:gd name="T27" fmla="*/ 9 h 111"/>
                <a:gd name="T28" fmla="*/ 1 w 58"/>
                <a:gd name="T29" fmla="*/ 6 h 111"/>
                <a:gd name="T30" fmla="*/ 4 w 58"/>
                <a:gd name="T31" fmla="*/ 3 h 111"/>
                <a:gd name="T32" fmla="*/ 4 w 58"/>
                <a:gd name="T33" fmla="*/ 3 h 111"/>
                <a:gd name="T34" fmla="*/ 7 w 58"/>
                <a:gd name="T35" fmla="*/ 2 h 111"/>
                <a:gd name="T36" fmla="*/ 10 w 58"/>
                <a:gd name="T37" fmla="*/ 0 h 111"/>
                <a:gd name="T38" fmla="*/ 14 w 58"/>
                <a:gd name="T39" fmla="*/ 2 h 111"/>
                <a:gd name="T40" fmla="*/ 16 w 58"/>
                <a:gd name="T41" fmla="*/ 4 h 111"/>
                <a:gd name="T42" fmla="*/ 57 w 58"/>
                <a:gd name="T43" fmla="*/ 53 h 111"/>
                <a:gd name="T44" fmla="*/ 57 w 58"/>
                <a:gd name="T45" fmla="*/ 53 h 111"/>
                <a:gd name="T46" fmla="*/ 58 w 58"/>
                <a:gd name="T47" fmla="*/ 56 h 111"/>
                <a:gd name="T48" fmla="*/ 58 w 58"/>
                <a:gd name="T49" fmla="*/ 58 h 111"/>
                <a:gd name="T50" fmla="*/ 58 w 58"/>
                <a:gd name="T51" fmla="*/ 61 h 111"/>
                <a:gd name="T52" fmla="*/ 57 w 58"/>
                <a:gd name="T53" fmla="*/ 64 h 111"/>
                <a:gd name="T54" fmla="*/ 26 w 58"/>
                <a:gd name="T55" fmla="*/ 107 h 111"/>
                <a:gd name="T56" fmla="*/ 26 w 58"/>
                <a:gd name="T57" fmla="*/ 107 h 111"/>
                <a:gd name="T58" fmla="*/ 23 w 58"/>
                <a:gd name="T59" fmla="*/ 110 h 111"/>
                <a:gd name="T60" fmla="*/ 19 w 58"/>
                <a:gd name="T61" fmla="*/ 111 h 111"/>
                <a:gd name="T62" fmla="*/ 19 w 58"/>
                <a:gd name="T63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" h="111">
                  <a:moveTo>
                    <a:pt x="19" y="111"/>
                  </a:moveTo>
                  <a:lnTo>
                    <a:pt x="19" y="111"/>
                  </a:lnTo>
                  <a:lnTo>
                    <a:pt x="16" y="110"/>
                  </a:lnTo>
                  <a:lnTo>
                    <a:pt x="14" y="108"/>
                  </a:lnTo>
                  <a:lnTo>
                    <a:pt x="14" y="108"/>
                  </a:lnTo>
                  <a:lnTo>
                    <a:pt x="11" y="106"/>
                  </a:lnTo>
                  <a:lnTo>
                    <a:pt x="10" y="103"/>
                  </a:lnTo>
                  <a:lnTo>
                    <a:pt x="10" y="99"/>
                  </a:lnTo>
                  <a:lnTo>
                    <a:pt x="11" y="96"/>
                  </a:lnTo>
                  <a:lnTo>
                    <a:pt x="38" y="60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0" y="13"/>
                  </a:lnTo>
                  <a:lnTo>
                    <a:pt x="0" y="9"/>
                  </a:lnTo>
                  <a:lnTo>
                    <a:pt x="1" y="6"/>
                  </a:lnTo>
                  <a:lnTo>
                    <a:pt x="4" y="3"/>
                  </a:lnTo>
                  <a:lnTo>
                    <a:pt x="4" y="3"/>
                  </a:lnTo>
                  <a:lnTo>
                    <a:pt x="7" y="2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6" y="4"/>
                  </a:lnTo>
                  <a:lnTo>
                    <a:pt x="57" y="53"/>
                  </a:lnTo>
                  <a:lnTo>
                    <a:pt x="57" y="53"/>
                  </a:lnTo>
                  <a:lnTo>
                    <a:pt x="58" y="56"/>
                  </a:lnTo>
                  <a:lnTo>
                    <a:pt x="58" y="58"/>
                  </a:lnTo>
                  <a:lnTo>
                    <a:pt x="58" y="61"/>
                  </a:lnTo>
                  <a:lnTo>
                    <a:pt x="57" y="64"/>
                  </a:lnTo>
                  <a:lnTo>
                    <a:pt x="26" y="107"/>
                  </a:lnTo>
                  <a:lnTo>
                    <a:pt x="26" y="107"/>
                  </a:lnTo>
                  <a:lnTo>
                    <a:pt x="23" y="110"/>
                  </a:lnTo>
                  <a:lnTo>
                    <a:pt x="19" y="111"/>
                  </a:lnTo>
                  <a:lnTo>
                    <a:pt x="19" y="111"/>
                  </a:lnTo>
                  <a:close/>
                </a:path>
              </a:pathLst>
            </a:custGeom>
            <a:solidFill>
              <a:srgbClr val="314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Freeform 230"/>
            <p:cNvSpPr/>
            <p:nvPr/>
          </p:nvSpPr>
          <p:spPr bwMode="auto">
            <a:xfrm>
              <a:off x="3032125" y="4799013"/>
              <a:ext cx="80963" cy="73025"/>
            </a:xfrm>
            <a:custGeom>
              <a:avLst/>
              <a:gdLst>
                <a:gd name="T0" fmla="*/ 0 w 51"/>
                <a:gd name="T1" fmla="*/ 20 h 46"/>
                <a:gd name="T2" fmla="*/ 0 w 51"/>
                <a:gd name="T3" fmla="*/ 20 h 46"/>
                <a:gd name="T4" fmla="*/ 0 w 51"/>
                <a:gd name="T5" fmla="*/ 26 h 46"/>
                <a:gd name="T6" fmla="*/ 3 w 51"/>
                <a:gd name="T7" fmla="*/ 31 h 46"/>
                <a:gd name="T8" fmla="*/ 4 w 51"/>
                <a:gd name="T9" fmla="*/ 35 h 46"/>
                <a:gd name="T10" fmla="*/ 8 w 51"/>
                <a:gd name="T11" fmla="*/ 39 h 46"/>
                <a:gd name="T12" fmla="*/ 11 w 51"/>
                <a:gd name="T13" fmla="*/ 42 h 46"/>
                <a:gd name="T14" fmla="*/ 16 w 51"/>
                <a:gd name="T15" fmla="*/ 44 h 46"/>
                <a:gd name="T16" fmla="*/ 20 w 51"/>
                <a:gd name="T17" fmla="*/ 46 h 46"/>
                <a:gd name="T18" fmla="*/ 26 w 51"/>
                <a:gd name="T19" fmla="*/ 46 h 46"/>
                <a:gd name="T20" fmla="*/ 26 w 51"/>
                <a:gd name="T21" fmla="*/ 46 h 46"/>
                <a:gd name="T22" fmla="*/ 31 w 51"/>
                <a:gd name="T23" fmla="*/ 46 h 46"/>
                <a:gd name="T24" fmla="*/ 36 w 51"/>
                <a:gd name="T25" fmla="*/ 44 h 46"/>
                <a:gd name="T26" fmla="*/ 41 w 51"/>
                <a:gd name="T27" fmla="*/ 42 h 46"/>
                <a:gd name="T28" fmla="*/ 45 w 51"/>
                <a:gd name="T29" fmla="*/ 39 h 46"/>
                <a:gd name="T30" fmla="*/ 47 w 51"/>
                <a:gd name="T31" fmla="*/ 35 h 46"/>
                <a:gd name="T32" fmla="*/ 50 w 51"/>
                <a:gd name="T33" fmla="*/ 31 h 46"/>
                <a:gd name="T34" fmla="*/ 51 w 51"/>
                <a:gd name="T35" fmla="*/ 26 h 46"/>
                <a:gd name="T36" fmla="*/ 51 w 51"/>
                <a:gd name="T37" fmla="*/ 20 h 46"/>
                <a:gd name="T38" fmla="*/ 51 w 51"/>
                <a:gd name="T39" fmla="*/ 20 h 46"/>
                <a:gd name="T40" fmla="*/ 51 w 51"/>
                <a:gd name="T41" fmla="*/ 16 h 46"/>
                <a:gd name="T42" fmla="*/ 50 w 51"/>
                <a:gd name="T43" fmla="*/ 11 h 46"/>
                <a:gd name="T44" fmla="*/ 47 w 51"/>
                <a:gd name="T45" fmla="*/ 8 h 46"/>
                <a:gd name="T46" fmla="*/ 45 w 51"/>
                <a:gd name="T47" fmla="*/ 5 h 46"/>
                <a:gd name="T48" fmla="*/ 41 w 51"/>
                <a:gd name="T49" fmla="*/ 3 h 46"/>
                <a:gd name="T50" fmla="*/ 36 w 51"/>
                <a:gd name="T51" fmla="*/ 1 h 46"/>
                <a:gd name="T52" fmla="*/ 26 w 51"/>
                <a:gd name="T53" fmla="*/ 0 h 46"/>
                <a:gd name="T54" fmla="*/ 26 w 51"/>
                <a:gd name="T55" fmla="*/ 0 h 46"/>
                <a:gd name="T56" fmla="*/ 16 w 51"/>
                <a:gd name="T57" fmla="*/ 1 h 46"/>
                <a:gd name="T58" fmla="*/ 11 w 51"/>
                <a:gd name="T59" fmla="*/ 3 h 46"/>
                <a:gd name="T60" fmla="*/ 8 w 51"/>
                <a:gd name="T61" fmla="*/ 5 h 46"/>
                <a:gd name="T62" fmla="*/ 4 w 51"/>
                <a:gd name="T63" fmla="*/ 8 h 46"/>
                <a:gd name="T64" fmla="*/ 3 w 51"/>
                <a:gd name="T65" fmla="*/ 11 h 46"/>
                <a:gd name="T66" fmla="*/ 0 w 51"/>
                <a:gd name="T67" fmla="*/ 16 h 46"/>
                <a:gd name="T68" fmla="*/ 0 w 51"/>
                <a:gd name="T69" fmla="*/ 20 h 46"/>
                <a:gd name="T70" fmla="*/ 0 w 51"/>
                <a:gd name="T71" fmla="*/ 2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" h="46">
                  <a:moveTo>
                    <a:pt x="0" y="20"/>
                  </a:moveTo>
                  <a:lnTo>
                    <a:pt x="0" y="20"/>
                  </a:lnTo>
                  <a:lnTo>
                    <a:pt x="0" y="26"/>
                  </a:lnTo>
                  <a:lnTo>
                    <a:pt x="3" y="31"/>
                  </a:lnTo>
                  <a:lnTo>
                    <a:pt x="4" y="35"/>
                  </a:lnTo>
                  <a:lnTo>
                    <a:pt x="8" y="39"/>
                  </a:lnTo>
                  <a:lnTo>
                    <a:pt x="11" y="42"/>
                  </a:lnTo>
                  <a:lnTo>
                    <a:pt x="16" y="44"/>
                  </a:lnTo>
                  <a:lnTo>
                    <a:pt x="20" y="46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31" y="46"/>
                  </a:lnTo>
                  <a:lnTo>
                    <a:pt x="36" y="44"/>
                  </a:lnTo>
                  <a:lnTo>
                    <a:pt x="41" y="42"/>
                  </a:lnTo>
                  <a:lnTo>
                    <a:pt x="45" y="39"/>
                  </a:lnTo>
                  <a:lnTo>
                    <a:pt x="47" y="35"/>
                  </a:lnTo>
                  <a:lnTo>
                    <a:pt x="50" y="31"/>
                  </a:lnTo>
                  <a:lnTo>
                    <a:pt x="51" y="26"/>
                  </a:lnTo>
                  <a:lnTo>
                    <a:pt x="51" y="20"/>
                  </a:lnTo>
                  <a:lnTo>
                    <a:pt x="51" y="20"/>
                  </a:lnTo>
                  <a:lnTo>
                    <a:pt x="51" y="16"/>
                  </a:lnTo>
                  <a:lnTo>
                    <a:pt x="50" y="11"/>
                  </a:lnTo>
                  <a:lnTo>
                    <a:pt x="47" y="8"/>
                  </a:lnTo>
                  <a:lnTo>
                    <a:pt x="45" y="5"/>
                  </a:lnTo>
                  <a:lnTo>
                    <a:pt x="41" y="3"/>
                  </a:lnTo>
                  <a:lnTo>
                    <a:pt x="3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1"/>
                  </a:lnTo>
                  <a:lnTo>
                    <a:pt x="11" y="3"/>
                  </a:lnTo>
                  <a:lnTo>
                    <a:pt x="8" y="5"/>
                  </a:lnTo>
                  <a:lnTo>
                    <a:pt x="4" y="8"/>
                  </a:lnTo>
                  <a:lnTo>
                    <a:pt x="3" y="11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1F2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231"/>
            <p:cNvSpPr/>
            <p:nvPr/>
          </p:nvSpPr>
          <p:spPr bwMode="auto">
            <a:xfrm>
              <a:off x="3057525" y="4865688"/>
              <a:ext cx="30163" cy="80963"/>
            </a:xfrm>
            <a:custGeom>
              <a:avLst/>
              <a:gdLst>
                <a:gd name="T0" fmla="*/ 0 w 19"/>
                <a:gd name="T1" fmla="*/ 11 h 51"/>
                <a:gd name="T2" fmla="*/ 0 w 19"/>
                <a:gd name="T3" fmla="*/ 35 h 51"/>
                <a:gd name="T4" fmla="*/ 0 w 19"/>
                <a:gd name="T5" fmla="*/ 51 h 51"/>
                <a:gd name="T6" fmla="*/ 19 w 19"/>
                <a:gd name="T7" fmla="*/ 51 h 51"/>
                <a:gd name="T8" fmla="*/ 19 w 19"/>
                <a:gd name="T9" fmla="*/ 12 h 51"/>
                <a:gd name="T10" fmla="*/ 18 w 19"/>
                <a:gd name="T11" fmla="*/ 0 h 51"/>
                <a:gd name="T12" fmla="*/ 0 w 19"/>
                <a:gd name="T13" fmla="*/ 1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51">
                  <a:moveTo>
                    <a:pt x="0" y="11"/>
                  </a:moveTo>
                  <a:lnTo>
                    <a:pt x="0" y="35"/>
                  </a:lnTo>
                  <a:lnTo>
                    <a:pt x="0" y="51"/>
                  </a:lnTo>
                  <a:lnTo>
                    <a:pt x="19" y="51"/>
                  </a:lnTo>
                  <a:lnTo>
                    <a:pt x="19" y="12"/>
                  </a:lnTo>
                  <a:lnTo>
                    <a:pt x="18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599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232"/>
            <p:cNvSpPr/>
            <p:nvPr/>
          </p:nvSpPr>
          <p:spPr bwMode="auto">
            <a:xfrm>
              <a:off x="3024188" y="4910138"/>
              <a:ext cx="95250" cy="136525"/>
            </a:xfrm>
            <a:custGeom>
              <a:avLst/>
              <a:gdLst>
                <a:gd name="T0" fmla="*/ 1 w 60"/>
                <a:gd name="T1" fmla="*/ 20 h 86"/>
                <a:gd name="T2" fmla="*/ 1 w 60"/>
                <a:gd name="T3" fmla="*/ 20 h 86"/>
                <a:gd name="T4" fmla="*/ 2 w 60"/>
                <a:gd name="T5" fmla="*/ 15 h 86"/>
                <a:gd name="T6" fmla="*/ 6 w 60"/>
                <a:gd name="T7" fmla="*/ 10 h 86"/>
                <a:gd name="T8" fmla="*/ 10 w 60"/>
                <a:gd name="T9" fmla="*/ 5 h 86"/>
                <a:gd name="T10" fmla="*/ 16 w 60"/>
                <a:gd name="T11" fmla="*/ 3 h 86"/>
                <a:gd name="T12" fmla="*/ 16 w 60"/>
                <a:gd name="T13" fmla="*/ 3 h 86"/>
                <a:gd name="T14" fmla="*/ 20 w 60"/>
                <a:gd name="T15" fmla="*/ 0 h 86"/>
                <a:gd name="T16" fmla="*/ 24 w 60"/>
                <a:gd name="T17" fmla="*/ 0 h 86"/>
                <a:gd name="T18" fmla="*/ 33 w 60"/>
                <a:gd name="T19" fmla="*/ 0 h 86"/>
                <a:gd name="T20" fmla="*/ 40 w 60"/>
                <a:gd name="T21" fmla="*/ 1 h 86"/>
                <a:gd name="T22" fmla="*/ 47 w 60"/>
                <a:gd name="T23" fmla="*/ 4 h 86"/>
                <a:gd name="T24" fmla="*/ 47 w 60"/>
                <a:gd name="T25" fmla="*/ 4 h 86"/>
                <a:gd name="T26" fmla="*/ 52 w 60"/>
                <a:gd name="T27" fmla="*/ 8 h 86"/>
                <a:gd name="T28" fmla="*/ 56 w 60"/>
                <a:gd name="T29" fmla="*/ 15 h 86"/>
                <a:gd name="T30" fmla="*/ 59 w 60"/>
                <a:gd name="T31" fmla="*/ 22 h 86"/>
                <a:gd name="T32" fmla="*/ 59 w 60"/>
                <a:gd name="T33" fmla="*/ 30 h 86"/>
                <a:gd name="T34" fmla="*/ 60 w 60"/>
                <a:gd name="T35" fmla="*/ 86 h 86"/>
                <a:gd name="T36" fmla="*/ 0 w 60"/>
                <a:gd name="T37" fmla="*/ 86 h 86"/>
                <a:gd name="T38" fmla="*/ 0 w 60"/>
                <a:gd name="T39" fmla="*/ 86 h 86"/>
                <a:gd name="T40" fmla="*/ 1 w 60"/>
                <a:gd name="T41" fmla="*/ 20 h 86"/>
                <a:gd name="T42" fmla="*/ 1 w 60"/>
                <a:gd name="T43" fmla="*/ 2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86">
                  <a:moveTo>
                    <a:pt x="1" y="20"/>
                  </a:moveTo>
                  <a:lnTo>
                    <a:pt x="1" y="20"/>
                  </a:lnTo>
                  <a:lnTo>
                    <a:pt x="2" y="15"/>
                  </a:lnTo>
                  <a:lnTo>
                    <a:pt x="6" y="10"/>
                  </a:lnTo>
                  <a:lnTo>
                    <a:pt x="10" y="5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33" y="0"/>
                  </a:lnTo>
                  <a:lnTo>
                    <a:pt x="40" y="1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52" y="8"/>
                  </a:lnTo>
                  <a:lnTo>
                    <a:pt x="56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6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" y="20"/>
                  </a:lnTo>
                  <a:lnTo>
                    <a:pt x="1" y="20"/>
                  </a:lnTo>
                  <a:close/>
                </a:path>
              </a:pathLst>
            </a:custGeom>
            <a:solidFill>
              <a:srgbClr val="314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233"/>
            <p:cNvSpPr/>
            <p:nvPr/>
          </p:nvSpPr>
          <p:spPr bwMode="auto">
            <a:xfrm>
              <a:off x="3051175" y="4908551"/>
              <a:ext cx="41275" cy="19050"/>
            </a:xfrm>
            <a:custGeom>
              <a:avLst/>
              <a:gdLst>
                <a:gd name="T0" fmla="*/ 26 w 26"/>
                <a:gd name="T1" fmla="*/ 2 h 12"/>
                <a:gd name="T2" fmla="*/ 26 w 26"/>
                <a:gd name="T3" fmla="*/ 2 h 12"/>
                <a:gd name="T4" fmla="*/ 20 w 26"/>
                <a:gd name="T5" fmla="*/ 1 h 12"/>
                <a:gd name="T6" fmla="*/ 14 w 26"/>
                <a:gd name="T7" fmla="*/ 0 h 12"/>
                <a:gd name="T8" fmla="*/ 6 w 26"/>
                <a:gd name="T9" fmla="*/ 1 h 12"/>
                <a:gd name="T10" fmla="*/ 0 w 26"/>
                <a:gd name="T11" fmla="*/ 2 h 12"/>
                <a:gd name="T12" fmla="*/ 6 w 26"/>
                <a:gd name="T13" fmla="*/ 9 h 12"/>
                <a:gd name="T14" fmla="*/ 6 w 26"/>
                <a:gd name="T15" fmla="*/ 9 h 12"/>
                <a:gd name="T16" fmla="*/ 10 w 26"/>
                <a:gd name="T17" fmla="*/ 11 h 12"/>
                <a:gd name="T18" fmla="*/ 14 w 26"/>
                <a:gd name="T19" fmla="*/ 12 h 12"/>
                <a:gd name="T20" fmla="*/ 16 w 26"/>
                <a:gd name="T21" fmla="*/ 11 h 12"/>
                <a:gd name="T22" fmla="*/ 20 w 26"/>
                <a:gd name="T23" fmla="*/ 9 h 12"/>
                <a:gd name="T24" fmla="*/ 20 w 26"/>
                <a:gd name="T25" fmla="*/ 9 h 12"/>
                <a:gd name="T26" fmla="*/ 26 w 26"/>
                <a:gd name="T27" fmla="*/ 2 h 12"/>
                <a:gd name="T28" fmla="*/ 26 w 26"/>
                <a:gd name="T2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2">
                  <a:moveTo>
                    <a:pt x="26" y="2"/>
                  </a:moveTo>
                  <a:lnTo>
                    <a:pt x="26" y="2"/>
                  </a:lnTo>
                  <a:lnTo>
                    <a:pt x="20" y="1"/>
                  </a:lnTo>
                  <a:lnTo>
                    <a:pt x="14" y="0"/>
                  </a:lnTo>
                  <a:lnTo>
                    <a:pt x="6" y="1"/>
                  </a:lnTo>
                  <a:lnTo>
                    <a:pt x="0" y="2"/>
                  </a:lnTo>
                  <a:lnTo>
                    <a:pt x="6" y="9"/>
                  </a:lnTo>
                  <a:lnTo>
                    <a:pt x="6" y="9"/>
                  </a:lnTo>
                  <a:lnTo>
                    <a:pt x="10" y="11"/>
                  </a:lnTo>
                  <a:lnTo>
                    <a:pt x="14" y="12"/>
                  </a:lnTo>
                  <a:lnTo>
                    <a:pt x="16" y="11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solidFill>
              <a:srgbClr val="F599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234"/>
            <p:cNvSpPr/>
            <p:nvPr/>
          </p:nvSpPr>
          <p:spPr bwMode="auto">
            <a:xfrm>
              <a:off x="3040063" y="4806951"/>
              <a:ext cx="65088" cy="95250"/>
            </a:xfrm>
            <a:custGeom>
              <a:avLst/>
              <a:gdLst>
                <a:gd name="T0" fmla="*/ 17 w 41"/>
                <a:gd name="T1" fmla="*/ 0 h 60"/>
                <a:gd name="T2" fmla="*/ 26 w 41"/>
                <a:gd name="T3" fmla="*/ 0 h 60"/>
                <a:gd name="T4" fmla="*/ 26 w 41"/>
                <a:gd name="T5" fmla="*/ 0 h 60"/>
                <a:gd name="T6" fmla="*/ 31 w 41"/>
                <a:gd name="T7" fmla="*/ 2 h 60"/>
                <a:gd name="T8" fmla="*/ 37 w 41"/>
                <a:gd name="T9" fmla="*/ 6 h 60"/>
                <a:gd name="T10" fmla="*/ 41 w 41"/>
                <a:gd name="T11" fmla="*/ 10 h 60"/>
                <a:gd name="T12" fmla="*/ 41 w 41"/>
                <a:gd name="T13" fmla="*/ 14 h 60"/>
                <a:gd name="T14" fmla="*/ 41 w 41"/>
                <a:gd name="T15" fmla="*/ 16 h 60"/>
                <a:gd name="T16" fmla="*/ 41 w 41"/>
                <a:gd name="T17" fmla="*/ 16 h 60"/>
                <a:gd name="T18" fmla="*/ 41 w 41"/>
                <a:gd name="T19" fmla="*/ 26 h 60"/>
                <a:gd name="T20" fmla="*/ 41 w 41"/>
                <a:gd name="T21" fmla="*/ 37 h 60"/>
                <a:gd name="T22" fmla="*/ 41 w 41"/>
                <a:gd name="T23" fmla="*/ 37 h 60"/>
                <a:gd name="T24" fmla="*/ 40 w 41"/>
                <a:gd name="T25" fmla="*/ 43 h 60"/>
                <a:gd name="T26" fmla="*/ 36 w 41"/>
                <a:gd name="T27" fmla="*/ 52 h 60"/>
                <a:gd name="T28" fmla="*/ 30 w 41"/>
                <a:gd name="T29" fmla="*/ 57 h 60"/>
                <a:gd name="T30" fmla="*/ 27 w 41"/>
                <a:gd name="T31" fmla="*/ 58 h 60"/>
                <a:gd name="T32" fmla="*/ 25 w 41"/>
                <a:gd name="T33" fmla="*/ 60 h 60"/>
                <a:gd name="T34" fmla="*/ 17 w 41"/>
                <a:gd name="T35" fmla="*/ 60 h 60"/>
                <a:gd name="T36" fmla="*/ 17 w 41"/>
                <a:gd name="T37" fmla="*/ 60 h 60"/>
                <a:gd name="T38" fmla="*/ 14 w 41"/>
                <a:gd name="T39" fmla="*/ 58 h 60"/>
                <a:gd name="T40" fmla="*/ 11 w 41"/>
                <a:gd name="T41" fmla="*/ 57 h 60"/>
                <a:gd name="T42" fmla="*/ 6 w 41"/>
                <a:gd name="T43" fmla="*/ 52 h 60"/>
                <a:gd name="T44" fmla="*/ 2 w 41"/>
                <a:gd name="T45" fmla="*/ 43 h 60"/>
                <a:gd name="T46" fmla="*/ 0 w 41"/>
                <a:gd name="T47" fmla="*/ 37 h 60"/>
                <a:gd name="T48" fmla="*/ 0 w 41"/>
                <a:gd name="T49" fmla="*/ 37 h 60"/>
                <a:gd name="T50" fmla="*/ 0 w 41"/>
                <a:gd name="T51" fmla="*/ 26 h 60"/>
                <a:gd name="T52" fmla="*/ 0 w 41"/>
                <a:gd name="T53" fmla="*/ 16 h 60"/>
                <a:gd name="T54" fmla="*/ 0 w 41"/>
                <a:gd name="T55" fmla="*/ 16 h 60"/>
                <a:gd name="T56" fmla="*/ 0 w 41"/>
                <a:gd name="T57" fmla="*/ 14 h 60"/>
                <a:gd name="T58" fmla="*/ 2 w 41"/>
                <a:gd name="T59" fmla="*/ 10 h 60"/>
                <a:gd name="T60" fmla="*/ 4 w 41"/>
                <a:gd name="T61" fmla="*/ 6 h 60"/>
                <a:gd name="T62" fmla="*/ 10 w 41"/>
                <a:gd name="T63" fmla="*/ 2 h 60"/>
                <a:gd name="T64" fmla="*/ 17 w 41"/>
                <a:gd name="T65" fmla="*/ 0 h 60"/>
                <a:gd name="T66" fmla="*/ 17 w 41"/>
                <a:gd name="T6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60">
                  <a:moveTo>
                    <a:pt x="17" y="0"/>
                  </a:moveTo>
                  <a:lnTo>
                    <a:pt x="26" y="0"/>
                  </a:lnTo>
                  <a:lnTo>
                    <a:pt x="26" y="0"/>
                  </a:lnTo>
                  <a:lnTo>
                    <a:pt x="31" y="2"/>
                  </a:lnTo>
                  <a:lnTo>
                    <a:pt x="37" y="6"/>
                  </a:lnTo>
                  <a:lnTo>
                    <a:pt x="41" y="10"/>
                  </a:lnTo>
                  <a:lnTo>
                    <a:pt x="41" y="14"/>
                  </a:lnTo>
                  <a:lnTo>
                    <a:pt x="41" y="16"/>
                  </a:lnTo>
                  <a:lnTo>
                    <a:pt x="41" y="16"/>
                  </a:lnTo>
                  <a:lnTo>
                    <a:pt x="41" y="26"/>
                  </a:lnTo>
                  <a:lnTo>
                    <a:pt x="41" y="37"/>
                  </a:lnTo>
                  <a:lnTo>
                    <a:pt x="41" y="37"/>
                  </a:lnTo>
                  <a:lnTo>
                    <a:pt x="40" y="43"/>
                  </a:lnTo>
                  <a:lnTo>
                    <a:pt x="36" y="52"/>
                  </a:lnTo>
                  <a:lnTo>
                    <a:pt x="30" y="57"/>
                  </a:lnTo>
                  <a:lnTo>
                    <a:pt x="27" y="58"/>
                  </a:lnTo>
                  <a:lnTo>
                    <a:pt x="25" y="60"/>
                  </a:lnTo>
                  <a:lnTo>
                    <a:pt x="17" y="60"/>
                  </a:lnTo>
                  <a:lnTo>
                    <a:pt x="17" y="60"/>
                  </a:lnTo>
                  <a:lnTo>
                    <a:pt x="14" y="58"/>
                  </a:lnTo>
                  <a:lnTo>
                    <a:pt x="11" y="57"/>
                  </a:lnTo>
                  <a:lnTo>
                    <a:pt x="6" y="52"/>
                  </a:lnTo>
                  <a:lnTo>
                    <a:pt x="2" y="43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2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99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235"/>
            <p:cNvSpPr/>
            <p:nvPr/>
          </p:nvSpPr>
          <p:spPr bwMode="auto">
            <a:xfrm>
              <a:off x="3060700" y="4879976"/>
              <a:ext cx="25400" cy="9525"/>
            </a:xfrm>
            <a:custGeom>
              <a:avLst/>
              <a:gdLst>
                <a:gd name="T0" fmla="*/ 16 w 16"/>
                <a:gd name="T1" fmla="*/ 0 h 6"/>
                <a:gd name="T2" fmla="*/ 16 w 16"/>
                <a:gd name="T3" fmla="*/ 0 h 6"/>
                <a:gd name="T4" fmla="*/ 14 w 16"/>
                <a:gd name="T5" fmla="*/ 2 h 6"/>
                <a:gd name="T6" fmla="*/ 13 w 16"/>
                <a:gd name="T7" fmla="*/ 4 h 6"/>
                <a:gd name="T8" fmla="*/ 10 w 16"/>
                <a:gd name="T9" fmla="*/ 6 h 6"/>
                <a:gd name="T10" fmla="*/ 8 w 16"/>
                <a:gd name="T11" fmla="*/ 6 h 6"/>
                <a:gd name="T12" fmla="*/ 8 w 16"/>
                <a:gd name="T13" fmla="*/ 6 h 6"/>
                <a:gd name="T14" fmla="*/ 5 w 16"/>
                <a:gd name="T15" fmla="*/ 6 h 6"/>
                <a:gd name="T16" fmla="*/ 2 w 16"/>
                <a:gd name="T17" fmla="*/ 4 h 6"/>
                <a:gd name="T18" fmla="*/ 1 w 16"/>
                <a:gd name="T19" fmla="*/ 2 h 6"/>
                <a:gd name="T20" fmla="*/ 0 w 16"/>
                <a:gd name="T21" fmla="*/ 0 h 6"/>
                <a:gd name="T22" fmla="*/ 16 w 16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6">
                  <a:moveTo>
                    <a:pt x="16" y="0"/>
                  </a:moveTo>
                  <a:lnTo>
                    <a:pt x="16" y="0"/>
                  </a:lnTo>
                  <a:lnTo>
                    <a:pt x="14" y="2"/>
                  </a:lnTo>
                  <a:lnTo>
                    <a:pt x="13" y="4"/>
                  </a:lnTo>
                  <a:lnTo>
                    <a:pt x="10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5" y="6"/>
                  </a:lnTo>
                  <a:lnTo>
                    <a:pt x="2" y="4"/>
                  </a:lnTo>
                  <a:lnTo>
                    <a:pt x="1" y="2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" name="Freeform 236"/>
            <p:cNvSpPr/>
            <p:nvPr/>
          </p:nvSpPr>
          <p:spPr bwMode="auto">
            <a:xfrm>
              <a:off x="3019425" y="5046663"/>
              <a:ext cx="103188" cy="88900"/>
            </a:xfrm>
            <a:custGeom>
              <a:avLst/>
              <a:gdLst>
                <a:gd name="T0" fmla="*/ 42 w 65"/>
                <a:gd name="T1" fmla="*/ 56 h 56"/>
                <a:gd name="T2" fmla="*/ 23 w 65"/>
                <a:gd name="T3" fmla="*/ 56 h 56"/>
                <a:gd name="T4" fmla="*/ 23 w 65"/>
                <a:gd name="T5" fmla="*/ 56 h 56"/>
                <a:gd name="T6" fmla="*/ 17 w 65"/>
                <a:gd name="T7" fmla="*/ 56 h 56"/>
                <a:gd name="T8" fmla="*/ 13 w 65"/>
                <a:gd name="T9" fmla="*/ 53 h 56"/>
                <a:gd name="T10" fmla="*/ 9 w 65"/>
                <a:gd name="T11" fmla="*/ 50 h 56"/>
                <a:gd name="T12" fmla="*/ 5 w 65"/>
                <a:gd name="T13" fmla="*/ 48 h 56"/>
                <a:gd name="T14" fmla="*/ 3 w 65"/>
                <a:gd name="T15" fmla="*/ 44 h 56"/>
                <a:gd name="T16" fmla="*/ 1 w 65"/>
                <a:gd name="T17" fmla="*/ 40 h 56"/>
                <a:gd name="T18" fmla="*/ 0 w 65"/>
                <a:gd name="T19" fmla="*/ 34 h 56"/>
                <a:gd name="T20" fmla="*/ 1 w 65"/>
                <a:gd name="T21" fmla="*/ 29 h 56"/>
                <a:gd name="T22" fmla="*/ 3 w 65"/>
                <a:gd name="T23" fmla="*/ 0 h 56"/>
                <a:gd name="T24" fmla="*/ 63 w 65"/>
                <a:gd name="T25" fmla="*/ 0 h 56"/>
                <a:gd name="T26" fmla="*/ 65 w 65"/>
                <a:gd name="T27" fmla="*/ 29 h 56"/>
                <a:gd name="T28" fmla="*/ 65 w 65"/>
                <a:gd name="T29" fmla="*/ 29 h 56"/>
                <a:gd name="T30" fmla="*/ 65 w 65"/>
                <a:gd name="T31" fmla="*/ 34 h 56"/>
                <a:gd name="T32" fmla="*/ 63 w 65"/>
                <a:gd name="T33" fmla="*/ 40 h 56"/>
                <a:gd name="T34" fmla="*/ 62 w 65"/>
                <a:gd name="T35" fmla="*/ 44 h 56"/>
                <a:gd name="T36" fmla="*/ 59 w 65"/>
                <a:gd name="T37" fmla="*/ 48 h 56"/>
                <a:gd name="T38" fmla="*/ 57 w 65"/>
                <a:gd name="T39" fmla="*/ 50 h 56"/>
                <a:gd name="T40" fmla="*/ 53 w 65"/>
                <a:gd name="T41" fmla="*/ 53 h 56"/>
                <a:gd name="T42" fmla="*/ 47 w 65"/>
                <a:gd name="T43" fmla="*/ 56 h 56"/>
                <a:gd name="T44" fmla="*/ 42 w 65"/>
                <a:gd name="T45" fmla="*/ 56 h 56"/>
                <a:gd name="T46" fmla="*/ 42 w 65"/>
                <a:gd name="T4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56">
                  <a:moveTo>
                    <a:pt x="42" y="56"/>
                  </a:moveTo>
                  <a:lnTo>
                    <a:pt x="23" y="56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3" y="53"/>
                  </a:lnTo>
                  <a:lnTo>
                    <a:pt x="9" y="50"/>
                  </a:lnTo>
                  <a:lnTo>
                    <a:pt x="5" y="48"/>
                  </a:lnTo>
                  <a:lnTo>
                    <a:pt x="3" y="44"/>
                  </a:lnTo>
                  <a:lnTo>
                    <a:pt x="1" y="40"/>
                  </a:lnTo>
                  <a:lnTo>
                    <a:pt x="0" y="34"/>
                  </a:lnTo>
                  <a:lnTo>
                    <a:pt x="1" y="29"/>
                  </a:lnTo>
                  <a:lnTo>
                    <a:pt x="3" y="0"/>
                  </a:lnTo>
                  <a:lnTo>
                    <a:pt x="63" y="0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65" y="34"/>
                  </a:lnTo>
                  <a:lnTo>
                    <a:pt x="63" y="40"/>
                  </a:lnTo>
                  <a:lnTo>
                    <a:pt x="62" y="44"/>
                  </a:lnTo>
                  <a:lnTo>
                    <a:pt x="59" y="48"/>
                  </a:lnTo>
                  <a:lnTo>
                    <a:pt x="57" y="50"/>
                  </a:lnTo>
                  <a:lnTo>
                    <a:pt x="53" y="53"/>
                  </a:lnTo>
                  <a:lnTo>
                    <a:pt x="47" y="56"/>
                  </a:lnTo>
                  <a:lnTo>
                    <a:pt x="42" y="56"/>
                  </a:lnTo>
                  <a:lnTo>
                    <a:pt x="42" y="56"/>
                  </a:lnTo>
                  <a:close/>
                </a:path>
              </a:pathLst>
            </a:custGeom>
            <a:solidFill>
              <a:srgbClr val="596B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" name="Freeform 237"/>
            <p:cNvSpPr/>
            <p:nvPr/>
          </p:nvSpPr>
          <p:spPr bwMode="auto">
            <a:xfrm>
              <a:off x="2911475" y="5073651"/>
              <a:ext cx="155575" cy="50800"/>
            </a:xfrm>
            <a:custGeom>
              <a:avLst/>
              <a:gdLst>
                <a:gd name="T0" fmla="*/ 11 w 98"/>
                <a:gd name="T1" fmla="*/ 8 h 32"/>
                <a:gd name="T2" fmla="*/ 95 w 98"/>
                <a:gd name="T3" fmla="*/ 0 h 32"/>
                <a:gd name="T4" fmla="*/ 98 w 98"/>
                <a:gd name="T5" fmla="*/ 24 h 32"/>
                <a:gd name="T6" fmla="*/ 14 w 98"/>
                <a:gd name="T7" fmla="*/ 32 h 32"/>
                <a:gd name="T8" fmla="*/ 14 w 98"/>
                <a:gd name="T9" fmla="*/ 32 h 32"/>
                <a:gd name="T10" fmla="*/ 9 w 98"/>
                <a:gd name="T11" fmla="*/ 32 h 32"/>
                <a:gd name="T12" fmla="*/ 4 w 98"/>
                <a:gd name="T13" fmla="*/ 29 h 32"/>
                <a:gd name="T14" fmla="*/ 2 w 98"/>
                <a:gd name="T15" fmla="*/ 25 h 32"/>
                <a:gd name="T16" fmla="*/ 0 w 98"/>
                <a:gd name="T17" fmla="*/ 21 h 32"/>
                <a:gd name="T18" fmla="*/ 0 w 98"/>
                <a:gd name="T19" fmla="*/ 21 h 32"/>
                <a:gd name="T20" fmla="*/ 0 w 98"/>
                <a:gd name="T21" fmla="*/ 21 h 32"/>
                <a:gd name="T22" fmla="*/ 0 w 98"/>
                <a:gd name="T23" fmla="*/ 16 h 32"/>
                <a:gd name="T24" fmla="*/ 3 w 98"/>
                <a:gd name="T25" fmla="*/ 12 h 32"/>
                <a:gd name="T26" fmla="*/ 7 w 98"/>
                <a:gd name="T27" fmla="*/ 9 h 32"/>
                <a:gd name="T28" fmla="*/ 11 w 98"/>
                <a:gd name="T29" fmla="*/ 8 h 32"/>
                <a:gd name="T30" fmla="*/ 11 w 98"/>
                <a:gd name="T31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" h="32">
                  <a:moveTo>
                    <a:pt x="11" y="8"/>
                  </a:moveTo>
                  <a:lnTo>
                    <a:pt x="95" y="0"/>
                  </a:lnTo>
                  <a:lnTo>
                    <a:pt x="98" y="24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9" y="32"/>
                  </a:lnTo>
                  <a:lnTo>
                    <a:pt x="4" y="29"/>
                  </a:lnTo>
                  <a:lnTo>
                    <a:pt x="2" y="25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3" y="12"/>
                  </a:lnTo>
                  <a:lnTo>
                    <a:pt x="7" y="9"/>
                  </a:lnTo>
                  <a:lnTo>
                    <a:pt x="11" y="8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596B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" name="Freeform 238"/>
            <p:cNvSpPr/>
            <p:nvPr/>
          </p:nvSpPr>
          <p:spPr bwMode="auto">
            <a:xfrm>
              <a:off x="3057525" y="5073651"/>
              <a:ext cx="152400" cy="50800"/>
            </a:xfrm>
            <a:custGeom>
              <a:avLst/>
              <a:gdLst>
                <a:gd name="T0" fmla="*/ 85 w 96"/>
                <a:gd name="T1" fmla="*/ 8 h 32"/>
                <a:gd name="T2" fmla="*/ 3 w 96"/>
                <a:gd name="T3" fmla="*/ 0 h 32"/>
                <a:gd name="T4" fmla="*/ 0 w 96"/>
                <a:gd name="T5" fmla="*/ 24 h 32"/>
                <a:gd name="T6" fmla="*/ 83 w 96"/>
                <a:gd name="T7" fmla="*/ 32 h 32"/>
                <a:gd name="T8" fmla="*/ 83 w 96"/>
                <a:gd name="T9" fmla="*/ 32 h 32"/>
                <a:gd name="T10" fmla="*/ 88 w 96"/>
                <a:gd name="T11" fmla="*/ 32 h 32"/>
                <a:gd name="T12" fmla="*/ 92 w 96"/>
                <a:gd name="T13" fmla="*/ 29 h 32"/>
                <a:gd name="T14" fmla="*/ 95 w 96"/>
                <a:gd name="T15" fmla="*/ 25 h 32"/>
                <a:gd name="T16" fmla="*/ 96 w 96"/>
                <a:gd name="T17" fmla="*/ 21 h 32"/>
                <a:gd name="T18" fmla="*/ 96 w 96"/>
                <a:gd name="T19" fmla="*/ 21 h 32"/>
                <a:gd name="T20" fmla="*/ 96 w 96"/>
                <a:gd name="T21" fmla="*/ 21 h 32"/>
                <a:gd name="T22" fmla="*/ 96 w 96"/>
                <a:gd name="T23" fmla="*/ 16 h 32"/>
                <a:gd name="T24" fmla="*/ 93 w 96"/>
                <a:gd name="T25" fmla="*/ 12 h 32"/>
                <a:gd name="T26" fmla="*/ 91 w 96"/>
                <a:gd name="T27" fmla="*/ 9 h 32"/>
                <a:gd name="T28" fmla="*/ 85 w 96"/>
                <a:gd name="T29" fmla="*/ 8 h 32"/>
                <a:gd name="T30" fmla="*/ 85 w 96"/>
                <a:gd name="T31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6" h="32">
                  <a:moveTo>
                    <a:pt x="85" y="8"/>
                  </a:moveTo>
                  <a:lnTo>
                    <a:pt x="3" y="0"/>
                  </a:lnTo>
                  <a:lnTo>
                    <a:pt x="0" y="24"/>
                  </a:lnTo>
                  <a:lnTo>
                    <a:pt x="83" y="32"/>
                  </a:lnTo>
                  <a:lnTo>
                    <a:pt x="83" y="32"/>
                  </a:lnTo>
                  <a:lnTo>
                    <a:pt x="88" y="32"/>
                  </a:lnTo>
                  <a:lnTo>
                    <a:pt x="92" y="29"/>
                  </a:lnTo>
                  <a:lnTo>
                    <a:pt x="95" y="25"/>
                  </a:lnTo>
                  <a:lnTo>
                    <a:pt x="96" y="21"/>
                  </a:lnTo>
                  <a:lnTo>
                    <a:pt x="96" y="21"/>
                  </a:lnTo>
                  <a:lnTo>
                    <a:pt x="96" y="21"/>
                  </a:lnTo>
                  <a:lnTo>
                    <a:pt x="96" y="16"/>
                  </a:lnTo>
                  <a:lnTo>
                    <a:pt x="93" y="12"/>
                  </a:lnTo>
                  <a:lnTo>
                    <a:pt x="91" y="9"/>
                  </a:lnTo>
                  <a:lnTo>
                    <a:pt x="85" y="8"/>
                  </a:lnTo>
                  <a:lnTo>
                    <a:pt x="85" y="8"/>
                  </a:lnTo>
                  <a:close/>
                </a:path>
              </a:pathLst>
            </a:custGeom>
            <a:solidFill>
              <a:srgbClr val="596B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" name="Freeform 239"/>
            <p:cNvSpPr/>
            <p:nvPr/>
          </p:nvSpPr>
          <p:spPr bwMode="auto">
            <a:xfrm>
              <a:off x="3011488" y="5024438"/>
              <a:ext cx="120650" cy="87313"/>
            </a:xfrm>
            <a:custGeom>
              <a:avLst/>
              <a:gdLst>
                <a:gd name="T0" fmla="*/ 70 w 76"/>
                <a:gd name="T1" fmla="*/ 55 h 55"/>
                <a:gd name="T2" fmla="*/ 5 w 76"/>
                <a:gd name="T3" fmla="*/ 55 h 55"/>
                <a:gd name="T4" fmla="*/ 5 w 76"/>
                <a:gd name="T5" fmla="*/ 55 h 55"/>
                <a:gd name="T6" fmla="*/ 2 w 76"/>
                <a:gd name="T7" fmla="*/ 55 h 55"/>
                <a:gd name="T8" fmla="*/ 1 w 76"/>
                <a:gd name="T9" fmla="*/ 54 h 55"/>
                <a:gd name="T10" fmla="*/ 0 w 76"/>
                <a:gd name="T11" fmla="*/ 51 h 55"/>
                <a:gd name="T12" fmla="*/ 0 w 76"/>
                <a:gd name="T13" fmla="*/ 50 h 55"/>
                <a:gd name="T14" fmla="*/ 0 w 76"/>
                <a:gd name="T15" fmla="*/ 6 h 55"/>
                <a:gd name="T16" fmla="*/ 0 w 76"/>
                <a:gd name="T17" fmla="*/ 6 h 55"/>
                <a:gd name="T18" fmla="*/ 0 w 76"/>
                <a:gd name="T19" fmla="*/ 4 h 55"/>
                <a:gd name="T20" fmla="*/ 1 w 76"/>
                <a:gd name="T21" fmla="*/ 2 h 55"/>
                <a:gd name="T22" fmla="*/ 2 w 76"/>
                <a:gd name="T23" fmla="*/ 1 h 55"/>
                <a:gd name="T24" fmla="*/ 5 w 76"/>
                <a:gd name="T25" fmla="*/ 0 h 55"/>
                <a:gd name="T26" fmla="*/ 70 w 76"/>
                <a:gd name="T27" fmla="*/ 0 h 55"/>
                <a:gd name="T28" fmla="*/ 70 w 76"/>
                <a:gd name="T29" fmla="*/ 0 h 55"/>
                <a:gd name="T30" fmla="*/ 72 w 76"/>
                <a:gd name="T31" fmla="*/ 1 h 55"/>
                <a:gd name="T32" fmla="*/ 74 w 76"/>
                <a:gd name="T33" fmla="*/ 2 h 55"/>
                <a:gd name="T34" fmla="*/ 75 w 76"/>
                <a:gd name="T35" fmla="*/ 4 h 55"/>
                <a:gd name="T36" fmla="*/ 76 w 76"/>
                <a:gd name="T37" fmla="*/ 6 h 55"/>
                <a:gd name="T38" fmla="*/ 76 w 76"/>
                <a:gd name="T39" fmla="*/ 50 h 55"/>
                <a:gd name="T40" fmla="*/ 76 w 76"/>
                <a:gd name="T41" fmla="*/ 50 h 55"/>
                <a:gd name="T42" fmla="*/ 75 w 76"/>
                <a:gd name="T43" fmla="*/ 51 h 55"/>
                <a:gd name="T44" fmla="*/ 74 w 76"/>
                <a:gd name="T45" fmla="*/ 54 h 55"/>
                <a:gd name="T46" fmla="*/ 72 w 76"/>
                <a:gd name="T47" fmla="*/ 55 h 55"/>
                <a:gd name="T48" fmla="*/ 70 w 76"/>
                <a:gd name="T49" fmla="*/ 55 h 55"/>
                <a:gd name="T50" fmla="*/ 70 w 76"/>
                <a:gd name="T51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" h="55">
                  <a:moveTo>
                    <a:pt x="70" y="55"/>
                  </a:moveTo>
                  <a:lnTo>
                    <a:pt x="5" y="55"/>
                  </a:lnTo>
                  <a:lnTo>
                    <a:pt x="5" y="55"/>
                  </a:lnTo>
                  <a:lnTo>
                    <a:pt x="2" y="55"/>
                  </a:lnTo>
                  <a:lnTo>
                    <a:pt x="1" y="54"/>
                  </a:lnTo>
                  <a:lnTo>
                    <a:pt x="0" y="51"/>
                  </a:lnTo>
                  <a:lnTo>
                    <a:pt x="0" y="5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2" y="1"/>
                  </a:lnTo>
                  <a:lnTo>
                    <a:pt x="74" y="2"/>
                  </a:lnTo>
                  <a:lnTo>
                    <a:pt x="75" y="4"/>
                  </a:lnTo>
                  <a:lnTo>
                    <a:pt x="76" y="6"/>
                  </a:lnTo>
                  <a:lnTo>
                    <a:pt x="76" y="50"/>
                  </a:lnTo>
                  <a:lnTo>
                    <a:pt x="76" y="50"/>
                  </a:lnTo>
                  <a:lnTo>
                    <a:pt x="75" y="51"/>
                  </a:lnTo>
                  <a:lnTo>
                    <a:pt x="74" y="54"/>
                  </a:lnTo>
                  <a:lnTo>
                    <a:pt x="72" y="55"/>
                  </a:lnTo>
                  <a:lnTo>
                    <a:pt x="70" y="55"/>
                  </a:lnTo>
                  <a:lnTo>
                    <a:pt x="7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240"/>
            <p:cNvSpPr/>
            <p:nvPr/>
          </p:nvSpPr>
          <p:spPr bwMode="auto">
            <a:xfrm>
              <a:off x="3011488" y="5027613"/>
              <a:ext cx="120650" cy="88900"/>
            </a:xfrm>
            <a:custGeom>
              <a:avLst/>
              <a:gdLst>
                <a:gd name="T0" fmla="*/ 70 w 76"/>
                <a:gd name="T1" fmla="*/ 56 h 56"/>
                <a:gd name="T2" fmla="*/ 5 w 76"/>
                <a:gd name="T3" fmla="*/ 56 h 56"/>
                <a:gd name="T4" fmla="*/ 5 w 76"/>
                <a:gd name="T5" fmla="*/ 56 h 56"/>
                <a:gd name="T6" fmla="*/ 2 w 76"/>
                <a:gd name="T7" fmla="*/ 56 h 56"/>
                <a:gd name="T8" fmla="*/ 1 w 76"/>
                <a:gd name="T9" fmla="*/ 54 h 56"/>
                <a:gd name="T10" fmla="*/ 0 w 76"/>
                <a:gd name="T11" fmla="*/ 52 h 56"/>
                <a:gd name="T12" fmla="*/ 0 w 76"/>
                <a:gd name="T13" fmla="*/ 50 h 56"/>
                <a:gd name="T14" fmla="*/ 0 w 76"/>
                <a:gd name="T15" fmla="*/ 7 h 56"/>
                <a:gd name="T16" fmla="*/ 0 w 76"/>
                <a:gd name="T17" fmla="*/ 7 h 56"/>
                <a:gd name="T18" fmla="*/ 0 w 76"/>
                <a:gd name="T19" fmla="*/ 4 h 56"/>
                <a:gd name="T20" fmla="*/ 1 w 76"/>
                <a:gd name="T21" fmla="*/ 3 h 56"/>
                <a:gd name="T22" fmla="*/ 2 w 76"/>
                <a:gd name="T23" fmla="*/ 2 h 56"/>
                <a:gd name="T24" fmla="*/ 5 w 76"/>
                <a:gd name="T25" fmla="*/ 0 h 56"/>
                <a:gd name="T26" fmla="*/ 70 w 76"/>
                <a:gd name="T27" fmla="*/ 0 h 56"/>
                <a:gd name="T28" fmla="*/ 70 w 76"/>
                <a:gd name="T29" fmla="*/ 0 h 56"/>
                <a:gd name="T30" fmla="*/ 72 w 76"/>
                <a:gd name="T31" fmla="*/ 2 h 56"/>
                <a:gd name="T32" fmla="*/ 74 w 76"/>
                <a:gd name="T33" fmla="*/ 3 h 56"/>
                <a:gd name="T34" fmla="*/ 75 w 76"/>
                <a:gd name="T35" fmla="*/ 4 h 56"/>
                <a:gd name="T36" fmla="*/ 76 w 76"/>
                <a:gd name="T37" fmla="*/ 7 h 56"/>
                <a:gd name="T38" fmla="*/ 76 w 76"/>
                <a:gd name="T39" fmla="*/ 50 h 56"/>
                <a:gd name="T40" fmla="*/ 76 w 76"/>
                <a:gd name="T41" fmla="*/ 50 h 56"/>
                <a:gd name="T42" fmla="*/ 75 w 76"/>
                <a:gd name="T43" fmla="*/ 52 h 56"/>
                <a:gd name="T44" fmla="*/ 74 w 76"/>
                <a:gd name="T45" fmla="*/ 54 h 56"/>
                <a:gd name="T46" fmla="*/ 72 w 76"/>
                <a:gd name="T47" fmla="*/ 56 h 56"/>
                <a:gd name="T48" fmla="*/ 70 w 76"/>
                <a:gd name="T49" fmla="*/ 56 h 56"/>
                <a:gd name="T50" fmla="*/ 70 w 76"/>
                <a:gd name="T5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" h="56">
                  <a:moveTo>
                    <a:pt x="70" y="56"/>
                  </a:moveTo>
                  <a:lnTo>
                    <a:pt x="5" y="56"/>
                  </a:lnTo>
                  <a:lnTo>
                    <a:pt x="5" y="56"/>
                  </a:lnTo>
                  <a:lnTo>
                    <a:pt x="2" y="56"/>
                  </a:lnTo>
                  <a:lnTo>
                    <a:pt x="1" y="54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5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2" y="2"/>
                  </a:lnTo>
                  <a:lnTo>
                    <a:pt x="74" y="3"/>
                  </a:lnTo>
                  <a:lnTo>
                    <a:pt x="75" y="4"/>
                  </a:lnTo>
                  <a:lnTo>
                    <a:pt x="76" y="7"/>
                  </a:lnTo>
                  <a:lnTo>
                    <a:pt x="76" y="50"/>
                  </a:lnTo>
                  <a:lnTo>
                    <a:pt x="76" y="50"/>
                  </a:lnTo>
                  <a:lnTo>
                    <a:pt x="75" y="52"/>
                  </a:lnTo>
                  <a:lnTo>
                    <a:pt x="74" y="54"/>
                  </a:lnTo>
                  <a:lnTo>
                    <a:pt x="72" y="56"/>
                  </a:lnTo>
                  <a:lnTo>
                    <a:pt x="70" y="56"/>
                  </a:lnTo>
                  <a:lnTo>
                    <a:pt x="70" y="56"/>
                  </a:lnTo>
                  <a:close/>
                </a:path>
              </a:pathLst>
            </a:custGeom>
            <a:solidFill>
              <a:srgbClr val="BBB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" name="Freeform 241"/>
            <p:cNvSpPr/>
            <p:nvPr/>
          </p:nvSpPr>
          <p:spPr bwMode="auto">
            <a:xfrm>
              <a:off x="3049588" y="5064126"/>
              <a:ext cx="42863" cy="15875"/>
            </a:xfrm>
            <a:custGeom>
              <a:avLst/>
              <a:gdLst>
                <a:gd name="T0" fmla="*/ 23 w 27"/>
                <a:gd name="T1" fmla="*/ 10 h 10"/>
                <a:gd name="T2" fmla="*/ 5 w 27"/>
                <a:gd name="T3" fmla="*/ 10 h 10"/>
                <a:gd name="T4" fmla="*/ 5 w 27"/>
                <a:gd name="T5" fmla="*/ 10 h 10"/>
                <a:gd name="T6" fmla="*/ 1 w 27"/>
                <a:gd name="T7" fmla="*/ 8 h 10"/>
                <a:gd name="T8" fmla="*/ 0 w 27"/>
                <a:gd name="T9" fmla="*/ 6 h 10"/>
                <a:gd name="T10" fmla="*/ 0 w 27"/>
                <a:gd name="T11" fmla="*/ 6 h 10"/>
                <a:gd name="T12" fmla="*/ 0 w 27"/>
                <a:gd name="T13" fmla="*/ 6 h 10"/>
                <a:gd name="T14" fmla="*/ 1 w 27"/>
                <a:gd name="T15" fmla="*/ 2 h 10"/>
                <a:gd name="T16" fmla="*/ 5 w 27"/>
                <a:gd name="T17" fmla="*/ 0 h 10"/>
                <a:gd name="T18" fmla="*/ 23 w 27"/>
                <a:gd name="T19" fmla="*/ 0 h 10"/>
                <a:gd name="T20" fmla="*/ 23 w 27"/>
                <a:gd name="T21" fmla="*/ 0 h 10"/>
                <a:gd name="T22" fmla="*/ 25 w 27"/>
                <a:gd name="T23" fmla="*/ 2 h 10"/>
                <a:gd name="T24" fmla="*/ 27 w 27"/>
                <a:gd name="T25" fmla="*/ 6 h 10"/>
                <a:gd name="T26" fmla="*/ 27 w 27"/>
                <a:gd name="T27" fmla="*/ 6 h 10"/>
                <a:gd name="T28" fmla="*/ 27 w 27"/>
                <a:gd name="T29" fmla="*/ 6 h 10"/>
                <a:gd name="T30" fmla="*/ 25 w 27"/>
                <a:gd name="T31" fmla="*/ 8 h 10"/>
                <a:gd name="T32" fmla="*/ 23 w 27"/>
                <a:gd name="T33" fmla="*/ 10 h 10"/>
                <a:gd name="T34" fmla="*/ 23 w 27"/>
                <a:gd name="T3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10">
                  <a:moveTo>
                    <a:pt x="23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1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2"/>
                  </a:lnTo>
                  <a:lnTo>
                    <a:pt x="5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5" y="2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5" y="8"/>
                  </a:lnTo>
                  <a:lnTo>
                    <a:pt x="23" y="10"/>
                  </a:lnTo>
                  <a:lnTo>
                    <a:pt x="23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242"/>
            <p:cNvSpPr/>
            <p:nvPr/>
          </p:nvSpPr>
          <p:spPr bwMode="auto">
            <a:xfrm>
              <a:off x="3008313" y="5105401"/>
              <a:ext cx="111125" cy="49213"/>
            </a:xfrm>
            <a:custGeom>
              <a:avLst/>
              <a:gdLst>
                <a:gd name="T0" fmla="*/ 7 w 70"/>
                <a:gd name="T1" fmla="*/ 30 h 31"/>
                <a:gd name="T2" fmla="*/ 31 w 70"/>
                <a:gd name="T3" fmla="*/ 28 h 31"/>
                <a:gd name="T4" fmla="*/ 31 w 70"/>
                <a:gd name="T5" fmla="*/ 28 h 31"/>
                <a:gd name="T6" fmla="*/ 31 w 70"/>
                <a:gd name="T7" fmla="*/ 28 h 31"/>
                <a:gd name="T8" fmla="*/ 31 w 70"/>
                <a:gd name="T9" fmla="*/ 31 h 31"/>
                <a:gd name="T10" fmla="*/ 34 w 70"/>
                <a:gd name="T11" fmla="*/ 31 h 31"/>
                <a:gd name="T12" fmla="*/ 34 w 70"/>
                <a:gd name="T13" fmla="*/ 31 h 31"/>
                <a:gd name="T14" fmla="*/ 35 w 70"/>
                <a:gd name="T15" fmla="*/ 31 h 31"/>
                <a:gd name="T16" fmla="*/ 35 w 70"/>
                <a:gd name="T17" fmla="*/ 30 h 31"/>
                <a:gd name="T18" fmla="*/ 35 w 70"/>
                <a:gd name="T19" fmla="*/ 28 h 31"/>
                <a:gd name="T20" fmla="*/ 38 w 70"/>
                <a:gd name="T21" fmla="*/ 28 h 31"/>
                <a:gd name="T22" fmla="*/ 38 w 70"/>
                <a:gd name="T23" fmla="*/ 28 h 31"/>
                <a:gd name="T24" fmla="*/ 38 w 70"/>
                <a:gd name="T25" fmla="*/ 28 h 31"/>
                <a:gd name="T26" fmla="*/ 39 w 70"/>
                <a:gd name="T27" fmla="*/ 31 h 31"/>
                <a:gd name="T28" fmla="*/ 41 w 70"/>
                <a:gd name="T29" fmla="*/ 31 h 31"/>
                <a:gd name="T30" fmla="*/ 41 w 70"/>
                <a:gd name="T31" fmla="*/ 31 h 31"/>
                <a:gd name="T32" fmla="*/ 42 w 70"/>
                <a:gd name="T33" fmla="*/ 31 h 31"/>
                <a:gd name="T34" fmla="*/ 43 w 70"/>
                <a:gd name="T35" fmla="*/ 30 h 31"/>
                <a:gd name="T36" fmla="*/ 43 w 70"/>
                <a:gd name="T37" fmla="*/ 27 h 31"/>
                <a:gd name="T38" fmla="*/ 58 w 70"/>
                <a:gd name="T39" fmla="*/ 27 h 31"/>
                <a:gd name="T40" fmla="*/ 60 w 70"/>
                <a:gd name="T41" fmla="*/ 26 h 31"/>
                <a:gd name="T42" fmla="*/ 60 w 70"/>
                <a:gd name="T43" fmla="*/ 26 h 31"/>
                <a:gd name="T44" fmla="*/ 61 w 70"/>
                <a:gd name="T45" fmla="*/ 26 h 31"/>
                <a:gd name="T46" fmla="*/ 61 w 70"/>
                <a:gd name="T47" fmla="*/ 26 h 31"/>
                <a:gd name="T48" fmla="*/ 65 w 70"/>
                <a:gd name="T49" fmla="*/ 23 h 31"/>
                <a:gd name="T50" fmla="*/ 69 w 70"/>
                <a:gd name="T51" fmla="*/ 19 h 31"/>
                <a:gd name="T52" fmla="*/ 70 w 70"/>
                <a:gd name="T53" fmla="*/ 13 h 31"/>
                <a:gd name="T54" fmla="*/ 69 w 70"/>
                <a:gd name="T55" fmla="*/ 8 h 31"/>
                <a:gd name="T56" fmla="*/ 69 w 70"/>
                <a:gd name="T57" fmla="*/ 8 h 31"/>
                <a:gd name="T58" fmla="*/ 66 w 70"/>
                <a:gd name="T59" fmla="*/ 4 h 31"/>
                <a:gd name="T60" fmla="*/ 62 w 70"/>
                <a:gd name="T61" fmla="*/ 1 h 31"/>
                <a:gd name="T62" fmla="*/ 57 w 70"/>
                <a:gd name="T63" fmla="*/ 0 h 31"/>
                <a:gd name="T64" fmla="*/ 51 w 70"/>
                <a:gd name="T65" fmla="*/ 0 h 31"/>
                <a:gd name="T66" fmla="*/ 51 w 70"/>
                <a:gd name="T67" fmla="*/ 0 h 31"/>
                <a:gd name="T68" fmla="*/ 51 w 70"/>
                <a:gd name="T69" fmla="*/ 0 h 31"/>
                <a:gd name="T70" fmla="*/ 4 w 70"/>
                <a:gd name="T71" fmla="*/ 17 h 31"/>
                <a:gd name="T72" fmla="*/ 4 w 70"/>
                <a:gd name="T73" fmla="*/ 17 h 31"/>
                <a:gd name="T74" fmla="*/ 2 w 70"/>
                <a:gd name="T75" fmla="*/ 19 h 31"/>
                <a:gd name="T76" fmla="*/ 2 w 70"/>
                <a:gd name="T77" fmla="*/ 19 h 31"/>
                <a:gd name="T78" fmla="*/ 0 w 70"/>
                <a:gd name="T79" fmla="*/ 23 h 31"/>
                <a:gd name="T80" fmla="*/ 0 w 70"/>
                <a:gd name="T81" fmla="*/ 26 h 31"/>
                <a:gd name="T82" fmla="*/ 3 w 70"/>
                <a:gd name="T83" fmla="*/ 28 h 31"/>
                <a:gd name="T84" fmla="*/ 7 w 70"/>
                <a:gd name="T85" fmla="*/ 30 h 31"/>
                <a:gd name="T86" fmla="*/ 7 w 70"/>
                <a:gd name="T87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0" h="31">
                  <a:moveTo>
                    <a:pt x="7" y="30"/>
                  </a:moveTo>
                  <a:lnTo>
                    <a:pt x="31" y="28"/>
                  </a:lnTo>
                  <a:lnTo>
                    <a:pt x="31" y="28"/>
                  </a:lnTo>
                  <a:lnTo>
                    <a:pt x="31" y="28"/>
                  </a:lnTo>
                  <a:lnTo>
                    <a:pt x="31" y="31"/>
                  </a:lnTo>
                  <a:lnTo>
                    <a:pt x="34" y="31"/>
                  </a:lnTo>
                  <a:lnTo>
                    <a:pt x="34" y="31"/>
                  </a:lnTo>
                  <a:lnTo>
                    <a:pt x="35" y="31"/>
                  </a:lnTo>
                  <a:lnTo>
                    <a:pt x="35" y="30"/>
                  </a:lnTo>
                  <a:lnTo>
                    <a:pt x="35" y="28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39" y="31"/>
                  </a:lnTo>
                  <a:lnTo>
                    <a:pt x="41" y="31"/>
                  </a:lnTo>
                  <a:lnTo>
                    <a:pt x="41" y="31"/>
                  </a:lnTo>
                  <a:lnTo>
                    <a:pt x="42" y="31"/>
                  </a:lnTo>
                  <a:lnTo>
                    <a:pt x="43" y="30"/>
                  </a:lnTo>
                  <a:lnTo>
                    <a:pt x="43" y="27"/>
                  </a:lnTo>
                  <a:lnTo>
                    <a:pt x="58" y="27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1" y="26"/>
                  </a:lnTo>
                  <a:lnTo>
                    <a:pt x="61" y="26"/>
                  </a:lnTo>
                  <a:lnTo>
                    <a:pt x="65" y="23"/>
                  </a:lnTo>
                  <a:lnTo>
                    <a:pt x="69" y="19"/>
                  </a:lnTo>
                  <a:lnTo>
                    <a:pt x="70" y="13"/>
                  </a:lnTo>
                  <a:lnTo>
                    <a:pt x="69" y="8"/>
                  </a:lnTo>
                  <a:lnTo>
                    <a:pt x="69" y="8"/>
                  </a:lnTo>
                  <a:lnTo>
                    <a:pt x="66" y="4"/>
                  </a:lnTo>
                  <a:lnTo>
                    <a:pt x="62" y="1"/>
                  </a:lnTo>
                  <a:lnTo>
                    <a:pt x="57" y="0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3" y="28"/>
                  </a:lnTo>
                  <a:lnTo>
                    <a:pt x="7" y="30"/>
                  </a:lnTo>
                  <a:lnTo>
                    <a:pt x="7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Freeform 243"/>
            <p:cNvSpPr/>
            <p:nvPr/>
          </p:nvSpPr>
          <p:spPr bwMode="auto">
            <a:xfrm>
              <a:off x="3076575" y="5110163"/>
              <a:ext cx="42863" cy="42863"/>
            </a:xfrm>
            <a:custGeom>
              <a:avLst/>
              <a:gdLst>
                <a:gd name="T0" fmla="*/ 0 w 27"/>
                <a:gd name="T1" fmla="*/ 17 h 27"/>
                <a:gd name="T2" fmla="*/ 0 w 27"/>
                <a:gd name="T3" fmla="*/ 17 h 27"/>
                <a:gd name="T4" fmla="*/ 0 w 27"/>
                <a:gd name="T5" fmla="*/ 13 h 27"/>
                <a:gd name="T6" fmla="*/ 2 w 27"/>
                <a:gd name="T7" fmla="*/ 8 h 27"/>
                <a:gd name="T8" fmla="*/ 4 w 27"/>
                <a:gd name="T9" fmla="*/ 4 h 27"/>
                <a:gd name="T10" fmla="*/ 8 w 27"/>
                <a:gd name="T11" fmla="*/ 1 h 27"/>
                <a:gd name="T12" fmla="*/ 8 w 27"/>
                <a:gd name="T13" fmla="*/ 1 h 27"/>
                <a:gd name="T14" fmla="*/ 14 w 27"/>
                <a:gd name="T15" fmla="*/ 0 h 27"/>
                <a:gd name="T16" fmla="*/ 19 w 27"/>
                <a:gd name="T17" fmla="*/ 1 h 27"/>
                <a:gd name="T18" fmla="*/ 23 w 27"/>
                <a:gd name="T19" fmla="*/ 4 h 27"/>
                <a:gd name="T20" fmla="*/ 26 w 27"/>
                <a:gd name="T21" fmla="*/ 9 h 27"/>
                <a:gd name="T22" fmla="*/ 26 w 27"/>
                <a:gd name="T23" fmla="*/ 9 h 27"/>
                <a:gd name="T24" fmla="*/ 27 w 27"/>
                <a:gd name="T25" fmla="*/ 14 h 27"/>
                <a:gd name="T26" fmla="*/ 26 w 27"/>
                <a:gd name="T27" fmla="*/ 19 h 27"/>
                <a:gd name="T28" fmla="*/ 23 w 27"/>
                <a:gd name="T29" fmla="*/ 23 h 27"/>
                <a:gd name="T30" fmla="*/ 18 w 27"/>
                <a:gd name="T31" fmla="*/ 25 h 27"/>
                <a:gd name="T32" fmla="*/ 18 w 27"/>
                <a:gd name="T33" fmla="*/ 25 h 27"/>
                <a:gd name="T34" fmla="*/ 13 w 27"/>
                <a:gd name="T35" fmla="*/ 27 h 27"/>
                <a:gd name="T36" fmla="*/ 8 w 27"/>
                <a:gd name="T37" fmla="*/ 25 h 27"/>
                <a:gd name="T38" fmla="*/ 3 w 27"/>
                <a:gd name="T39" fmla="*/ 23 h 27"/>
                <a:gd name="T40" fmla="*/ 0 w 27"/>
                <a:gd name="T41" fmla="*/ 17 h 27"/>
                <a:gd name="T42" fmla="*/ 0 w 27"/>
                <a:gd name="T43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" h="27">
                  <a:moveTo>
                    <a:pt x="0" y="17"/>
                  </a:moveTo>
                  <a:lnTo>
                    <a:pt x="0" y="17"/>
                  </a:lnTo>
                  <a:lnTo>
                    <a:pt x="0" y="13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1"/>
                  </a:lnTo>
                  <a:lnTo>
                    <a:pt x="8" y="1"/>
                  </a:lnTo>
                  <a:lnTo>
                    <a:pt x="14" y="0"/>
                  </a:lnTo>
                  <a:lnTo>
                    <a:pt x="19" y="1"/>
                  </a:lnTo>
                  <a:lnTo>
                    <a:pt x="23" y="4"/>
                  </a:lnTo>
                  <a:lnTo>
                    <a:pt x="26" y="9"/>
                  </a:lnTo>
                  <a:lnTo>
                    <a:pt x="26" y="9"/>
                  </a:lnTo>
                  <a:lnTo>
                    <a:pt x="27" y="14"/>
                  </a:lnTo>
                  <a:lnTo>
                    <a:pt x="26" y="19"/>
                  </a:lnTo>
                  <a:lnTo>
                    <a:pt x="23" y="23"/>
                  </a:lnTo>
                  <a:lnTo>
                    <a:pt x="18" y="25"/>
                  </a:lnTo>
                  <a:lnTo>
                    <a:pt x="18" y="25"/>
                  </a:lnTo>
                  <a:lnTo>
                    <a:pt x="13" y="27"/>
                  </a:lnTo>
                  <a:lnTo>
                    <a:pt x="8" y="25"/>
                  </a:lnTo>
                  <a:lnTo>
                    <a:pt x="3" y="23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6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" name="Freeform 244"/>
            <p:cNvSpPr/>
            <p:nvPr/>
          </p:nvSpPr>
          <p:spPr bwMode="auto">
            <a:xfrm>
              <a:off x="3008313" y="5110163"/>
              <a:ext cx="103188" cy="46038"/>
            </a:xfrm>
            <a:custGeom>
              <a:avLst/>
              <a:gdLst>
                <a:gd name="T0" fmla="*/ 4 w 65"/>
                <a:gd name="T1" fmla="*/ 19 h 29"/>
                <a:gd name="T2" fmla="*/ 51 w 65"/>
                <a:gd name="T3" fmla="*/ 1 h 29"/>
                <a:gd name="T4" fmla="*/ 51 w 65"/>
                <a:gd name="T5" fmla="*/ 1 h 29"/>
                <a:gd name="T6" fmla="*/ 56 w 65"/>
                <a:gd name="T7" fmla="*/ 0 h 29"/>
                <a:gd name="T8" fmla="*/ 60 w 65"/>
                <a:gd name="T9" fmla="*/ 1 h 29"/>
                <a:gd name="T10" fmla="*/ 62 w 65"/>
                <a:gd name="T11" fmla="*/ 4 h 29"/>
                <a:gd name="T12" fmla="*/ 64 w 65"/>
                <a:gd name="T13" fmla="*/ 6 h 29"/>
                <a:gd name="T14" fmla="*/ 64 w 65"/>
                <a:gd name="T15" fmla="*/ 6 h 29"/>
                <a:gd name="T16" fmla="*/ 65 w 65"/>
                <a:gd name="T17" fmla="*/ 12 h 29"/>
                <a:gd name="T18" fmla="*/ 64 w 65"/>
                <a:gd name="T19" fmla="*/ 19 h 29"/>
                <a:gd name="T20" fmla="*/ 62 w 65"/>
                <a:gd name="T21" fmla="*/ 24 h 29"/>
                <a:gd name="T22" fmla="*/ 60 w 65"/>
                <a:gd name="T23" fmla="*/ 25 h 29"/>
                <a:gd name="T24" fmla="*/ 58 w 65"/>
                <a:gd name="T25" fmla="*/ 27 h 29"/>
                <a:gd name="T26" fmla="*/ 7 w 65"/>
                <a:gd name="T27" fmla="*/ 29 h 29"/>
                <a:gd name="T28" fmla="*/ 7 w 65"/>
                <a:gd name="T29" fmla="*/ 29 h 29"/>
                <a:gd name="T30" fmla="*/ 3 w 65"/>
                <a:gd name="T31" fmla="*/ 29 h 29"/>
                <a:gd name="T32" fmla="*/ 0 w 65"/>
                <a:gd name="T33" fmla="*/ 27 h 29"/>
                <a:gd name="T34" fmla="*/ 0 w 65"/>
                <a:gd name="T35" fmla="*/ 23 h 29"/>
                <a:gd name="T36" fmla="*/ 2 w 65"/>
                <a:gd name="T37" fmla="*/ 20 h 29"/>
                <a:gd name="T38" fmla="*/ 2 w 65"/>
                <a:gd name="T39" fmla="*/ 20 h 29"/>
                <a:gd name="T40" fmla="*/ 4 w 65"/>
                <a:gd name="T41" fmla="*/ 19 h 29"/>
                <a:gd name="T42" fmla="*/ 4 w 65"/>
                <a:gd name="T43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29">
                  <a:moveTo>
                    <a:pt x="4" y="19"/>
                  </a:moveTo>
                  <a:lnTo>
                    <a:pt x="51" y="1"/>
                  </a:lnTo>
                  <a:lnTo>
                    <a:pt x="51" y="1"/>
                  </a:lnTo>
                  <a:lnTo>
                    <a:pt x="56" y="0"/>
                  </a:lnTo>
                  <a:lnTo>
                    <a:pt x="60" y="1"/>
                  </a:lnTo>
                  <a:lnTo>
                    <a:pt x="62" y="4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65" y="12"/>
                  </a:lnTo>
                  <a:lnTo>
                    <a:pt x="64" y="19"/>
                  </a:lnTo>
                  <a:lnTo>
                    <a:pt x="62" y="24"/>
                  </a:lnTo>
                  <a:lnTo>
                    <a:pt x="60" y="25"/>
                  </a:lnTo>
                  <a:lnTo>
                    <a:pt x="58" y="27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3" y="29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19"/>
                  </a:lnTo>
                  <a:lnTo>
                    <a:pt x="4" y="19"/>
                  </a:lnTo>
                  <a:close/>
                </a:path>
              </a:pathLst>
            </a:custGeom>
            <a:solidFill>
              <a:srgbClr val="F6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" name="Freeform 245"/>
            <p:cNvSpPr/>
            <p:nvPr/>
          </p:nvSpPr>
          <p:spPr bwMode="auto">
            <a:xfrm>
              <a:off x="3068638" y="5143501"/>
              <a:ext cx="7938" cy="17463"/>
            </a:xfrm>
            <a:custGeom>
              <a:avLst/>
              <a:gdLst>
                <a:gd name="T0" fmla="*/ 4 w 5"/>
                <a:gd name="T1" fmla="*/ 0 h 11"/>
                <a:gd name="T2" fmla="*/ 4 w 5"/>
                <a:gd name="T3" fmla="*/ 0 h 11"/>
                <a:gd name="T4" fmla="*/ 4 w 5"/>
                <a:gd name="T5" fmla="*/ 0 h 11"/>
                <a:gd name="T6" fmla="*/ 5 w 5"/>
                <a:gd name="T7" fmla="*/ 2 h 11"/>
                <a:gd name="T8" fmla="*/ 5 w 5"/>
                <a:gd name="T9" fmla="*/ 3 h 11"/>
                <a:gd name="T10" fmla="*/ 5 w 5"/>
                <a:gd name="T11" fmla="*/ 8 h 11"/>
                <a:gd name="T12" fmla="*/ 5 w 5"/>
                <a:gd name="T13" fmla="*/ 8 h 11"/>
                <a:gd name="T14" fmla="*/ 4 w 5"/>
                <a:gd name="T15" fmla="*/ 10 h 11"/>
                <a:gd name="T16" fmla="*/ 3 w 5"/>
                <a:gd name="T17" fmla="*/ 11 h 11"/>
                <a:gd name="T18" fmla="*/ 3 w 5"/>
                <a:gd name="T19" fmla="*/ 11 h 11"/>
                <a:gd name="T20" fmla="*/ 1 w 5"/>
                <a:gd name="T21" fmla="*/ 10 h 11"/>
                <a:gd name="T22" fmla="*/ 0 w 5"/>
                <a:gd name="T23" fmla="*/ 8 h 11"/>
                <a:gd name="T24" fmla="*/ 1 w 5"/>
                <a:gd name="T25" fmla="*/ 3 h 11"/>
                <a:gd name="T26" fmla="*/ 1 w 5"/>
                <a:gd name="T27" fmla="*/ 3 h 11"/>
                <a:gd name="T28" fmla="*/ 3 w 5"/>
                <a:gd name="T29" fmla="*/ 2 h 11"/>
                <a:gd name="T30" fmla="*/ 4 w 5"/>
                <a:gd name="T31" fmla="*/ 0 h 11"/>
                <a:gd name="T32" fmla="*/ 4 w 5"/>
                <a:gd name="T3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11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8"/>
                  </a:lnTo>
                  <a:lnTo>
                    <a:pt x="5" y="8"/>
                  </a:lnTo>
                  <a:lnTo>
                    <a:pt x="4" y="10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1" y="10"/>
                  </a:lnTo>
                  <a:lnTo>
                    <a:pt x="0" y="8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246"/>
            <p:cNvSpPr/>
            <p:nvPr/>
          </p:nvSpPr>
          <p:spPr bwMode="auto">
            <a:xfrm>
              <a:off x="3057525" y="5143501"/>
              <a:ext cx="9525" cy="17463"/>
            </a:xfrm>
            <a:custGeom>
              <a:avLst/>
              <a:gdLst>
                <a:gd name="T0" fmla="*/ 3 w 6"/>
                <a:gd name="T1" fmla="*/ 0 h 11"/>
                <a:gd name="T2" fmla="*/ 3 w 6"/>
                <a:gd name="T3" fmla="*/ 0 h 11"/>
                <a:gd name="T4" fmla="*/ 3 w 6"/>
                <a:gd name="T5" fmla="*/ 0 h 11"/>
                <a:gd name="T6" fmla="*/ 4 w 6"/>
                <a:gd name="T7" fmla="*/ 2 h 11"/>
                <a:gd name="T8" fmla="*/ 6 w 6"/>
                <a:gd name="T9" fmla="*/ 3 h 11"/>
                <a:gd name="T10" fmla="*/ 4 w 6"/>
                <a:gd name="T11" fmla="*/ 8 h 11"/>
                <a:gd name="T12" fmla="*/ 4 w 6"/>
                <a:gd name="T13" fmla="*/ 8 h 11"/>
                <a:gd name="T14" fmla="*/ 4 w 6"/>
                <a:gd name="T15" fmla="*/ 10 h 11"/>
                <a:gd name="T16" fmla="*/ 3 w 6"/>
                <a:gd name="T17" fmla="*/ 11 h 11"/>
                <a:gd name="T18" fmla="*/ 3 w 6"/>
                <a:gd name="T19" fmla="*/ 11 h 11"/>
                <a:gd name="T20" fmla="*/ 0 w 6"/>
                <a:gd name="T21" fmla="*/ 10 h 11"/>
                <a:gd name="T22" fmla="*/ 0 w 6"/>
                <a:gd name="T23" fmla="*/ 8 h 11"/>
                <a:gd name="T24" fmla="*/ 2 w 6"/>
                <a:gd name="T25" fmla="*/ 3 h 11"/>
                <a:gd name="T26" fmla="*/ 2 w 6"/>
                <a:gd name="T27" fmla="*/ 3 h 11"/>
                <a:gd name="T28" fmla="*/ 2 w 6"/>
                <a:gd name="T29" fmla="*/ 2 h 11"/>
                <a:gd name="T30" fmla="*/ 3 w 6"/>
                <a:gd name="T31" fmla="*/ 0 h 11"/>
                <a:gd name="T32" fmla="*/ 3 w 6"/>
                <a:gd name="T3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" h="11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4" y="2"/>
                  </a:lnTo>
                  <a:lnTo>
                    <a:pt x="6" y="3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0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247"/>
            <p:cNvSpPr/>
            <p:nvPr/>
          </p:nvSpPr>
          <p:spPr bwMode="auto">
            <a:xfrm>
              <a:off x="3082925" y="5092701"/>
              <a:ext cx="122238" cy="57150"/>
            </a:xfrm>
            <a:custGeom>
              <a:avLst/>
              <a:gdLst>
                <a:gd name="T0" fmla="*/ 64 w 77"/>
                <a:gd name="T1" fmla="*/ 1 h 36"/>
                <a:gd name="T2" fmla="*/ 9 w 77"/>
                <a:gd name="T3" fmla="*/ 16 h 36"/>
                <a:gd name="T4" fmla="*/ 9 w 77"/>
                <a:gd name="T5" fmla="*/ 16 h 36"/>
                <a:gd name="T6" fmla="*/ 4 w 77"/>
                <a:gd name="T7" fmla="*/ 17 h 36"/>
                <a:gd name="T8" fmla="*/ 2 w 77"/>
                <a:gd name="T9" fmla="*/ 20 h 36"/>
                <a:gd name="T10" fmla="*/ 0 w 77"/>
                <a:gd name="T11" fmla="*/ 24 h 36"/>
                <a:gd name="T12" fmla="*/ 2 w 77"/>
                <a:gd name="T13" fmla="*/ 28 h 36"/>
                <a:gd name="T14" fmla="*/ 2 w 77"/>
                <a:gd name="T15" fmla="*/ 28 h 36"/>
                <a:gd name="T16" fmla="*/ 2 w 77"/>
                <a:gd name="T17" fmla="*/ 28 h 36"/>
                <a:gd name="T18" fmla="*/ 3 w 77"/>
                <a:gd name="T19" fmla="*/ 32 h 36"/>
                <a:gd name="T20" fmla="*/ 6 w 77"/>
                <a:gd name="T21" fmla="*/ 35 h 36"/>
                <a:gd name="T22" fmla="*/ 10 w 77"/>
                <a:gd name="T23" fmla="*/ 36 h 36"/>
                <a:gd name="T24" fmla="*/ 14 w 77"/>
                <a:gd name="T25" fmla="*/ 35 h 36"/>
                <a:gd name="T26" fmla="*/ 69 w 77"/>
                <a:gd name="T27" fmla="*/ 20 h 36"/>
                <a:gd name="T28" fmla="*/ 69 w 77"/>
                <a:gd name="T29" fmla="*/ 20 h 36"/>
                <a:gd name="T30" fmla="*/ 73 w 77"/>
                <a:gd name="T31" fmla="*/ 19 h 36"/>
                <a:gd name="T32" fmla="*/ 76 w 77"/>
                <a:gd name="T33" fmla="*/ 16 h 36"/>
                <a:gd name="T34" fmla="*/ 77 w 77"/>
                <a:gd name="T35" fmla="*/ 12 h 36"/>
                <a:gd name="T36" fmla="*/ 77 w 77"/>
                <a:gd name="T37" fmla="*/ 8 h 36"/>
                <a:gd name="T38" fmla="*/ 77 w 77"/>
                <a:gd name="T39" fmla="*/ 8 h 36"/>
                <a:gd name="T40" fmla="*/ 77 w 77"/>
                <a:gd name="T41" fmla="*/ 8 h 36"/>
                <a:gd name="T42" fmla="*/ 75 w 77"/>
                <a:gd name="T43" fmla="*/ 4 h 36"/>
                <a:gd name="T44" fmla="*/ 72 w 77"/>
                <a:gd name="T45" fmla="*/ 1 h 36"/>
                <a:gd name="T46" fmla="*/ 68 w 77"/>
                <a:gd name="T47" fmla="*/ 0 h 36"/>
                <a:gd name="T48" fmla="*/ 64 w 77"/>
                <a:gd name="T49" fmla="*/ 1 h 36"/>
                <a:gd name="T50" fmla="*/ 64 w 77"/>
                <a:gd name="T51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7" h="36">
                  <a:moveTo>
                    <a:pt x="64" y="1"/>
                  </a:moveTo>
                  <a:lnTo>
                    <a:pt x="9" y="16"/>
                  </a:lnTo>
                  <a:lnTo>
                    <a:pt x="9" y="16"/>
                  </a:lnTo>
                  <a:lnTo>
                    <a:pt x="4" y="17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3" y="32"/>
                  </a:lnTo>
                  <a:lnTo>
                    <a:pt x="6" y="35"/>
                  </a:lnTo>
                  <a:lnTo>
                    <a:pt x="10" y="36"/>
                  </a:lnTo>
                  <a:lnTo>
                    <a:pt x="14" y="35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73" y="19"/>
                  </a:lnTo>
                  <a:lnTo>
                    <a:pt x="76" y="16"/>
                  </a:lnTo>
                  <a:lnTo>
                    <a:pt x="77" y="12"/>
                  </a:lnTo>
                  <a:lnTo>
                    <a:pt x="77" y="8"/>
                  </a:lnTo>
                  <a:lnTo>
                    <a:pt x="77" y="8"/>
                  </a:lnTo>
                  <a:lnTo>
                    <a:pt x="77" y="8"/>
                  </a:lnTo>
                  <a:lnTo>
                    <a:pt x="75" y="4"/>
                  </a:lnTo>
                  <a:lnTo>
                    <a:pt x="72" y="1"/>
                  </a:lnTo>
                  <a:lnTo>
                    <a:pt x="68" y="0"/>
                  </a:lnTo>
                  <a:lnTo>
                    <a:pt x="64" y="1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F599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248"/>
            <p:cNvSpPr/>
            <p:nvPr/>
          </p:nvSpPr>
          <p:spPr bwMode="auto">
            <a:xfrm>
              <a:off x="3003550" y="5105401"/>
              <a:ext cx="112713" cy="49213"/>
            </a:xfrm>
            <a:custGeom>
              <a:avLst/>
              <a:gdLst>
                <a:gd name="T0" fmla="*/ 63 w 71"/>
                <a:gd name="T1" fmla="*/ 30 h 31"/>
                <a:gd name="T2" fmla="*/ 38 w 71"/>
                <a:gd name="T3" fmla="*/ 28 h 31"/>
                <a:gd name="T4" fmla="*/ 40 w 71"/>
                <a:gd name="T5" fmla="*/ 28 h 31"/>
                <a:gd name="T6" fmla="*/ 40 w 71"/>
                <a:gd name="T7" fmla="*/ 28 h 31"/>
                <a:gd name="T8" fmla="*/ 38 w 71"/>
                <a:gd name="T9" fmla="*/ 31 h 31"/>
                <a:gd name="T10" fmla="*/ 37 w 71"/>
                <a:gd name="T11" fmla="*/ 31 h 31"/>
                <a:gd name="T12" fmla="*/ 37 w 71"/>
                <a:gd name="T13" fmla="*/ 31 h 31"/>
                <a:gd name="T14" fmla="*/ 36 w 71"/>
                <a:gd name="T15" fmla="*/ 31 h 31"/>
                <a:gd name="T16" fmla="*/ 34 w 71"/>
                <a:gd name="T17" fmla="*/ 30 h 31"/>
                <a:gd name="T18" fmla="*/ 34 w 71"/>
                <a:gd name="T19" fmla="*/ 28 h 31"/>
                <a:gd name="T20" fmla="*/ 32 w 71"/>
                <a:gd name="T21" fmla="*/ 28 h 31"/>
                <a:gd name="T22" fmla="*/ 32 w 71"/>
                <a:gd name="T23" fmla="*/ 28 h 31"/>
                <a:gd name="T24" fmla="*/ 32 w 71"/>
                <a:gd name="T25" fmla="*/ 28 h 31"/>
                <a:gd name="T26" fmla="*/ 32 w 71"/>
                <a:gd name="T27" fmla="*/ 31 h 31"/>
                <a:gd name="T28" fmla="*/ 29 w 71"/>
                <a:gd name="T29" fmla="*/ 31 h 31"/>
                <a:gd name="T30" fmla="*/ 29 w 71"/>
                <a:gd name="T31" fmla="*/ 31 h 31"/>
                <a:gd name="T32" fmla="*/ 27 w 71"/>
                <a:gd name="T33" fmla="*/ 31 h 31"/>
                <a:gd name="T34" fmla="*/ 27 w 71"/>
                <a:gd name="T35" fmla="*/ 30 h 31"/>
                <a:gd name="T36" fmla="*/ 27 w 71"/>
                <a:gd name="T37" fmla="*/ 27 h 31"/>
                <a:gd name="T38" fmla="*/ 11 w 71"/>
                <a:gd name="T39" fmla="*/ 27 h 31"/>
                <a:gd name="T40" fmla="*/ 11 w 71"/>
                <a:gd name="T41" fmla="*/ 26 h 31"/>
                <a:gd name="T42" fmla="*/ 11 w 71"/>
                <a:gd name="T43" fmla="*/ 26 h 31"/>
                <a:gd name="T44" fmla="*/ 9 w 71"/>
                <a:gd name="T45" fmla="*/ 26 h 31"/>
                <a:gd name="T46" fmla="*/ 9 w 71"/>
                <a:gd name="T47" fmla="*/ 26 h 31"/>
                <a:gd name="T48" fmla="*/ 5 w 71"/>
                <a:gd name="T49" fmla="*/ 23 h 31"/>
                <a:gd name="T50" fmla="*/ 2 w 71"/>
                <a:gd name="T51" fmla="*/ 19 h 31"/>
                <a:gd name="T52" fmla="*/ 0 w 71"/>
                <a:gd name="T53" fmla="*/ 13 h 31"/>
                <a:gd name="T54" fmla="*/ 0 w 71"/>
                <a:gd name="T55" fmla="*/ 8 h 31"/>
                <a:gd name="T56" fmla="*/ 0 w 71"/>
                <a:gd name="T57" fmla="*/ 8 h 31"/>
                <a:gd name="T58" fmla="*/ 3 w 71"/>
                <a:gd name="T59" fmla="*/ 4 h 31"/>
                <a:gd name="T60" fmla="*/ 7 w 71"/>
                <a:gd name="T61" fmla="*/ 1 h 31"/>
                <a:gd name="T62" fmla="*/ 13 w 71"/>
                <a:gd name="T63" fmla="*/ 0 h 31"/>
                <a:gd name="T64" fmla="*/ 18 w 71"/>
                <a:gd name="T65" fmla="*/ 0 h 31"/>
                <a:gd name="T66" fmla="*/ 18 w 71"/>
                <a:gd name="T67" fmla="*/ 0 h 31"/>
                <a:gd name="T68" fmla="*/ 18 w 71"/>
                <a:gd name="T69" fmla="*/ 0 h 31"/>
                <a:gd name="T70" fmla="*/ 67 w 71"/>
                <a:gd name="T71" fmla="*/ 17 h 31"/>
                <a:gd name="T72" fmla="*/ 67 w 71"/>
                <a:gd name="T73" fmla="*/ 17 h 31"/>
                <a:gd name="T74" fmla="*/ 68 w 71"/>
                <a:gd name="T75" fmla="*/ 19 h 31"/>
                <a:gd name="T76" fmla="*/ 68 w 71"/>
                <a:gd name="T77" fmla="*/ 19 h 31"/>
                <a:gd name="T78" fmla="*/ 71 w 71"/>
                <a:gd name="T79" fmla="*/ 23 h 31"/>
                <a:gd name="T80" fmla="*/ 69 w 71"/>
                <a:gd name="T81" fmla="*/ 26 h 31"/>
                <a:gd name="T82" fmla="*/ 67 w 71"/>
                <a:gd name="T83" fmla="*/ 28 h 31"/>
                <a:gd name="T84" fmla="*/ 63 w 71"/>
                <a:gd name="T85" fmla="*/ 30 h 31"/>
                <a:gd name="T86" fmla="*/ 63 w 71"/>
                <a:gd name="T87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1" h="31">
                  <a:moveTo>
                    <a:pt x="63" y="30"/>
                  </a:moveTo>
                  <a:lnTo>
                    <a:pt x="38" y="28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38" y="31"/>
                  </a:lnTo>
                  <a:lnTo>
                    <a:pt x="37" y="31"/>
                  </a:lnTo>
                  <a:lnTo>
                    <a:pt x="37" y="31"/>
                  </a:lnTo>
                  <a:lnTo>
                    <a:pt x="36" y="31"/>
                  </a:lnTo>
                  <a:lnTo>
                    <a:pt x="34" y="30"/>
                  </a:lnTo>
                  <a:lnTo>
                    <a:pt x="34" y="28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2" y="31"/>
                  </a:lnTo>
                  <a:lnTo>
                    <a:pt x="29" y="31"/>
                  </a:lnTo>
                  <a:lnTo>
                    <a:pt x="29" y="31"/>
                  </a:lnTo>
                  <a:lnTo>
                    <a:pt x="27" y="31"/>
                  </a:lnTo>
                  <a:lnTo>
                    <a:pt x="27" y="30"/>
                  </a:lnTo>
                  <a:lnTo>
                    <a:pt x="27" y="27"/>
                  </a:lnTo>
                  <a:lnTo>
                    <a:pt x="11" y="27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5" y="23"/>
                  </a:lnTo>
                  <a:lnTo>
                    <a:pt x="2" y="19"/>
                  </a:lnTo>
                  <a:lnTo>
                    <a:pt x="0" y="13"/>
                  </a:lnTo>
                  <a:lnTo>
                    <a:pt x="0" y="8"/>
                  </a:lnTo>
                  <a:lnTo>
                    <a:pt x="0" y="8"/>
                  </a:lnTo>
                  <a:lnTo>
                    <a:pt x="3" y="4"/>
                  </a:lnTo>
                  <a:lnTo>
                    <a:pt x="7" y="1"/>
                  </a:lnTo>
                  <a:lnTo>
                    <a:pt x="13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8" y="19"/>
                  </a:lnTo>
                  <a:lnTo>
                    <a:pt x="68" y="19"/>
                  </a:lnTo>
                  <a:lnTo>
                    <a:pt x="71" y="23"/>
                  </a:lnTo>
                  <a:lnTo>
                    <a:pt x="69" y="26"/>
                  </a:lnTo>
                  <a:lnTo>
                    <a:pt x="67" y="28"/>
                  </a:lnTo>
                  <a:lnTo>
                    <a:pt x="63" y="30"/>
                  </a:lnTo>
                  <a:lnTo>
                    <a:pt x="63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0" name="Freeform 249"/>
            <p:cNvSpPr/>
            <p:nvPr/>
          </p:nvSpPr>
          <p:spPr bwMode="auto">
            <a:xfrm>
              <a:off x="3003550" y="5110163"/>
              <a:ext cx="42863" cy="42863"/>
            </a:xfrm>
            <a:custGeom>
              <a:avLst/>
              <a:gdLst>
                <a:gd name="T0" fmla="*/ 26 w 27"/>
                <a:gd name="T1" fmla="*/ 17 h 27"/>
                <a:gd name="T2" fmla="*/ 26 w 27"/>
                <a:gd name="T3" fmla="*/ 17 h 27"/>
                <a:gd name="T4" fmla="*/ 27 w 27"/>
                <a:gd name="T5" fmla="*/ 13 h 27"/>
                <a:gd name="T6" fmla="*/ 26 w 27"/>
                <a:gd name="T7" fmla="*/ 8 h 27"/>
                <a:gd name="T8" fmla="*/ 22 w 27"/>
                <a:gd name="T9" fmla="*/ 4 h 27"/>
                <a:gd name="T10" fmla="*/ 18 w 27"/>
                <a:gd name="T11" fmla="*/ 1 h 27"/>
                <a:gd name="T12" fmla="*/ 18 w 27"/>
                <a:gd name="T13" fmla="*/ 1 h 27"/>
                <a:gd name="T14" fmla="*/ 13 w 27"/>
                <a:gd name="T15" fmla="*/ 0 h 27"/>
                <a:gd name="T16" fmla="*/ 7 w 27"/>
                <a:gd name="T17" fmla="*/ 1 h 27"/>
                <a:gd name="T18" fmla="*/ 3 w 27"/>
                <a:gd name="T19" fmla="*/ 4 h 27"/>
                <a:gd name="T20" fmla="*/ 0 w 27"/>
                <a:gd name="T21" fmla="*/ 9 h 27"/>
                <a:gd name="T22" fmla="*/ 0 w 27"/>
                <a:gd name="T23" fmla="*/ 9 h 27"/>
                <a:gd name="T24" fmla="*/ 0 w 27"/>
                <a:gd name="T25" fmla="*/ 14 h 27"/>
                <a:gd name="T26" fmla="*/ 2 w 27"/>
                <a:gd name="T27" fmla="*/ 19 h 27"/>
                <a:gd name="T28" fmla="*/ 5 w 27"/>
                <a:gd name="T29" fmla="*/ 23 h 27"/>
                <a:gd name="T30" fmla="*/ 9 w 27"/>
                <a:gd name="T31" fmla="*/ 25 h 27"/>
                <a:gd name="T32" fmla="*/ 9 w 27"/>
                <a:gd name="T33" fmla="*/ 25 h 27"/>
                <a:gd name="T34" fmla="*/ 14 w 27"/>
                <a:gd name="T35" fmla="*/ 27 h 27"/>
                <a:gd name="T36" fmla="*/ 19 w 27"/>
                <a:gd name="T37" fmla="*/ 25 h 27"/>
                <a:gd name="T38" fmla="*/ 23 w 27"/>
                <a:gd name="T39" fmla="*/ 23 h 27"/>
                <a:gd name="T40" fmla="*/ 26 w 27"/>
                <a:gd name="T41" fmla="*/ 17 h 27"/>
                <a:gd name="T42" fmla="*/ 26 w 27"/>
                <a:gd name="T43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" h="27">
                  <a:moveTo>
                    <a:pt x="26" y="17"/>
                  </a:moveTo>
                  <a:lnTo>
                    <a:pt x="26" y="17"/>
                  </a:lnTo>
                  <a:lnTo>
                    <a:pt x="27" y="13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3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4"/>
                  </a:lnTo>
                  <a:lnTo>
                    <a:pt x="2" y="19"/>
                  </a:lnTo>
                  <a:lnTo>
                    <a:pt x="5" y="23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4" y="27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6" y="17"/>
                  </a:lnTo>
                  <a:lnTo>
                    <a:pt x="26" y="17"/>
                  </a:lnTo>
                  <a:close/>
                </a:path>
              </a:pathLst>
            </a:custGeom>
            <a:solidFill>
              <a:srgbClr val="F6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1" name="Freeform 250"/>
            <p:cNvSpPr/>
            <p:nvPr/>
          </p:nvSpPr>
          <p:spPr bwMode="auto">
            <a:xfrm>
              <a:off x="3011488" y="5110163"/>
              <a:ext cx="101600" cy="46038"/>
            </a:xfrm>
            <a:custGeom>
              <a:avLst/>
              <a:gdLst>
                <a:gd name="T0" fmla="*/ 62 w 64"/>
                <a:gd name="T1" fmla="*/ 19 h 29"/>
                <a:gd name="T2" fmla="*/ 13 w 64"/>
                <a:gd name="T3" fmla="*/ 1 h 29"/>
                <a:gd name="T4" fmla="*/ 13 w 64"/>
                <a:gd name="T5" fmla="*/ 1 h 29"/>
                <a:gd name="T6" fmla="*/ 9 w 64"/>
                <a:gd name="T7" fmla="*/ 0 h 29"/>
                <a:gd name="T8" fmla="*/ 6 w 64"/>
                <a:gd name="T9" fmla="*/ 1 h 29"/>
                <a:gd name="T10" fmla="*/ 2 w 64"/>
                <a:gd name="T11" fmla="*/ 4 h 29"/>
                <a:gd name="T12" fmla="*/ 1 w 64"/>
                <a:gd name="T13" fmla="*/ 6 h 29"/>
                <a:gd name="T14" fmla="*/ 1 w 64"/>
                <a:gd name="T15" fmla="*/ 6 h 29"/>
                <a:gd name="T16" fmla="*/ 0 w 64"/>
                <a:gd name="T17" fmla="*/ 12 h 29"/>
                <a:gd name="T18" fmla="*/ 1 w 64"/>
                <a:gd name="T19" fmla="*/ 19 h 29"/>
                <a:gd name="T20" fmla="*/ 4 w 64"/>
                <a:gd name="T21" fmla="*/ 24 h 29"/>
                <a:gd name="T22" fmla="*/ 5 w 64"/>
                <a:gd name="T23" fmla="*/ 25 h 29"/>
                <a:gd name="T24" fmla="*/ 6 w 64"/>
                <a:gd name="T25" fmla="*/ 27 h 29"/>
                <a:gd name="T26" fmla="*/ 58 w 64"/>
                <a:gd name="T27" fmla="*/ 29 h 29"/>
                <a:gd name="T28" fmla="*/ 58 w 64"/>
                <a:gd name="T29" fmla="*/ 29 h 29"/>
                <a:gd name="T30" fmla="*/ 62 w 64"/>
                <a:gd name="T31" fmla="*/ 29 h 29"/>
                <a:gd name="T32" fmla="*/ 64 w 64"/>
                <a:gd name="T33" fmla="*/ 27 h 29"/>
                <a:gd name="T34" fmla="*/ 64 w 64"/>
                <a:gd name="T35" fmla="*/ 23 h 29"/>
                <a:gd name="T36" fmla="*/ 63 w 64"/>
                <a:gd name="T37" fmla="*/ 20 h 29"/>
                <a:gd name="T38" fmla="*/ 63 w 64"/>
                <a:gd name="T39" fmla="*/ 20 h 29"/>
                <a:gd name="T40" fmla="*/ 62 w 64"/>
                <a:gd name="T41" fmla="*/ 19 h 29"/>
                <a:gd name="T42" fmla="*/ 62 w 64"/>
                <a:gd name="T43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29">
                  <a:moveTo>
                    <a:pt x="62" y="19"/>
                  </a:moveTo>
                  <a:lnTo>
                    <a:pt x="13" y="1"/>
                  </a:lnTo>
                  <a:lnTo>
                    <a:pt x="13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2" y="4"/>
                  </a:lnTo>
                  <a:lnTo>
                    <a:pt x="1" y="6"/>
                  </a:lnTo>
                  <a:lnTo>
                    <a:pt x="1" y="6"/>
                  </a:lnTo>
                  <a:lnTo>
                    <a:pt x="0" y="12"/>
                  </a:lnTo>
                  <a:lnTo>
                    <a:pt x="1" y="19"/>
                  </a:lnTo>
                  <a:lnTo>
                    <a:pt x="4" y="24"/>
                  </a:lnTo>
                  <a:lnTo>
                    <a:pt x="5" y="25"/>
                  </a:lnTo>
                  <a:lnTo>
                    <a:pt x="6" y="27"/>
                  </a:lnTo>
                  <a:lnTo>
                    <a:pt x="58" y="29"/>
                  </a:lnTo>
                  <a:lnTo>
                    <a:pt x="58" y="29"/>
                  </a:lnTo>
                  <a:lnTo>
                    <a:pt x="62" y="29"/>
                  </a:lnTo>
                  <a:lnTo>
                    <a:pt x="64" y="27"/>
                  </a:lnTo>
                  <a:lnTo>
                    <a:pt x="64" y="23"/>
                  </a:lnTo>
                  <a:lnTo>
                    <a:pt x="63" y="20"/>
                  </a:lnTo>
                  <a:lnTo>
                    <a:pt x="63" y="20"/>
                  </a:lnTo>
                  <a:lnTo>
                    <a:pt x="62" y="19"/>
                  </a:lnTo>
                  <a:lnTo>
                    <a:pt x="62" y="19"/>
                  </a:lnTo>
                  <a:close/>
                </a:path>
              </a:pathLst>
            </a:custGeom>
            <a:solidFill>
              <a:srgbClr val="F6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Freeform 251"/>
            <p:cNvSpPr/>
            <p:nvPr/>
          </p:nvSpPr>
          <p:spPr bwMode="auto">
            <a:xfrm>
              <a:off x="3044825" y="5143501"/>
              <a:ext cx="9525" cy="17463"/>
            </a:xfrm>
            <a:custGeom>
              <a:avLst/>
              <a:gdLst>
                <a:gd name="T0" fmla="*/ 3 w 6"/>
                <a:gd name="T1" fmla="*/ 0 h 11"/>
                <a:gd name="T2" fmla="*/ 3 w 6"/>
                <a:gd name="T3" fmla="*/ 0 h 11"/>
                <a:gd name="T4" fmla="*/ 3 w 6"/>
                <a:gd name="T5" fmla="*/ 0 h 11"/>
                <a:gd name="T6" fmla="*/ 0 w 6"/>
                <a:gd name="T7" fmla="*/ 2 h 11"/>
                <a:gd name="T8" fmla="*/ 0 w 6"/>
                <a:gd name="T9" fmla="*/ 3 h 11"/>
                <a:gd name="T10" fmla="*/ 1 w 6"/>
                <a:gd name="T11" fmla="*/ 8 h 11"/>
                <a:gd name="T12" fmla="*/ 1 w 6"/>
                <a:gd name="T13" fmla="*/ 8 h 11"/>
                <a:gd name="T14" fmla="*/ 1 w 6"/>
                <a:gd name="T15" fmla="*/ 10 h 11"/>
                <a:gd name="T16" fmla="*/ 3 w 6"/>
                <a:gd name="T17" fmla="*/ 11 h 11"/>
                <a:gd name="T18" fmla="*/ 3 w 6"/>
                <a:gd name="T19" fmla="*/ 11 h 11"/>
                <a:gd name="T20" fmla="*/ 6 w 6"/>
                <a:gd name="T21" fmla="*/ 10 h 11"/>
                <a:gd name="T22" fmla="*/ 6 w 6"/>
                <a:gd name="T23" fmla="*/ 8 h 11"/>
                <a:gd name="T24" fmla="*/ 4 w 6"/>
                <a:gd name="T25" fmla="*/ 3 h 11"/>
                <a:gd name="T26" fmla="*/ 4 w 6"/>
                <a:gd name="T27" fmla="*/ 3 h 11"/>
                <a:gd name="T28" fmla="*/ 4 w 6"/>
                <a:gd name="T29" fmla="*/ 2 h 11"/>
                <a:gd name="T30" fmla="*/ 3 w 6"/>
                <a:gd name="T31" fmla="*/ 0 h 11"/>
                <a:gd name="T32" fmla="*/ 3 w 6"/>
                <a:gd name="T3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" h="11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10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3" name="Freeform 252"/>
            <p:cNvSpPr/>
            <p:nvPr/>
          </p:nvSpPr>
          <p:spPr bwMode="auto">
            <a:xfrm>
              <a:off x="3057525" y="5143501"/>
              <a:ext cx="6350" cy="17463"/>
            </a:xfrm>
            <a:custGeom>
              <a:avLst/>
              <a:gdLst>
                <a:gd name="T0" fmla="*/ 2 w 4"/>
                <a:gd name="T1" fmla="*/ 0 h 11"/>
                <a:gd name="T2" fmla="*/ 2 w 4"/>
                <a:gd name="T3" fmla="*/ 0 h 11"/>
                <a:gd name="T4" fmla="*/ 2 w 4"/>
                <a:gd name="T5" fmla="*/ 0 h 11"/>
                <a:gd name="T6" fmla="*/ 0 w 4"/>
                <a:gd name="T7" fmla="*/ 2 h 11"/>
                <a:gd name="T8" fmla="*/ 0 w 4"/>
                <a:gd name="T9" fmla="*/ 3 h 11"/>
                <a:gd name="T10" fmla="*/ 0 w 4"/>
                <a:gd name="T11" fmla="*/ 8 h 11"/>
                <a:gd name="T12" fmla="*/ 0 w 4"/>
                <a:gd name="T13" fmla="*/ 8 h 11"/>
                <a:gd name="T14" fmla="*/ 2 w 4"/>
                <a:gd name="T15" fmla="*/ 10 h 11"/>
                <a:gd name="T16" fmla="*/ 3 w 4"/>
                <a:gd name="T17" fmla="*/ 11 h 11"/>
                <a:gd name="T18" fmla="*/ 3 w 4"/>
                <a:gd name="T19" fmla="*/ 11 h 11"/>
                <a:gd name="T20" fmla="*/ 4 w 4"/>
                <a:gd name="T21" fmla="*/ 10 h 11"/>
                <a:gd name="T22" fmla="*/ 4 w 4"/>
                <a:gd name="T23" fmla="*/ 8 h 11"/>
                <a:gd name="T24" fmla="*/ 4 w 4"/>
                <a:gd name="T25" fmla="*/ 3 h 11"/>
                <a:gd name="T26" fmla="*/ 4 w 4"/>
                <a:gd name="T27" fmla="*/ 3 h 11"/>
                <a:gd name="T28" fmla="*/ 3 w 4"/>
                <a:gd name="T29" fmla="*/ 2 h 11"/>
                <a:gd name="T30" fmla="*/ 2 w 4"/>
                <a:gd name="T31" fmla="*/ 0 h 11"/>
                <a:gd name="T32" fmla="*/ 2 w 4"/>
                <a:gd name="T3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" h="11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4" name="Freeform 253"/>
            <p:cNvSpPr/>
            <p:nvPr/>
          </p:nvSpPr>
          <p:spPr bwMode="auto">
            <a:xfrm>
              <a:off x="2917825" y="5092701"/>
              <a:ext cx="120650" cy="57150"/>
            </a:xfrm>
            <a:custGeom>
              <a:avLst/>
              <a:gdLst>
                <a:gd name="T0" fmla="*/ 13 w 76"/>
                <a:gd name="T1" fmla="*/ 1 h 36"/>
                <a:gd name="T2" fmla="*/ 69 w 76"/>
                <a:gd name="T3" fmla="*/ 16 h 36"/>
                <a:gd name="T4" fmla="*/ 69 w 76"/>
                <a:gd name="T5" fmla="*/ 16 h 36"/>
                <a:gd name="T6" fmla="*/ 72 w 76"/>
                <a:gd name="T7" fmla="*/ 17 h 36"/>
                <a:gd name="T8" fmla="*/ 75 w 76"/>
                <a:gd name="T9" fmla="*/ 20 h 36"/>
                <a:gd name="T10" fmla="*/ 76 w 76"/>
                <a:gd name="T11" fmla="*/ 24 h 36"/>
                <a:gd name="T12" fmla="*/ 76 w 76"/>
                <a:gd name="T13" fmla="*/ 28 h 36"/>
                <a:gd name="T14" fmla="*/ 76 w 76"/>
                <a:gd name="T15" fmla="*/ 28 h 36"/>
                <a:gd name="T16" fmla="*/ 76 w 76"/>
                <a:gd name="T17" fmla="*/ 28 h 36"/>
                <a:gd name="T18" fmla="*/ 75 w 76"/>
                <a:gd name="T19" fmla="*/ 32 h 36"/>
                <a:gd name="T20" fmla="*/ 71 w 76"/>
                <a:gd name="T21" fmla="*/ 35 h 36"/>
                <a:gd name="T22" fmla="*/ 68 w 76"/>
                <a:gd name="T23" fmla="*/ 36 h 36"/>
                <a:gd name="T24" fmla="*/ 64 w 76"/>
                <a:gd name="T25" fmla="*/ 35 h 36"/>
                <a:gd name="T26" fmla="*/ 7 w 76"/>
                <a:gd name="T27" fmla="*/ 20 h 36"/>
                <a:gd name="T28" fmla="*/ 7 w 76"/>
                <a:gd name="T29" fmla="*/ 20 h 36"/>
                <a:gd name="T30" fmla="*/ 3 w 76"/>
                <a:gd name="T31" fmla="*/ 19 h 36"/>
                <a:gd name="T32" fmla="*/ 2 w 76"/>
                <a:gd name="T33" fmla="*/ 16 h 36"/>
                <a:gd name="T34" fmla="*/ 0 w 76"/>
                <a:gd name="T35" fmla="*/ 12 h 36"/>
                <a:gd name="T36" fmla="*/ 0 w 76"/>
                <a:gd name="T37" fmla="*/ 8 h 36"/>
                <a:gd name="T38" fmla="*/ 0 w 76"/>
                <a:gd name="T39" fmla="*/ 8 h 36"/>
                <a:gd name="T40" fmla="*/ 0 w 76"/>
                <a:gd name="T41" fmla="*/ 8 h 36"/>
                <a:gd name="T42" fmla="*/ 2 w 76"/>
                <a:gd name="T43" fmla="*/ 4 h 36"/>
                <a:gd name="T44" fmla="*/ 5 w 76"/>
                <a:gd name="T45" fmla="*/ 1 h 36"/>
                <a:gd name="T46" fmla="*/ 9 w 76"/>
                <a:gd name="T47" fmla="*/ 0 h 36"/>
                <a:gd name="T48" fmla="*/ 13 w 76"/>
                <a:gd name="T49" fmla="*/ 1 h 36"/>
                <a:gd name="T50" fmla="*/ 13 w 76"/>
                <a:gd name="T51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" h="36">
                  <a:moveTo>
                    <a:pt x="13" y="1"/>
                  </a:moveTo>
                  <a:lnTo>
                    <a:pt x="69" y="16"/>
                  </a:lnTo>
                  <a:lnTo>
                    <a:pt x="69" y="16"/>
                  </a:lnTo>
                  <a:lnTo>
                    <a:pt x="72" y="17"/>
                  </a:lnTo>
                  <a:lnTo>
                    <a:pt x="75" y="20"/>
                  </a:lnTo>
                  <a:lnTo>
                    <a:pt x="76" y="24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5" y="32"/>
                  </a:lnTo>
                  <a:lnTo>
                    <a:pt x="71" y="35"/>
                  </a:lnTo>
                  <a:lnTo>
                    <a:pt x="68" y="36"/>
                  </a:lnTo>
                  <a:lnTo>
                    <a:pt x="64" y="35"/>
                  </a:lnTo>
                  <a:lnTo>
                    <a:pt x="7" y="20"/>
                  </a:lnTo>
                  <a:lnTo>
                    <a:pt x="7" y="20"/>
                  </a:lnTo>
                  <a:lnTo>
                    <a:pt x="3" y="19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5" y="1"/>
                  </a:lnTo>
                  <a:lnTo>
                    <a:pt x="9" y="0"/>
                  </a:lnTo>
                  <a:lnTo>
                    <a:pt x="13" y="1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F599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5" name="Freeform 254"/>
            <p:cNvSpPr/>
            <p:nvPr/>
          </p:nvSpPr>
          <p:spPr bwMode="auto">
            <a:xfrm>
              <a:off x="3057525" y="4792663"/>
              <a:ext cx="53975" cy="39688"/>
            </a:xfrm>
            <a:custGeom>
              <a:avLst/>
              <a:gdLst>
                <a:gd name="T0" fmla="*/ 11 w 34"/>
                <a:gd name="T1" fmla="*/ 0 h 25"/>
                <a:gd name="T2" fmla="*/ 11 w 34"/>
                <a:gd name="T3" fmla="*/ 0 h 25"/>
                <a:gd name="T4" fmla="*/ 19 w 34"/>
                <a:gd name="T5" fmla="*/ 1 h 25"/>
                <a:gd name="T6" fmla="*/ 25 w 34"/>
                <a:gd name="T7" fmla="*/ 4 h 25"/>
                <a:gd name="T8" fmla="*/ 29 w 34"/>
                <a:gd name="T9" fmla="*/ 8 h 25"/>
                <a:gd name="T10" fmla="*/ 31 w 34"/>
                <a:gd name="T11" fmla="*/ 12 h 25"/>
                <a:gd name="T12" fmla="*/ 34 w 34"/>
                <a:gd name="T13" fmla="*/ 21 h 25"/>
                <a:gd name="T14" fmla="*/ 34 w 34"/>
                <a:gd name="T15" fmla="*/ 25 h 25"/>
                <a:gd name="T16" fmla="*/ 34 w 34"/>
                <a:gd name="T17" fmla="*/ 25 h 25"/>
                <a:gd name="T18" fmla="*/ 26 w 34"/>
                <a:gd name="T19" fmla="*/ 25 h 25"/>
                <a:gd name="T20" fmla="*/ 19 w 34"/>
                <a:gd name="T21" fmla="*/ 25 h 25"/>
                <a:gd name="T22" fmla="*/ 12 w 34"/>
                <a:gd name="T23" fmla="*/ 23 h 25"/>
                <a:gd name="T24" fmla="*/ 8 w 34"/>
                <a:gd name="T25" fmla="*/ 20 h 25"/>
                <a:gd name="T26" fmla="*/ 4 w 34"/>
                <a:gd name="T27" fmla="*/ 16 h 25"/>
                <a:gd name="T28" fmla="*/ 3 w 34"/>
                <a:gd name="T29" fmla="*/ 13 h 25"/>
                <a:gd name="T30" fmla="*/ 0 w 34"/>
                <a:gd name="T31" fmla="*/ 9 h 25"/>
                <a:gd name="T32" fmla="*/ 0 w 34"/>
                <a:gd name="T33" fmla="*/ 9 h 25"/>
                <a:gd name="T34" fmla="*/ 3 w 34"/>
                <a:gd name="T35" fmla="*/ 4 h 25"/>
                <a:gd name="T36" fmla="*/ 6 w 34"/>
                <a:gd name="T37" fmla="*/ 1 h 25"/>
                <a:gd name="T38" fmla="*/ 8 w 34"/>
                <a:gd name="T39" fmla="*/ 0 h 25"/>
                <a:gd name="T40" fmla="*/ 11 w 34"/>
                <a:gd name="T41" fmla="*/ 0 h 25"/>
                <a:gd name="T42" fmla="*/ 11 w 34"/>
                <a:gd name="T4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25">
                  <a:moveTo>
                    <a:pt x="11" y="0"/>
                  </a:moveTo>
                  <a:lnTo>
                    <a:pt x="11" y="0"/>
                  </a:lnTo>
                  <a:lnTo>
                    <a:pt x="19" y="1"/>
                  </a:lnTo>
                  <a:lnTo>
                    <a:pt x="25" y="4"/>
                  </a:lnTo>
                  <a:lnTo>
                    <a:pt x="29" y="8"/>
                  </a:lnTo>
                  <a:lnTo>
                    <a:pt x="31" y="12"/>
                  </a:lnTo>
                  <a:lnTo>
                    <a:pt x="34" y="21"/>
                  </a:lnTo>
                  <a:lnTo>
                    <a:pt x="34" y="25"/>
                  </a:lnTo>
                  <a:lnTo>
                    <a:pt x="34" y="25"/>
                  </a:lnTo>
                  <a:lnTo>
                    <a:pt x="26" y="25"/>
                  </a:lnTo>
                  <a:lnTo>
                    <a:pt x="19" y="25"/>
                  </a:lnTo>
                  <a:lnTo>
                    <a:pt x="12" y="23"/>
                  </a:lnTo>
                  <a:lnTo>
                    <a:pt x="8" y="20"/>
                  </a:lnTo>
                  <a:lnTo>
                    <a:pt x="4" y="16"/>
                  </a:lnTo>
                  <a:lnTo>
                    <a:pt x="3" y="13"/>
                  </a:lnTo>
                  <a:lnTo>
                    <a:pt x="0" y="9"/>
                  </a:lnTo>
                  <a:lnTo>
                    <a:pt x="0" y="9"/>
                  </a:lnTo>
                  <a:lnTo>
                    <a:pt x="3" y="4"/>
                  </a:lnTo>
                  <a:lnTo>
                    <a:pt x="6" y="1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F2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6" name="Freeform 255"/>
            <p:cNvSpPr/>
            <p:nvPr/>
          </p:nvSpPr>
          <p:spPr bwMode="auto">
            <a:xfrm>
              <a:off x="3032125" y="4800601"/>
              <a:ext cx="31750" cy="34925"/>
            </a:xfrm>
            <a:custGeom>
              <a:avLst/>
              <a:gdLst>
                <a:gd name="T0" fmla="*/ 15 w 20"/>
                <a:gd name="T1" fmla="*/ 0 h 22"/>
                <a:gd name="T2" fmla="*/ 15 w 20"/>
                <a:gd name="T3" fmla="*/ 0 h 22"/>
                <a:gd name="T4" fmla="*/ 9 w 20"/>
                <a:gd name="T5" fmla="*/ 0 h 22"/>
                <a:gd name="T6" fmla="*/ 5 w 20"/>
                <a:gd name="T7" fmla="*/ 3 h 22"/>
                <a:gd name="T8" fmla="*/ 3 w 20"/>
                <a:gd name="T9" fmla="*/ 6 h 22"/>
                <a:gd name="T10" fmla="*/ 1 w 20"/>
                <a:gd name="T11" fmla="*/ 11 h 22"/>
                <a:gd name="T12" fmla="*/ 0 w 20"/>
                <a:gd name="T13" fmla="*/ 19 h 22"/>
                <a:gd name="T14" fmla="*/ 0 w 20"/>
                <a:gd name="T15" fmla="*/ 22 h 22"/>
                <a:gd name="T16" fmla="*/ 0 w 20"/>
                <a:gd name="T17" fmla="*/ 22 h 22"/>
                <a:gd name="T18" fmla="*/ 9 w 20"/>
                <a:gd name="T19" fmla="*/ 19 h 22"/>
                <a:gd name="T20" fmla="*/ 15 w 20"/>
                <a:gd name="T21" fmla="*/ 15 h 22"/>
                <a:gd name="T22" fmla="*/ 19 w 20"/>
                <a:gd name="T23" fmla="*/ 11 h 22"/>
                <a:gd name="T24" fmla="*/ 20 w 20"/>
                <a:gd name="T25" fmla="*/ 8 h 22"/>
                <a:gd name="T26" fmla="*/ 15 w 20"/>
                <a:gd name="T2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22">
                  <a:moveTo>
                    <a:pt x="15" y="0"/>
                  </a:moveTo>
                  <a:lnTo>
                    <a:pt x="15" y="0"/>
                  </a:lnTo>
                  <a:lnTo>
                    <a:pt x="9" y="0"/>
                  </a:lnTo>
                  <a:lnTo>
                    <a:pt x="5" y="3"/>
                  </a:lnTo>
                  <a:lnTo>
                    <a:pt x="3" y="6"/>
                  </a:lnTo>
                  <a:lnTo>
                    <a:pt x="1" y="11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9" y="19"/>
                  </a:lnTo>
                  <a:lnTo>
                    <a:pt x="15" y="15"/>
                  </a:lnTo>
                  <a:lnTo>
                    <a:pt x="19" y="11"/>
                  </a:lnTo>
                  <a:lnTo>
                    <a:pt x="20" y="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1F2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7" name="Freeform 256"/>
            <p:cNvSpPr/>
            <p:nvPr/>
          </p:nvSpPr>
          <p:spPr bwMode="auto">
            <a:xfrm>
              <a:off x="3473450" y="4340226"/>
              <a:ext cx="55563" cy="73025"/>
            </a:xfrm>
            <a:custGeom>
              <a:avLst/>
              <a:gdLst>
                <a:gd name="T0" fmla="*/ 30 w 35"/>
                <a:gd name="T1" fmla="*/ 0 h 46"/>
                <a:gd name="T2" fmla="*/ 3 w 35"/>
                <a:gd name="T3" fmla="*/ 19 h 46"/>
                <a:gd name="T4" fmla="*/ 3 w 35"/>
                <a:gd name="T5" fmla="*/ 19 h 46"/>
                <a:gd name="T6" fmla="*/ 0 w 35"/>
                <a:gd name="T7" fmla="*/ 20 h 46"/>
                <a:gd name="T8" fmla="*/ 0 w 35"/>
                <a:gd name="T9" fmla="*/ 20 h 46"/>
                <a:gd name="T10" fmla="*/ 0 w 35"/>
                <a:gd name="T11" fmla="*/ 23 h 46"/>
                <a:gd name="T12" fmla="*/ 0 w 35"/>
                <a:gd name="T13" fmla="*/ 23 h 46"/>
                <a:gd name="T14" fmla="*/ 0 w 35"/>
                <a:gd name="T15" fmla="*/ 26 h 46"/>
                <a:gd name="T16" fmla="*/ 0 w 35"/>
                <a:gd name="T17" fmla="*/ 26 h 46"/>
                <a:gd name="T18" fmla="*/ 3 w 35"/>
                <a:gd name="T19" fmla="*/ 27 h 46"/>
                <a:gd name="T20" fmla="*/ 30 w 35"/>
                <a:gd name="T21" fmla="*/ 46 h 46"/>
                <a:gd name="T22" fmla="*/ 30 w 35"/>
                <a:gd name="T23" fmla="*/ 46 h 46"/>
                <a:gd name="T24" fmla="*/ 33 w 35"/>
                <a:gd name="T25" fmla="*/ 46 h 46"/>
                <a:gd name="T26" fmla="*/ 34 w 35"/>
                <a:gd name="T27" fmla="*/ 45 h 46"/>
                <a:gd name="T28" fmla="*/ 34 w 35"/>
                <a:gd name="T29" fmla="*/ 45 h 46"/>
                <a:gd name="T30" fmla="*/ 35 w 35"/>
                <a:gd name="T31" fmla="*/ 42 h 46"/>
                <a:gd name="T32" fmla="*/ 34 w 35"/>
                <a:gd name="T33" fmla="*/ 40 h 46"/>
                <a:gd name="T34" fmla="*/ 8 w 35"/>
                <a:gd name="T35" fmla="*/ 23 h 46"/>
                <a:gd name="T36" fmla="*/ 34 w 35"/>
                <a:gd name="T37" fmla="*/ 5 h 46"/>
                <a:gd name="T38" fmla="*/ 34 w 35"/>
                <a:gd name="T39" fmla="*/ 5 h 46"/>
                <a:gd name="T40" fmla="*/ 35 w 35"/>
                <a:gd name="T41" fmla="*/ 4 h 46"/>
                <a:gd name="T42" fmla="*/ 34 w 35"/>
                <a:gd name="T43" fmla="*/ 1 h 46"/>
                <a:gd name="T44" fmla="*/ 34 w 35"/>
                <a:gd name="T45" fmla="*/ 1 h 46"/>
                <a:gd name="T46" fmla="*/ 33 w 35"/>
                <a:gd name="T47" fmla="*/ 0 h 46"/>
                <a:gd name="T48" fmla="*/ 30 w 35"/>
                <a:gd name="T49" fmla="*/ 0 h 46"/>
                <a:gd name="T50" fmla="*/ 30 w 35"/>
                <a:gd name="T5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46">
                  <a:moveTo>
                    <a:pt x="30" y="0"/>
                  </a:moveTo>
                  <a:lnTo>
                    <a:pt x="3" y="19"/>
                  </a:lnTo>
                  <a:lnTo>
                    <a:pt x="3" y="19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3" y="27"/>
                  </a:lnTo>
                  <a:lnTo>
                    <a:pt x="30" y="46"/>
                  </a:lnTo>
                  <a:lnTo>
                    <a:pt x="30" y="46"/>
                  </a:lnTo>
                  <a:lnTo>
                    <a:pt x="33" y="46"/>
                  </a:lnTo>
                  <a:lnTo>
                    <a:pt x="34" y="45"/>
                  </a:lnTo>
                  <a:lnTo>
                    <a:pt x="34" y="45"/>
                  </a:lnTo>
                  <a:lnTo>
                    <a:pt x="35" y="42"/>
                  </a:lnTo>
                  <a:lnTo>
                    <a:pt x="34" y="40"/>
                  </a:lnTo>
                  <a:lnTo>
                    <a:pt x="8" y="23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5" y="4"/>
                  </a:lnTo>
                  <a:lnTo>
                    <a:pt x="34" y="1"/>
                  </a:lnTo>
                  <a:lnTo>
                    <a:pt x="34" y="1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BBB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8" name="Freeform 257"/>
            <p:cNvSpPr/>
            <p:nvPr/>
          </p:nvSpPr>
          <p:spPr bwMode="auto">
            <a:xfrm>
              <a:off x="3519488" y="4340226"/>
              <a:ext cx="57150" cy="73025"/>
            </a:xfrm>
            <a:custGeom>
              <a:avLst/>
              <a:gdLst>
                <a:gd name="T0" fmla="*/ 31 w 36"/>
                <a:gd name="T1" fmla="*/ 0 h 46"/>
                <a:gd name="T2" fmla="*/ 2 w 36"/>
                <a:gd name="T3" fmla="*/ 19 h 46"/>
                <a:gd name="T4" fmla="*/ 2 w 36"/>
                <a:gd name="T5" fmla="*/ 19 h 46"/>
                <a:gd name="T6" fmla="*/ 1 w 36"/>
                <a:gd name="T7" fmla="*/ 20 h 46"/>
                <a:gd name="T8" fmla="*/ 1 w 36"/>
                <a:gd name="T9" fmla="*/ 20 h 46"/>
                <a:gd name="T10" fmla="*/ 0 w 36"/>
                <a:gd name="T11" fmla="*/ 23 h 46"/>
                <a:gd name="T12" fmla="*/ 0 w 36"/>
                <a:gd name="T13" fmla="*/ 23 h 46"/>
                <a:gd name="T14" fmla="*/ 1 w 36"/>
                <a:gd name="T15" fmla="*/ 26 h 46"/>
                <a:gd name="T16" fmla="*/ 1 w 36"/>
                <a:gd name="T17" fmla="*/ 26 h 46"/>
                <a:gd name="T18" fmla="*/ 2 w 36"/>
                <a:gd name="T19" fmla="*/ 27 h 46"/>
                <a:gd name="T20" fmla="*/ 31 w 36"/>
                <a:gd name="T21" fmla="*/ 46 h 46"/>
                <a:gd name="T22" fmla="*/ 31 w 36"/>
                <a:gd name="T23" fmla="*/ 46 h 46"/>
                <a:gd name="T24" fmla="*/ 33 w 36"/>
                <a:gd name="T25" fmla="*/ 46 h 46"/>
                <a:gd name="T26" fmla="*/ 35 w 36"/>
                <a:gd name="T27" fmla="*/ 45 h 46"/>
                <a:gd name="T28" fmla="*/ 35 w 36"/>
                <a:gd name="T29" fmla="*/ 45 h 46"/>
                <a:gd name="T30" fmla="*/ 36 w 36"/>
                <a:gd name="T31" fmla="*/ 42 h 46"/>
                <a:gd name="T32" fmla="*/ 35 w 36"/>
                <a:gd name="T33" fmla="*/ 40 h 46"/>
                <a:gd name="T34" fmla="*/ 9 w 36"/>
                <a:gd name="T35" fmla="*/ 23 h 46"/>
                <a:gd name="T36" fmla="*/ 35 w 36"/>
                <a:gd name="T37" fmla="*/ 5 h 46"/>
                <a:gd name="T38" fmla="*/ 35 w 36"/>
                <a:gd name="T39" fmla="*/ 5 h 46"/>
                <a:gd name="T40" fmla="*/ 36 w 36"/>
                <a:gd name="T41" fmla="*/ 4 h 46"/>
                <a:gd name="T42" fmla="*/ 35 w 36"/>
                <a:gd name="T43" fmla="*/ 1 h 46"/>
                <a:gd name="T44" fmla="*/ 35 w 36"/>
                <a:gd name="T45" fmla="*/ 1 h 46"/>
                <a:gd name="T46" fmla="*/ 33 w 36"/>
                <a:gd name="T47" fmla="*/ 0 h 46"/>
                <a:gd name="T48" fmla="*/ 31 w 36"/>
                <a:gd name="T49" fmla="*/ 0 h 46"/>
                <a:gd name="T50" fmla="*/ 31 w 36"/>
                <a:gd name="T5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" h="46">
                  <a:moveTo>
                    <a:pt x="31" y="0"/>
                  </a:moveTo>
                  <a:lnTo>
                    <a:pt x="2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2" y="27"/>
                  </a:lnTo>
                  <a:lnTo>
                    <a:pt x="31" y="46"/>
                  </a:lnTo>
                  <a:lnTo>
                    <a:pt x="31" y="46"/>
                  </a:lnTo>
                  <a:lnTo>
                    <a:pt x="33" y="46"/>
                  </a:lnTo>
                  <a:lnTo>
                    <a:pt x="35" y="45"/>
                  </a:lnTo>
                  <a:lnTo>
                    <a:pt x="35" y="45"/>
                  </a:lnTo>
                  <a:lnTo>
                    <a:pt x="36" y="42"/>
                  </a:lnTo>
                  <a:lnTo>
                    <a:pt x="35" y="40"/>
                  </a:lnTo>
                  <a:lnTo>
                    <a:pt x="9" y="23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6" y="4"/>
                  </a:lnTo>
                  <a:lnTo>
                    <a:pt x="35" y="1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BB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9" name="Freeform 258"/>
            <p:cNvSpPr/>
            <p:nvPr/>
          </p:nvSpPr>
          <p:spPr bwMode="auto">
            <a:xfrm>
              <a:off x="3565525" y="4338638"/>
              <a:ext cx="55563" cy="73025"/>
            </a:xfrm>
            <a:custGeom>
              <a:avLst/>
              <a:gdLst>
                <a:gd name="T0" fmla="*/ 31 w 35"/>
                <a:gd name="T1" fmla="*/ 0 h 46"/>
                <a:gd name="T2" fmla="*/ 3 w 35"/>
                <a:gd name="T3" fmla="*/ 19 h 46"/>
                <a:gd name="T4" fmla="*/ 3 w 35"/>
                <a:gd name="T5" fmla="*/ 19 h 46"/>
                <a:gd name="T6" fmla="*/ 2 w 35"/>
                <a:gd name="T7" fmla="*/ 20 h 46"/>
                <a:gd name="T8" fmla="*/ 2 w 35"/>
                <a:gd name="T9" fmla="*/ 20 h 46"/>
                <a:gd name="T10" fmla="*/ 0 w 35"/>
                <a:gd name="T11" fmla="*/ 23 h 46"/>
                <a:gd name="T12" fmla="*/ 0 w 35"/>
                <a:gd name="T13" fmla="*/ 23 h 46"/>
                <a:gd name="T14" fmla="*/ 2 w 35"/>
                <a:gd name="T15" fmla="*/ 25 h 46"/>
                <a:gd name="T16" fmla="*/ 2 w 35"/>
                <a:gd name="T17" fmla="*/ 25 h 46"/>
                <a:gd name="T18" fmla="*/ 3 w 35"/>
                <a:gd name="T19" fmla="*/ 27 h 46"/>
                <a:gd name="T20" fmla="*/ 31 w 35"/>
                <a:gd name="T21" fmla="*/ 46 h 46"/>
                <a:gd name="T22" fmla="*/ 31 w 35"/>
                <a:gd name="T23" fmla="*/ 46 h 46"/>
                <a:gd name="T24" fmla="*/ 33 w 35"/>
                <a:gd name="T25" fmla="*/ 46 h 46"/>
                <a:gd name="T26" fmla="*/ 35 w 35"/>
                <a:gd name="T27" fmla="*/ 44 h 46"/>
                <a:gd name="T28" fmla="*/ 35 w 35"/>
                <a:gd name="T29" fmla="*/ 44 h 46"/>
                <a:gd name="T30" fmla="*/ 35 w 35"/>
                <a:gd name="T31" fmla="*/ 41 h 46"/>
                <a:gd name="T32" fmla="*/ 34 w 35"/>
                <a:gd name="T33" fmla="*/ 40 h 46"/>
                <a:gd name="T34" fmla="*/ 10 w 35"/>
                <a:gd name="T35" fmla="*/ 23 h 46"/>
                <a:gd name="T36" fmla="*/ 34 w 35"/>
                <a:gd name="T37" fmla="*/ 5 h 46"/>
                <a:gd name="T38" fmla="*/ 34 w 35"/>
                <a:gd name="T39" fmla="*/ 5 h 46"/>
                <a:gd name="T40" fmla="*/ 35 w 35"/>
                <a:gd name="T41" fmla="*/ 4 h 46"/>
                <a:gd name="T42" fmla="*/ 35 w 35"/>
                <a:gd name="T43" fmla="*/ 1 h 46"/>
                <a:gd name="T44" fmla="*/ 35 w 35"/>
                <a:gd name="T45" fmla="*/ 1 h 46"/>
                <a:gd name="T46" fmla="*/ 33 w 35"/>
                <a:gd name="T47" fmla="*/ 0 h 46"/>
                <a:gd name="T48" fmla="*/ 31 w 35"/>
                <a:gd name="T49" fmla="*/ 0 h 46"/>
                <a:gd name="T50" fmla="*/ 31 w 35"/>
                <a:gd name="T5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46">
                  <a:moveTo>
                    <a:pt x="31" y="0"/>
                  </a:moveTo>
                  <a:lnTo>
                    <a:pt x="3" y="19"/>
                  </a:lnTo>
                  <a:lnTo>
                    <a:pt x="3" y="19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3" y="27"/>
                  </a:lnTo>
                  <a:lnTo>
                    <a:pt x="31" y="46"/>
                  </a:lnTo>
                  <a:lnTo>
                    <a:pt x="31" y="46"/>
                  </a:lnTo>
                  <a:lnTo>
                    <a:pt x="33" y="46"/>
                  </a:lnTo>
                  <a:lnTo>
                    <a:pt x="35" y="44"/>
                  </a:lnTo>
                  <a:lnTo>
                    <a:pt x="35" y="44"/>
                  </a:lnTo>
                  <a:lnTo>
                    <a:pt x="35" y="41"/>
                  </a:lnTo>
                  <a:lnTo>
                    <a:pt x="34" y="40"/>
                  </a:lnTo>
                  <a:lnTo>
                    <a:pt x="10" y="23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5" y="4"/>
                  </a:lnTo>
                  <a:lnTo>
                    <a:pt x="35" y="1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BB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0" name="Freeform 259"/>
            <p:cNvSpPr/>
            <p:nvPr/>
          </p:nvSpPr>
          <p:spPr bwMode="auto">
            <a:xfrm>
              <a:off x="3613150" y="4338638"/>
              <a:ext cx="55563" cy="73025"/>
            </a:xfrm>
            <a:custGeom>
              <a:avLst/>
              <a:gdLst>
                <a:gd name="T0" fmla="*/ 30 w 35"/>
                <a:gd name="T1" fmla="*/ 0 h 46"/>
                <a:gd name="T2" fmla="*/ 3 w 35"/>
                <a:gd name="T3" fmla="*/ 19 h 46"/>
                <a:gd name="T4" fmla="*/ 3 w 35"/>
                <a:gd name="T5" fmla="*/ 19 h 46"/>
                <a:gd name="T6" fmla="*/ 0 w 35"/>
                <a:gd name="T7" fmla="*/ 20 h 46"/>
                <a:gd name="T8" fmla="*/ 0 w 35"/>
                <a:gd name="T9" fmla="*/ 20 h 46"/>
                <a:gd name="T10" fmla="*/ 0 w 35"/>
                <a:gd name="T11" fmla="*/ 23 h 46"/>
                <a:gd name="T12" fmla="*/ 0 w 35"/>
                <a:gd name="T13" fmla="*/ 23 h 46"/>
                <a:gd name="T14" fmla="*/ 0 w 35"/>
                <a:gd name="T15" fmla="*/ 25 h 46"/>
                <a:gd name="T16" fmla="*/ 0 w 35"/>
                <a:gd name="T17" fmla="*/ 25 h 46"/>
                <a:gd name="T18" fmla="*/ 3 w 35"/>
                <a:gd name="T19" fmla="*/ 27 h 46"/>
                <a:gd name="T20" fmla="*/ 30 w 35"/>
                <a:gd name="T21" fmla="*/ 46 h 46"/>
                <a:gd name="T22" fmla="*/ 30 w 35"/>
                <a:gd name="T23" fmla="*/ 46 h 46"/>
                <a:gd name="T24" fmla="*/ 32 w 35"/>
                <a:gd name="T25" fmla="*/ 46 h 46"/>
                <a:gd name="T26" fmla="*/ 35 w 35"/>
                <a:gd name="T27" fmla="*/ 44 h 46"/>
                <a:gd name="T28" fmla="*/ 35 w 35"/>
                <a:gd name="T29" fmla="*/ 44 h 46"/>
                <a:gd name="T30" fmla="*/ 35 w 35"/>
                <a:gd name="T31" fmla="*/ 41 h 46"/>
                <a:gd name="T32" fmla="*/ 34 w 35"/>
                <a:gd name="T33" fmla="*/ 40 h 46"/>
                <a:gd name="T34" fmla="*/ 9 w 35"/>
                <a:gd name="T35" fmla="*/ 23 h 46"/>
                <a:gd name="T36" fmla="*/ 34 w 35"/>
                <a:gd name="T37" fmla="*/ 5 h 46"/>
                <a:gd name="T38" fmla="*/ 34 w 35"/>
                <a:gd name="T39" fmla="*/ 5 h 46"/>
                <a:gd name="T40" fmla="*/ 35 w 35"/>
                <a:gd name="T41" fmla="*/ 4 h 46"/>
                <a:gd name="T42" fmla="*/ 35 w 35"/>
                <a:gd name="T43" fmla="*/ 1 h 46"/>
                <a:gd name="T44" fmla="*/ 35 w 35"/>
                <a:gd name="T45" fmla="*/ 1 h 46"/>
                <a:gd name="T46" fmla="*/ 32 w 35"/>
                <a:gd name="T47" fmla="*/ 0 h 46"/>
                <a:gd name="T48" fmla="*/ 30 w 35"/>
                <a:gd name="T49" fmla="*/ 0 h 46"/>
                <a:gd name="T50" fmla="*/ 30 w 35"/>
                <a:gd name="T5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46">
                  <a:moveTo>
                    <a:pt x="30" y="0"/>
                  </a:moveTo>
                  <a:lnTo>
                    <a:pt x="3" y="19"/>
                  </a:lnTo>
                  <a:lnTo>
                    <a:pt x="3" y="19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30" y="46"/>
                  </a:lnTo>
                  <a:lnTo>
                    <a:pt x="30" y="46"/>
                  </a:lnTo>
                  <a:lnTo>
                    <a:pt x="32" y="46"/>
                  </a:lnTo>
                  <a:lnTo>
                    <a:pt x="35" y="44"/>
                  </a:lnTo>
                  <a:lnTo>
                    <a:pt x="35" y="44"/>
                  </a:lnTo>
                  <a:lnTo>
                    <a:pt x="35" y="41"/>
                  </a:lnTo>
                  <a:lnTo>
                    <a:pt x="34" y="40"/>
                  </a:lnTo>
                  <a:lnTo>
                    <a:pt x="9" y="23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5" y="4"/>
                  </a:lnTo>
                  <a:lnTo>
                    <a:pt x="35" y="1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BBB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1" name="Freeform 260"/>
            <p:cNvSpPr/>
            <p:nvPr/>
          </p:nvSpPr>
          <p:spPr bwMode="auto">
            <a:xfrm>
              <a:off x="3370263" y="4100513"/>
              <a:ext cx="39688" cy="53975"/>
            </a:xfrm>
            <a:custGeom>
              <a:avLst/>
              <a:gdLst>
                <a:gd name="T0" fmla="*/ 22 w 25"/>
                <a:gd name="T1" fmla="*/ 1 h 34"/>
                <a:gd name="T2" fmla="*/ 2 w 25"/>
                <a:gd name="T3" fmla="*/ 15 h 34"/>
                <a:gd name="T4" fmla="*/ 2 w 25"/>
                <a:gd name="T5" fmla="*/ 15 h 34"/>
                <a:gd name="T6" fmla="*/ 0 w 25"/>
                <a:gd name="T7" fmla="*/ 15 h 34"/>
                <a:gd name="T8" fmla="*/ 0 w 25"/>
                <a:gd name="T9" fmla="*/ 15 h 34"/>
                <a:gd name="T10" fmla="*/ 0 w 25"/>
                <a:gd name="T11" fmla="*/ 17 h 34"/>
                <a:gd name="T12" fmla="*/ 0 w 25"/>
                <a:gd name="T13" fmla="*/ 17 h 34"/>
                <a:gd name="T14" fmla="*/ 0 w 25"/>
                <a:gd name="T15" fmla="*/ 19 h 34"/>
                <a:gd name="T16" fmla="*/ 0 w 25"/>
                <a:gd name="T17" fmla="*/ 19 h 34"/>
                <a:gd name="T18" fmla="*/ 2 w 25"/>
                <a:gd name="T19" fmla="*/ 19 h 34"/>
                <a:gd name="T20" fmla="*/ 22 w 25"/>
                <a:gd name="T21" fmla="*/ 34 h 34"/>
                <a:gd name="T22" fmla="*/ 22 w 25"/>
                <a:gd name="T23" fmla="*/ 34 h 34"/>
                <a:gd name="T24" fmla="*/ 23 w 25"/>
                <a:gd name="T25" fmla="*/ 34 h 34"/>
                <a:gd name="T26" fmla="*/ 25 w 25"/>
                <a:gd name="T27" fmla="*/ 32 h 34"/>
                <a:gd name="T28" fmla="*/ 25 w 25"/>
                <a:gd name="T29" fmla="*/ 32 h 34"/>
                <a:gd name="T30" fmla="*/ 25 w 25"/>
                <a:gd name="T31" fmla="*/ 31 h 34"/>
                <a:gd name="T32" fmla="*/ 25 w 25"/>
                <a:gd name="T33" fmla="*/ 29 h 34"/>
                <a:gd name="T34" fmla="*/ 7 w 25"/>
                <a:gd name="T35" fmla="*/ 17 h 34"/>
                <a:gd name="T36" fmla="*/ 25 w 25"/>
                <a:gd name="T37" fmla="*/ 4 h 34"/>
                <a:gd name="T38" fmla="*/ 25 w 25"/>
                <a:gd name="T39" fmla="*/ 4 h 34"/>
                <a:gd name="T40" fmla="*/ 25 w 25"/>
                <a:gd name="T41" fmla="*/ 2 h 34"/>
                <a:gd name="T42" fmla="*/ 25 w 25"/>
                <a:gd name="T43" fmla="*/ 1 h 34"/>
                <a:gd name="T44" fmla="*/ 25 w 25"/>
                <a:gd name="T45" fmla="*/ 1 h 34"/>
                <a:gd name="T46" fmla="*/ 23 w 25"/>
                <a:gd name="T47" fmla="*/ 0 h 34"/>
                <a:gd name="T48" fmla="*/ 22 w 25"/>
                <a:gd name="T49" fmla="*/ 1 h 34"/>
                <a:gd name="T50" fmla="*/ 22 w 25"/>
                <a:gd name="T51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" h="34">
                  <a:moveTo>
                    <a:pt x="22" y="1"/>
                  </a:moveTo>
                  <a:lnTo>
                    <a:pt x="2" y="15"/>
                  </a:lnTo>
                  <a:lnTo>
                    <a:pt x="2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9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3" y="34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7" y="17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BBB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2" name="Freeform 261"/>
            <p:cNvSpPr/>
            <p:nvPr/>
          </p:nvSpPr>
          <p:spPr bwMode="auto">
            <a:xfrm>
              <a:off x="3403600" y="4100513"/>
              <a:ext cx="39688" cy="53975"/>
            </a:xfrm>
            <a:custGeom>
              <a:avLst/>
              <a:gdLst>
                <a:gd name="T0" fmla="*/ 21 w 25"/>
                <a:gd name="T1" fmla="*/ 1 h 34"/>
                <a:gd name="T2" fmla="*/ 2 w 25"/>
                <a:gd name="T3" fmla="*/ 15 h 34"/>
                <a:gd name="T4" fmla="*/ 2 w 25"/>
                <a:gd name="T5" fmla="*/ 15 h 34"/>
                <a:gd name="T6" fmla="*/ 1 w 25"/>
                <a:gd name="T7" fmla="*/ 15 h 34"/>
                <a:gd name="T8" fmla="*/ 1 w 25"/>
                <a:gd name="T9" fmla="*/ 15 h 34"/>
                <a:gd name="T10" fmla="*/ 0 w 25"/>
                <a:gd name="T11" fmla="*/ 17 h 34"/>
                <a:gd name="T12" fmla="*/ 0 w 25"/>
                <a:gd name="T13" fmla="*/ 17 h 34"/>
                <a:gd name="T14" fmla="*/ 1 w 25"/>
                <a:gd name="T15" fmla="*/ 19 h 34"/>
                <a:gd name="T16" fmla="*/ 1 w 25"/>
                <a:gd name="T17" fmla="*/ 19 h 34"/>
                <a:gd name="T18" fmla="*/ 2 w 25"/>
                <a:gd name="T19" fmla="*/ 19 h 34"/>
                <a:gd name="T20" fmla="*/ 21 w 25"/>
                <a:gd name="T21" fmla="*/ 34 h 34"/>
                <a:gd name="T22" fmla="*/ 21 w 25"/>
                <a:gd name="T23" fmla="*/ 34 h 34"/>
                <a:gd name="T24" fmla="*/ 24 w 25"/>
                <a:gd name="T25" fmla="*/ 34 h 34"/>
                <a:gd name="T26" fmla="*/ 25 w 25"/>
                <a:gd name="T27" fmla="*/ 32 h 34"/>
                <a:gd name="T28" fmla="*/ 25 w 25"/>
                <a:gd name="T29" fmla="*/ 32 h 34"/>
                <a:gd name="T30" fmla="*/ 25 w 25"/>
                <a:gd name="T31" fmla="*/ 31 h 34"/>
                <a:gd name="T32" fmla="*/ 24 w 25"/>
                <a:gd name="T33" fmla="*/ 29 h 34"/>
                <a:gd name="T34" fmla="*/ 6 w 25"/>
                <a:gd name="T35" fmla="*/ 17 h 34"/>
                <a:gd name="T36" fmla="*/ 24 w 25"/>
                <a:gd name="T37" fmla="*/ 4 h 34"/>
                <a:gd name="T38" fmla="*/ 24 w 25"/>
                <a:gd name="T39" fmla="*/ 4 h 34"/>
                <a:gd name="T40" fmla="*/ 25 w 25"/>
                <a:gd name="T41" fmla="*/ 2 h 34"/>
                <a:gd name="T42" fmla="*/ 25 w 25"/>
                <a:gd name="T43" fmla="*/ 1 h 34"/>
                <a:gd name="T44" fmla="*/ 25 w 25"/>
                <a:gd name="T45" fmla="*/ 1 h 34"/>
                <a:gd name="T46" fmla="*/ 24 w 25"/>
                <a:gd name="T47" fmla="*/ 0 h 34"/>
                <a:gd name="T48" fmla="*/ 21 w 25"/>
                <a:gd name="T49" fmla="*/ 1 h 34"/>
                <a:gd name="T50" fmla="*/ 21 w 25"/>
                <a:gd name="T51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" h="34">
                  <a:moveTo>
                    <a:pt x="21" y="1"/>
                  </a:moveTo>
                  <a:lnTo>
                    <a:pt x="2" y="15"/>
                  </a:lnTo>
                  <a:lnTo>
                    <a:pt x="2" y="15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2" y="19"/>
                  </a:lnTo>
                  <a:lnTo>
                    <a:pt x="21" y="34"/>
                  </a:lnTo>
                  <a:lnTo>
                    <a:pt x="21" y="34"/>
                  </a:lnTo>
                  <a:lnTo>
                    <a:pt x="24" y="34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4" y="29"/>
                  </a:lnTo>
                  <a:lnTo>
                    <a:pt x="6" y="17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4" y="0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BBB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3" name="Freeform 262"/>
            <p:cNvSpPr/>
            <p:nvPr/>
          </p:nvSpPr>
          <p:spPr bwMode="auto">
            <a:xfrm>
              <a:off x="3436938" y="4100513"/>
              <a:ext cx="41275" cy="50800"/>
            </a:xfrm>
            <a:custGeom>
              <a:avLst/>
              <a:gdLst>
                <a:gd name="T0" fmla="*/ 22 w 26"/>
                <a:gd name="T1" fmla="*/ 0 h 32"/>
                <a:gd name="T2" fmla="*/ 2 w 26"/>
                <a:gd name="T3" fmla="*/ 13 h 32"/>
                <a:gd name="T4" fmla="*/ 2 w 26"/>
                <a:gd name="T5" fmla="*/ 13 h 32"/>
                <a:gd name="T6" fmla="*/ 0 w 26"/>
                <a:gd name="T7" fmla="*/ 15 h 32"/>
                <a:gd name="T8" fmla="*/ 0 w 26"/>
                <a:gd name="T9" fmla="*/ 15 h 32"/>
                <a:gd name="T10" fmla="*/ 0 w 26"/>
                <a:gd name="T11" fmla="*/ 16 h 32"/>
                <a:gd name="T12" fmla="*/ 0 w 26"/>
                <a:gd name="T13" fmla="*/ 16 h 32"/>
                <a:gd name="T14" fmla="*/ 0 w 26"/>
                <a:gd name="T15" fmla="*/ 17 h 32"/>
                <a:gd name="T16" fmla="*/ 0 w 26"/>
                <a:gd name="T17" fmla="*/ 17 h 32"/>
                <a:gd name="T18" fmla="*/ 2 w 26"/>
                <a:gd name="T19" fmla="*/ 19 h 32"/>
                <a:gd name="T20" fmla="*/ 22 w 26"/>
                <a:gd name="T21" fmla="*/ 32 h 32"/>
                <a:gd name="T22" fmla="*/ 22 w 26"/>
                <a:gd name="T23" fmla="*/ 32 h 32"/>
                <a:gd name="T24" fmla="*/ 23 w 26"/>
                <a:gd name="T25" fmla="*/ 32 h 32"/>
                <a:gd name="T26" fmla="*/ 25 w 26"/>
                <a:gd name="T27" fmla="*/ 31 h 32"/>
                <a:gd name="T28" fmla="*/ 25 w 26"/>
                <a:gd name="T29" fmla="*/ 31 h 32"/>
                <a:gd name="T30" fmla="*/ 26 w 26"/>
                <a:gd name="T31" fmla="*/ 29 h 32"/>
                <a:gd name="T32" fmla="*/ 25 w 26"/>
                <a:gd name="T33" fmla="*/ 28 h 32"/>
                <a:gd name="T34" fmla="*/ 7 w 26"/>
                <a:gd name="T35" fmla="*/ 16 h 32"/>
                <a:gd name="T36" fmla="*/ 25 w 26"/>
                <a:gd name="T37" fmla="*/ 4 h 32"/>
                <a:gd name="T38" fmla="*/ 25 w 26"/>
                <a:gd name="T39" fmla="*/ 4 h 32"/>
                <a:gd name="T40" fmla="*/ 26 w 26"/>
                <a:gd name="T41" fmla="*/ 2 h 32"/>
                <a:gd name="T42" fmla="*/ 25 w 26"/>
                <a:gd name="T43" fmla="*/ 0 h 32"/>
                <a:gd name="T44" fmla="*/ 25 w 26"/>
                <a:gd name="T45" fmla="*/ 0 h 32"/>
                <a:gd name="T46" fmla="*/ 23 w 26"/>
                <a:gd name="T47" fmla="*/ 0 h 32"/>
                <a:gd name="T48" fmla="*/ 22 w 26"/>
                <a:gd name="T49" fmla="*/ 0 h 32"/>
                <a:gd name="T50" fmla="*/ 22 w 26"/>
                <a:gd name="T5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" h="32">
                  <a:moveTo>
                    <a:pt x="22" y="0"/>
                  </a:moveTo>
                  <a:lnTo>
                    <a:pt x="2" y="13"/>
                  </a:lnTo>
                  <a:lnTo>
                    <a:pt x="2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3" y="32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6" y="29"/>
                  </a:lnTo>
                  <a:lnTo>
                    <a:pt x="25" y="28"/>
                  </a:lnTo>
                  <a:lnTo>
                    <a:pt x="7" y="16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6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BBB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4" name="Freeform 263"/>
            <p:cNvSpPr/>
            <p:nvPr/>
          </p:nvSpPr>
          <p:spPr bwMode="auto">
            <a:xfrm>
              <a:off x="3471863" y="4100513"/>
              <a:ext cx="38100" cy="50800"/>
            </a:xfrm>
            <a:custGeom>
              <a:avLst/>
              <a:gdLst>
                <a:gd name="T0" fmla="*/ 21 w 24"/>
                <a:gd name="T1" fmla="*/ 0 h 32"/>
                <a:gd name="T2" fmla="*/ 1 w 24"/>
                <a:gd name="T3" fmla="*/ 13 h 32"/>
                <a:gd name="T4" fmla="*/ 1 w 24"/>
                <a:gd name="T5" fmla="*/ 13 h 32"/>
                <a:gd name="T6" fmla="*/ 0 w 24"/>
                <a:gd name="T7" fmla="*/ 15 h 32"/>
                <a:gd name="T8" fmla="*/ 0 w 24"/>
                <a:gd name="T9" fmla="*/ 15 h 32"/>
                <a:gd name="T10" fmla="*/ 0 w 24"/>
                <a:gd name="T11" fmla="*/ 16 h 32"/>
                <a:gd name="T12" fmla="*/ 0 w 24"/>
                <a:gd name="T13" fmla="*/ 16 h 32"/>
                <a:gd name="T14" fmla="*/ 0 w 24"/>
                <a:gd name="T15" fmla="*/ 17 h 32"/>
                <a:gd name="T16" fmla="*/ 0 w 24"/>
                <a:gd name="T17" fmla="*/ 17 h 32"/>
                <a:gd name="T18" fmla="*/ 1 w 24"/>
                <a:gd name="T19" fmla="*/ 19 h 32"/>
                <a:gd name="T20" fmla="*/ 21 w 24"/>
                <a:gd name="T21" fmla="*/ 32 h 32"/>
                <a:gd name="T22" fmla="*/ 21 w 24"/>
                <a:gd name="T23" fmla="*/ 32 h 32"/>
                <a:gd name="T24" fmla="*/ 23 w 24"/>
                <a:gd name="T25" fmla="*/ 32 h 32"/>
                <a:gd name="T26" fmla="*/ 24 w 24"/>
                <a:gd name="T27" fmla="*/ 31 h 32"/>
                <a:gd name="T28" fmla="*/ 24 w 24"/>
                <a:gd name="T29" fmla="*/ 31 h 32"/>
                <a:gd name="T30" fmla="*/ 24 w 24"/>
                <a:gd name="T31" fmla="*/ 29 h 32"/>
                <a:gd name="T32" fmla="*/ 24 w 24"/>
                <a:gd name="T33" fmla="*/ 28 h 32"/>
                <a:gd name="T34" fmla="*/ 7 w 24"/>
                <a:gd name="T35" fmla="*/ 16 h 32"/>
                <a:gd name="T36" fmla="*/ 24 w 24"/>
                <a:gd name="T37" fmla="*/ 4 h 32"/>
                <a:gd name="T38" fmla="*/ 24 w 24"/>
                <a:gd name="T39" fmla="*/ 4 h 32"/>
                <a:gd name="T40" fmla="*/ 24 w 24"/>
                <a:gd name="T41" fmla="*/ 2 h 32"/>
                <a:gd name="T42" fmla="*/ 24 w 24"/>
                <a:gd name="T43" fmla="*/ 0 h 32"/>
                <a:gd name="T44" fmla="*/ 24 w 24"/>
                <a:gd name="T45" fmla="*/ 0 h 32"/>
                <a:gd name="T46" fmla="*/ 23 w 24"/>
                <a:gd name="T47" fmla="*/ 0 h 32"/>
                <a:gd name="T48" fmla="*/ 21 w 24"/>
                <a:gd name="T49" fmla="*/ 0 h 32"/>
                <a:gd name="T50" fmla="*/ 21 w 24"/>
                <a:gd name="T5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" h="32">
                  <a:moveTo>
                    <a:pt x="21" y="0"/>
                  </a:moveTo>
                  <a:lnTo>
                    <a:pt x="1" y="13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9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23" y="32"/>
                  </a:lnTo>
                  <a:lnTo>
                    <a:pt x="24" y="31"/>
                  </a:lnTo>
                  <a:lnTo>
                    <a:pt x="24" y="31"/>
                  </a:lnTo>
                  <a:lnTo>
                    <a:pt x="24" y="29"/>
                  </a:lnTo>
                  <a:lnTo>
                    <a:pt x="24" y="28"/>
                  </a:lnTo>
                  <a:lnTo>
                    <a:pt x="7" y="16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BBB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5" name="Freeform 264"/>
            <p:cNvSpPr/>
            <p:nvPr/>
          </p:nvSpPr>
          <p:spPr bwMode="auto">
            <a:xfrm>
              <a:off x="2427288" y="3956051"/>
              <a:ext cx="41275" cy="52388"/>
            </a:xfrm>
            <a:custGeom>
              <a:avLst/>
              <a:gdLst>
                <a:gd name="T0" fmla="*/ 4 w 26"/>
                <a:gd name="T1" fmla="*/ 33 h 33"/>
                <a:gd name="T2" fmla="*/ 25 w 26"/>
                <a:gd name="T3" fmla="*/ 19 h 33"/>
                <a:gd name="T4" fmla="*/ 25 w 26"/>
                <a:gd name="T5" fmla="*/ 19 h 33"/>
                <a:gd name="T6" fmla="*/ 26 w 26"/>
                <a:gd name="T7" fmla="*/ 18 h 33"/>
                <a:gd name="T8" fmla="*/ 26 w 26"/>
                <a:gd name="T9" fmla="*/ 18 h 33"/>
                <a:gd name="T10" fmla="*/ 26 w 26"/>
                <a:gd name="T11" fmla="*/ 17 h 33"/>
                <a:gd name="T12" fmla="*/ 26 w 26"/>
                <a:gd name="T13" fmla="*/ 17 h 33"/>
                <a:gd name="T14" fmla="*/ 26 w 26"/>
                <a:gd name="T15" fmla="*/ 15 h 33"/>
                <a:gd name="T16" fmla="*/ 26 w 26"/>
                <a:gd name="T17" fmla="*/ 15 h 33"/>
                <a:gd name="T18" fmla="*/ 25 w 26"/>
                <a:gd name="T19" fmla="*/ 14 h 33"/>
                <a:gd name="T20" fmla="*/ 4 w 26"/>
                <a:gd name="T21" fmla="*/ 0 h 33"/>
                <a:gd name="T22" fmla="*/ 4 w 26"/>
                <a:gd name="T23" fmla="*/ 0 h 33"/>
                <a:gd name="T24" fmla="*/ 3 w 26"/>
                <a:gd name="T25" fmla="*/ 0 h 33"/>
                <a:gd name="T26" fmla="*/ 2 w 26"/>
                <a:gd name="T27" fmla="*/ 2 h 33"/>
                <a:gd name="T28" fmla="*/ 2 w 26"/>
                <a:gd name="T29" fmla="*/ 2 h 33"/>
                <a:gd name="T30" fmla="*/ 0 w 26"/>
                <a:gd name="T31" fmla="*/ 3 h 33"/>
                <a:gd name="T32" fmla="*/ 2 w 26"/>
                <a:gd name="T33" fmla="*/ 4 h 33"/>
                <a:gd name="T34" fmla="*/ 19 w 26"/>
                <a:gd name="T35" fmla="*/ 17 h 33"/>
                <a:gd name="T36" fmla="*/ 2 w 26"/>
                <a:gd name="T37" fmla="*/ 29 h 33"/>
                <a:gd name="T38" fmla="*/ 2 w 26"/>
                <a:gd name="T39" fmla="*/ 29 h 33"/>
                <a:gd name="T40" fmla="*/ 0 w 26"/>
                <a:gd name="T41" fmla="*/ 30 h 33"/>
                <a:gd name="T42" fmla="*/ 2 w 26"/>
                <a:gd name="T43" fmla="*/ 33 h 33"/>
                <a:gd name="T44" fmla="*/ 2 w 26"/>
                <a:gd name="T45" fmla="*/ 33 h 33"/>
                <a:gd name="T46" fmla="*/ 3 w 26"/>
                <a:gd name="T47" fmla="*/ 33 h 33"/>
                <a:gd name="T48" fmla="*/ 4 w 26"/>
                <a:gd name="T49" fmla="*/ 33 h 33"/>
                <a:gd name="T50" fmla="*/ 4 w 26"/>
                <a:gd name="T5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" h="33">
                  <a:moveTo>
                    <a:pt x="4" y="33"/>
                  </a:moveTo>
                  <a:lnTo>
                    <a:pt x="25" y="19"/>
                  </a:lnTo>
                  <a:lnTo>
                    <a:pt x="25" y="19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5" y="14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2" y="4"/>
                  </a:lnTo>
                  <a:lnTo>
                    <a:pt x="19" y="17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0" y="30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4" y="33"/>
                  </a:lnTo>
                  <a:close/>
                </a:path>
              </a:pathLst>
            </a:custGeom>
            <a:solidFill>
              <a:srgbClr val="BBB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6" name="Freeform 265"/>
            <p:cNvSpPr/>
            <p:nvPr/>
          </p:nvSpPr>
          <p:spPr bwMode="auto">
            <a:xfrm>
              <a:off x="2395538" y="3956051"/>
              <a:ext cx="38100" cy="52388"/>
            </a:xfrm>
            <a:custGeom>
              <a:avLst/>
              <a:gdLst>
                <a:gd name="T0" fmla="*/ 3 w 24"/>
                <a:gd name="T1" fmla="*/ 33 h 33"/>
                <a:gd name="T2" fmla="*/ 23 w 24"/>
                <a:gd name="T3" fmla="*/ 19 h 33"/>
                <a:gd name="T4" fmla="*/ 23 w 24"/>
                <a:gd name="T5" fmla="*/ 19 h 33"/>
                <a:gd name="T6" fmla="*/ 24 w 24"/>
                <a:gd name="T7" fmla="*/ 18 h 33"/>
                <a:gd name="T8" fmla="*/ 24 w 24"/>
                <a:gd name="T9" fmla="*/ 18 h 33"/>
                <a:gd name="T10" fmla="*/ 24 w 24"/>
                <a:gd name="T11" fmla="*/ 17 h 33"/>
                <a:gd name="T12" fmla="*/ 24 w 24"/>
                <a:gd name="T13" fmla="*/ 17 h 33"/>
                <a:gd name="T14" fmla="*/ 24 w 24"/>
                <a:gd name="T15" fmla="*/ 15 h 33"/>
                <a:gd name="T16" fmla="*/ 24 w 24"/>
                <a:gd name="T17" fmla="*/ 15 h 33"/>
                <a:gd name="T18" fmla="*/ 23 w 24"/>
                <a:gd name="T19" fmla="*/ 14 h 33"/>
                <a:gd name="T20" fmla="*/ 3 w 24"/>
                <a:gd name="T21" fmla="*/ 0 h 33"/>
                <a:gd name="T22" fmla="*/ 3 w 24"/>
                <a:gd name="T23" fmla="*/ 0 h 33"/>
                <a:gd name="T24" fmla="*/ 1 w 24"/>
                <a:gd name="T25" fmla="*/ 0 h 33"/>
                <a:gd name="T26" fmla="*/ 0 w 24"/>
                <a:gd name="T27" fmla="*/ 2 h 33"/>
                <a:gd name="T28" fmla="*/ 0 w 24"/>
                <a:gd name="T29" fmla="*/ 2 h 33"/>
                <a:gd name="T30" fmla="*/ 0 w 24"/>
                <a:gd name="T31" fmla="*/ 3 h 33"/>
                <a:gd name="T32" fmla="*/ 0 w 24"/>
                <a:gd name="T33" fmla="*/ 4 h 33"/>
                <a:gd name="T34" fmla="*/ 18 w 24"/>
                <a:gd name="T35" fmla="*/ 17 h 33"/>
                <a:gd name="T36" fmla="*/ 0 w 24"/>
                <a:gd name="T37" fmla="*/ 29 h 33"/>
                <a:gd name="T38" fmla="*/ 0 w 24"/>
                <a:gd name="T39" fmla="*/ 29 h 33"/>
                <a:gd name="T40" fmla="*/ 0 w 24"/>
                <a:gd name="T41" fmla="*/ 30 h 33"/>
                <a:gd name="T42" fmla="*/ 0 w 24"/>
                <a:gd name="T43" fmla="*/ 33 h 33"/>
                <a:gd name="T44" fmla="*/ 0 w 24"/>
                <a:gd name="T45" fmla="*/ 33 h 33"/>
                <a:gd name="T46" fmla="*/ 1 w 24"/>
                <a:gd name="T47" fmla="*/ 33 h 33"/>
                <a:gd name="T48" fmla="*/ 3 w 24"/>
                <a:gd name="T49" fmla="*/ 33 h 33"/>
                <a:gd name="T50" fmla="*/ 3 w 24"/>
                <a:gd name="T5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" h="33">
                  <a:moveTo>
                    <a:pt x="3" y="33"/>
                  </a:moveTo>
                  <a:lnTo>
                    <a:pt x="23" y="19"/>
                  </a:lnTo>
                  <a:lnTo>
                    <a:pt x="23" y="19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4" y="17"/>
                  </a:lnTo>
                  <a:lnTo>
                    <a:pt x="24" y="17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3" y="14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8" y="17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33"/>
                  </a:lnTo>
                  <a:lnTo>
                    <a:pt x="3" y="33"/>
                  </a:lnTo>
                  <a:lnTo>
                    <a:pt x="3" y="33"/>
                  </a:lnTo>
                  <a:close/>
                </a:path>
              </a:pathLst>
            </a:custGeom>
            <a:solidFill>
              <a:srgbClr val="BBB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7" name="Freeform 266"/>
            <p:cNvSpPr/>
            <p:nvPr/>
          </p:nvSpPr>
          <p:spPr bwMode="auto">
            <a:xfrm>
              <a:off x="2360613" y="3956051"/>
              <a:ext cx="41275" cy="53975"/>
            </a:xfrm>
            <a:custGeom>
              <a:avLst/>
              <a:gdLst>
                <a:gd name="T0" fmla="*/ 4 w 26"/>
                <a:gd name="T1" fmla="*/ 34 h 34"/>
                <a:gd name="T2" fmla="*/ 23 w 26"/>
                <a:gd name="T3" fmla="*/ 21 h 34"/>
                <a:gd name="T4" fmla="*/ 23 w 26"/>
                <a:gd name="T5" fmla="*/ 21 h 34"/>
                <a:gd name="T6" fmla="*/ 25 w 26"/>
                <a:gd name="T7" fmla="*/ 19 h 34"/>
                <a:gd name="T8" fmla="*/ 25 w 26"/>
                <a:gd name="T9" fmla="*/ 19 h 34"/>
                <a:gd name="T10" fmla="*/ 26 w 26"/>
                <a:gd name="T11" fmla="*/ 18 h 34"/>
                <a:gd name="T12" fmla="*/ 26 w 26"/>
                <a:gd name="T13" fmla="*/ 18 h 34"/>
                <a:gd name="T14" fmla="*/ 25 w 26"/>
                <a:gd name="T15" fmla="*/ 17 h 34"/>
                <a:gd name="T16" fmla="*/ 25 w 26"/>
                <a:gd name="T17" fmla="*/ 17 h 34"/>
                <a:gd name="T18" fmla="*/ 23 w 26"/>
                <a:gd name="T19" fmla="*/ 15 h 34"/>
                <a:gd name="T20" fmla="*/ 4 w 26"/>
                <a:gd name="T21" fmla="*/ 2 h 34"/>
                <a:gd name="T22" fmla="*/ 4 w 26"/>
                <a:gd name="T23" fmla="*/ 2 h 34"/>
                <a:gd name="T24" fmla="*/ 2 w 26"/>
                <a:gd name="T25" fmla="*/ 0 h 34"/>
                <a:gd name="T26" fmla="*/ 0 w 26"/>
                <a:gd name="T27" fmla="*/ 2 h 34"/>
                <a:gd name="T28" fmla="*/ 0 w 26"/>
                <a:gd name="T29" fmla="*/ 2 h 34"/>
                <a:gd name="T30" fmla="*/ 0 w 26"/>
                <a:gd name="T31" fmla="*/ 3 h 34"/>
                <a:gd name="T32" fmla="*/ 2 w 26"/>
                <a:gd name="T33" fmla="*/ 6 h 34"/>
                <a:gd name="T34" fmla="*/ 19 w 26"/>
                <a:gd name="T35" fmla="*/ 18 h 34"/>
                <a:gd name="T36" fmla="*/ 2 w 26"/>
                <a:gd name="T37" fmla="*/ 30 h 34"/>
                <a:gd name="T38" fmla="*/ 2 w 26"/>
                <a:gd name="T39" fmla="*/ 30 h 34"/>
                <a:gd name="T40" fmla="*/ 0 w 26"/>
                <a:gd name="T41" fmla="*/ 31 h 34"/>
                <a:gd name="T42" fmla="*/ 0 w 26"/>
                <a:gd name="T43" fmla="*/ 33 h 34"/>
                <a:gd name="T44" fmla="*/ 0 w 26"/>
                <a:gd name="T45" fmla="*/ 33 h 34"/>
                <a:gd name="T46" fmla="*/ 2 w 26"/>
                <a:gd name="T47" fmla="*/ 34 h 34"/>
                <a:gd name="T48" fmla="*/ 4 w 26"/>
                <a:gd name="T49" fmla="*/ 34 h 34"/>
                <a:gd name="T50" fmla="*/ 4 w 26"/>
                <a:gd name="T5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" h="34">
                  <a:moveTo>
                    <a:pt x="4" y="34"/>
                  </a:moveTo>
                  <a:lnTo>
                    <a:pt x="23" y="21"/>
                  </a:lnTo>
                  <a:lnTo>
                    <a:pt x="23" y="21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3" y="15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6"/>
                  </a:lnTo>
                  <a:lnTo>
                    <a:pt x="19" y="18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34"/>
                  </a:lnTo>
                  <a:lnTo>
                    <a:pt x="4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BBB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8" name="Freeform 267"/>
            <p:cNvSpPr/>
            <p:nvPr/>
          </p:nvSpPr>
          <p:spPr bwMode="auto">
            <a:xfrm>
              <a:off x="2327275" y="3956051"/>
              <a:ext cx="39688" cy="53975"/>
            </a:xfrm>
            <a:custGeom>
              <a:avLst/>
              <a:gdLst>
                <a:gd name="T0" fmla="*/ 4 w 25"/>
                <a:gd name="T1" fmla="*/ 34 h 34"/>
                <a:gd name="T2" fmla="*/ 24 w 25"/>
                <a:gd name="T3" fmla="*/ 21 h 34"/>
                <a:gd name="T4" fmla="*/ 24 w 25"/>
                <a:gd name="T5" fmla="*/ 21 h 34"/>
                <a:gd name="T6" fmla="*/ 25 w 25"/>
                <a:gd name="T7" fmla="*/ 19 h 34"/>
                <a:gd name="T8" fmla="*/ 25 w 25"/>
                <a:gd name="T9" fmla="*/ 19 h 34"/>
                <a:gd name="T10" fmla="*/ 25 w 25"/>
                <a:gd name="T11" fmla="*/ 18 h 34"/>
                <a:gd name="T12" fmla="*/ 25 w 25"/>
                <a:gd name="T13" fmla="*/ 18 h 34"/>
                <a:gd name="T14" fmla="*/ 25 w 25"/>
                <a:gd name="T15" fmla="*/ 17 h 34"/>
                <a:gd name="T16" fmla="*/ 25 w 25"/>
                <a:gd name="T17" fmla="*/ 17 h 34"/>
                <a:gd name="T18" fmla="*/ 24 w 25"/>
                <a:gd name="T19" fmla="*/ 15 h 34"/>
                <a:gd name="T20" fmla="*/ 4 w 25"/>
                <a:gd name="T21" fmla="*/ 2 h 34"/>
                <a:gd name="T22" fmla="*/ 4 w 25"/>
                <a:gd name="T23" fmla="*/ 2 h 34"/>
                <a:gd name="T24" fmla="*/ 2 w 25"/>
                <a:gd name="T25" fmla="*/ 0 h 34"/>
                <a:gd name="T26" fmla="*/ 1 w 25"/>
                <a:gd name="T27" fmla="*/ 2 h 34"/>
                <a:gd name="T28" fmla="*/ 1 w 25"/>
                <a:gd name="T29" fmla="*/ 2 h 34"/>
                <a:gd name="T30" fmla="*/ 0 w 25"/>
                <a:gd name="T31" fmla="*/ 3 h 34"/>
                <a:gd name="T32" fmla="*/ 1 w 25"/>
                <a:gd name="T33" fmla="*/ 6 h 34"/>
                <a:gd name="T34" fmla="*/ 19 w 25"/>
                <a:gd name="T35" fmla="*/ 18 h 34"/>
                <a:gd name="T36" fmla="*/ 1 w 25"/>
                <a:gd name="T37" fmla="*/ 30 h 34"/>
                <a:gd name="T38" fmla="*/ 1 w 25"/>
                <a:gd name="T39" fmla="*/ 30 h 34"/>
                <a:gd name="T40" fmla="*/ 0 w 25"/>
                <a:gd name="T41" fmla="*/ 31 h 34"/>
                <a:gd name="T42" fmla="*/ 1 w 25"/>
                <a:gd name="T43" fmla="*/ 33 h 34"/>
                <a:gd name="T44" fmla="*/ 1 w 25"/>
                <a:gd name="T45" fmla="*/ 33 h 34"/>
                <a:gd name="T46" fmla="*/ 2 w 25"/>
                <a:gd name="T47" fmla="*/ 34 h 34"/>
                <a:gd name="T48" fmla="*/ 4 w 25"/>
                <a:gd name="T49" fmla="*/ 34 h 34"/>
                <a:gd name="T50" fmla="*/ 4 w 25"/>
                <a:gd name="T5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" h="34">
                  <a:moveTo>
                    <a:pt x="4" y="34"/>
                  </a:moveTo>
                  <a:lnTo>
                    <a:pt x="24" y="21"/>
                  </a:lnTo>
                  <a:lnTo>
                    <a:pt x="24" y="21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4" y="15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3"/>
                  </a:lnTo>
                  <a:lnTo>
                    <a:pt x="1" y="6"/>
                  </a:lnTo>
                  <a:lnTo>
                    <a:pt x="19" y="18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0" y="31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2" y="34"/>
                  </a:lnTo>
                  <a:lnTo>
                    <a:pt x="4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BBB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9" name="Freeform 268"/>
            <p:cNvSpPr/>
            <p:nvPr/>
          </p:nvSpPr>
          <p:spPr bwMode="auto">
            <a:xfrm>
              <a:off x="3054350" y="3562351"/>
              <a:ext cx="215900" cy="109538"/>
            </a:xfrm>
            <a:custGeom>
              <a:avLst/>
              <a:gdLst>
                <a:gd name="T0" fmla="*/ 35 w 136"/>
                <a:gd name="T1" fmla="*/ 0 h 69"/>
                <a:gd name="T2" fmla="*/ 35 w 136"/>
                <a:gd name="T3" fmla="*/ 0 h 69"/>
                <a:gd name="T4" fmla="*/ 44 w 136"/>
                <a:gd name="T5" fmla="*/ 1 h 69"/>
                <a:gd name="T6" fmla="*/ 52 w 136"/>
                <a:gd name="T7" fmla="*/ 5 h 69"/>
                <a:gd name="T8" fmla="*/ 60 w 136"/>
                <a:gd name="T9" fmla="*/ 11 h 69"/>
                <a:gd name="T10" fmla="*/ 66 w 136"/>
                <a:gd name="T11" fmla="*/ 19 h 69"/>
                <a:gd name="T12" fmla="*/ 66 w 136"/>
                <a:gd name="T13" fmla="*/ 19 h 69"/>
                <a:gd name="T14" fmla="*/ 71 w 136"/>
                <a:gd name="T15" fmla="*/ 16 h 69"/>
                <a:gd name="T16" fmla="*/ 77 w 136"/>
                <a:gd name="T17" fmla="*/ 16 h 69"/>
                <a:gd name="T18" fmla="*/ 77 w 136"/>
                <a:gd name="T19" fmla="*/ 16 h 69"/>
                <a:gd name="T20" fmla="*/ 85 w 136"/>
                <a:gd name="T21" fmla="*/ 17 h 69"/>
                <a:gd name="T22" fmla="*/ 91 w 136"/>
                <a:gd name="T23" fmla="*/ 20 h 69"/>
                <a:gd name="T24" fmla="*/ 97 w 136"/>
                <a:gd name="T25" fmla="*/ 26 h 69"/>
                <a:gd name="T26" fmla="*/ 101 w 136"/>
                <a:gd name="T27" fmla="*/ 32 h 69"/>
                <a:gd name="T28" fmla="*/ 101 w 136"/>
                <a:gd name="T29" fmla="*/ 32 h 69"/>
                <a:gd name="T30" fmla="*/ 106 w 136"/>
                <a:gd name="T31" fmla="*/ 28 h 69"/>
                <a:gd name="T32" fmla="*/ 114 w 136"/>
                <a:gd name="T33" fmla="*/ 27 h 69"/>
                <a:gd name="T34" fmla="*/ 114 w 136"/>
                <a:gd name="T35" fmla="*/ 27 h 69"/>
                <a:gd name="T36" fmla="*/ 118 w 136"/>
                <a:gd name="T37" fmla="*/ 27 h 69"/>
                <a:gd name="T38" fmla="*/ 122 w 136"/>
                <a:gd name="T39" fmla="*/ 28 h 69"/>
                <a:gd name="T40" fmla="*/ 129 w 136"/>
                <a:gd name="T41" fmla="*/ 32 h 69"/>
                <a:gd name="T42" fmla="*/ 133 w 136"/>
                <a:gd name="T43" fmla="*/ 39 h 69"/>
                <a:gd name="T44" fmla="*/ 135 w 136"/>
                <a:gd name="T45" fmla="*/ 43 h 69"/>
                <a:gd name="T46" fmla="*/ 136 w 136"/>
                <a:gd name="T47" fmla="*/ 47 h 69"/>
                <a:gd name="T48" fmla="*/ 136 w 136"/>
                <a:gd name="T49" fmla="*/ 47 h 69"/>
                <a:gd name="T50" fmla="*/ 135 w 136"/>
                <a:gd name="T51" fmla="*/ 51 h 69"/>
                <a:gd name="T52" fmla="*/ 133 w 136"/>
                <a:gd name="T53" fmla="*/ 55 h 69"/>
                <a:gd name="T54" fmla="*/ 129 w 136"/>
                <a:gd name="T55" fmla="*/ 62 h 69"/>
                <a:gd name="T56" fmla="*/ 122 w 136"/>
                <a:gd name="T57" fmla="*/ 66 h 69"/>
                <a:gd name="T58" fmla="*/ 118 w 136"/>
                <a:gd name="T59" fmla="*/ 67 h 69"/>
                <a:gd name="T60" fmla="*/ 114 w 136"/>
                <a:gd name="T61" fmla="*/ 69 h 69"/>
                <a:gd name="T62" fmla="*/ 35 w 136"/>
                <a:gd name="T63" fmla="*/ 69 h 69"/>
                <a:gd name="T64" fmla="*/ 35 w 136"/>
                <a:gd name="T65" fmla="*/ 69 h 69"/>
                <a:gd name="T66" fmla="*/ 28 w 136"/>
                <a:gd name="T67" fmla="*/ 67 h 69"/>
                <a:gd name="T68" fmla="*/ 21 w 136"/>
                <a:gd name="T69" fmla="*/ 66 h 69"/>
                <a:gd name="T70" fmla="*/ 14 w 136"/>
                <a:gd name="T71" fmla="*/ 62 h 69"/>
                <a:gd name="T72" fmla="*/ 10 w 136"/>
                <a:gd name="T73" fmla="*/ 58 h 69"/>
                <a:gd name="T74" fmla="*/ 6 w 136"/>
                <a:gd name="T75" fmla="*/ 53 h 69"/>
                <a:gd name="T76" fmla="*/ 2 w 136"/>
                <a:gd name="T77" fmla="*/ 47 h 69"/>
                <a:gd name="T78" fmla="*/ 1 w 136"/>
                <a:gd name="T79" fmla="*/ 40 h 69"/>
                <a:gd name="T80" fmla="*/ 0 w 136"/>
                <a:gd name="T81" fmla="*/ 34 h 69"/>
                <a:gd name="T82" fmla="*/ 0 w 136"/>
                <a:gd name="T83" fmla="*/ 34 h 69"/>
                <a:gd name="T84" fmla="*/ 1 w 136"/>
                <a:gd name="T85" fmla="*/ 27 h 69"/>
                <a:gd name="T86" fmla="*/ 2 w 136"/>
                <a:gd name="T87" fmla="*/ 20 h 69"/>
                <a:gd name="T88" fmla="*/ 6 w 136"/>
                <a:gd name="T89" fmla="*/ 15 h 69"/>
                <a:gd name="T90" fmla="*/ 10 w 136"/>
                <a:gd name="T91" fmla="*/ 9 h 69"/>
                <a:gd name="T92" fmla="*/ 14 w 136"/>
                <a:gd name="T93" fmla="*/ 5 h 69"/>
                <a:gd name="T94" fmla="*/ 21 w 136"/>
                <a:gd name="T95" fmla="*/ 3 h 69"/>
                <a:gd name="T96" fmla="*/ 28 w 136"/>
                <a:gd name="T97" fmla="*/ 0 h 69"/>
                <a:gd name="T98" fmla="*/ 35 w 136"/>
                <a:gd name="T99" fmla="*/ 0 h 69"/>
                <a:gd name="T100" fmla="*/ 35 w 136"/>
                <a:gd name="T10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6" h="69">
                  <a:moveTo>
                    <a:pt x="35" y="0"/>
                  </a:moveTo>
                  <a:lnTo>
                    <a:pt x="35" y="0"/>
                  </a:lnTo>
                  <a:lnTo>
                    <a:pt x="44" y="1"/>
                  </a:lnTo>
                  <a:lnTo>
                    <a:pt x="52" y="5"/>
                  </a:lnTo>
                  <a:lnTo>
                    <a:pt x="60" y="11"/>
                  </a:lnTo>
                  <a:lnTo>
                    <a:pt x="66" y="19"/>
                  </a:lnTo>
                  <a:lnTo>
                    <a:pt x="66" y="19"/>
                  </a:lnTo>
                  <a:lnTo>
                    <a:pt x="71" y="16"/>
                  </a:lnTo>
                  <a:lnTo>
                    <a:pt x="77" y="16"/>
                  </a:lnTo>
                  <a:lnTo>
                    <a:pt x="77" y="16"/>
                  </a:lnTo>
                  <a:lnTo>
                    <a:pt x="85" y="17"/>
                  </a:lnTo>
                  <a:lnTo>
                    <a:pt x="91" y="20"/>
                  </a:lnTo>
                  <a:lnTo>
                    <a:pt x="97" y="26"/>
                  </a:lnTo>
                  <a:lnTo>
                    <a:pt x="101" y="32"/>
                  </a:lnTo>
                  <a:lnTo>
                    <a:pt x="101" y="32"/>
                  </a:lnTo>
                  <a:lnTo>
                    <a:pt x="106" y="28"/>
                  </a:lnTo>
                  <a:lnTo>
                    <a:pt x="114" y="27"/>
                  </a:lnTo>
                  <a:lnTo>
                    <a:pt x="114" y="27"/>
                  </a:lnTo>
                  <a:lnTo>
                    <a:pt x="118" y="27"/>
                  </a:lnTo>
                  <a:lnTo>
                    <a:pt x="122" y="28"/>
                  </a:lnTo>
                  <a:lnTo>
                    <a:pt x="129" y="32"/>
                  </a:lnTo>
                  <a:lnTo>
                    <a:pt x="133" y="39"/>
                  </a:lnTo>
                  <a:lnTo>
                    <a:pt x="135" y="43"/>
                  </a:lnTo>
                  <a:lnTo>
                    <a:pt x="136" y="47"/>
                  </a:lnTo>
                  <a:lnTo>
                    <a:pt x="136" y="47"/>
                  </a:lnTo>
                  <a:lnTo>
                    <a:pt x="135" y="51"/>
                  </a:lnTo>
                  <a:lnTo>
                    <a:pt x="133" y="55"/>
                  </a:lnTo>
                  <a:lnTo>
                    <a:pt x="129" y="62"/>
                  </a:lnTo>
                  <a:lnTo>
                    <a:pt x="122" y="66"/>
                  </a:lnTo>
                  <a:lnTo>
                    <a:pt x="118" y="67"/>
                  </a:lnTo>
                  <a:lnTo>
                    <a:pt x="114" y="69"/>
                  </a:lnTo>
                  <a:lnTo>
                    <a:pt x="35" y="69"/>
                  </a:lnTo>
                  <a:lnTo>
                    <a:pt x="35" y="69"/>
                  </a:lnTo>
                  <a:lnTo>
                    <a:pt x="28" y="67"/>
                  </a:lnTo>
                  <a:lnTo>
                    <a:pt x="21" y="66"/>
                  </a:lnTo>
                  <a:lnTo>
                    <a:pt x="14" y="62"/>
                  </a:lnTo>
                  <a:lnTo>
                    <a:pt x="10" y="58"/>
                  </a:lnTo>
                  <a:lnTo>
                    <a:pt x="6" y="53"/>
                  </a:lnTo>
                  <a:lnTo>
                    <a:pt x="2" y="47"/>
                  </a:lnTo>
                  <a:lnTo>
                    <a:pt x="1" y="4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1" y="27"/>
                  </a:lnTo>
                  <a:lnTo>
                    <a:pt x="2" y="20"/>
                  </a:lnTo>
                  <a:lnTo>
                    <a:pt x="6" y="15"/>
                  </a:lnTo>
                  <a:lnTo>
                    <a:pt x="10" y="9"/>
                  </a:lnTo>
                  <a:lnTo>
                    <a:pt x="14" y="5"/>
                  </a:lnTo>
                  <a:lnTo>
                    <a:pt x="21" y="3"/>
                  </a:lnTo>
                  <a:lnTo>
                    <a:pt x="28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0" name="Freeform 269"/>
            <p:cNvSpPr/>
            <p:nvPr/>
          </p:nvSpPr>
          <p:spPr bwMode="auto">
            <a:xfrm>
              <a:off x="2354263" y="3752851"/>
              <a:ext cx="214313" cy="109538"/>
            </a:xfrm>
            <a:custGeom>
              <a:avLst/>
              <a:gdLst>
                <a:gd name="T0" fmla="*/ 102 w 135"/>
                <a:gd name="T1" fmla="*/ 0 h 69"/>
                <a:gd name="T2" fmla="*/ 102 w 135"/>
                <a:gd name="T3" fmla="*/ 0 h 69"/>
                <a:gd name="T4" fmla="*/ 92 w 135"/>
                <a:gd name="T5" fmla="*/ 1 h 69"/>
                <a:gd name="T6" fmla="*/ 83 w 135"/>
                <a:gd name="T7" fmla="*/ 5 h 69"/>
                <a:gd name="T8" fmla="*/ 76 w 135"/>
                <a:gd name="T9" fmla="*/ 11 h 69"/>
                <a:gd name="T10" fmla="*/ 71 w 135"/>
                <a:gd name="T11" fmla="*/ 19 h 69"/>
                <a:gd name="T12" fmla="*/ 71 w 135"/>
                <a:gd name="T13" fmla="*/ 19 h 69"/>
                <a:gd name="T14" fmla="*/ 65 w 135"/>
                <a:gd name="T15" fmla="*/ 18 h 69"/>
                <a:gd name="T16" fmla="*/ 60 w 135"/>
                <a:gd name="T17" fmla="*/ 16 h 69"/>
                <a:gd name="T18" fmla="*/ 60 w 135"/>
                <a:gd name="T19" fmla="*/ 16 h 69"/>
                <a:gd name="T20" fmla="*/ 52 w 135"/>
                <a:gd name="T21" fmla="*/ 18 h 69"/>
                <a:gd name="T22" fmla="*/ 45 w 135"/>
                <a:gd name="T23" fmla="*/ 20 h 69"/>
                <a:gd name="T24" fmla="*/ 39 w 135"/>
                <a:gd name="T25" fmla="*/ 26 h 69"/>
                <a:gd name="T26" fmla="*/ 35 w 135"/>
                <a:gd name="T27" fmla="*/ 32 h 69"/>
                <a:gd name="T28" fmla="*/ 35 w 135"/>
                <a:gd name="T29" fmla="*/ 32 h 69"/>
                <a:gd name="T30" fmla="*/ 29 w 135"/>
                <a:gd name="T31" fmla="*/ 28 h 69"/>
                <a:gd name="T32" fmla="*/ 21 w 135"/>
                <a:gd name="T33" fmla="*/ 27 h 69"/>
                <a:gd name="T34" fmla="*/ 21 w 135"/>
                <a:gd name="T35" fmla="*/ 27 h 69"/>
                <a:gd name="T36" fmla="*/ 17 w 135"/>
                <a:gd name="T37" fmla="*/ 27 h 69"/>
                <a:gd name="T38" fmla="*/ 12 w 135"/>
                <a:gd name="T39" fmla="*/ 28 h 69"/>
                <a:gd name="T40" fmla="*/ 6 w 135"/>
                <a:gd name="T41" fmla="*/ 32 h 69"/>
                <a:gd name="T42" fmla="*/ 2 w 135"/>
                <a:gd name="T43" fmla="*/ 39 h 69"/>
                <a:gd name="T44" fmla="*/ 0 w 135"/>
                <a:gd name="T45" fmla="*/ 43 h 69"/>
                <a:gd name="T46" fmla="*/ 0 w 135"/>
                <a:gd name="T47" fmla="*/ 47 h 69"/>
                <a:gd name="T48" fmla="*/ 0 w 135"/>
                <a:gd name="T49" fmla="*/ 47 h 69"/>
                <a:gd name="T50" fmla="*/ 0 w 135"/>
                <a:gd name="T51" fmla="*/ 53 h 69"/>
                <a:gd name="T52" fmla="*/ 2 w 135"/>
                <a:gd name="T53" fmla="*/ 55 h 69"/>
                <a:gd name="T54" fmla="*/ 6 w 135"/>
                <a:gd name="T55" fmla="*/ 62 h 69"/>
                <a:gd name="T56" fmla="*/ 12 w 135"/>
                <a:gd name="T57" fmla="*/ 68 h 69"/>
                <a:gd name="T58" fmla="*/ 17 w 135"/>
                <a:gd name="T59" fmla="*/ 69 h 69"/>
                <a:gd name="T60" fmla="*/ 21 w 135"/>
                <a:gd name="T61" fmla="*/ 69 h 69"/>
                <a:gd name="T62" fmla="*/ 102 w 135"/>
                <a:gd name="T63" fmla="*/ 69 h 69"/>
                <a:gd name="T64" fmla="*/ 102 w 135"/>
                <a:gd name="T65" fmla="*/ 69 h 69"/>
                <a:gd name="T66" fmla="*/ 108 w 135"/>
                <a:gd name="T67" fmla="*/ 68 h 69"/>
                <a:gd name="T68" fmla="*/ 115 w 135"/>
                <a:gd name="T69" fmla="*/ 66 h 69"/>
                <a:gd name="T70" fmla="*/ 121 w 135"/>
                <a:gd name="T71" fmla="*/ 64 h 69"/>
                <a:gd name="T72" fmla="*/ 126 w 135"/>
                <a:gd name="T73" fmla="*/ 58 h 69"/>
                <a:gd name="T74" fmla="*/ 130 w 135"/>
                <a:gd name="T75" fmla="*/ 54 h 69"/>
                <a:gd name="T76" fmla="*/ 133 w 135"/>
                <a:gd name="T77" fmla="*/ 47 h 69"/>
                <a:gd name="T78" fmla="*/ 135 w 135"/>
                <a:gd name="T79" fmla="*/ 42 h 69"/>
                <a:gd name="T80" fmla="*/ 135 w 135"/>
                <a:gd name="T81" fmla="*/ 34 h 69"/>
                <a:gd name="T82" fmla="*/ 135 w 135"/>
                <a:gd name="T83" fmla="*/ 34 h 69"/>
                <a:gd name="T84" fmla="*/ 135 w 135"/>
                <a:gd name="T85" fmla="*/ 27 h 69"/>
                <a:gd name="T86" fmla="*/ 133 w 135"/>
                <a:gd name="T87" fmla="*/ 20 h 69"/>
                <a:gd name="T88" fmla="*/ 130 w 135"/>
                <a:gd name="T89" fmla="*/ 15 h 69"/>
                <a:gd name="T90" fmla="*/ 126 w 135"/>
                <a:gd name="T91" fmla="*/ 10 h 69"/>
                <a:gd name="T92" fmla="*/ 121 w 135"/>
                <a:gd name="T93" fmla="*/ 5 h 69"/>
                <a:gd name="T94" fmla="*/ 115 w 135"/>
                <a:gd name="T95" fmla="*/ 3 h 69"/>
                <a:gd name="T96" fmla="*/ 108 w 135"/>
                <a:gd name="T97" fmla="*/ 0 h 69"/>
                <a:gd name="T98" fmla="*/ 102 w 135"/>
                <a:gd name="T99" fmla="*/ 0 h 69"/>
                <a:gd name="T100" fmla="*/ 102 w 135"/>
                <a:gd name="T10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5" h="69">
                  <a:moveTo>
                    <a:pt x="102" y="0"/>
                  </a:moveTo>
                  <a:lnTo>
                    <a:pt x="102" y="0"/>
                  </a:lnTo>
                  <a:lnTo>
                    <a:pt x="92" y="1"/>
                  </a:lnTo>
                  <a:lnTo>
                    <a:pt x="83" y="5"/>
                  </a:lnTo>
                  <a:lnTo>
                    <a:pt x="76" y="11"/>
                  </a:lnTo>
                  <a:lnTo>
                    <a:pt x="71" y="19"/>
                  </a:lnTo>
                  <a:lnTo>
                    <a:pt x="71" y="19"/>
                  </a:lnTo>
                  <a:lnTo>
                    <a:pt x="65" y="18"/>
                  </a:lnTo>
                  <a:lnTo>
                    <a:pt x="60" y="16"/>
                  </a:lnTo>
                  <a:lnTo>
                    <a:pt x="60" y="16"/>
                  </a:lnTo>
                  <a:lnTo>
                    <a:pt x="52" y="18"/>
                  </a:lnTo>
                  <a:lnTo>
                    <a:pt x="45" y="20"/>
                  </a:lnTo>
                  <a:lnTo>
                    <a:pt x="39" y="26"/>
                  </a:lnTo>
                  <a:lnTo>
                    <a:pt x="35" y="32"/>
                  </a:lnTo>
                  <a:lnTo>
                    <a:pt x="35" y="32"/>
                  </a:lnTo>
                  <a:lnTo>
                    <a:pt x="29" y="28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17" y="27"/>
                  </a:lnTo>
                  <a:lnTo>
                    <a:pt x="12" y="28"/>
                  </a:lnTo>
                  <a:lnTo>
                    <a:pt x="6" y="32"/>
                  </a:lnTo>
                  <a:lnTo>
                    <a:pt x="2" y="39"/>
                  </a:lnTo>
                  <a:lnTo>
                    <a:pt x="0" y="43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53"/>
                  </a:lnTo>
                  <a:lnTo>
                    <a:pt x="2" y="55"/>
                  </a:lnTo>
                  <a:lnTo>
                    <a:pt x="6" y="62"/>
                  </a:lnTo>
                  <a:lnTo>
                    <a:pt x="12" y="68"/>
                  </a:lnTo>
                  <a:lnTo>
                    <a:pt x="17" y="69"/>
                  </a:lnTo>
                  <a:lnTo>
                    <a:pt x="21" y="69"/>
                  </a:lnTo>
                  <a:lnTo>
                    <a:pt x="102" y="69"/>
                  </a:lnTo>
                  <a:lnTo>
                    <a:pt x="102" y="69"/>
                  </a:lnTo>
                  <a:lnTo>
                    <a:pt x="108" y="68"/>
                  </a:lnTo>
                  <a:lnTo>
                    <a:pt x="115" y="66"/>
                  </a:lnTo>
                  <a:lnTo>
                    <a:pt x="121" y="64"/>
                  </a:lnTo>
                  <a:lnTo>
                    <a:pt x="126" y="58"/>
                  </a:lnTo>
                  <a:lnTo>
                    <a:pt x="130" y="54"/>
                  </a:lnTo>
                  <a:lnTo>
                    <a:pt x="133" y="47"/>
                  </a:lnTo>
                  <a:lnTo>
                    <a:pt x="135" y="42"/>
                  </a:lnTo>
                  <a:lnTo>
                    <a:pt x="135" y="34"/>
                  </a:lnTo>
                  <a:lnTo>
                    <a:pt x="135" y="34"/>
                  </a:lnTo>
                  <a:lnTo>
                    <a:pt x="135" y="27"/>
                  </a:lnTo>
                  <a:lnTo>
                    <a:pt x="133" y="20"/>
                  </a:lnTo>
                  <a:lnTo>
                    <a:pt x="130" y="15"/>
                  </a:lnTo>
                  <a:lnTo>
                    <a:pt x="126" y="10"/>
                  </a:lnTo>
                  <a:lnTo>
                    <a:pt x="121" y="5"/>
                  </a:lnTo>
                  <a:lnTo>
                    <a:pt x="115" y="3"/>
                  </a:lnTo>
                  <a:lnTo>
                    <a:pt x="10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1" name="Freeform 270"/>
            <p:cNvSpPr/>
            <p:nvPr/>
          </p:nvSpPr>
          <p:spPr bwMode="auto">
            <a:xfrm>
              <a:off x="1954213" y="3900488"/>
              <a:ext cx="96838" cy="61913"/>
            </a:xfrm>
            <a:custGeom>
              <a:avLst/>
              <a:gdLst>
                <a:gd name="T0" fmla="*/ 40 w 61"/>
                <a:gd name="T1" fmla="*/ 39 h 39"/>
                <a:gd name="T2" fmla="*/ 20 w 61"/>
                <a:gd name="T3" fmla="*/ 39 h 39"/>
                <a:gd name="T4" fmla="*/ 20 w 61"/>
                <a:gd name="T5" fmla="*/ 39 h 39"/>
                <a:gd name="T6" fmla="*/ 16 w 61"/>
                <a:gd name="T7" fmla="*/ 39 h 39"/>
                <a:gd name="T8" fmla="*/ 12 w 61"/>
                <a:gd name="T9" fmla="*/ 38 h 39"/>
                <a:gd name="T10" fmla="*/ 5 w 61"/>
                <a:gd name="T11" fmla="*/ 34 h 39"/>
                <a:gd name="T12" fmla="*/ 1 w 61"/>
                <a:gd name="T13" fmla="*/ 27 h 39"/>
                <a:gd name="T14" fmla="*/ 0 w 61"/>
                <a:gd name="T15" fmla="*/ 23 h 39"/>
                <a:gd name="T16" fmla="*/ 0 w 61"/>
                <a:gd name="T17" fmla="*/ 19 h 39"/>
                <a:gd name="T18" fmla="*/ 0 w 61"/>
                <a:gd name="T19" fmla="*/ 19 h 39"/>
                <a:gd name="T20" fmla="*/ 0 w 61"/>
                <a:gd name="T21" fmla="*/ 16 h 39"/>
                <a:gd name="T22" fmla="*/ 1 w 61"/>
                <a:gd name="T23" fmla="*/ 12 h 39"/>
                <a:gd name="T24" fmla="*/ 5 w 61"/>
                <a:gd name="T25" fmla="*/ 6 h 39"/>
                <a:gd name="T26" fmla="*/ 12 w 61"/>
                <a:gd name="T27" fmla="*/ 2 h 39"/>
                <a:gd name="T28" fmla="*/ 16 w 61"/>
                <a:gd name="T29" fmla="*/ 0 h 39"/>
                <a:gd name="T30" fmla="*/ 20 w 61"/>
                <a:gd name="T31" fmla="*/ 0 h 39"/>
                <a:gd name="T32" fmla="*/ 40 w 61"/>
                <a:gd name="T33" fmla="*/ 0 h 39"/>
                <a:gd name="T34" fmla="*/ 40 w 61"/>
                <a:gd name="T35" fmla="*/ 0 h 39"/>
                <a:gd name="T36" fmla="*/ 44 w 61"/>
                <a:gd name="T37" fmla="*/ 0 h 39"/>
                <a:gd name="T38" fmla="*/ 48 w 61"/>
                <a:gd name="T39" fmla="*/ 2 h 39"/>
                <a:gd name="T40" fmla="*/ 55 w 61"/>
                <a:gd name="T41" fmla="*/ 6 h 39"/>
                <a:gd name="T42" fmla="*/ 59 w 61"/>
                <a:gd name="T43" fmla="*/ 12 h 39"/>
                <a:gd name="T44" fmla="*/ 61 w 61"/>
                <a:gd name="T45" fmla="*/ 16 h 39"/>
                <a:gd name="T46" fmla="*/ 61 w 61"/>
                <a:gd name="T47" fmla="*/ 19 h 39"/>
                <a:gd name="T48" fmla="*/ 61 w 61"/>
                <a:gd name="T49" fmla="*/ 19 h 39"/>
                <a:gd name="T50" fmla="*/ 61 w 61"/>
                <a:gd name="T51" fmla="*/ 23 h 39"/>
                <a:gd name="T52" fmla="*/ 59 w 61"/>
                <a:gd name="T53" fmla="*/ 27 h 39"/>
                <a:gd name="T54" fmla="*/ 55 w 61"/>
                <a:gd name="T55" fmla="*/ 34 h 39"/>
                <a:gd name="T56" fmla="*/ 48 w 61"/>
                <a:gd name="T57" fmla="*/ 38 h 39"/>
                <a:gd name="T58" fmla="*/ 44 w 61"/>
                <a:gd name="T59" fmla="*/ 39 h 39"/>
                <a:gd name="T60" fmla="*/ 40 w 61"/>
                <a:gd name="T61" fmla="*/ 39 h 39"/>
                <a:gd name="T62" fmla="*/ 40 w 61"/>
                <a:gd name="T6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" h="39">
                  <a:moveTo>
                    <a:pt x="40" y="39"/>
                  </a:moveTo>
                  <a:lnTo>
                    <a:pt x="20" y="39"/>
                  </a:lnTo>
                  <a:lnTo>
                    <a:pt x="20" y="39"/>
                  </a:lnTo>
                  <a:lnTo>
                    <a:pt x="16" y="39"/>
                  </a:lnTo>
                  <a:lnTo>
                    <a:pt x="12" y="38"/>
                  </a:lnTo>
                  <a:lnTo>
                    <a:pt x="5" y="34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1" y="12"/>
                  </a:lnTo>
                  <a:lnTo>
                    <a:pt x="5" y="6"/>
                  </a:lnTo>
                  <a:lnTo>
                    <a:pt x="12" y="2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8" y="2"/>
                  </a:lnTo>
                  <a:lnTo>
                    <a:pt x="55" y="6"/>
                  </a:lnTo>
                  <a:lnTo>
                    <a:pt x="59" y="12"/>
                  </a:lnTo>
                  <a:lnTo>
                    <a:pt x="61" y="16"/>
                  </a:lnTo>
                  <a:lnTo>
                    <a:pt x="61" y="19"/>
                  </a:lnTo>
                  <a:lnTo>
                    <a:pt x="61" y="19"/>
                  </a:lnTo>
                  <a:lnTo>
                    <a:pt x="61" y="23"/>
                  </a:lnTo>
                  <a:lnTo>
                    <a:pt x="59" y="27"/>
                  </a:lnTo>
                  <a:lnTo>
                    <a:pt x="55" y="34"/>
                  </a:lnTo>
                  <a:lnTo>
                    <a:pt x="48" y="38"/>
                  </a:lnTo>
                  <a:lnTo>
                    <a:pt x="44" y="39"/>
                  </a:lnTo>
                  <a:lnTo>
                    <a:pt x="40" y="39"/>
                  </a:lnTo>
                  <a:lnTo>
                    <a:pt x="40" y="39"/>
                  </a:lnTo>
                  <a:close/>
                </a:path>
              </a:pathLst>
            </a:custGeom>
            <a:solidFill>
              <a:srgbClr val="314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2" name="Freeform 271"/>
            <p:cNvSpPr/>
            <p:nvPr/>
          </p:nvSpPr>
          <p:spPr bwMode="auto">
            <a:xfrm>
              <a:off x="1954213" y="3900488"/>
              <a:ext cx="49213" cy="61913"/>
            </a:xfrm>
            <a:custGeom>
              <a:avLst/>
              <a:gdLst>
                <a:gd name="T0" fmla="*/ 31 w 31"/>
                <a:gd name="T1" fmla="*/ 39 h 39"/>
                <a:gd name="T2" fmla="*/ 20 w 31"/>
                <a:gd name="T3" fmla="*/ 39 h 39"/>
                <a:gd name="T4" fmla="*/ 20 w 31"/>
                <a:gd name="T5" fmla="*/ 39 h 39"/>
                <a:gd name="T6" fmla="*/ 16 w 31"/>
                <a:gd name="T7" fmla="*/ 39 h 39"/>
                <a:gd name="T8" fmla="*/ 12 w 31"/>
                <a:gd name="T9" fmla="*/ 38 h 39"/>
                <a:gd name="T10" fmla="*/ 5 w 31"/>
                <a:gd name="T11" fmla="*/ 34 h 39"/>
                <a:gd name="T12" fmla="*/ 1 w 31"/>
                <a:gd name="T13" fmla="*/ 27 h 39"/>
                <a:gd name="T14" fmla="*/ 0 w 31"/>
                <a:gd name="T15" fmla="*/ 23 h 39"/>
                <a:gd name="T16" fmla="*/ 0 w 31"/>
                <a:gd name="T17" fmla="*/ 19 h 39"/>
                <a:gd name="T18" fmla="*/ 0 w 31"/>
                <a:gd name="T19" fmla="*/ 19 h 39"/>
                <a:gd name="T20" fmla="*/ 0 w 31"/>
                <a:gd name="T21" fmla="*/ 16 h 39"/>
                <a:gd name="T22" fmla="*/ 1 w 31"/>
                <a:gd name="T23" fmla="*/ 12 h 39"/>
                <a:gd name="T24" fmla="*/ 5 w 31"/>
                <a:gd name="T25" fmla="*/ 6 h 39"/>
                <a:gd name="T26" fmla="*/ 12 w 31"/>
                <a:gd name="T27" fmla="*/ 2 h 39"/>
                <a:gd name="T28" fmla="*/ 16 w 31"/>
                <a:gd name="T29" fmla="*/ 0 h 39"/>
                <a:gd name="T30" fmla="*/ 20 w 31"/>
                <a:gd name="T31" fmla="*/ 0 h 39"/>
                <a:gd name="T32" fmla="*/ 31 w 31"/>
                <a:gd name="T33" fmla="*/ 0 h 39"/>
                <a:gd name="T34" fmla="*/ 31 w 31"/>
                <a:gd name="T3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" h="39">
                  <a:moveTo>
                    <a:pt x="31" y="39"/>
                  </a:moveTo>
                  <a:lnTo>
                    <a:pt x="20" y="39"/>
                  </a:lnTo>
                  <a:lnTo>
                    <a:pt x="20" y="39"/>
                  </a:lnTo>
                  <a:lnTo>
                    <a:pt x="16" y="39"/>
                  </a:lnTo>
                  <a:lnTo>
                    <a:pt x="12" y="38"/>
                  </a:lnTo>
                  <a:lnTo>
                    <a:pt x="5" y="34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1" y="12"/>
                  </a:lnTo>
                  <a:lnTo>
                    <a:pt x="5" y="6"/>
                  </a:lnTo>
                  <a:lnTo>
                    <a:pt x="12" y="2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31" y="0"/>
                  </a:lnTo>
                  <a:lnTo>
                    <a:pt x="31" y="39"/>
                  </a:lnTo>
                  <a:close/>
                </a:path>
              </a:pathLst>
            </a:custGeom>
            <a:solidFill>
              <a:srgbClr val="1F2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3" name="Freeform 272"/>
            <p:cNvSpPr/>
            <p:nvPr/>
          </p:nvSpPr>
          <p:spPr bwMode="auto">
            <a:xfrm>
              <a:off x="1990725" y="3913188"/>
              <a:ext cx="33338" cy="39688"/>
            </a:xfrm>
            <a:custGeom>
              <a:avLst/>
              <a:gdLst>
                <a:gd name="T0" fmla="*/ 21 w 21"/>
                <a:gd name="T1" fmla="*/ 12 h 25"/>
                <a:gd name="T2" fmla="*/ 0 w 21"/>
                <a:gd name="T3" fmla="*/ 25 h 25"/>
                <a:gd name="T4" fmla="*/ 0 w 21"/>
                <a:gd name="T5" fmla="*/ 0 h 25"/>
                <a:gd name="T6" fmla="*/ 21 w 21"/>
                <a:gd name="T7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5">
                  <a:moveTo>
                    <a:pt x="21" y="12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2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cxnSp>
        <p:nvCxnSpPr>
          <p:cNvPr id="315" name="Straight Arrow Connector 314"/>
          <p:cNvCxnSpPr/>
          <p:nvPr/>
        </p:nvCxnSpPr>
        <p:spPr>
          <a:xfrm>
            <a:off x="4507152" y="3429000"/>
            <a:ext cx="1207848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 rot="10800000" flipV="1">
            <a:off x="9442630" y="178589"/>
            <a:ext cx="243850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260E2A6B-A809-4840-BF14-8648BC0BDF87}" type="slidenum">
              <a:rPr lang="id-ID" sz="6000" b="1" i="0" smtClean="0">
                <a:solidFill>
                  <a:schemeClr val="bg1">
                    <a:alpha val="18000"/>
                  </a:schemeClr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fld>
            <a:endParaRPr lang="id-ID" sz="28700" b="1" i="0" dirty="0">
              <a:solidFill>
                <a:schemeClr val="bg1">
                  <a:alpha val="18000"/>
                </a:schemeClr>
              </a:solidFill>
              <a:latin typeface="Lato" panose="020F05020202040302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5163820" y="1332230"/>
            <a:ext cx="6337935" cy="40318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3200" b="1" dirty="0" smtClean="0">
                <a:solidFill>
                  <a:schemeClr val="bg1"/>
                </a:solidFill>
                <a:sym typeface="+mn-ea"/>
              </a:rPr>
              <a:t>Добавить больше методов проверки знаний пользователя</a:t>
            </a:r>
            <a:endParaRPr lang="en-US" altLang="ru-RU" sz="3200" b="1" dirty="0" smtClean="0">
              <a:solidFill>
                <a:schemeClr val="bg1"/>
              </a:solidFill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3200" b="1" dirty="0" smtClean="0">
                <a:solidFill>
                  <a:schemeClr val="bg1"/>
                </a:solidFill>
                <a:sym typeface="+mn-ea"/>
              </a:rPr>
              <a:t>Модифицировать механику тестов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3200" b="1" dirty="0" smtClean="0">
                <a:solidFill>
                  <a:schemeClr val="bg1"/>
                </a:solidFill>
                <a:sym typeface="+mn-ea"/>
              </a:rPr>
              <a:t>Расширить область применения </a:t>
            </a:r>
            <a:r>
              <a:rPr lang="ru-RU" altLang="ru-RU" sz="3200" b="1" dirty="0" smtClean="0">
                <a:solidFill>
                  <a:schemeClr val="bg1"/>
                </a:solidFill>
                <a:sym typeface="+mn-ea"/>
              </a:rPr>
              <a:t>приложения</a:t>
            </a:r>
            <a:endParaRPr lang="en-US" altLang="ru-RU" sz="3200" b="1" dirty="0" smtClean="0">
              <a:solidFill>
                <a:schemeClr val="bg1"/>
              </a:solidFill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3200" b="1" dirty="0" smtClean="0">
                <a:solidFill>
                  <a:schemeClr val="bg1"/>
                </a:solidFill>
                <a:sym typeface="+mn-ea"/>
              </a:rPr>
              <a:t>Улучшить дизайн приложения</a:t>
            </a:r>
            <a:endParaRPr lang="ru-RU" altLang="ru-RU" sz="3200" b="1" dirty="0" smtClean="0">
              <a:solidFill>
                <a:schemeClr val="bg1"/>
              </a:solidFill>
            </a:endParaRPr>
          </a:p>
          <a:p>
            <a:endParaRPr lang="ru-RU" altLang="ru-RU" sz="3200" b="1" dirty="0" smtClean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Рисунок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" y="121920"/>
            <a:ext cx="1731645" cy="1895475"/>
          </a:xfrm>
          <a:prstGeom prst="rect">
            <a:avLst/>
          </a:prstGeom>
        </p:spPr>
      </p:pic>
      <p:pic>
        <p:nvPicPr>
          <p:cNvPr id="3" name="Замещающая рамка рисунка 1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tretch>
            <a:fillRect/>
          </a:stretch>
        </p:blipFill>
        <p:spPr>
          <a:xfrm>
            <a:off x="6931025" y="5922645"/>
            <a:ext cx="5260975" cy="935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Замещающая рамка рисунка 1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6234430" y="99695"/>
            <a:ext cx="5260975" cy="935355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7845087" y="1786657"/>
            <a:ext cx="3650226" cy="2646959"/>
            <a:chOff x="-5917301" y="2252172"/>
            <a:chExt cx="3158587" cy="2290446"/>
          </a:xfrm>
          <a:solidFill>
            <a:schemeClr val="accent1"/>
          </a:solidFill>
        </p:grpSpPr>
        <p:sp>
          <p:nvSpPr>
            <p:cNvPr id="55" name="Oval 54"/>
            <p:cNvSpPr/>
            <p:nvPr/>
          </p:nvSpPr>
          <p:spPr>
            <a:xfrm>
              <a:off x="-3499718" y="2279094"/>
              <a:ext cx="467593" cy="46759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-2971461" y="2252172"/>
              <a:ext cx="212747" cy="21274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-5917301" y="3155068"/>
              <a:ext cx="127402" cy="12740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-5410548" y="2746686"/>
              <a:ext cx="127402" cy="12740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-5716977" y="4240869"/>
              <a:ext cx="127402" cy="12740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-4616822" y="4157962"/>
              <a:ext cx="384656" cy="384656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-3119421" y="4102065"/>
              <a:ext cx="112593" cy="11259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 rot="11700000">
            <a:off x="1047708" y="1498963"/>
            <a:ext cx="3960978" cy="2847555"/>
            <a:chOff x="-5917301" y="2252173"/>
            <a:chExt cx="3073243" cy="2209360"/>
          </a:xfrm>
          <a:solidFill>
            <a:schemeClr val="accent1"/>
          </a:solidFill>
        </p:grpSpPr>
        <p:sp>
          <p:nvSpPr>
            <p:cNvPr id="71" name="Oval 70"/>
            <p:cNvSpPr/>
            <p:nvPr/>
          </p:nvSpPr>
          <p:spPr>
            <a:xfrm>
              <a:off x="-3557075" y="2619285"/>
              <a:ext cx="524950" cy="5249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-2971460" y="2252173"/>
              <a:ext cx="127402" cy="12740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-5917301" y="3155068"/>
              <a:ext cx="127402" cy="12740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-5592777" y="2501694"/>
              <a:ext cx="286660" cy="28666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-5716977" y="4240869"/>
              <a:ext cx="127402" cy="12740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-4480790" y="4348940"/>
              <a:ext cx="112593" cy="11259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-3166721" y="4054765"/>
              <a:ext cx="207194" cy="207194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5008245"/>
            <a:ext cx="12191365" cy="184975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7277354" y="1748544"/>
            <a:ext cx="609599" cy="609599"/>
            <a:chOff x="9521372" y="3429153"/>
            <a:chExt cx="1436914" cy="1436914"/>
          </a:xfrm>
        </p:grpSpPr>
        <p:sp>
          <p:nvSpPr>
            <p:cNvPr id="36" name="Oval 35"/>
            <p:cNvSpPr/>
            <p:nvPr/>
          </p:nvSpPr>
          <p:spPr>
            <a:xfrm>
              <a:off x="9521372" y="3429153"/>
              <a:ext cx="1436914" cy="1436914"/>
            </a:xfrm>
            <a:prstGeom prst="ellipse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9681028" y="3588809"/>
              <a:ext cx="1117602" cy="1117602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9869714" y="3777495"/>
              <a:ext cx="740229" cy="74022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2"/>
            <p:cNvSpPr>
              <a:spLocks noChangeArrowheads="1"/>
            </p:cNvSpPr>
            <p:nvPr/>
          </p:nvSpPr>
          <p:spPr bwMode="auto">
            <a:xfrm>
              <a:off x="10121265" y="3956214"/>
              <a:ext cx="237126" cy="382790"/>
            </a:xfrm>
            <a:custGeom>
              <a:avLst/>
              <a:gdLst>
                <a:gd name="T0" fmla="*/ 55786 w 249"/>
                <a:gd name="T1" fmla="*/ 0 h 400"/>
                <a:gd name="T2" fmla="*/ 55786 w 249"/>
                <a:gd name="T3" fmla="*/ 0 h 400"/>
                <a:gd name="T4" fmla="*/ 0 w 249"/>
                <a:gd name="T5" fmla="*/ 56059 h 400"/>
                <a:gd name="T6" fmla="*/ 55786 w 249"/>
                <a:gd name="T7" fmla="*/ 178940 h 400"/>
                <a:gd name="T8" fmla="*/ 110679 w 249"/>
                <a:gd name="T9" fmla="*/ 56059 h 400"/>
                <a:gd name="T10" fmla="*/ 55786 w 249"/>
                <a:gd name="T11" fmla="*/ 0 h 400"/>
                <a:gd name="T12" fmla="*/ 55786 w 249"/>
                <a:gd name="T13" fmla="*/ 87900 h 400"/>
                <a:gd name="T14" fmla="*/ 55786 w 249"/>
                <a:gd name="T15" fmla="*/ 87900 h 400"/>
                <a:gd name="T16" fmla="*/ 23653 w 249"/>
                <a:gd name="T17" fmla="*/ 56059 h 400"/>
                <a:gd name="T18" fmla="*/ 55786 w 249"/>
                <a:gd name="T19" fmla="*/ 24217 h 400"/>
                <a:gd name="T20" fmla="*/ 87026 w 249"/>
                <a:gd name="T21" fmla="*/ 56059 h 400"/>
                <a:gd name="T22" fmla="*/ 55786 w 249"/>
                <a:gd name="T23" fmla="*/ 87900 h 4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9" h="400">
                  <a:moveTo>
                    <a:pt x="125" y="0"/>
                  </a:moveTo>
                  <a:lnTo>
                    <a:pt x="125" y="0"/>
                  </a:lnTo>
                  <a:cubicBezTo>
                    <a:pt x="53" y="0"/>
                    <a:pt x="0" y="54"/>
                    <a:pt x="0" y="125"/>
                  </a:cubicBezTo>
                  <a:cubicBezTo>
                    <a:pt x="0" y="240"/>
                    <a:pt x="125" y="399"/>
                    <a:pt x="125" y="399"/>
                  </a:cubicBezTo>
                  <a:cubicBezTo>
                    <a:pt x="125" y="399"/>
                    <a:pt x="248" y="240"/>
                    <a:pt x="248" y="125"/>
                  </a:cubicBezTo>
                  <a:cubicBezTo>
                    <a:pt x="248" y="54"/>
                    <a:pt x="195" y="0"/>
                    <a:pt x="125" y="0"/>
                  </a:cubicBezTo>
                  <a:close/>
                  <a:moveTo>
                    <a:pt x="125" y="196"/>
                  </a:moveTo>
                  <a:lnTo>
                    <a:pt x="125" y="196"/>
                  </a:lnTo>
                  <a:cubicBezTo>
                    <a:pt x="88" y="196"/>
                    <a:pt x="53" y="160"/>
                    <a:pt x="53" y="125"/>
                  </a:cubicBezTo>
                  <a:cubicBezTo>
                    <a:pt x="53" y="89"/>
                    <a:pt x="88" y="54"/>
                    <a:pt x="125" y="54"/>
                  </a:cubicBezTo>
                  <a:cubicBezTo>
                    <a:pt x="159" y="54"/>
                    <a:pt x="195" y="89"/>
                    <a:pt x="195" y="125"/>
                  </a:cubicBezTo>
                  <a:cubicBezTo>
                    <a:pt x="195" y="160"/>
                    <a:pt x="159" y="196"/>
                    <a:pt x="125" y="1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</p:grpSp>
      <p:sp>
        <p:nvSpPr>
          <p:cNvPr id="3" name="Текстовое поле 2"/>
          <p:cNvSpPr txBox="1"/>
          <p:nvPr/>
        </p:nvSpPr>
        <p:spPr>
          <a:xfrm>
            <a:off x="948055" y="2161540"/>
            <a:ext cx="1112837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ru-RU" sz="8000" b="1" dirty="0" smtClean="0">
                <a:sym typeface="+mn-ea"/>
              </a:rPr>
              <a:t>Спасибо за внимание!</a:t>
            </a:r>
            <a:endParaRPr lang="ru-RU" altLang="en-US" sz="8000" b="1" dirty="0" smtClean="0">
              <a:sym typeface="+mn-ea"/>
            </a:endParaRPr>
          </a:p>
        </p:txBody>
      </p:sp>
      <p:pic>
        <p:nvPicPr>
          <p:cNvPr id="6" name="Рисунок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97" y="121103"/>
            <a:ext cx="1731645" cy="18954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autoRev="1" fill="hold" nodeType="withEffect">
                                  <p:stCondLst>
                                    <p:cond delay="2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125E-6 -7.40741E-7 L -0.00013 0.06389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319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4.79167E-6 -7.40741E-7 L -0.00052 0.05116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25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theme/theme1.xml><?xml version="1.0" encoding="utf-8"?>
<a:theme xmlns:a="http://schemas.openxmlformats.org/drawingml/2006/main" name="Office Theme">
  <a:themeElements>
    <a:clrScheme name="eduuuu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0070C0"/>
      </a:accent1>
      <a:accent2>
        <a:srgbClr val="913791"/>
      </a:accent2>
      <a:accent3>
        <a:srgbClr val="DB497E"/>
      </a:accent3>
      <a:accent4>
        <a:srgbClr val="FF7A65"/>
      </a:accent4>
      <a:accent5>
        <a:srgbClr val="FFB956"/>
      </a:accent5>
      <a:accent6>
        <a:srgbClr val="F7AD19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179</Words>
  <Application>Microsoft Office PowerPoint</Application>
  <PresentationFormat>Широкоэкранный</PresentationFormat>
  <Paragraphs>37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Lato</vt:lpstr>
      <vt:lpstr>Liberation Sans</vt:lpstr>
      <vt:lpstr>Open Sans</vt:lpstr>
      <vt:lpstr>Segoe UI</vt:lpstr>
      <vt:lpstr>Segoe UI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Презентация</dc:title>
  <dc:creator>Николай Васильевич Перешков</dc:creator>
  <cp:lastModifiedBy>Учетная запись Майкрософт</cp:lastModifiedBy>
  <cp:revision>60</cp:revision>
  <dcterms:created xsi:type="dcterms:W3CDTF">2021-07-09T07:37:00Z</dcterms:created>
  <dcterms:modified xsi:type="dcterms:W3CDTF">2023-05-27T17:15:28Z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F743A743ADEF4322953CBDCAAFF93215</vt:lpwstr>
  </property>
  <property fmtid="{D5CDD505-2E9C-101B-9397-08002B2CF9AE}" pid="3" name="KSOProductBuildVer">
    <vt:lpwstr>1049-11.2.0.11130</vt:lpwstr>
  </property>
</Properties>
</file>