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  <p:sldId id="264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ACD84-6020-4627-BC71-CB644D21D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D1855C-BDFF-4688-A840-7377C4792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1E33E-536F-4FF3-8BDC-EC33D01D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0FD-6A1F-4ABA-95EA-78E6B8C764DC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BBA147-548B-49DB-A6C1-DFD5021B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05542F-ECB9-43B3-A28D-7A02D2AF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2F89-5791-47C4-87F4-F6D2CFC58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97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CD418-1E4C-4674-A8FD-00D34D59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C2A1A3-39DE-4AEB-AB7F-18ECF6551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006B05-0309-4B38-B980-E9BEF0315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0FD-6A1F-4ABA-95EA-78E6B8C764DC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33D8B2-DCD0-4C54-94C1-A19F4339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58905A-4363-4876-B997-93137280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2F89-5791-47C4-87F4-F6D2CFC58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19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E436655-1C68-4AA0-92EC-B67834C9A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E45864-F27E-4784-89AC-67CDBF5D6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6BBE8-E554-48F0-96EF-229FBF5E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0FD-6A1F-4ABA-95EA-78E6B8C764DC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11332D-4F0A-4B9A-8063-C540D8EA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22837-6D6A-4CE1-B5F2-86B0B510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2F89-5791-47C4-87F4-F6D2CFC58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21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C26B6-0DDA-4AE9-9885-2772F8BB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AFA6D5-AFDE-475A-8BEA-A9D0F5D0B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4169F-85E0-457C-9A94-760FC749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0FD-6A1F-4ABA-95EA-78E6B8C764DC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E8009-C63A-4DAF-9B8F-455367B7F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153422-7E7F-4220-B77E-E8D33AE1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2F89-5791-47C4-87F4-F6D2CFC58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23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A54E3-5531-4B12-8ACC-074FA0EE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80CFD0-55AA-4344-AA22-E1C21DF7D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5AF30-ADC6-4B60-9FAC-5573507B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0FD-6A1F-4ABA-95EA-78E6B8C764DC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83089E-A4C4-443D-BE98-672AB011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051769-8D16-4908-99A8-7BE11A3B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2F89-5791-47C4-87F4-F6D2CFC58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44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2E077-CEB0-46EB-BF28-58FDDBDB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EBC44-642B-4E49-AAC0-491AB82E8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2B740C-938B-4612-92C7-BBEA3ABE8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AD7EEC-5749-4DAA-9FAD-51C01F99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0FD-6A1F-4ABA-95EA-78E6B8C764DC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4827B2-0F43-4F1A-85DC-E71442FD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D1911B-E49C-40C1-A9D8-EAD156EC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2F89-5791-47C4-87F4-F6D2CFC58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84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8CD05-304A-4BB0-B338-B16FEDB0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4D1FD-08D9-4D1B-99DF-8C14FDA5E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C117F5-C2F4-4BF2-9DEE-A6939366A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D7C7AC-B165-4A76-9DCD-F0E0E4F21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5B5C25-B823-404A-ADA6-D420167F8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33DFE2-9DDC-4BA7-996B-AB980CD7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0FD-6A1F-4ABA-95EA-78E6B8C764DC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615B74-37B2-48DB-9C6E-91D95803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A78FC8-25B0-485C-92D7-778A7E43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2F89-5791-47C4-87F4-F6D2CFC58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23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E5254-3EDD-4873-832E-6C522F0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4ECCF-D20C-4C56-BBD5-F5EA581A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0FD-6A1F-4ABA-95EA-78E6B8C764DC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557D18-54A3-4823-ACDF-5F0F5A5A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CE20C9-0E34-4896-8878-D7A89394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2F89-5791-47C4-87F4-F6D2CFC58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54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6E0EB8-041E-402A-AF6C-9264876C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0FD-6A1F-4ABA-95EA-78E6B8C764DC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F8116E-AD1A-4077-9742-0E82447B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FFF900-13E3-4414-9DB3-BD8EADC4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2F89-5791-47C4-87F4-F6D2CFC58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87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BF874-BDBB-4714-83E3-A07553C1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FF0AFD-2BD0-47C7-8A7A-6831E9C1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3B5CDD-D0BF-4D92-8DF9-A85997F65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D6964F-82B5-4883-A7D5-F6F44345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0FD-6A1F-4ABA-95EA-78E6B8C764DC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6F5F8-61DB-4D5C-986C-2C584E0ED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EE8107-FF7B-42F7-BA90-A61B69D8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2F89-5791-47C4-87F4-F6D2CFC58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04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A9DD5-F022-44EF-AFAE-DDA2D6FC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3113639-79F1-4191-8745-39BC48BAC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25C2DE-57CC-488F-9E09-5C2C9EC6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4D37E7-86E0-4543-9CB2-0C1A21D3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890FD-6A1F-4ABA-95EA-78E6B8C764DC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6AB196-FCA9-4C91-B8D7-79CED1B4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99F227-A447-4B8F-9E72-77461378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22F89-5791-47C4-87F4-F6D2CFC58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16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CD5750-9DB1-4E10-AFE6-D917E2A2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143AF2-2E70-437D-8A90-1F614079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FBD85-38EF-4393-BB6A-8F109BDB2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890FD-6A1F-4ABA-95EA-78E6B8C764DC}" type="datetimeFigureOut">
              <a:rPr lang="de-DE" smtClean="0"/>
              <a:t>06.01.2021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F123EB-78DE-4220-9162-50E42E3E8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C02C9C-85D5-4D70-8D5B-1E743C100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2F89-5791-47C4-87F4-F6D2CFC588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83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F6A929-9FF6-4E0A-BA5E-DF3EECB9A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1177" y="4905375"/>
            <a:ext cx="3312734" cy="479765"/>
          </a:xfrm>
          <a:noFill/>
        </p:spPr>
        <p:txBody>
          <a:bodyPr>
            <a:normAutofit fontScale="85000" lnSpcReduction="20000"/>
          </a:bodyPr>
          <a:lstStyle/>
          <a:p>
            <a:r>
              <a:rPr lang="de-DE" sz="2000" b="1" dirty="0">
                <a:solidFill>
                  <a:srgbClr val="080808"/>
                </a:solidFill>
              </a:rPr>
              <a:t>Lernfeld 3</a:t>
            </a:r>
            <a:br>
              <a:rPr lang="de-DE" sz="2000" b="1" dirty="0">
                <a:solidFill>
                  <a:srgbClr val="080808"/>
                </a:solidFill>
              </a:rPr>
            </a:br>
            <a:endParaRPr lang="de-DE" sz="2000" b="1" dirty="0">
              <a:solidFill>
                <a:srgbClr val="080808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83A81B-5B77-4C94-BFC4-30F7056D6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9065" y="2051479"/>
            <a:ext cx="9253869" cy="2363190"/>
          </a:xfrm>
          <a:noFill/>
        </p:spPr>
        <p:txBody>
          <a:bodyPr anchor="ctr">
            <a:normAutofit fontScale="90000"/>
          </a:bodyPr>
          <a:lstStyle/>
          <a:p>
            <a:r>
              <a:rPr lang="de-DE" sz="8000" b="1" dirty="0" err="1">
                <a:solidFill>
                  <a:srgbClr val="080808"/>
                </a:solidFill>
              </a:rPr>
              <a:t>Integrate</a:t>
            </a:r>
            <a:r>
              <a:rPr lang="de-DE" sz="8000" b="1" dirty="0">
                <a:solidFill>
                  <a:srgbClr val="080808"/>
                </a:solidFill>
              </a:rPr>
              <a:t> </a:t>
            </a:r>
            <a:r>
              <a:rPr lang="de-DE" sz="8000" b="1" dirty="0" err="1">
                <a:solidFill>
                  <a:srgbClr val="080808"/>
                </a:solidFill>
              </a:rPr>
              <a:t>clients</a:t>
            </a:r>
            <a:r>
              <a:rPr lang="de-DE" sz="8000" b="1" dirty="0">
                <a:solidFill>
                  <a:srgbClr val="080808"/>
                </a:solidFill>
              </a:rPr>
              <a:t> </a:t>
            </a:r>
            <a:r>
              <a:rPr lang="de-DE" sz="8000" b="1" dirty="0" err="1">
                <a:solidFill>
                  <a:srgbClr val="080808"/>
                </a:solidFill>
              </a:rPr>
              <a:t>into</a:t>
            </a:r>
            <a:r>
              <a:rPr lang="de-DE" sz="8000" b="1" dirty="0">
                <a:solidFill>
                  <a:srgbClr val="080808"/>
                </a:solidFill>
              </a:rPr>
              <a:t> </a:t>
            </a:r>
            <a:r>
              <a:rPr lang="de-DE" sz="8000" b="1" dirty="0" err="1">
                <a:solidFill>
                  <a:srgbClr val="080808"/>
                </a:solidFill>
              </a:rPr>
              <a:t>the</a:t>
            </a:r>
            <a:r>
              <a:rPr lang="de-DE" sz="8000" b="1" dirty="0">
                <a:solidFill>
                  <a:srgbClr val="080808"/>
                </a:solidFill>
              </a:rPr>
              <a:t> network and network </a:t>
            </a:r>
            <a:r>
              <a:rPr lang="de-DE" sz="8000" b="1" dirty="0" err="1">
                <a:solidFill>
                  <a:srgbClr val="080808"/>
                </a:solidFill>
              </a:rPr>
              <a:t>documentation</a:t>
            </a:r>
            <a:endParaRPr lang="de-DE" sz="80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3B3B8D08-9D6B-451B-9398-3998C8A22205}"/>
              </a:ext>
            </a:extLst>
          </p:cNvPr>
          <p:cNvSpPr txBox="1">
            <a:spLocks/>
          </p:cNvSpPr>
          <p:nvPr/>
        </p:nvSpPr>
        <p:spPr>
          <a:xfrm>
            <a:off x="4441986" y="6136374"/>
            <a:ext cx="3312734" cy="4797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b="1" dirty="0">
                <a:solidFill>
                  <a:srgbClr val="080808"/>
                </a:solidFill>
              </a:rPr>
              <a:t>07.01.2020</a:t>
            </a:r>
            <a:br>
              <a:rPr lang="de-DE" sz="2000" b="1" dirty="0">
                <a:solidFill>
                  <a:srgbClr val="080808"/>
                </a:solidFill>
              </a:rPr>
            </a:br>
            <a:endParaRPr lang="de-DE" sz="2000" b="1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637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1038F5-D706-4E86-B4CE-2E468F0C13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05C48D-1BB5-4A0A-9981-8C4BCC228182}"/>
              </a:ext>
            </a:extLst>
          </p:cNvPr>
          <p:cNvSpPr/>
          <p:nvPr/>
        </p:nvSpPr>
        <p:spPr>
          <a:xfrm rot="18480692">
            <a:off x="9077324" y="-1443037"/>
            <a:ext cx="3057525" cy="3157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508899-2B3A-4B41-B7EF-81C1618C0F49}"/>
              </a:ext>
            </a:extLst>
          </p:cNvPr>
          <p:cNvSpPr/>
          <p:nvPr/>
        </p:nvSpPr>
        <p:spPr>
          <a:xfrm rot="18480692">
            <a:off x="11107813" y="653845"/>
            <a:ext cx="1330172" cy="1224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71B95-FD78-4E23-ABD0-01E801FB1163}"/>
              </a:ext>
            </a:extLst>
          </p:cNvPr>
          <p:cNvSpPr/>
          <p:nvPr/>
        </p:nvSpPr>
        <p:spPr>
          <a:xfrm rot="18480692">
            <a:off x="9518891" y="4316941"/>
            <a:ext cx="3057525" cy="315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70FAA0-0AFC-465A-A02B-287D7942B268}"/>
              </a:ext>
            </a:extLst>
          </p:cNvPr>
          <p:cNvSpPr/>
          <p:nvPr/>
        </p:nvSpPr>
        <p:spPr>
          <a:xfrm rot="18480692">
            <a:off x="8237857" y="5229351"/>
            <a:ext cx="2381538" cy="1906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8DF1D1F-39C2-494F-A85D-619B1662FCE2}"/>
              </a:ext>
            </a:extLst>
          </p:cNvPr>
          <p:cNvSpPr txBox="1"/>
          <p:nvPr/>
        </p:nvSpPr>
        <p:spPr>
          <a:xfrm>
            <a:off x="667624" y="520559"/>
            <a:ext cx="6435158" cy="84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</a:t>
            </a:r>
            <a:r>
              <a:rPr lang="de-DE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Leasing </a:t>
            </a:r>
            <a:endParaRPr lang="de-D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937789-A608-46A0-8E7C-86205D9BF3CC}"/>
              </a:ext>
            </a:extLst>
          </p:cNvPr>
          <p:cNvSpPr txBox="1"/>
          <p:nvPr/>
        </p:nvSpPr>
        <p:spPr>
          <a:xfrm>
            <a:off x="667624" y="1384929"/>
            <a:ext cx="87811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0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No down payment</a:t>
            </a:r>
          </a:p>
          <a:p>
            <a:pPr marL="514350" indent="-514350">
              <a:buAutoNum type="arabicPeriod"/>
            </a:pPr>
            <a:r>
              <a:rPr lang="en-US" sz="2000" kern="150" dirty="0"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Avoid risks of ownership </a:t>
            </a:r>
          </a:p>
          <a:p>
            <a:pPr marL="514350" indent="-514350">
              <a:buAutoNum type="arabicPeriod"/>
            </a:pPr>
            <a:r>
              <a:rPr lang="en-US" sz="2000" kern="150" dirty="0"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Once you no longer need it, you can end the agreement </a:t>
            </a:r>
          </a:p>
          <a:p>
            <a:pPr marL="514350" indent="-514350">
              <a:buAutoNum type="arabicPeriod"/>
            </a:pPr>
            <a:r>
              <a:rPr lang="en-US" sz="20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Flexibility </a:t>
            </a:r>
          </a:p>
          <a:p>
            <a:pPr marL="514350" indent="-514350">
              <a:buAutoNum type="arabicPeriod"/>
            </a:pPr>
            <a:r>
              <a:rPr lang="en-US" sz="2000" kern="150" dirty="0"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Simplicity </a:t>
            </a:r>
            <a:endParaRPr lang="de-DE" sz="2000" kern="150" dirty="0">
              <a:effectLst/>
              <a:latin typeface="Liberation Serif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93C0F3-B708-49FC-8424-361E75D2B9B0}"/>
              </a:ext>
            </a:extLst>
          </p:cNvPr>
          <p:cNvSpPr txBox="1"/>
          <p:nvPr/>
        </p:nvSpPr>
        <p:spPr>
          <a:xfrm>
            <a:off x="667624" y="3489411"/>
            <a:ext cx="6435158" cy="84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</a:t>
            </a: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Leasing </a:t>
            </a:r>
            <a:endParaRPr lang="de-D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389CFC-AF50-48E9-AD42-1413635111D0}"/>
              </a:ext>
            </a:extLst>
          </p:cNvPr>
          <p:cNvSpPr txBox="1"/>
          <p:nvPr/>
        </p:nvSpPr>
        <p:spPr>
          <a:xfrm>
            <a:off x="667624" y="4521466"/>
            <a:ext cx="87811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0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Additional insurance coverage is necessary</a:t>
            </a:r>
          </a:p>
          <a:p>
            <a:pPr marL="514350" indent="-514350">
              <a:buAutoNum type="arabicPeriod"/>
            </a:pPr>
            <a:r>
              <a:rPr lang="en-US" sz="2000" kern="150" dirty="0"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Potential for extra fees</a:t>
            </a:r>
          </a:p>
          <a:p>
            <a:pPr marL="514350" indent="-514350">
              <a:buAutoNum type="arabicPeriod"/>
            </a:pPr>
            <a:r>
              <a:rPr lang="en-US" sz="2000" kern="150" dirty="0"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The need to get the new devices at end of the term </a:t>
            </a:r>
            <a:endParaRPr lang="en-US" sz="2000" kern="150" dirty="0">
              <a:effectLst/>
              <a:latin typeface="Arial" panose="020B0604020202020204" pitchFamily="34" charset="0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2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1038F5-D706-4E86-B4CE-2E468F0C13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05C48D-1BB5-4A0A-9981-8C4BCC228182}"/>
              </a:ext>
            </a:extLst>
          </p:cNvPr>
          <p:cNvSpPr/>
          <p:nvPr/>
        </p:nvSpPr>
        <p:spPr>
          <a:xfrm rot="18480692">
            <a:off x="9077324" y="-1443037"/>
            <a:ext cx="3057525" cy="3157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508899-2B3A-4B41-B7EF-81C1618C0F49}"/>
              </a:ext>
            </a:extLst>
          </p:cNvPr>
          <p:cNvSpPr/>
          <p:nvPr/>
        </p:nvSpPr>
        <p:spPr>
          <a:xfrm rot="18480692">
            <a:off x="11107813" y="653845"/>
            <a:ext cx="1330172" cy="1224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71B95-FD78-4E23-ABD0-01E801FB1163}"/>
              </a:ext>
            </a:extLst>
          </p:cNvPr>
          <p:cNvSpPr/>
          <p:nvPr/>
        </p:nvSpPr>
        <p:spPr>
          <a:xfrm rot="18480692">
            <a:off x="9518891" y="4316941"/>
            <a:ext cx="3057525" cy="315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70FAA0-0AFC-465A-A02B-287D7942B268}"/>
              </a:ext>
            </a:extLst>
          </p:cNvPr>
          <p:cNvSpPr/>
          <p:nvPr/>
        </p:nvSpPr>
        <p:spPr>
          <a:xfrm rot="18480692">
            <a:off x="8237857" y="5229351"/>
            <a:ext cx="2381538" cy="1906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8DF1D1F-39C2-494F-A85D-619B1662FCE2}"/>
              </a:ext>
            </a:extLst>
          </p:cNvPr>
          <p:cNvSpPr txBox="1"/>
          <p:nvPr/>
        </p:nvSpPr>
        <p:spPr>
          <a:xfrm>
            <a:off x="667624" y="826858"/>
            <a:ext cx="6435158" cy="84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</a:t>
            </a:r>
            <a:r>
              <a:rPr lang="de-DE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</a:t>
            </a:r>
            <a:endParaRPr lang="de-D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937789-A608-46A0-8E7C-86205D9BF3CC}"/>
              </a:ext>
            </a:extLst>
          </p:cNvPr>
          <p:cNvSpPr txBox="1"/>
          <p:nvPr/>
        </p:nvSpPr>
        <p:spPr>
          <a:xfrm>
            <a:off x="667624" y="1691228"/>
            <a:ext cx="87811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0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Cheaper </a:t>
            </a:r>
          </a:p>
          <a:p>
            <a:pPr marL="514350" indent="-514350">
              <a:buAutoNum type="arabicPeriod"/>
            </a:pPr>
            <a:r>
              <a:rPr lang="en-US" sz="2000" kern="150" dirty="0"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It belongs to you </a:t>
            </a:r>
          </a:p>
          <a:p>
            <a:pPr marL="514350" indent="-514350">
              <a:buAutoNum type="arabicPeriod"/>
            </a:pPr>
            <a:r>
              <a:rPr lang="en-US" sz="2000" kern="150" dirty="0"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You can break for a while 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93C0F3-B708-49FC-8424-361E75D2B9B0}"/>
              </a:ext>
            </a:extLst>
          </p:cNvPr>
          <p:cNvSpPr txBox="1"/>
          <p:nvPr/>
        </p:nvSpPr>
        <p:spPr>
          <a:xfrm>
            <a:off x="667624" y="3489411"/>
            <a:ext cx="6435158" cy="84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</a:t>
            </a: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</a:t>
            </a:r>
            <a:endParaRPr lang="de-D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4389CFC-AF50-48E9-AD42-1413635111D0}"/>
              </a:ext>
            </a:extLst>
          </p:cNvPr>
          <p:cNvSpPr txBox="1"/>
          <p:nvPr/>
        </p:nvSpPr>
        <p:spPr>
          <a:xfrm>
            <a:off x="667624" y="4521466"/>
            <a:ext cx="87811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0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Outdate devices</a:t>
            </a:r>
          </a:p>
          <a:p>
            <a:pPr marL="514350" indent="-514350">
              <a:buAutoNum type="arabicPeriod"/>
            </a:pPr>
            <a:r>
              <a:rPr lang="en-US" sz="2000" kern="150" dirty="0"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You have to pay the reparation </a:t>
            </a:r>
          </a:p>
          <a:p>
            <a:pPr marL="514350" indent="-514350">
              <a:buAutoNum type="arabicPeriod"/>
            </a:pPr>
            <a:r>
              <a:rPr lang="en-US" sz="2000" kern="150" dirty="0"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The fees will increase  </a:t>
            </a:r>
            <a:endParaRPr lang="en-US" sz="2000" kern="150" dirty="0">
              <a:effectLst/>
              <a:latin typeface="Arial" panose="020B0604020202020204" pitchFamily="34" charset="0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74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1038F5-D706-4E86-B4CE-2E468F0C13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05C48D-1BB5-4A0A-9981-8C4BCC228182}"/>
              </a:ext>
            </a:extLst>
          </p:cNvPr>
          <p:cNvSpPr/>
          <p:nvPr/>
        </p:nvSpPr>
        <p:spPr>
          <a:xfrm rot="18480692">
            <a:off x="9077324" y="-1443037"/>
            <a:ext cx="3057525" cy="3157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508899-2B3A-4B41-B7EF-81C1618C0F49}"/>
              </a:ext>
            </a:extLst>
          </p:cNvPr>
          <p:cNvSpPr/>
          <p:nvPr/>
        </p:nvSpPr>
        <p:spPr>
          <a:xfrm rot="18480692">
            <a:off x="11107813" y="653845"/>
            <a:ext cx="1330172" cy="1224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71B95-FD78-4E23-ABD0-01E801FB1163}"/>
              </a:ext>
            </a:extLst>
          </p:cNvPr>
          <p:cNvSpPr/>
          <p:nvPr/>
        </p:nvSpPr>
        <p:spPr>
          <a:xfrm rot="18480692">
            <a:off x="9518891" y="4316941"/>
            <a:ext cx="3057525" cy="315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70FAA0-0AFC-465A-A02B-287D7942B268}"/>
              </a:ext>
            </a:extLst>
          </p:cNvPr>
          <p:cNvSpPr/>
          <p:nvPr/>
        </p:nvSpPr>
        <p:spPr>
          <a:xfrm rot="18480692">
            <a:off x="8237857" y="5229351"/>
            <a:ext cx="2381538" cy="1906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8DF1D1F-39C2-494F-A85D-619B1662FCE2}"/>
              </a:ext>
            </a:extLst>
          </p:cNvPr>
          <p:cNvSpPr txBox="1"/>
          <p:nvPr/>
        </p:nvSpPr>
        <p:spPr>
          <a:xfrm>
            <a:off x="5843643" y="1684990"/>
            <a:ext cx="6435158" cy="84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Leasing </a:t>
            </a:r>
            <a:endParaRPr lang="de-D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93C0F3-B708-49FC-8424-361E75D2B9B0}"/>
              </a:ext>
            </a:extLst>
          </p:cNvPr>
          <p:cNvSpPr txBox="1"/>
          <p:nvPr/>
        </p:nvSpPr>
        <p:spPr>
          <a:xfrm>
            <a:off x="575444" y="4518872"/>
            <a:ext cx="6435158" cy="84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</a:t>
            </a:r>
            <a:endParaRPr lang="de-D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D73CB99E-AACA-44AC-BFA0-6264D72CE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66213"/>
              </p:ext>
            </p:extLst>
          </p:nvPr>
        </p:nvGraphicFramePr>
        <p:xfrm>
          <a:off x="2066960" y="4039229"/>
          <a:ext cx="5754370" cy="1950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7425">
                  <a:extLst>
                    <a:ext uri="{9D8B030D-6E8A-4147-A177-3AD203B41FA5}">
                      <a16:colId xmlns:a16="http://schemas.microsoft.com/office/drawing/2014/main" val="3183972012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674786572"/>
                    </a:ext>
                  </a:extLst>
                </a:gridCol>
                <a:gridCol w="799465">
                  <a:extLst>
                    <a:ext uri="{9D8B030D-6E8A-4147-A177-3AD203B41FA5}">
                      <a16:colId xmlns:a16="http://schemas.microsoft.com/office/drawing/2014/main" val="2518112683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100222530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2078584640"/>
                    </a:ext>
                  </a:extLst>
                </a:gridCol>
                <a:gridCol w="1207135">
                  <a:extLst>
                    <a:ext uri="{9D8B030D-6E8A-4147-A177-3AD203B41FA5}">
                      <a16:colId xmlns:a16="http://schemas.microsoft.com/office/drawing/2014/main" val="3832289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auto"/>
                      <a:r>
                        <a:rPr lang="en-US" sz="1600" kern="0" dirty="0">
                          <a:effectLst/>
                        </a:rPr>
                        <a:t>Jahre      </a:t>
                      </a:r>
                      <a:endParaRPr lang="de-DE" sz="16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Schuld Anfang d.j.in €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 dirty="0">
                          <a:effectLst/>
                        </a:rPr>
                        <a:t>Zinsen 5%, p.a.in €</a:t>
                      </a:r>
                      <a:endParaRPr lang="de-DE" sz="16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Tilgung Ende d.j.in €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Kreditrate in €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Restschuld Ende d. j. in e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719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1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240.000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12.000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60.000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72.000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180.000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340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2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180.000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 dirty="0">
                          <a:effectLst/>
                        </a:rPr>
                        <a:t>9000</a:t>
                      </a:r>
                      <a:endParaRPr lang="de-DE" sz="16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60.000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69.000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120.000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94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3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120.000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6000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60.000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66.000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60.000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0637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4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60.000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3000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60.000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63.000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7195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Gesamt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 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30.000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240000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270000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 dirty="0">
                          <a:effectLst/>
                        </a:rPr>
                        <a:t> </a:t>
                      </a:r>
                      <a:endParaRPr lang="de-DE" sz="16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5662207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1771F1B-8F40-49B4-A41A-51978401E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66485"/>
              </p:ext>
            </p:extLst>
          </p:nvPr>
        </p:nvGraphicFramePr>
        <p:xfrm>
          <a:off x="575444" y="1004446"/>
          <a:ext cx="5095874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3547">
                  <a:extLst>
                    <a:ext uri="{9D8B030D-6E8A-4147-A177-3AD203B41FA5}">
                      <a16:colId xmlns:a16="http://schemas.microsoft.com/office/drawing/2014/main" val="538163347"/>
                    </a:ext>
                  </a:extLst>
                </a:gridCol>
                <a:gridCol w="1273547">
                  <a:extLst>
                    <a:ext uri="{9D8B030D-6E8A-4147-A177-3AD203B41FA5}">
                      <a16:colId xmlns:a16="http://schemas.microsoft.com/office/drawing/2014/main" val="1510757790"/>
                    </a:ext>
                  </a:extLst>
                </a:gridCol>
                <a:gridCol w="1274390">
                  <a:extLst>
                    <a:ext uri="{9D8B030D-6E8A-4147-A177-3AD203B41FA5}">
                      <a16:colId xmlns:a16="http://schemas.microsoft.com/office/drawing/2014/main" val="381087093"/>
                    </a:ext>
                  </a:extLst>
                </a:gridCol>
                <a:gridCol w="1274390">
                  <a:extLst>
                    <a:ext uri="{9D8B030D-6E8A-4147-A177-3AD203B41FA5}">
                      <a16:colId xmlns:a16="http://schemas.microsoft.com/office/drawing/2014/main" val="2913887891"/>
                    </a:ext>
                  </a:extLst>
                </a:gridCol>
              </a:tblGrid>
              <a:tr h="726658"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 dirty="0">
                          <a:effectLst/>
                        </a:rPr>
                        <a:t>Jahre</a:t>
                      </a:r>
                      <a:endParaRPr lang="de-DE" sz="16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Leasingrate in €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Restwert</a:t>
                      </a:r>
                      <a:endParaRPr lang="de-DE" sz="1600" kern="150">
                        <a:effectLst/>
                      </a:endParaRPr>
                    </a:p>
                    <a:p>
                      <a:pPr fontAlgn="auto"/>
                      <a:r>
                        <a:rPr lang="de-DE" sz="1600" kern="0">
                          <a:effectLst/>
                        </a:rPr>
                        <a:t>Nach 4 Jahre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 dirty="0">
                          <a:effectLst/>
                        </a:rPr>
                        <a:t>Gesamte</a:t>
                      </a:r>
                      <a:endParaRPr lang="de-DE" sz="1600" kern="150" dirty="0">
                        <a:effectLst/>
                      </a:endParaRPr>
                    </a:p>
                    <a:p>
                      <a:pPr fontAlgn="auto"/>
                      <a:r>
                        <a:rPr lang="de-DE" sz="1600" kern="0" dirty="0">
                          <a:effectLst/>
                        </a:rPr>
                        <a:t>Leasingkosten in €</a:t>
                      </a:r>
                      <a:endParaRPr lang="de-DE" sz="16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26996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1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72.000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304.000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232.000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3752105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2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72.000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232.000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160.000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142711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3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72.000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160.000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88.000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674899"/>
                  </a:ext>
                </a:extLst>
              </a:tr>
              <a:tr h="463863"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4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72.000 + 16000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88.000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6176515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Gesamt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304.000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>
                          <a:effectLst/>
                        </a:rPr>
                        <a:t> </a:t>
                      </a:r>
                      <a:endParaRPr lang="de-DE" sz="1600" kern="15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de-DE" sz="1600" kern="0" dirty="0">
                          <a:effectLst/>
                        </a:rPr>
                        <a:t> </a:t>
                      </a:r>
                      <a:endParaRPr lang="de-DE" sz="1600" kern="150" dirty="0">
                        <a:effectLst/>
                        <a:latin typeface="Liberation Serif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007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26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1038F5-D706-4E86-B4CE-2E468F0C13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AAEEAE-5CA1-4B17-9CAB-1FC906B74D94}"/>
              </a:ext>
            </a:extLst>
          </p:cNvPr>
          <p:cNvSpPr/>
          <p:nvPr/>
        </p:nvSpPr>
        <p:spPr>
          <a:xfrm rot="18686166">
            <a:off x="-190289" y="-303623"/>
            <a:ext cx="6474453" cy="7011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05C48D-1BB5-4A0A-9981-8C4BCC228182}"/>
              </a:ext>
            </a:extLst>
          </p:cNvPr>
          <p:cNvSpPr/>
          <p:nvPr/>
        </p:nvSpPr>
        <p:spPr>
          <a:xfrm rot="18480692">
            <a:off x="9077324" y="-1443037"/>
            <a:ext cx="3057525" cy="3157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508899-2B3A-4B41-B7EF-81C1618C0F49}"/>
              </a:ext>
            </a:extLst>
          </p:cNvPr>
          <p:cNvSpPr/>
          <p:nvPr/>
        </p:nvSpPr>
        <p:spPr>
          <a:xfrm rot="18480692">
            <a:off x="11107813" y="653845"/>
            <a:ext cx="1330172" cy="1224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71B95-FD78-4E23-ABD0-01E801FB1163}"/>
              </a:ext>
            </a:extLst>
          </p:cNvPr>
          <p:cNvSpPr/>
          <p:nvPr/>
        </p:nvSpPr>
        <p:spPr>
          <a:xfrm rot="18480692">
            <a:off x="9518891" y="4316941"/>
            <a:ext cx="3057525" cy="315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70FAA0-0AFC-465A-A02B-287D7942B268}"/>
              </a:ext>
            </a:extLst>
          </p:cNvPr>
          <p:cNvSpPr/>
          <p:nvPr/>
        </p:nvSpPr>
        <p:spPr>
          <a:xfrm rot="18480692">
            <a:off x="8237857" y="5229351"/>
            <a:ext cx="2381538" cy="1906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CB33865-E13D-4CEF-B8E2-C3F8A9129937}"/>
              </a:ext>
            </a:extLst>
          </p:cNvPr>
          <p:cNvSpPr txBox="1"/>
          <p:nvPr/>
        </p:nvSpPr>
        <p:spPr>
          <a:xfrm>
            <a:off x="713861" y="2246747"/>
            <a:ext cx="5452737" cy="1637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Bernt Vogt </a:t>
            </a:r>
            <a:r>
              <a:rPr lang="de-DE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wrong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permission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B6AA5B-294B-4999-96BD-F0BBFE129FA4}"/>
              </a:ext>
            </a:extLst>
          </p:cNvPr>
          <p:cNvSpPr/>
          <p:nvPr/>
        </p:nvSpPr>
        <p:spPr>
          <a:xfrm rot="18686166">
            <a:off x="360594" y="-116885"/>
            <a:ext cx="6233518" cy="666705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27D42E3-2C5B-461D-A317-950F158A3A9D}"/>
              </a:ext>
            </a:extLst>
          </p:cNvPr>
          <p:cNvSpPr/>
          <p:nvPr/>
        </p:nvSpPr>
        <p:spPr>
          <a:xfrm rot="18480692">
            <a:off x="7332571" y="2377412"/>
            <a:ext cx="1330172" cy="140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17B4E0-B508-437E-8A55-958496D6DDD0}"/>
              </a:ext>
            </a:extLst>
          </p:cNvPr>
          <p:cNvSpPr/>
          <p:nvPr/>
        </p:nvSpPr>
        <p:spPr>
          <a:xfrm rot="18480692">
            <a:off x="7569677" y="2394666"/>
            <a:ext cx="1330172" cy="13421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22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1038F5-D706-4E86-B4CE-2E468F0C13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AAEEAE-5CA1-4B17-9CAB-1FC906B74D94}"/>
              </a:ext>
            </a:extLst>
          </p:cNvPr>
          <p:cNvSpPr/>
          <p:nvPr/>
        </p:nvSpPr>
        <p:spPr>
          <a:xfrm rot="18686166">
            <a:off x="-190289" y="-303623"/>
            <a:ext cx="6474453" cy="7011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05C48D-1BB5-4A0A-9981-8C4BCC228182}"/>
              </a:ext>
            </a:extLst>
          </p:cNvPr>
          <p:cNvSpPr/>
          <p:nvPr/>
        </p:nvSpPr>
        <p:spPr>
          <a:xfrm rot="18480692">
            <a:off x="9077324" y="-1443037"/>
            <a:ext cx="3057525" cy="3157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508899-2B3A-4B41-B7EF-81C1618C0F49}"/>
              </a:ext>
            </a:extLst>
          </p:cNvPr>
          <p:cNvSpPr/>
          <p:nvPr/>
        </p:nvSpPr>
        <p:spPr>
          <a:xfrm rot="18480692">
            <a:off x="11107813" y="653845"/>
            <a:ext cx="1330172" cy="1224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71B95-FD78-4E23-ABD0-01E801FB1163}"/>
              </a:ext>
            </a:extLst>
          </p:cNvPr>
          <p:cNvSpPr/>
          <p:nvPr/>
        </p:nvSpPr>
        <p:spPr>
          <a:xfrm rot="18480692">
            <a:off x="9518891" y="4316941"/>
            <a:ext cx="3057525" cy="315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70FAA0-0AFC-465A-A02B-287D7942B268}"/>
              </a:ext>
            </a:extLst>
          </p:cNvPr>
          <p:cNvSpPr/>
          <p:nvPr/>
        </p:nvSpPr>
        <p:spPr>
          <a:xfrm rot="18480692">
            <a:off x="8237857" y="5229351"/>
            <a:ext cx="2381538" cy="1906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CB33865-E13D-4CEF-B8E2-C3F8A9129937}"/>
              </a:ext>
            </a:extLst>
          </p:cNvPr>
          <p:cNvSpPr txBox="1"/>
          <p:nvPr/>
        </p:nvSpPr>
        <p:spPr>
          <a:xfrm>
            <a:off x="538921" y="2641920"/>
            <a:ext cx="5452737" cy="84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Automatisation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B6AA5B-294B-4999-96BD-F0BBFE129FA4}"/>
              </a:ext>
            </a:extLst>
          </p:cNvPr>
          <p:cNvSpPr/>
          <p:nvPr/>
        </p:nvSpPr>
        <p:spPr>
          <a:xfrm rot="18686166">
            <a:off x="360594" y="-116885"/>
            <a:ext cx="6233518" cy="666705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27D42E3-2C5B-461D-A317-950F158A3A9D}"/>
              </a:ext>
            </a:extLst>
          </p:cNvPr>
          <p:cNvSpPr/>
          <p:nvPr/>
        </p:nvSpPr>
        <p:spPr>
          <a:xfrm rot="18480692">
            <a:off x="7332571" y="2377412"/>
            <a:ext cx="1330172" cy="140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17B4E0-B508-437E-8A55-958496D6DDD0}"/>
              </a:ext>
            </a:extLst>
          </p:cNvPr>
          <p:cNvSpPr/>
          <p:nvPr/>
        </p:nvSpPr>
        <p:spPr>
          <a:xfrm rot="18480692">
            <a:off x="7569677" y="2394666"/>
            <a:ext cx="1330172" cy="13421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23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1038F5-D706-4E86-B4CE-2E468F0C13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AAEEAE-5CA1-4B17-9CAB-1FC906B74D94}"/>
              </a:ext>
            </a:extLst>
          </p:cNvPr>
          <p:cNvSpPr/>
          <p:nvPr/>
        </p:nvSpPr>
        <p:spPr>
          <a:xfrm rot="18686166">
            <a:off x="-190289" y="-303623"/>
            <a:ext cx="6474453" cy="7011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05C48D-1BB5-4A0A-9981-8C4BCC228182}"/>
              </a:ext>
            </a:extLst>
          </p:cNvPr>
          <p:cNvSpPr/>
          <p:nvPr/>
        </p:nvSpPr>
        <p:spPr>
          <a:xfrm rot="18480692">
            <a:off x="9077324" y="-1443037"/>
            <a:ext cx="3057525" cy="3157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508899-2B3A-4B41-B7EF-81C1618C0F49}"/>
              </a:ext>
            </a:extLst>
          </p:cNvPr>
          <p:cNvSpPr/>
          <p:nvPr/>
        </p:nvSpPr>
        <p:spPr>
          <a:xfrm rot="18480692">
            <a:off x="11107813" y="653845"/>
            <a:ext cx="1330172" cy="1224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71B95-FD78-4E23-ABD0-01E801FB1163}"/>
              </a:ext>
            </a:extLst>
          </p:cNvPr>
          <p:cNvSpPr/>
          <p:nvPr/>
        </p:nvSpPr>
        <p:spPr>
          <a:xfrm rot="18480692">
            <a:off x="9518891" y="4316941"/>
            <a:ext cx="3057525" cy="315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70FAA0-0AFC-465A-A02B-287D7942B268}"/>
              </a:ext>
            </a:extLst>
          </p:cNvPr>
          <p:cNvSpPr/>
          <p:nvPr/>
        </p:nvSpPr>
        <p:spPr>
          <a:xfrm rot="18480692">
            <a:off x="8237857" y="5229351"/>
            <a:ext cx="2381538" cy="1906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CB33865-E13D-4CEF-B8E2-C3F8A9129937}"/>
              </a:ext>
            </a:extLst>
          </p:cNvPr>
          <p:cNvSpPr txBox="1"/>
          <p:nvPr/>
        </p:nvSpPr>
        <p:spPr>
          <a:xfrm>
            <a:off x="791773" y="1607322"/>
            <a:ext cx="5452737" cy="321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Rawezh Hama</a:t>
            </a:r>
          </a:p>
          <a:p>
            <a:pPr lvl="0">
              <a:lnSpc>
                <a:spcPct val="107000"/>
              </a:lnSpc>
            </a:pP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Andy </a:t>
            </a:r>
            <a:r>
              <a:rPr lang="de-DE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Gahler</a:t>
            </a:r>
            <a:endParaRPr lang="de-DE" sz="4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Emile Essam</a:t>
            </a:r>
          </a:p>
          <a:p>
            <a:pPr lvl="0">
              <a:lnSpc>
                <a:spcPct val="107000"/>
              </a:lnSpc>
            </a:pP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Joshua Sadowsky </a:t>
            </a:r>
            <a:endParaRPr lang="de-D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B6AA5B-294B-4999-96BD-F0BBFE129FA4}"/>
              </a:ext>
            </a:extLst>
          </p:cNvPr>
          <p:cNvSpPr/>
          <p:nvPr/>
        </p:nvSpPr>
        <p:spPr>
          <a:xfrm rot="18686166">
            <a:off x="360594" y="-116885"/>
            <a:ext cx="6233518" cy="666705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27D42E3-2C5B-461D-A317-950F158A3A9D}"/>
              </a:ext>
            </a:extLst>
          </p:cNvPr>
          <p:cNvSpPr/>
          <p:nvPr/>
        </p:nvSpPr>
        <p:spPr>
          <a:xfrm rot="18480692">
            <a:off x="7332571" y="2377412"/>
            <a:ext cx="1330172" cy="140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17B4E0-B508-437E-8A55-958496D6DDD0}"/>
              </a:ext>
            </a:extLst>
          </p:cNvPr>
          <p:cNvSpPr/>
          <p:nvPr/>
        </p:nvSpPr>
        <p:spPr>
          <a:xfrm rot="18480692">
            <a:off x="7569677" y="2394666"/>
            <a:ext cx="1330172" cy="13421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416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1038F5-D706-4E86-B4CE-2E468F0C13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AAEEAE-5CA1-4B17-9CAB-1FC906B74D94}"/>
              </a:ext>
            </a:extLst>
          </p:cNvPr>
          <p:cNvSpPr/>
          <p:nvPr/>
        </p:nvSpPr>
        <p:spPr>
          <a:xfrm rot="18686166">
            <a:off x="-190289" y="-303623"/>
            <a:ext cx="6474453" cy="7011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05C48D-1BB5-4A0A-9981-8C4BCC228182}"/>
              </a:ext>
            </a:extLst>
          </p:cNvPr>
          <p:cNvSpPr/>
          <p:nvPr/>
        </p:nvSpPr>
        <p:spPr>
          <a:xfrm rot="18480692">
            <a:off x="9077324" y="-1443037"/>
            <a:ext cx="3057525" cy="3157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508899-2B3A-4B41-B7EF-81C1618C0F49}"/>
              </a:ext>
            </a:extLst>
          </p:cNvPr>
          <p:cNvSpPr/>
          <p:nvPr/>
        </p:nvSpPr>
        <p:spPr>
          <a:xfrm rot="18480692">
            <a:off x="11107813" y="653845"/>
            <a:ext cx="1330172" cy="1224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71B95-FD78-4E23-ABD0-01E801FB1163}"/>
              </a:ext>
            </a:extLst>
          </p:cNvPr>
          <p:cNvSpPr/>
          <p:nvPr/>
        </p:nvSpPr>
        <p:spPr>
          <a:xfrm rot="18480692">
            <a:off x="9518891" y="4316941"/>
            <a:ext cx="3057525" cy="315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70FAA0-0AFC-465A-A02B-287D7942B268}"/>
              </a:ext>
            </a:extLst>
          </p:cNvPr>
          <p:cNvSpPr/>
          <p:nvPr/>
        </p:nvSpPr>
        <p:spPr>
          <a:xfrm rot="18480692">
            <a:off x="8237857" y="5229351"/>
            <a:ext cx="2381538" cy="1906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CB33865-E13D-4CEF-B8E2-C3F8A9129937}"/>
              </a:ext>
            </a:extLst>
          </p:cNvPr>
          <p:cNvSpPr txBox="1"/>
          <p:nvPr/>
        </p:nvSpPr>
        <p:spPr>
          <a:xfrm>
            <a:off x="663614" y="2214853"/>
            <a:ext cx="5452737" cy="2428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very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pleased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answere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</a:t>
            </a: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de-D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B6AA5B-294B-4999-96BD-F0BBFE129FA4}"/>
              </a:ext>
            </a:extLst>
          </p:cNvPr>
          <p:cNvSpPr/>
          <p:nvPr/>
        </p:nvSpPr>
        <p:spPr>
          <a:xfrm rot="18686166">
            <a:off x="360594" y="-116885"/>
            <a:ext cx="6233518" cy="666705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27D42E3-2C5B-461D-A317-950F158A3A9D}"/>
              </a:ext>
            </a:extLst>
          </p:cNvPr>
          <p:cNvSpPr/>
          <p:nvPr/>
        </p:nvSpPr>
        <p:spPr>
          <a:xfrm rot="18480692">
            <a:off x="7332571" y="2377412"/>
            <a:ext cx="1330172" cy="140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17B4E0-B508-437E-8A55-958496D6DDD0}"/>
              </a:ext>
            </a:extLst>
          </p:cNvPr>
          <p:cNvSpPr/>
          <p:nvPr/>
        </p:nvSpPr>
        <p:spPr>
          <a:xfrm rot="18480692">
            <a:off x="7569677" y="2394666"/>
            <a:ext cx="1330172" cy="13421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31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1038F5-D706-4E86-B4CE-2E468F0C13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548F8A-A859-44C8-B28A-706F8F6C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460"/>
            <a:ext cx="10515600" cy="1325563"/>
          </a:xfrm>
        </p:spPr>
        <p:txBody>
          <a:bodyPr>
            <a:normAutofit/>
          </a:bodyPr>
          <a:lstStyle/>
          <a:p>
            <a:r>
              <a:rPr lang="de-DE" sz="6600" b="1" dirty="0"/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D2EF1F-ED1A-4471-A41C-518C20C0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</a:t>
            </a:r>
            <a:r>
              <a:rPr lang="de-DE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</a:t>
            </a:r>
            <a:r>
              <a:rPr lang="de-D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de-DE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planing</a:t>
            </a:r>
            <a:r>
              <a:rPr lang="de-D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Leasing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Buy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Bernt Vogt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wrong</a:t>
            </a: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permission</a:t>
            </a: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Automatisation </a:t>
            </a:r>
          </a:p>
          <a:p>
            <a:endParaRPr lang="de-DE" sz="4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05C48D-1BB5-4A0A-9981-8C4BCC228182}"/>
              </a:ext>
            </a:extLst>
          </p:cNvPr>
          <p:cNvSpPr/>
          <p:nvPr/>
        </p:nvSpPr>
        <p:spPr>
          <a:xfrm rot="18480692">
            <a:off x="9077324" y="-1443037"/>
            <a:ext cx="3057525" cy="3157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508899-2B3A-4B41-B7EF-81C1618C0F49}"/>
              </a:ext>
            </a:extLst>
          </p:cNvPr>
          <p:cNvSpPr/>
          <p:nvPr/>
        </p:nvSpPr>
        <p:spPr>
          <a:xfrm rot="18480692">
            <a:off x="11107813" y="653845"/>
            <a:ext cx="1330172" cy="1224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71B95-FD78-4E23-ABD0-01E801FB1163}"/>
              </a:ext>
            </a:extLst>
          </p:cNvPr>
          <p:cNvSpPr/>
          <p:nvPr/>
        </p:nvSpPr>
        <p:spPr>
          <a:xfrm rot="18480692">
            <a:off x="9518891" y="4316941"/>
            <a:ext cx="3057525" cy="315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70FAA0-0AFC-465A-A02B-287D7942B268}"/>
              </a:ext>
            </a:extLst>
          </p:cNvPr>
          <p:cNvSpPr/>
          <p:nvPr/>
        </p:nvSpPr>
        <p:spPr>
          <a:xfrm rot="18480692">
            <a:off x="8237857" y="5229351"/>
            <a:ext cx="2381538" cy="1906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64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1038F5-D706-4E86-B4CE-2E468F0C13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AAEEAE-5CA1-4B17-9CAB-1FC906B74D94}"/>
              </a:ext>
            </a:extLst>
          </p:cNvPr>
          <p:cNvSpPr/>
          <p:nvPr/>
        </p:nvSpPr>
        <p:spPr>
          <a:xfrm rot="18686166">
            <a:off x="-190289" y="-303623"/>
            <a:ext cx="6474453" cy="7011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05C48D-1BB5-4A0A-9981-8C4BCC228182}"/>
              </a:ext>
            </a:extLst>
          </p:cNvPr>
          <p:cNvSpPr/>
          <p:nvPr/>
        </p:nvSpPr>
        <p:spPr>
          <a:xfrm rot="18480692">
            <a:off x="9077324" y="-1443037"/>
            <a:ext cx="3057525" cy="3157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508899-2B3A-4B41-B7EF-81C1618C0F49}"/>
              </a:ext>
            </a:extLst>
          </p:cNvPr>
          <p:cNvSpPr/>
          <p:nvPr/>
        </p:nvSpPr>
        <p:spPr>
          <a:xfrm rot="18480692">
            <a:off x="11107813" y="653845"/>
            <a:ext cx="1330172" cy="1224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71B95-FD78-4E23-ABD0-01E801FB1163}"/>
              </a:ext>
            </a:extLst>
          </p:cNvPr>
          <p:cNvSpPr/>
          <p:nvPr/>
        </p:nvSpPr>
        <p:spPr>
          <a:xfrm rot="18480692">
            <a:off x="9518891" y="4316941"/>
            <a:ext cx="3057525" cy="315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70FAA0-0AFC-465A-A02B-287D7942B268}"/>
              </a:ext>
            </a:extLst>
          </p:cNvPr>
          <p:cNvSpPr/>
          <p:nvPr/>
        </p:nvSpPr>
        <p:spPr>
          <a:xfrm rot="18480692">
            <a:off x="8237857" y="5229351"/>
            <a:ext cx="2381538" cy="1906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CB33865-E13D-4CEF-B8E2-C3F8A9129937}"/>
              </a:ext>
            </a:extLst>
          </p:cNvPr>
          <p:cNvSpPr txBox="1"/>
          <p:nvPr/>
        </p:nvSpPr>
        <p:spPr>
          <a:xfrm>
            <a:off x="760327" y="2388811"/>
            <a:ext cx="6619874" cy="1637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</a:t>
            </a:r>
            <a:r>
              <a:rPr lang="de-DE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</a:t>
            </a: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de-DE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planing</a:t>
            </a: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B6AA5B-294B-4999-96BD-F0BBFE129FA4}"/>
              </a:ext>
            </a:extLst>
          </p:cNvPr>
          <p:cNvSpPr/>
          <p:nvPr/>
        </p:nvSpPr>
        <p:spPr>
          <a:xfrm rot="18686166">
            <a:off x="360594" y="-116885"/>
            <a:ext cx="6233518" cy="666705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27D42E3-2C5B-461D-A317-950F158A3A9D}"/>
              </a:ext>
            </a:extLst>
          </p:cNvPr>
          <p:cNvSpPr/>
          <p:nvPr/>
        </p:nvSpPr>
        <p:spPr>
          <a:xfrm rot="18480692">
            <a:off x="7332571" y="2377412"/>
            <a:ext cx="1330172" cy="140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17B4E0-B508-437E-8A55-958496D6DDD0}"/>
              </a:ext>
            </a:extLst>
          </p:cNvPr>
          <p:cNvSpPr/>
          <p:nvPr/>
        </p:nvSpPr>
        <p:spPr>
          <a:xfrm rot="18480692">
            <a:off x="7569677" y="2394666"/>
            <a:ext cx="1330172" cy="13421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18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1038F5-D706-4E86-B4CE-2E468F0C13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05C48D-1BB5-4A0A-9981-8C4BCC228182}"/>
              </a:ext>
            </a:extLst>
          </p:cNvPr>
          <p:cNvSpPr/>
          <p:nvPr/>
        </p:nvSpPr>
        <p:spPr>
          <a:xfrm rot="18480692">
            <a:off x="9077324" y="-1443037"/>
            <a:ext cx="3057525" cy="3157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508899-2B3A-4B41-B7EF-81C1618C0F49}"/>
              </a:ext>
            </a:extLst>
          </p:cNvPr>
          <p:cNvSpPr/>
          <p:nvPr/>
        </p:nvSpPr>
        <p:spPr>
          <a:xfrm rot="18480692">
            <a:off x="11107813" y="653845"/>
            <a:ext cx="1330172" cy="1224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71B95-FD78-4E23-ABD0-01E801FB1163}"/>
              </a:ext>
            </a:extLst>
          </p:cNvPr>
          <p:cNvSpPr/>
          <p:nvPr/>
        </p:nvSpPr>
        <p:spPr>
          <a:xfrm rot="18480692">
            <a:off x="9518891" y="4316941"/>
            <a:ext cx="3057525" cy="315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70FAA0-0AFC-465A-A02B-287D7942B268}"/>
              </a:ext>
            </a:extLst>
          </p:cNvPr>
          <p:cNvSpPr/>
          <p:nvPr/>
        </p:nvSpPr>
        <p:spPr>
          <a:xfrm rot="18480692">
            <a:off x="8237857" y="5229351"/>
            <a:ext cx="2381538" cy="1906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Bild2">
            <a:extLst>
              <a:ext uri="{FF2B5EF4-FFF2-40B4-BE49-F238E27FC236}">
                <a16:creationId xmlns:a16="http://schemas.microsoft.com/office/drawing/2014/main" id="{E8A00BAE-C59C-46B5-BBC8-DBB68DB93929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 l="6069" t="2477" r="4013" b="16848"/>
          <a:stretch>
            <a:fillRect/>
          </a:stretch>
        </p:blipFill>
        <p:spPr>
          <a:xfrm>
            <a:off x="419100" y="295275"/>
            <a:ext cx="4712847" cy="62865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8DF1D1F-39C2-494F-A85D-619B1662FCE2}"/>
              </a:ext>
            </a:extLst>
          </p:cNvPr>
          <p:cNvSpPr txBox="1"/>
          <p:nvPr/>
        </p:nvSpPr>
        <p:spPr>
          <a:xfrm>
            <a:off x="5293762" y="2120881"/>
            <a:ext cx="4546032" cy="84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</a:t>
            </a: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-Standing</a:t>
            </a:r>
            <a:endParaRPr lang="de-D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937789-A608-46A0-8E7C-86205D9BF3CC}"/>
              </a:ext>
            </a:extLst>
          </p:cNvPr>
          <p:cNvSpPr txBox="1"/>
          <p:nvPr/>
        </p:nvSpPr>
        <p:spPr>
          <a:xfrm>
            <a:off x="5293762" y="2918746"/>
            <a:ext cx="6619874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network </a:t>
            </a:r>
            <a:r>
              <a:rPr lang="de-D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</a:t>
            </a:r>
            <a:r>
              <a:rPr lang="de-DE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begning</a:t>
            </a:r>
            <a:r>
              <a:rPr lang="de-D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4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1038F5-D706-4E86-B4CE-2E468F0C13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05C48D-1BB5-4A0A-9981-8C4BCC228182}"/>
              </a:ext>
            </a:extLst>
          </p:cNvPr>
          <p:cNvSpPr/>
          <p:nvPr/>
        </p:nvSpPr>
        <p:spPr>
          <a:xfrm rot="18480692">
            <a:off x="9077324" y="-1443037"/>
            <a:ext cx="3057525" cy="3157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508899-2B3A-4B41-B7EF-81C1618C0F49}"/>
              </a:ext>
            </a:extLst>
          </p:cNvPr>
          <p:cNvSpPr/>
          <p:nvPr/>
        </p:nvSpPr>
        <p:spPr>
          <a:xfrm rot="18480692">
            <a:off x="11107813" y="653845"/>
            <a:ext cx="1330172" cy="1224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71B95-FD78-4E23-ABD0-01E801FB1163}"/>
              </a:ext>
            </a:extLst>
          </p:cNvPr>
          <p:cNvSpPr/>
          <p:nvPr/>
        </p:nvSpPr>
        <p:spPr>
          <a:xfrm rot="18480692">
            <a:off x="9518891" y="4316941"/>
            <a:ext cx="3057525" cy="315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70FAA0-0AFC-465A-A02B-287D7942B268}"/>
              </a:ext>
            </a:extLst>
          </p:cNvPr>
          <p:cNvSpPr/>
          <p:nvPr/>
        </p:nvSpPr>
        <p:spPr>
          <a:xfrm rot="18480692">
            <a:off x="8237857" y="5229351"/>
            <a:ext cx="2381538" cy="1906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8DF1D1F-39C2-494F-A85D-619B1662FCE2}"/>
              </a:ext>
            </a:extLst>
          </p:cNvPr>
          <p:cNvSpPr txBox="1"/>
          <p:nvPr/>
        </p:nvSpPr>
        <p:spPr>
          <a:xfrm>
            <a:off x="5369740" y="2258348"/>
            <a:ext cx="4546032" cy="84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Future-Standing</a:t>
            </a:r>
            <a:endParaRPr lang="de-D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937789-A608-46A0-8E7C-86205D9BF3CC}"/>
              </a:ext>
            </a:extLst>
          </p:cNvPr>
          <p:cNvSpPr txBox="1"/>
          <p:nvPr/>
        </p:nvSpPr>
        <p:spPr>
          <a:xfrm>
            <a:off x="5369740" y="3056213"/>
            <a:ext cx="6619874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network </a:t>
            </a:r>
            <a:r>
              <a:rPr lang="de-D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</a:t>
            </a:r>
            <a:r>
              <a:rPr lang="de-DE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end 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506A1D8-18B8-477A-A5C4-D7BF130DA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6" y="365124"/>
            <a:ext cx="4833470" cy="61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3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1038F5-D706-4E86-B4CE-2E468F0C13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05C48D-1BB5-4A0A-9981-8C4BCC228182}"/>
              </a:ext>
            </a:extLst>
          </p:cNvPr>
          <p:cNvSpPr/>
          <p:nvPr/>
        </p:nvSpPr>
        <p:spPr>
          <a:xfrm rot="18480692">
            <a:off x="9077324" y="-1443037"/>
            <a:ext cx="3057525" cy="3157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508899-2B3A-4B41-B7EF-81C1618C0F49}"/>
              </a:ext>
            </a:extLst>
          </p:cNvPr>
          <p:cNvSpPr/>
          <p:nvPr/>
        </p:nvSpPr>
        <p:spPr>
          <a:xfrm rot="18480692">
            <a:off x="11107813" y="653845"/>
            <a:ext cx="1330172" cy="1224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71B95-FD78-4E23-ABD0-01E801FB1163}"/>
              </a:ext>
            </a:extLst>
          </p:cNvPr>
          <p:cNvSpPr/>
          <p:nvPr/>
        </p:nvSpPr>
        <p:spPr>
          <a:xfrm rot="18480692">
            <a:off x="9518891" y="4316941"/>
            <a:ext cx="3057525" cy="315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70FAA0-0AFC-465A-A02B-287D7942B268}"/>
              </a:ext>
            </a:extLst>
          </p:cNvPr>
          <p:cNvSpPr/>
          <p:nvPr/>
        </p:nvSpPr>
        <p:spPr>
          <a:xfrm rot="18480692">
            <a:off x="8237857" y="5229351"/>
            <a:ext cx="2381538" cy="1906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8DF1D1F-39C2-494F-A85D-619B1662FCE2}"/>
              </a:ext>
            </a:extLst>
          </p:cNvPr>
          <p:cNvSpPr txBox="1"/>
          <p:nvPr/>
        </p:nvSpPr>
        <p:spPr>
          <a:xfrm>
            <a:off x="4896724" y="2312461"/>
            <a:ext cx="6435158" cy="84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</a:t>
            </a:r>
            <a:r>
              <a:rPr lang="de-DE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</a:t>
            </a:r>
            <a:endParaRPr lang="de-D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937789-A608-46A0-8E7C-86205D9BF3CC}"/>
              </a:ext>
            </a:extLst>
          </p:cNvPr>
          <p:cNvSpPr txBox="1"/>
          <p:nvPr/>
        </p:nvSpPr>
        <p:spPr>
          <a:xfrm>
            <a:off x="4896724" y="3032682"/>
            <a:ext cx="6619874" cy="1649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 and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planing</a:t>
            </a: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07000"/>
              </a:lnSpc>
            </a:pPr>
            <a:r>
              <a:rPr lang="de-DE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find in </a:t>
            </a:r>
            <a:r>
              <a:rPr lang="de-DE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de-DE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de-DE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 </a:t>
            </a:r>
            <a:r>
              <a:rPr lang="de-DE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documenation</a:t>
            </a:r>
            <a:endParaRPr lang="de-D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79920D57-8174-4AE5-93BF-31A694D7A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531483"/>
              </p:ext>
            </p:extLst>
          </p:nvPr>
        </p:nvGraphicFramePr>
        <p:xfrm>
          <a:off x="387103" y="382863"/>
          <a:ext cx="4370668" cy="6185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777942" imgH="5346465" progId="AcroExch.Document.DC">
                  <p:embed/>
                </p:oleObj>
              </mc:Choice>
              <mc:Fallback>
                <p:oleObj name="Acrobat Document" r:id="rId2" imgW="3777942" imgH="534646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7103" y="382863"/>
                        <a:ext cx="4370668" cy="6185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074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1038F5-D706-4E86-B4CE-2E468F0C13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AAEEAE-5CA1-4B17-9CAB-1FC906B74D94}"/>
              </a:ext>
            </a:extLst>
          </p:cNvPr>
          <p:cNvSpPr/>
          <p:nvPr/>
        </p:nvSpPr>
        <p:spPr>
          <a:xfrm rot="18686166">
            <a:off x="-190289" y="-303623"/>
            <a:ext cx="6474453" cy="7011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05C48D-1BB5-4A0A-9981-8C4BCC228182}"/>
              </a:ext>
            </a:extLst>
          </p:cNvPr>
          <p:cNvSpPr/>
          <p:nvPr/>
        </p:nvSpPr>
        <p:spPr>
          <a:xfrm rot="18480692">
            <a:off x="9077324" y="-1443037"/>
            <a:ext cx="3057525" cy="3157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508899-2B3A-4B41-B7EF-81C1618C0F49}"/>
              </a:ext>
            </a:extLst>
          </p:cNvPr>
          <p:cNvSpPr/>
          <p:nvPr/>
        </p:nvSpPr>
        <p:spPr>
          <a:xfrm rot="18480692">
            <a:off x="11107813" y="653845"/>
            <a:ext cx="1330172" cy="1224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71B95-FD78-4E23-ABD0-01E801FB1163}"/>
              </a:ext>
            </a:extLst>
          </p:cNvPr>
          <p:cNvSpPr/>
          <p:nvPr/>
        </p:nvSpPr>
        <p:spPr>
          <a:xfrm rot="18480692">
            <a:off x="9518891" y="4316941"/>
            <a:ext cx="3057525" cy="315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70FAA0-0AFC-465A-A02B-287D7942B268}"/>
              </a:ext>
            </a:extLst>
          </p:cNvPr>
          <p:cNvSpPr/>
          <p:nvPr/>
        </p:nvSpPr>
        <p:spPr>
          <a:xfrm rot="18480692">
            <a:off x="8237857" y="5229351"/>
            <a:ext cx="2381538" cy="1906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CB33865-E13D-4CEF-B8E2-C3F8A9129937}"/>
              </a:ext>
            </a:extLst>
          </p:cNvPr>
          <p:cNvSpPr txBox="1"/>
          <p:nvPr/>
        </p:nvSpPr>
        <p:spPr>
          <a:xfrm>
            <a:off x="760327" y="2388811"/>
            <a:ext cx="5452737" cy="1637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de-DE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de-DE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lang="de-D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B6AA5B-294B-4999-96BD-F0BBFE129FA4}"/>
              </a:ext>
            </a:extLst>
          </p:cNvPr>
          <p:cNvSpPr/>
          <p:nvPr/>
        </p:nvSpPr>
        <p:spPr>
          <a:xfrm rot="18686166">
            <a:off x="360594" y="-116885"/>
            <a:ext cx="6233518" cy="666705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27D42E3-2C5B-461D-A317-950F158A3A9D}"/>
              </a:ext>
            </a:extLst>
          </p:cNvPr>
          <p:cNvSpPr/>
          <p:nvPr/>
        </p:nvSpPr>
        <p:spPr>
          <a:xfrm rot="18480692">
            <a:off x="7332571" y="2377412"/>
            <a:ext cx="1330172" cy="140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17B4E0-B508-437E-8A55-958496D6DDD0}"/>
              </a:ext>
            </a:extLst>
          </p:cNvPr>
          <p:cNvSpPr/>
          <p:nvPr/>
        </p:nvSpPr>
        <p:spPr>
          <a:xfrm rot="18480692">
            <a:off x="7569677" y="2394666"/>
            <a:ext cx="1330172" cy="13421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61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1038F5-D706-4E86-B4CE-2E468F0C13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u="sng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AAEEAE-5CA1-4B17-9CAB-1FC906B74D94}"/>
              </a:ext>
            </a:extLst>
          </p:cNvPr>
          <p:cNvSpPr/>
          <p:nvPr/>
        </p:nvSpPr>
        <p:spPr>
          <a:xfrm rot="18686166">
            <a:off x="-190289" y="-303623"/>
            <a:ext cx="6474453" cy="7011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05C48D-1BB5-4A0A-9981-8C4BCC228182}"/>
              </a:ext>
            </a:extLst>
          </p:cNvPr>
          <p:cNvSpPr/>
          <p:nvPr/>
        </p:nvSpPr>
        <p:spPr>
          <a:xfrm rot="18480692">
            <a:off x="9077324" y="-1443037"/>
            <a:ext cx="3057525" cy="3157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508899-2B3A-4B41-B7EF-81C1618C0F49}"/>
              </a:ext>
            </a:extLst>
          </p:cNvPr>
          <p:cNvSpPr/>
          <p:nvPr/>
        </p:nvSpPr>
        <p:spPr>
          <a:xfrm rot="18480692">
            <a:off x="11107813" y="653845"/>
            <a:ext cx="1330172" cy="1224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71B95-FD78-4E23-ABD0-01E801FB1163}"/>
              </a:ext>
            </a:extLst>
          </p:cNvPr>
          <p:cNvSpPr/>
          <p:nvPr/>
        </p:nvSpPr>
        <p:spPr>
          <a:xfrm rot="18480692">
            <a:off x="9518891" y="4316941"/>
            <a:ext cx="3057525" cy="315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70FAA0-0AFC-465A-A02B-287D7942B268}"/>
              </a:ext>
            </a:extLst>
          </p:cNvPr>
          <p:cNvSpPr/>
          <p:nvPr/>
        </p:nvSpPr>
        <p:spPr>
          <a:xfrm rot="18480692">
            <a:off x="8237857" y="5229351"/>
            <a:ext cx="2381538" cy="1906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CB33865-E13D-4CEF-B8E2-C3F8A9129937}"/>
              </a:ext>
            </a:extLst>
          </p:cNvPr>
          <p:cNvSpPr txBox="1"/>
          <p:nvPr/>
        </p:nvSpPr>
        <p:spPr>
          <a:xfrm>
            <a:off x="760327" y="2792839"/>
            <a:ext cx="5452737" cy="84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Leasing </a:t>
            </a:r>
            <a:r>
              <a:rPr lang="de-DE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Buy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B6AA5B-294B-4999-96BD-F0BBFE129FA4}"/>
              </a:ext>
            </a:extLst>
          </p:cNvPr>
          <p:cNvSpPr/>
          <p:nvPr/>
        </p:nvSpPr>
        <p:spPr>
          <a:xfrm rot="18686166">
            <a:off x="360594" y="-116885"/>
            <a:ext cx="6233518" cy="666705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27D42E3-2C5B-461D-A317-950F158A3A9D}"/>
              </a:ext>
            </a:extLst>
          </p:cNvPr>
          <p:cNvSpPr/>
          <p:nvPr/>
        </p:nvSpPr>
        <p:spPr>
          <a:xfrm rot="18480692">
            <a:off x="7332571" y="2377412"/>
            <a:ext cx="1330172" cy="140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17B4E0-B508-437E-8A55-958496D6DDD0}"/>
              </a:ext>
            </a:extLst>
          </p:cNvPr>
          <p:cNvSpPr/>
          <p:nvPr/>
        </p:nvSpPr>
        <p:spPr>
          <a:xfrm rot="18480692">
            <a:off x="7569677" y="2394666"/>
            <a:ext cx="1330172" cy="134211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33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91038F5-D706-4E86-B4CE-2E468F0C132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05C48D-1BB5-4A0A-9981-8C4BCC228182}"/>
              </a:ext>
            </a:extLst>
          </p:cNvPr>
          <p:cNvSpPr/>
          <p:nvPr/>
        </p:nvSpPr>
        <p:spPr>
          <a:xfrm rot="18480692">
            <a:off x="9077324" y="-1443037"/>
            <a:ext cx="3057525" cy="3157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508899-2B3A-4B41-B7EF-81C1618C0F49}"/>
              </a:ext>
            </a:extLst>
          </p:cNvPr>
          <p:cNvSpPr/>
          <p:nvPr/>
        </p:nvSpPr>
        <p:spPr>
          <a:xfrm rot="18480692">
            <a:off x="11107813" y="653845"/>
            <a:ext cx="1330172" cy="12249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71B95-FD78-4E23-ABD0-01E801FB1163}"/>
              </a:ext>
            </a:extLst>
          </p:cNvPr>
          <p:cNvSpPr/>
          <p:nvPr/>
        </p:nvSpPr>
        <p:spPr>
          <a:xfrm rot="18480692">
            <a:off x="9518891" y="4316941"/>
            <a:ext cx="3057525" cy="315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870FAA0-0AFC-465A-A02B-287D7942B268}"/>
              </a:ext>
            </a:extLst>
          </p:cNvPr>
          <p:cNvSpPr/>
          <p:nvPr/>
        </p:nvSpPr>
        <p:spPr>
          <a:xfrm rot="18480692">
            <a:off x="8237857" y="5229351"/>
            <a:ext cx="2381538" cy="1906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8DF1D1F-39C2-494F-A85D-619B1662FCE2}"/>
              </a:ext>
            </a:extLst>
          </p:cNvPr>
          <p:cNvSpPr txBox="1"/>
          <p:nvPr/>
        </p:nvSpPr>
        <p:spPr>
          <a:xfrm>
            <a:off x="667624" y="1995473"/>
            <a:ext cx="6435158" cy="847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de-DE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</a:t>
            </a: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4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de-DE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Leasing?</a:t>
            </a:r>
            <a:endParaRPr lang="de-D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937789-A608-46A0-8E7C-86205D9BF3CC}"/>
              </a:ext>
            </a:extLst>
          </p:cNvPr>
          <p:cNvSpPr txBox="1"/>
          <p:nvPr/>
        </p:nvSpPr>
        <p:spPr>
          <a:xfrm>
            <a:off x="667624" y="2775507"/>
            <a:ext cx="87811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150" dirty="0">
                <a:effectLst/>
                <a:latin typeface="Arial" panose="020B0604020202020204" pitchFamily="34" charset="0"/>
                <a:ea typeface="NSimSun" panose="02010609030101010101" pitchFamily="49" charset="-122"/>
                <a:cs typeface="Lucida Sans" panose="020B0602030504020204" pitchFamily="34" charset="0"/>
              </a:rPr>
              <a:t>A Lease is a contract specifying the terms under which the owner of some property transfers the right to use the property to someone else, without transferring legal ownership.</a:t>
            </a:r>
            <a:endParaRPr lang="de-DE" sz="2800" kern="150" dirty="0">
              <a:effectLst/>
              <a:latin typeface="Liberation Serif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7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110</Paragraphs>
  <Slides>16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Liberation Serif</vt:lpstr>
      <vt:lpstr>Office</vt:lpstr>
      <vt:lpstr>Adobe Acrobat Document</vt:lpstr>
      <vt:lpstr>Integrate clients into the network and network documentation</vt:lpstr>
      <vt:lpstr>Content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IT- Clients in Netzwerk einbinden</dc:title>
  <dc:creator>Hama, Rawezh</dc:creator>
  <cp:lastModifiedBy>Hama, Rawezh</cp:lastModifiedBy>
  <cp:revision>15</cp:revision>
  <dcterms:created xsi:type="dcterms:W3CDTF">2021-01-05T09:03:59Z</dcterms:created>
  <dcterms:modified xsi:type="dcterms:W3CDTF">2021-01-06T09:24:08Z</dcterms:modified>
</cp:coreProperties>
</file>