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B7470C-279E-4A04-A4D6-525ED5BE9EA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F09C28E-F26A-478D-AEAA-0F5422D647B0}">
      <dgm:prSet/>
      <dgm:spPr/>
      <dgm:t>
        <a:bodyPr/>
        <a:lstStyle/>
        <a:p>
          <a:pPr>
            <a:defRPr cap="all"/>
          </a:pPr>
          <a:r>
            <a:rPr lang="en-US"/>
            <a:t>Capture : Sensors track dream activity.</a:t>
          </a:r>
        </a:p>
      </dgm:t>
    </dgm:pt>
    <dgm:pt modelId="{6D980A3E-9189-4517-B522-FDCE7A4A172B}" type="parTrans" cxnId="{A2EDA69F-3558-43DA-9002-599492730C58}">
      <dgm:prSet/>
      <dgm:spPr/>
      <dgm:t>
        <a:bodyPr/>
        <a:lstStyle/>
        <a:p>
          <a:endParaRPr lang="en-US"/>
        </a:p>
      </dgm:t>
    </dgm:pt>
    <dgm:pt modelId="{F8260E02-5042-49F2-974C-EA8A19907876}" type="sibTrans" cxnId="{A2EDA69F-3558-43DA-9002-599492730C58}">
      <dgm:prSet/>
      <dgm:spPr/>
      <dgm:t>
        <a:bodyPr/>
        <a:lstStyle/>
        <a:p>
          <a:endParaRPr lang="en-US"/>
        </a:p>
      </dgm:t>
    </dgm:pt>
    <dgm:pt modelId="{E884CBA1-9DC7-4DA7-A396-C2EB556E9B4F}">
      <dgm:prSet/>
      <dgm:spPr/>
      <dgm:t>
        <a:bodyPr/>
        <a:lstStyle/>
        <a:p>
          <a:pPr>
            <a:defRPr cap="all"/>
          </a:pPr>
          <a:r>
            <a:rPr lang="en-US"/>
            <a:t>Reconstruct : AI transforms neural signals into images or video.</a:t>
          </a:r>
        </a:p>
      </dgm:t>
    </dgm:pt>
    <dgm:pt modelId="{52DDBA5C-7DA7-46F0-AC67-4D6559F432FF}" type="parTrans" cxnId="{2C4E9257-519D-4BB9-8B60-270155A86766}">
      <dgm:prSet/>
      <dgm:spPr/>
      <dgm:t>
        <a:bodyPr/>
        <a:lstStyle/>
        <a:p>
          <a:endParaRPr lang="en-US"/>
        </a:p>
      </dgm:t>
    </dgm:pt>
    <dgm:pt modelId="{4024B3BE-86AF-4A6F-840F-D4C73A66EBAE}" type="sibTrans" cxnId="{2C4E9257-519D-4BB9-8B60-270155A86766}">
      <dgm:prSet/>
      <dgm:spPr/>
      <dgm:t>
        <a:bodyPr/>
        <a:lstStyle/>
        <a:p>
          <a:endParaRPr lang="en-US"/>
        </a:p>
      </dgm:t>
    </dgm:pt>
    <dgm:pt modelId="{6E9DAA61-FF5C-4A8F-90FE-C5ED92E2424E}">
      <dgm:prSet/>
      <dgm:spPr/>
      <dgm:t>
        <a:bodyPr/>
        <a:lstStyle/>
        <a:p>
          <a:pPr>
            <a:defRPr cap="all"/>
          </a:pPr>
          <a:r>
            <a:rPr lang="en-US"/>
            <a:t>Analyze : AI detects emotions, themes and symbols.</a:t>
          </a:r>
        </a:p>
      </dgm:t>
    </dgm:pt>
    <dgm:pt modelId="{368D9D61-FD8B-4D0C-BC5C-35D0C0CB1858}" type="parTrans" cxnId="{B7A388C6-18A5-4C5C-BCCB-97E8422E60C0}">
      <dgm:prSet/>
      <dgm:spPr/>
      <dgm:t>
        <a:bodyPr/>
        <a:lstStyle/>
        <a:p>
          <a:endParaRPr lang="en-US"/>
        </a:p>
      </dgm:t>
    </dgm:pt>
    <dgm:pt modelId="{AD73C64D-5FF6-4D96-93BE-F0E25BED3C07}" type="sibTrans" cxnId="{B7A388C6-18A5-4C5C-BCCB-97E8422E60C0}">
      <dgm:prSet/>
      <dgm:spPr/>
      <dgm:t>
        <a:bodyPr/>
        <a:lstStyle/>
        <a:p>
          <a:endParaRPr lang="en-US"/>
        </a:p>
      </dgm:t>
    </dgm:pt>
    <dgm:pt modelId="{1F362BF5-63F0-4319-93BE-455E7FC408F6}">
      <dgm:prSet/>
      <dgm:spPr/>
      <dgm:t>
        <a:bodyPr/>
        <a:lstStyle/>
        <a:p>
          <a:pPr>
            <a:defRPr cap="all"/>
          </a:pPr>
          <a:r>
            <a:rPr lang="en-US"/>
            <a:t>Reflect : Dreams are stored in a personal journal.</a:t>
          </a:r>
        </a:p>
      </dgm:t>
    </dgm:pt>
    <dgm:pt modelId="{72FC19E2-B553-4069-AFB7-222C01A392A0}" type="parTrans" cxnId="{FDCE314F-9DF2-4B20-8EF7-BA53074D6E55}">
      <dgm:prSet/>
      <dgm:spPr/>
      <dgm:t>
        <a:bodyPr/>
        <a:lstStyle/>
        <a:p>
          <a:endParaRPr lang="en-US"/>
        </a:p>
      </dgm:t>
    </dgm:pt>
    <dgm:pt modelId="{A2089BA8-6A61-41D3-B954-009EE60CAB04}" type="sibTrans" cxnId="{FDCE314F-9DF2-4B20-8EF7-BA53074D6E55}">
      <dgm:prSet/>
      <dgm:spPr/>
      <dgm:t>
        <a:bodyPr/>
        <a:lstStyle/>
        <a:p>
          <a:endParaRPr lang="en-US"/>
        </a:p>
      </dgm:t>
    </dgm:pt>
    <dgm:pt modelId="{C9ADAEB9-AA49-4BF5-86F4-2DA0C2EA9BFA}">
      <dgm:prSet/>
      <dgm:spPr/>
      <dgm:t>
        <a:bodyPr/>
        <a:lstStyle/>
        <a:p>
          <a:pPr>
            <a:defRPr cap="all"/>
          </a:pPr>
          <a:r>
            <a:rPr lang="en-US"/>
            <a:t>Interpret : Get expert-backend insights on what they mean.</a:t>
          </a:r>
        </a:p>
      </dgm:t>
    </dgm:pt>
    <dgm:pt modelId="{DFCBA231-AF3D-4766-B1D7-75E5193B261C}" type="parTrans" cxnId="{55046AEA-6D91-40F5-AAC0-0863A30556B4}">
      <dgm:prSet/>
      <dgm:spPr/>
      <dgm:t>
        <a:bodyPr/>
        <a:lstStyle/>
        <a:p>
          <a:endParaRPr lang="en-US"/>
        </a:p>
      </dgm:t>
    </dgm:pt>
    <dgm:pt modelId="{140FC8A1-F55A-4FD8-96CC-9DE172C0B924}" type="sibTrans" cxnId="{55046AEA-6D91-40F5-AAC0-0863A30556B4}">
      <dgm:prSet/>
      <dgm:spPr/>
      <dgm:t>
        <a:bodyPr/>
        <a:lstStyle/>
        <a:p>
          <a:endParaRPr lang="en-US"/>
        </a:p>
      </dgm:t>
    </dgm:pt>
    <dgm:pt modelId="{6093DADB-C578-43AF-8E4B-1532C363B7E8}" type="pres">
      <dgm:prSet presAssocID="{60B7470C-279E-4A04-A4D6-525ED5BE9EAF}" presName="root" presStyleCnt="0">
        <dgm:presLayoutVars>
          <dgm:dir/>
          <dgm:resizeHandles val="exact"/>
        </dgm:presLayoutVars>
      </dgm:prSet>
      <dgm:spPr/>
    </dgm:pt>
    <dgm:pt modelId="{3E1E69E5-9761-4CB5-8DAF-563E472049FE}" type="pres">
      <dgm:prSet presAssocID="{EF09C28E-F26A-478D-AEAA-0F5422D647B0}" presName="compNode" presStyleCnt="0"/>
      <dgm:spPr/>
    </dgm:pt>
    <dgm:pt modelId="{1A46A66C-AB05-48C3-B9E0-0577FCEFE203}" type="pres">
      <dgm:prSet presAssocID="{EF09C28E-F26A-478D-AEAA-0F5422D647B0}" presName="iconBgRect" presStyleLbl="bgShp" presStyleIdx="0" presStyleCnt="5"/>
      <dgm:spPr/>
    </dgm:pt>
    <dgm:pt modelId="{22A69ADB-05D2-4B31-AE74-0D5C78A86557}" type="pres">
      <dgm:prSet presAssocID="{EF09C28E-F26A-478D-AEAA-0F5422D647B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4AF8651E-8021-4E0A-A7B2-0EE3083C29F9}" type="pres">
      <dgm:prSet presAssocID="{EF09C28E-F26A-478D-AEAA-0F5422D647B0}" presName="spaceRect" presStyleCnt="0"/>
      <dgm:spPr/>
    </dgm:pt>
    <dgm:pt modelId="{2858D385-028C-43C3-8691-35A72DC809BC}" type="pres">
      <dgm:prSet presAssocID="{EF09C28E-F26A-478D-AEAA-0F5422D647B0}" presName="textRect" presStyleLbl="revTx" presStyleIdx="0" presStyleCnt="5">
        <dgm:presLayoutVars>
          <dgm:chMax val="1"/>
          <dgm:chPref val="1"/>
        </dgm:presLayoutVars>
      </dgm:prSet>
      <dgm:spPr/>
    </dgm:pt>
    <dgm:pt modelId="{4D114B06-F799-4C2F-9A8A-59DC1EA6FB94}" type="pres">
      <dgm:prSet presAssocID="{F8260E02-5042-49F2-974C-EA8A19907876}" presName="sibTrans" presStyleCnt="0"/>
      <dgm:spPr/>
    </dgm:pt>
    <dgm:pt modelId="{66C44668-81A3-4704-AA7F-69616D8E144F}" type="pres">
      <dgm:prSet presAssocID="{E884CBA1-9DC7-4DA7-A396-C2EB556E9B4F}" presName="compNode" presStyleCnt="0"/>
      <dgm:spPr/>
    </dgm:pt>
    <dgm:pt modelId="{DE62BEF6-077A-4F30-9274-EB7076ACC50D}" type="pres">
      <dgm:prSet presAssocID="{E884CBA1-9DC7-4DA7-A396-C2EB556E9B4F}" presName="iconBgRect" presStyleLbl="bgShp" presStyleIdx="1" presStyleCnt="5"/>
      <dgm:spPr/>
    </dgm:pt>
    <dgm:pt modelId="{4A546402-9D2D-400D-84DA-979D06DCEE0C}" type="pres">
      <dgm:prSet presAssocID="{E884CBA1-9DC7-4DA7-A396-C2EB556E9B4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10ECF76-11E2-450D-90F1-4BD02C82F8C2}" type="pres">
      <dgm:prSet presAssocID="{E884CBA1-9DC7-4DA7-A396-C2EB556E9B4F}" presName="spaceRect" presStyleCnt="0"/>
      <dgm:spPr/>
    </dgm:pt>
    <dgm:pt modelId="{D53AAAA7-8D40-4737-9985-BDFBB703065A}" type="pres">
      <dgm:prSet presAssocID="{E884CBA1-9DC7-4DA7-A396-C2EB556E9B4F}" presName="textRect" presStyleLbl="revTx" presStyleIdx="1" presStyleCnt="5">
        <dgm:presLayoutVars>
          <dgm:chMax val="1"/>
          <dgm:chPref val="1"/>
        </dgm:presLayoutVars>
      </dgm:prSet>
      <dgm:spPr/>
    </dgm:pt>
    <dgm:pt modelId="{49DBAFDA-1CBF-4A15-9F6F-A5E5A12F2689}" type="pres">
      <dgm:prSet presAssocID="{4024B3BE-86AF-4A6F-840F-D4C73A66EBAE}" presName="sibTrans" presStyleCnt="0"/>
      <dgm:spPr/>
    </dgm:pt>
    <dgm:pt modelId="{E1433F67-2C0C-4130-8D25-C2F431A71762}" type="pres">
      <dgm:prSet presAssocID="{6E9DAA61-FF5C-4A8F-90FE-C5ED92E2424E}" presName="compNode" presStyleCnt="0"/>
      <dgm:spPr/>
    </dgm:pt>
    <dgm:pt modelId="{4BD5CAD1-A564-48F5-99EF-62B5F65D017B}" type="pres">
      <dgm:prSet presAssocID="{6E9DAA61-FF5C-4A8F-90FE-C5ED92E2424E}" presName="iconBgRect" presStyleLbl="bgShp" presStyleIdx="2" presStyleCnt="5"/>
      <dgm:spPr/>
    </dgm:pt>
    <dgm:pt modelId="{45DC1C8B-5CBF-49B9-8780-1A3E9054475B}" type="pres">
      <dgm:prSet presAssocID="{6E9DAA61-FF5C-4A8F-90FE-C5ED92E2424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A3236DB8-133B-45B0-BBEF-A2A40516E4FE}" type="pres">
      <dgm:prSet presAssocID="{6E9DAA61-FF5C-4A8F-90FE-C5ED92E2424E}" presName="spaceRect" presStyleCnt="0"/>
      <dgm:spPr/>
    </dgm:pt>
    <dgm:pt modelId="{4F06E17C-77FB-4AF8-9D2B-C1853F5FB53A}" type="pres">
      <dgm:prSet presAssocID="{6E9DAA61-FF5C-4A8F-90FE-C5ED92E2424E}" presName="textRect" presStyleLbl="revTx" presStyleIdx="2" presStyleCnt="5">
        <dgm:presLayoutVars>
          <dgm:chMax val="1"/>
          <dgm:chPref val="1"/>
        </dgm:presLayoutVars>
      </dgm:prSet>
      <dgm:spPr/>
    </dgm:pt>
    <dgm:pt modelId="{75665306-956E-47A4-B931-6F4E05B6F11B}" type="pres">
      <dgm:prSet presAssocID="{AD73C64D-5FF6-4D96-93BE-F0E25BED3C07}" presName="sibTrans" presStyleCnt="0"/>
      <dgm:spPr/>
    </dgm:pt>
    <dgm:pt modelId="{DECFFD4F-C3D1-44FA-8DF4-8017EC618398}" type="pres">
      <dgm:prSet presAssocID="{1F362BF5-63F0-4319-93BE-455E7FC408F6}" presName="compNode" presStyleCnt="0"/>
      <dgm:spPr/>
    </dgm:pt>
    <dgm:pt modelId="{5B09DE9D-D62E-41A6-9098-B1063F38749D}" type="pres">
      <dgm:prSet presAssocID="{1F362BF5-63F0-4319-93BE-455E7FC408F6}" presName="iconBgRect" presStyleLbl="bgShp" presStyleIdx="3" presStyleCnt="5"/>
      <dgm:spPr/>
    </dgm:pt>
    <dgm:pt modelId="{A3CD2C24-8F64-4F2F-9D72-64C08F362E9A}" type="pres">
      <dgm:prSet presAssocID="{1F362BF5-63F0-4319-93BE-455E7FC408F6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E0BE9D97-280F-4D09-ADCB-F415CE26B1EF}" type="pres">
      <dgm:prSet presAssocID="{1F362BF5-63F0-4319-93BE-455E7FC408F6}" presName="spaceRect" presStyleCnt="0"/>
      <dgm:spPr/>
    </dgm:pt>
    <dgm:pt modelId="{A4B8A2D0-F6E1-43A7-B570-31865036FDE1}" type="pres">
      <dgm:prSet presAssocID="{1F362BF5-63F0-4319-93BE-455E7FC408F6}" presName="textRect" presStyleLbl="revTx" presStyleIdx="3" presStyleCnt="5">
        <dgm:presLayoutVars>
          <dgm:chMax val="1"/>
          <dgm:chPref val="1"/>
        </dgm:presLayoutVars>
      </dgm:prSet>
      <dgm:spPr/>
    </dgm:pt>
    <dgm:pt modelId="{20682E2F-4788-4D58-BD97-2CDA83C53DD3}" type="pres">
      <dgm:prSet presAssocID="{A2089BA8-6A61-41D3-B954-009EE60CAB04}" presName="sibTrans" presStyleCnt="0"/>
      <dgm:spPr/>
    </dgm:pt>
    <dgm:pt modelId="{BBCB05D7-7415-4B86-84BE-32F261B7B5F7}" type="pres">
      <dgm:prSet presAssocID="{C9ADAEB9-AA49-4BF5-86F4-2DA0C2EA9BFA}" presName="compNode" presStyleCnt="0"/>
      <dgm:spPr/>
    </dgm:pt>
    <dgm:pt modelId="{D0A1C259-5334-4FBE-9B92-4C0A883F63B5}" type="pres">
      <dgm:prSet presAssocID="{C9ADAEB9-AA49-4BF5-86F4-2DA0C2EA9BFA}" presName="iconBgRect" presStyleLbl="bgShp" presStyleIdx="4" presStyleCnt="5"/>
      <dgm:spPr/>
    </dgm:pt>
    <dgm:pt modelId="{85D18D48-7D1D-44C5-AC53-3B7471F42C93}" type="pres">
      <dgm:prSet presAssocID="{C9ADAEB9-AA49-4BF5-86F4-2DA0C2EA9BFA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t"/>
        </a:ext>
      </dgm:extLst>
    </dgm:pt>
    <dgm:pt modelId="{1546B137-19F2-4659-A249-816EE7280588}" type="pres">
      <dgm:prSet presAssocID="{C9ADAEB9-AA49-4BF5-86F4-2DA0C2EA9BFA}" presName="spaceRect" presStyleCnt="0"/>
      <dgm:spPr/>
    </dgm:pt>
    <dgm:pt modelId="{A1F419A3-EAC8-4FDC-AE3D-BF5F539D7A1B}" type="pres">
      <dgm:prSet presAssocID="{C9ADAEB9-AA49-4BF5-86F4-2DA0C2EA9BFA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2C5FA01-B5F1-408C-A41C-F6417A8C8EF2}" type="presOf" srcId="{EF09C28E-F26A-478D-AEAA-0F5422D647B0}" destId="{2858D385-028C-43C3-8691-35A72DC809BC}" srcOrd="0" destOrd="0" presId="urn:microsoft.com/office/officeart/2018/5/layout/IconCircleLabelList"/>
    <dgm:cxn modelId="{B284941D-4F7B-4BDC-A43C-DAD50E5FC0CB}" type="presOf" srcId="{E884CBA1-9DC7-4DA7-A396-C2EB556E9B4F}" destId="{D53AAAA7-8D40-4737-9985-BDFBB703065A}" srcOrd="0" destOrd="0" presId="urn:microsoft.com/office/officeart/2018/5/layout/IconCircleLabelList"/>
    <dgm:cxn modelId="{FDCE314F-9DF2-4B20-8EF7-BA53074D6E55}" srcId="{60B7470C-279E-4A04-A4D6-525ED5BE9EAF}" destId="{1F362BF5-63F0-4319-93BE-455E7FC408F6}" srcOrd="3" destOrd="0" parTransId="{72FC19E2-B553-4069-AFB7-222C01A392A0}" sibTransId="{A2089BA8-6A61-41D3-B954-009EE60CAB04}"/>
    <dgm:cxn modelId="{B2969B70-7D23-49AE-A118-B27988216C94}" type="presOf" srcId="{6E9DAA61-FF5C-4A8F-90FE-C5ED92E2424E}" destId="{4F06E17C-77FB-4AF8-9D2B-C1853F5FB53A}" srcOrd="0" destOrd="0" presId="urn:microsoft.com/office/officeart/2018/5/layout/IconCircleLabelList"/>
    <dgm:cxn modelId="{2C4E9257-519D-4BB9-8B60-270155A86766}" srcId="{60B7470C-279E-4A04-A4D6-525ED5BE9EAF}" destId="{E884CBA1-9DC7-4DA7-A396-C2EB556E9B4F}" srcOrd="1" destOrd="0" parTransId="{52DDBA5C-7DA7-46F0-AC67-4D6559F432FF}" sibTransId="{4024B3BE-86AF-4A6F-840F-D4C73A66EBAE}"/>
    <dgm:cxn modelId="{7F1AC98F-CCFB-4870-9326-B7FAC632E173}" type="presOf" srcId="{C9ADAEB9-AA49-4BF5-86F4-2DA0C2EA9BFA}" destId="{A1F419A3-EAC8-4FDC-AE3D-BF5F539D7A1B}" srcOrd="0" destOrd="0" presId="urn:microsoft.com/office/officeart/2018/5/layout/IconCircleLabelList"/>
    <dgm:cxn modelId="{5C810A98-4990-41F2-8F01-EE726EB2B5BA}" type="presOf" srcId="{1F362BF5-63F0-4319-93BE-455E7FC408F6}" destId="{A4B8A2D0-F6E1-43A7-B570-31865036FDE1}" srcOrd="0" destOrd="0" presId="urn:microsoft.com/office/officeart/2018/5/layout/IconCircleLabelList"/>
    <dgm:cxn modelId="{A2EDA69F-3558-43DA-9002-599492730C58}" srcId="{60B7470C-279E-4A04-A4D6-525ED5BE9EAF}" destId="{EF09C28E-F26A-478D-AEAA-0F5422D647B0}" srcOrd="0" destOrd="0" parTransId="{6D980A3E-9189-4517-B522-FDCE7A4A172B}" sibTransId="{F8260E02-5042-49F2-974C-EA8A19907876}"/>
    <dgm:cxn modelId="{B7A388C6-18A5-4C5C-BCCB-97E8422E60C0}" srcId="{60B7470C-279E-4A04-A4D6-525ED5BE9EAF}" destId="{6E9DAA61-FF5C-4A8F-90FE-C5ED92E2424E}" srcOrd="2" destOrd="0" parTransId="{368D9D61-FD8B-4D0C-BC5C-35D0C0CB1858}" sibTransId="{AD73C64D-5FF6-4D96-93BE-F0E25BED3C07}"/>
    <dgm:cxn modelId="{1A3919EA-4A33-4B5D-8B00-3841FD601D12}" type="presOf" srcId="{60B7470C-279E-4A04-A4D6-525ED5BE9EAF}" destId="{6093DADB-C578-43AF-8E4B-1532C363B7E8}" srcOrd="0" destOrd="0" presId="urn:microsoft.com/office/officeart/2018/5/layout/IconCircleLabelList"/>
    <dgm:cxn modelId="{55046AEA-6D91-40F5-AAC0-0863A30556B4}" srcId="{60B7470C-279E-4A04-A4D6-525ED5BE9EAF}" destId="{C9ADAEB9-AA49-4BF5-86F4-2DA0C2EA9BFA}" srcOrd="4" destOrd="0" parTransId="{DFCBA231-AF3D-4766-B1D7-75E5193B261C}" sibTransId="{140FC8A1-F55A-4FD8-96CC-9DE172C0B924}"/>
    <dgm:cxn modelId="{E50CC29D-CF0B-4AFA-AEA2-D5F7FB744A6F}" type="presParOf" srcId="{6093DADB-C578-43AF-8E4B-1532C363B7E8}" destId="{3E1E69E5-9761-4CB5-8DAF-563E472049FE}" srcOrd="0" destOrd="0" presId="urn:microsoft.com/office/officeart/2018/5/layout/IconCircleLabelList"/>
    <dgm:cxn modelId="{07302341-7405-44D4-91C9-ACAC26387E63}" type="presParOf" srcId="{3E1E69E5-9761-4CB5-8DAF-563E472049FE}" destId="{1A46A66C-AB05-48C3-B9E0-0577FCEFE203}" srcOrd="0" destOrd="0" presId="urn:microsoft.com/office/officeart/2018/5/layout/IconCircleLabelList"/>
    <dgm:cxn modelId="{38AD712C-58F9-4731-A7B9-507FE811909D}" type="presParOf" srcId="{3E1E69E5-9761-4CB5-8DAF-563E472049FE}" destId="{22A69ADB-05D2-4B31-AE74-0D5C78A86557}" srcOrd="1" destOrd="0" presId="urn:microsoft.com/office/officeart/2018/5/layout/IconCircleLabelList"/>
    <dgm:cxn modelId="{148D7C76-61E3-4073-BBEC-00AB15E64204}" type="presParOf" srcId="{3E1E69E5-9761-4CB5-8DAF-563E472049FE}" destId="{4AF8651E-8021-4E0A-A7B2-0EE3083C29F9}" srcOrd="2" destOrd="0" presId="urn:microsoft.com/office/officeart/2018/5/layout/IconCircleLabelList"/>
    <dgm:cxn modelId="{961A98FF-EC88-49E2-A880-F61C9B74083F}" type="presParOf" srcId="{3E1E69E5-9761-4CB5-8DAF-563E472049FE}" destId="{2858D385-028C-43C3-8691-35A72DC809BC}" srcOrd="3" destOrd="0" presId="urn:microsoft.com/office/officeart/2018/5/layout/IconCircleLabelList"/>
    <dgm:cxn modelId="{1CABD7C5-31CD-4894-86B3-A51E5E5E8731}" type="presParOf" srcId="{6093DADB-C578-43AF-8E4B-1532C363B7E8}" destId="{4D114B06-F799-4C2F-9A8A-59DC1EA6FB94}" srcOrd="1" destOrd="0" presId="urn:microsoft.com/office/officeart/2018/5/layout/IconCircleLabelList"/>
    <dgm:cxn modelId="{669C6175-7E8A-4114-889F-E88488BE8021}" type="presParOf" srcId="{6093DADB-C578-43AF-8E4B-1532C363B7E8}" destId="{66C44668-81A3-4704-AA7F-69616D8E144F}" srcOrd="2" destOrd="0" presId="urn:microsoft.com/office/officeart/2018/5/layout/IconCircleLabelList"/>
    <dgm:cxn modelId="{E9EC0FF7-9A2A-4CF4-B1A4-22509FD13474}" type="presParOf" srcId="{66C44668-81A3-4704-AA7F-69616D8E144F}" destId="{DE62BEF6-077A-4F30-9274-EB7076ACC50D}" srcOrd="0" destOrd="0" presId="urn:microsoft.com/office/officeart/2018/5/layout/IconCircleLabelList"/>
    <dgm:cxn modelId="{5B721D77-E7E9-4D8C-B62B-63C37D7FAB50}" type="presParOf" srcId="{66C44668-81A3-4704-AA7F-69616D8E144F}" destId="{4A546402-9D2D-400D-84DA-979D06DCEE0C}" srcOrd="1" destOrd="0" presId="urn:microsoft.com/office/officeart/2018/5/layout/IconCircleLabelList"/>
    <dgm:cxn modelId="{BD5A5E0E-2655-4089-B76F-ABC26D947DF5}" type="presParOf" srcId="{66C44668-81A3-4704-AA7F-69616D8E144F}" destId="{310ECF76-11E2-450D-90F1-4BD02C82F8C2}" srcOrd="2" destOrd="0" presId="urn:microsoft.com/office/officeart/2018/5/layout/IconCircleLabelList"/>
    <dgm:cxn modelId="{7B6B2D2F-1525-463F-B364-66DA6B63BE16}" type="presParOf" srcId="{66C44668-81A3-4704-AA7F-69616D8E144F}" destId="{D53AAAA7-8D40-4737-9985-BDFBB703065A}" srcOrd="3" destOrd="0" presId="urn:microsoft.com/office/officeart/2018/5/layout/IconCircleLabelList"/>
    <dgm:cxn modelId="{126BDE07-A3D8-4D77-B9BF-8403F9A353B6}" type="presParOf" srcId="{6093DADB-C578-43AF-8E4B-1532C363B7E8}" destId="{49DBAFDA-1CBF-4A15-9F6F-A5E5A12F2689}" srcOrd="3" destOrd="0" presId="urn:microsoft.com/office/officeart/2018/5/layout/IconCircleLabelList"/>
    <dgm:cxn modelId="{B8D50F03-EA23-4E8B-8384-51BBB9B40D64}" type="presParOf" srcId="{6093DADB-C578-43AF-8E4B-1532C363B7E8}" destId="{E1433F67-2C0C-4130-8D25-C2F431A71762}" srcOrd="4" destOrd="0" presId="urn:microsoft.com/office/officeart/2018/5/layout/IconCircleLabelList"/>
    <dgm:cxn modelId="{2C9EB332-13F2-464E-B9C1-ABE48E3BEEF8}" type="presParOf" srcId="{E1433F67-2C0C-4130-8D25-C2F431A71762}" destId="{4BD5CAD1-A564-48F5-99EF-62B5F65D017B}" srcOrd="0" destOrd="0" presId="urn:microsoft.com/office/officeart/2018/5/layout/IconCircleLabelList"/>
    <dgm:cxn modelId="{805F00A4-90E9-46F9-B5DE-D01D3368B323}" type="presParOf" srcId="{E1433F67-2C0C-4130-8D25-C2F431A71762}" destId="{45DC1C8B-5CBF-49B9-8780-1A3E9054475B}" srcOrd="1" destOrd="0" presId="urn:microsoft.com/office/officeart/2018/5/layout/IconCircleLabelList"/>
    <dgm:cxn modelId="{10AD8F09-6F4C-454C-A1B2-2EBFEE07DEFB}" type="presParOf" srcId="{E1433F67-2C0C-4130-8D25-C2F431A71762}" destId="{A3236DB8-133B-45B0-BBEF-A2A40516E4FE}" srcOrd="2" destOrd="0" presId="urn:microsoft.com/office/officeart/2018/5/layout/IconCircleLabelList"/>
    <dgm:cxn modelId="{F5272A10-3251-4D8A-B3C7-21DDDEEFD591}" type="presParOf" srcId="{E1433F67-2C0C-4130-8D25-C2F431A71762}" destId="{4F06E17C-77FB-4AF8-9D2B-C1853F5FB53A}" srcOrd="3" destOrd="0" presId="urn:microsoft.com/office/officeart/2018/5/layout/IconCircleLabelList"/>
    <dgm:cxn modelId="{6BD0AB4A-0CB4-4AF2-95EC-81E0988DEDDF}" type="presParOf" srcId="{6093DADB-C578-43AF-8E4B-1532C363B7E8}" destId="{75665306-956E-47A4-B931-6F4E05B6F11B}" srcOrd="5" destOrd="0" presId="urn:microsoft.com/office/officeart/2018/5/layout/IconCircleLabelList"/>
    <dgm:cxn modelId="{E3F180DB-8174-4975-A32F-9E44934EAEF8}" type="presParOf" srcId="{6093DADB-C578-43AF-8E4B-1532C363B7E8}" destId="{DECFFD4F-C3D1-44FA-8DF4-8017EC618398}" srcOrd="6" destOrd="0" presId="urn:microsoft.com/office/officeart/2018/5/layout/IconCircleLabelList"/>
    <dgm:cxn modelId="{ECD92684-D071-401A-B84A-7C0EC895B26C}" type="presParOf" srcId="{DECFFD4F-C3D1-44FA-8DF4-8017EC618398}" destId="{5B09DE9D-D62E-41A6-9098-B1063F38749D}" srcOrd="0" destOrd="0" presId="urn:microsoft.com/office/officeart/2018/5/layout/IconCircleLabelList"/>
    <dgm:cxn modelId="{C053FE9E-9D3C-4A20-998D-73D0D1510AFB}" type="presParOf" srcId="{DECFFD4F-C3D1-44FA-8DF4-8017EC618398}" destId="{A3CD2C24-8F64-4F2F-9D72-64C08F362E9A}" srcOrd="1" destOrd="0" presId="urn:microsoft.com/office/officeart/2018/5/layout/IconCircleLabelList"/>
    <dgm:cxn modelId="{4DCC258B-245F-45F8-82C4-4F51CC4A547B}" type="presParOf" srcId="{DECFFD4F-C3D1-44FA-8DF4-8017EC618398}" destId="{E0BE9D97-280F-4D09-ADCB-F415CE26B1EF}" srcOrd="2" destOrd="0" presId="urn:microsoft.com/office/officeart/2018/5/layout/IconCircleLabelList"/>
    <dgm:cxn modelId="{0250E25C-F196-4BEA-B831-66DD63D94DF9}" type="presParOf" srcId="{DECFFD4F-C3D1-44FA-8DF4-8017EC618398}" destId="{A4B8A2D0-F6E1-43A7-B570-31865036FDE1}" srcOrd="3" destOrd="0" presId="urn:microsoft.com/office/officeart/2018/5/layout/IconCircleLabelList"/>
    <dgm:cxn modelId="{7BB1C140-1DD2-4B55-8A51-808B47C88D4C}" type="presParOf" srcId="{6093DADB-C578-43AF-8E4B-1532C363B7E8}" destId="{20682E2F-4788-4D58-BD97-2CDA83C53DD3}" srcOrd="7" destOrd="0" presId="urn:microsoft.com/office/officeart/2018/5/layout/IconCircleLabelList"/>
    <dgm:cxn modelId="{61348660-F131-440D-A9FD-9A135EC1634B}" type="presParOf" srcId="{6093DADB-C578-43AF-8E4B-1532C363B7E8}" destId="{BBCB05D7-7415-4B86-84BE-32F261B7B5F7}" srcOrd="8" destOrd="0" presId="urn:microsoft.com/office/officeart/2018/5/layout/IconCircleLabelList"/>
    <dgm:cxn modelId="{743B9976-27A4-4299-9FB3-A899D823EF8E}" type="presParOf" srcId="{BBCB05D7-7415-4B86-84BE-32F261B7B5F7}" destId="{D0A1C259-5334-4FBE-9B92-4C0A883F63B5}" srcOrd="0" destOrd="0" presId="urn:microsoft.com/office/officeart/2018/5/layout/IconCircleLabelList"/>
    <dgm:cxn modelId="{ECC04360-8614-4FA0-81B6-E39C3C5A7056}" type="presParOf" srcId="{BBCB05D7-7415-4B86-84BE-32F261B7B5F7}" destId="{85D18D48-7D1D-44C5-AC53-3B7471F42C93}" srcOrd="1" destOrd="0" presId="urn:microsoft.com/office/officeart/2018/5/layout/IconCircleLabelList"/>
    <dgm:cxn modelId="{8F7B9EC3-7482-4AC0-BA33-61AECD66936C}" type="presParOf" srcId="{BBCB05D7-7415-4B86-84BE-32F261B7B5F7}" destId="{1546B137-19F2-4659-A249-816EE7280588}" srcOrd="2" destOrd="0" presId="urn:microsoft.com/office/officeart/2018/5/layout/IconCircleLabelList"/>
    <dgm:cxn modelId="{0EA678D8-CD96-4071-ADA7-4BBD1AAB761E}" type="presParOf" srcId="{BBCB05D7-7415-4B86-84BE-32F261B7B5F7}" destId="{A1F419A3-EAC8-4FDC-AE3D-BF5F539D7A1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646CFF-8D75-471F-9125-866479693CA9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7B5C1E25-D38A-48A4-8D0D-EC06CC261D52}">
      <dgm:prSet/>
      <dgm:spPr/>
      <dgm:t>
        <a:bodyPr/>
        <a:lstStyle/>
        <a:p>
          <a:r>
            <a:rPr lang="en-US"/>
            <a:t>1. Unique combination of psychology, creativity, and AI</a:t>
          </a:r>
        </a:p>
      </dgm:t>
    </dgm:pt>
    <dgm:pt modelId="{B6F4268B-DAC6-4E81-8010-C099C4AF8D8C}" type="parTrans" cxnId="{FF8375B5-D202-4C84-B4A5-34A20D6AB5BB}">
      <dgm:prSet/>
      <dgm:spPr/>
      <dgm:t>
        <a:bodyPr/>
        <a:lstStyle/>
        <a:p>
          <a:endParaRPr lang="en-US"/>
        </a:p>
      </dgm:t>
    </dgm:pt>
    <dgm:pt modelId="{D86C33BE-C46C-4808-8D84-EF0702C91C7E}" type="sibTrans" cxnId="{FF8375B5-D202-4C84-B4A5-34A20D6AB5BB}">
      <dgm:prSet/>
      <dgm:spPr/>
      <dgm:t>
        <a:bodyPr/>
        <a:lstStyle/>
        <a:p>
          <a:endParaRPr lang="en-US"/>
        </a:p>
      </dgm:t>
    </dgm:pt>
    <dgm:pt modelId="{614019F6-9C65-45F9-BA56-C03EEEE1380D}">
      <dgm:prSet/>
      <dgm:spPr/>
      <dgm:t>
        <a:bodyPr/>
        <a:lstStyle/>
        <a:p>
          <a:r>
            <a:rPr lang="en-US"/>
            <a:t>2. User-friendly interface and seamless experience</a:t>
          </a:r>
        </a:p>
      </dgm:t>
    </dgm:pt>
    <dgm:pt modelId="{11EDC752-FA30-4A14-94E6-B91B685613C9}" type="parTrans" cxnId="{442CD1F6-CA50-4F28-B0BD-511CC09FECB7}">
      <dgm:prSet/>
      <dgm:spPr/>
      <dgm:t>
        <a:bodyPr/>
        <a:lstStyle/>
        <a:p>
          <a:endParaRPr lang="en-US"/>
        </a:p>
      </dgm:t>
    </dgm:pt>
    <dgm:pt modelId="{949866F6-F410-4F36-8069-89F7D47033C4}" type="sibTrans" cxnId="{442CD1F6-CA50-4F28-B0BD-511CC09FECB7}">
      <dgm:prSet/>
      <dgm:spPr/>
      <dgm:t>
        <a:bodyPr/>
        <a:lstStyle/>
        <a:p>
          <a:endParaRPr lang="en-US"/>
        </a:p>
      </dgm:t>
    </dgm:pt>
    <dgm:pt modelId="{D3AB09AC-6EB4-465B-B8C7-0A3B89051923}">
      <dgm:prSet/>
      <dgm:spPr/>
      <dgm:t>
        <a:bodyPr/>
        <a:lstStyle/>
        <a:p>
          <a:r>
            <a:rPr lang="en-US"/>
            <a:t>3. High accuracy in dream interpretation</a:t>
          </a:r>
        </a:p>
      </dgm:t>
    </dgm:pt>
    <dgm:pt modelId="{03F1ECD3-36DC-45E0-8265-EFE8AAE41C84}" type="parTrans" cxnId="{BDC1B646-3F45-4CD1-AA6D-CA55D217E2DA}">
      <dgm:prSet/>
      <dgm:spPr/>
      <dgm:t>
        <a:bodyPr/>
        <a:lstStyle/>
        <a:p>
          <a:endParaRPr lang="en-US"/>
        </a:p>
      </dgm:t>
    </dgm:pt>
    <dgm:pt modelId="{960CD776-3C4C-4B7D-88BB-1B905ED43DDC}" type="sibTrans" cxnId="{BDC1B646-3F45-4CD1-AA6D-CA55D217E2DA}">
      <dgm:prSet/>
      <dgm:spPr/>
      <dgm:t>
        <a:bodyPr/>
        <a:lstStyle/>
        <a:p>
          <a:endParaRPr lang="en-US"/>
        </a:p>
      </dgm:t>
    </dgm:pt>
    <dgm:pt modelId="{1DB4DFB0-BF99-4439-AF3C-47C5EAC295FA}">
      <dgm:prSet/>
      <dgm:spPr/>
      <dgm:t>
        <a:bodyPr/>
        <a:lstStyle/>
        <a:p>
          <a:r>
            <a:rPr lang="en-US"/>
            <a:t>4. Strong focus on user privacy and data security</a:t>
          </a:r>
        </a:p>
      </dgm:t>
    </dgm:pt>
    <dgm:pt modelId="{EAAA586F-49E6-48C8-B6AB-1BE14ECA845A}" type="parTrans" cxnId="{59F7B513-9E7C-448E-B0C6-2A69331E345D}">
      <dgm:prSet/>
      <dgm:spPr/>
      <dgm:t>
        <a:bodyPr/>
        <a:lstStyle/>
        <a:p>
          <a:endParaRPr lang="en-US"/>
        </a:p>
      </dgm:t>
    </dgm:pt>
    <dgm:pt modelId="{5FD45C28-5FA5-4137-8E5E-39E7E8CCBA1A}" type="sibTrans" cxnId="{59F7B513-9E7C-448E-B0C6-2A69331E345D}">
      <dgm:prSet/>
      <dgm:spPr/>
      <dgm:t>
        <a:bodyPr/>
        <a:lstStyle/>
        <a:p>
          <a:endParaRPr lang="en-US"/>
        </a:p>
      </dgm:t>
    </dgm:pt>
    <dgm:pt modelId="{073C2B8D-C4C3-483B-949F-B7AFB15A4581}" type="pres">
      <dgm:prSet presAssocID="{C7646CFF-8D75-471F-9125-866479693CA9}" presName="root" presStyleCnt="0">
        <dgm:presLayoutVars>
          <dgm:dir/>
          <dgm:resizeHandles val="exact"/>
        </dgm:presLayoutVars>
      </dgm:prSet>
      <dgm:spPr/>
    </dgm:pt>
    <dgm:pt modelId="{D4F8B685-A4A7-4382-B713-8C121BA95CDD}" type="pres">
      <dgm:prSet presAssocID="{7B5C1E25-D38A-48A4-8D0D-EC06CC261D52}" presName="compNode" presStyleCnt="0"/>
      <dgm:spPr/>
    </dgm:pt>
    <dgm:pt modelId="{EFD32AB1-3F45-4FFF-B056-BE93AC207047}" type="pres">
      <dgm:prSet presAssocID="{7B5C1E25-D38A-48A4-8D0D-EC06CC261D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B454B5A4-0442-4561-AD72-BEB7FB610E7A}" type="pres">
      <dgm:prSet presAssocID="{7B5C1E25-D38A-48A4-8D0D-EC06CC261D52}" presName="spaceRect" presStyleCnt="0"/>
      <dgm:spPr/>
    </dgm:pt>
    <dgm:pt modelId="{53C454E2-C0A1-4982-8806-40D531E7623C}" type="pres">
      <dgm:prSet presAssocID="{7B5C1E25-D38A-48A4-8D0D-EC06CC261D52}" presName="textRect" presStyleLbl="revTx" presStyleIdx="0" presStyleCnt="4">
        <dgm:presLayoutVars>
          <dgm:chMax val="1"/>
          <dgm:chPref val="1"/>
        </dgm:presLayoutVars>
      </dgm:prSet>
      <dgm:spPr/>
    </dgm:pt>
    <dgm:pt modelId="{77F7EDB0-8512-44DB-95ED-2DA6AB79732D}" type="pres">
      <dgm:prSet presAssocID="{D86C33BE-C46C-4808-8D84-EF0702C91C7E}" presName="sibTrans" presStyleCnt="0"/>
      <dgm:spPr/>
    </dgm:pt>
    <dgm:pt modelId="{EF7264B6-264A-43F4-A887-C26F00434C75}" type="pres">
      <dgm:prSet presAssocID="{614019F6-9C65-45F9-BA56-C03EEEE1380D}" presName="compNode" presStyleCnt="0"/>
      <dgm:spPr/>
    </dgm:pt>
    <dgm:pt modelId="{6DC108E0-211B-4A66-9972-4E45A22E8C40}" type="pres">
      <dgm:prSet presAssocID="{614019F6-9C65-45F9-BA56-C03EEEE138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64D6712B-DE09-446C-87FD-12ADAE0329E7}" type="pres">
      <dgm:prSet presAssocID="{614019F6-9C65-45F9-BA56-C03EEEE1380D}" presName="spaceRect" presStyleCnt="0"/>
      <dgm:spPr/>
    </dgm:pt>
    <dgm:pt modelId="{6D84C96C-E034-4177-A0D6-C264ED6BCD8E}" type="pres">
      <dgm:prSet presAssocID="{614019F6-9C65-45F9-BA56-C03EEEE1380D}" presName="textRect" presStyleLbl="revTx" presStyleIdx="1" presStyleCnt="4">
        <dgm:presLayoutVars>
          <dgm:chMax val="1"/>
          <dgm:chPref val="1"/>
        </dgm:presLayoutVars>
      </dgm:prSet>
      <dgm:spPr/>
    </dgm:pt>
    <dgm:pt modelId="{31787F83-7DAF-44FA-A519-04E16F54AEC6}" type="pres">
      <dgm:prSet presAssocID="{949866F6-F410-4F36-8069-89F7D47033C4}" presName="sibTrans" presStyleCnt="0"/>
      <dgm:spPr/>
    </dgm:pt>
    <dgm:pt modelId="{6BA85257-E12A-4740-B573-5D80B8DD6C6C}" type="pres">
      <dgm:prSet presAssocID="{D3AB09AC-6EB4-465B-B8C7-0A3B89051923}" presName="compNode" presStyleCnt="0"/>
      <dgm:spPr/>
    </dgm:pt>
    <dgm:pt modelId="{138D53B8-3CA6-49F4-B9FB-2D69CC4C7F7B}" type="pres">
      <dgm:prSet presAssocID="{D3AB09AC-6EB4-465B-B8C7-0A3B8905192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F50D2AF4-9095-4527-AEBA-5B03B15937ED}" type="pres">
      <dgm:prSet presAssocID="{D3AB09AC-6EB4-465B-B8C7-0A3B89051923}" presName="spaceRect" presStyleCnt="0"/>
      <dgm:spPr/>
    </dgm:pt>
    <dgm:pt modelId="{2F647C1B-72C9-42F2-A361-BF116DA61B00}" type="pres">
      <dgm:prSet presAssocID="{D3AB09AC-6EB4-465B-B8C7-0A3B89051923}" presName="textRect" presStyleLbl="revTx" presStyleIdx="2" presStyleCnt="4">
        <dgm:presLayoutVars>
          <dgm:chMax val="1"/>
          <dgm:chPref val="1"/>
        </dgm:presLayoutVars>
      </dgm:prSet>
      <dgm:spPr/>
    </dgm:pt>
    <dgm:pt modelId="{20ED2A83-223C-48E0-BAEA-FC28A8C0A4D6}" type="pres">
      <dgm:prSet presAssocID="{960CD776-3C4C-4B7D-88BB-1B905ED43DDC}" presName="sibTrans" presStyleCnt="0"/>
      <dgm:spPr/>
    </dgm:pt>
    <dgm:pt modelId="{B72AE92F-E7EF-4F6B-8A9E-5238E85F3BDB}" type="pres">
      <dgm:prSet presAssocID="{1DB4DFB0-BF99-4439-AF3C-47C5EAC295FA}" presName="compNode" presStyleCnt="0"/>
      <dgm:spPr/>
    </dgm:pt>
    <dgm:pt modelId="{FF321DD6-0DA7-4A27-ACF9-49025644477F}" type="pres">
      <dgm:prSet presAssocID="{1DB4DFB0-BF99-4439-AF3C-47C5EAC295F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25B57F23-44BB-4704-95B8-D849E4AA427D}" type="pres">
      <dgm:prSet presAssocID="{1DB4DFB0-BF99-4439-AF3C-47C5EAC295FA}" presName="spaceRect" presStyleCnt="0"/>
      <dgm:spPr/>
    </dgm:pt>
    <dgm:pt modelId="{55933711-F0AD-4ABF-B8E0-0021171CAC21}" type="pres">
      <dgm:prSet presAssocID="{1DB4DFB0-BF99-4439-AF3C-47C5EAC295F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9F7B513-9E7C-448E-B0C6-2A69331E345D}" srcId="{C7646CFF-8D75-471F-9125-866479693CA9}" destId="{1DB4DFB0-BF99-4439-AF3C-47C5EAC295FA}" srcOrd="3" destOrd="0" parTransId="{EAAA586F-49E6-48C8-B6AB-1BE14ECA845A}" sibTransId="{5FD45C28-5FA5-4137-8E5E-39E7E8CCBA1A}"/>
    <dgm:cxn modelId="{EC39AF3D-B869-4D1F-862F-5B82CDF4688E}" type="presOf" srcId="{7B5C1E25-D38A-48A4-8D0D-EC06CC261D52}" destId="{53C454E2-C0A1-4982-8806-40D531E7623C}" srcOrd="0" destOrd="0" presId="urn:microsoft.com/office/officeart/2018/2/layout/IconLabelList"/>
    <dgm:cxn modelId="{BDC1B646-3F45-4CD1-AA6D-CA55D217E2DA}" srcId="{C7646CFF-8D75-471F-9125-866479693CA9}" destId="{D3AB09AC-6EB4-465B-B8C7-0A3B89051923}" srcOrd="2" destOrd="0" parTransId="{03F1ECD3-36DC-45E0-8265-EFE8AAE41C84}" sibTransId="{960CD776-3C4C-4B7D-88BB-1B905ED43DDC}"/>
    <dgm:cxn modelId="{068E6D6C-DE94-4457-A55E-6DF8687CB10F}" type="presOf" srcId="{614019F6-9C65-45F9-BA56-C03EEEE1380D}" destId="{6D84C96C-E034-4177-A0D6-C264ED6BCD8E}" srcOrd="0" destOrd="0" presId="urn:microsoft.com/office/officeart/2018/2/layout/IconLabelList"/>
    <dgm:cxn modelId="{BEBB968F-EF74-4B90-B7E7-154B2D84F585}" type="presOf" srcId="{C7646CFF-8D75-471F-9125-866479693CA9}" destId="{073C2B8D-C4C3-483B-949F-B7AFB15A4581}" srcOrd="0" destOrd="0" presId="urn:microsoft.com/office/officeart/2018/2/layout/IconLabelList"/>
    <dgm:cxn modelId="{FF8375B5-D202-4C84-B4A5-34A20D6AB5BB}" srcId="{C7646CFF-8D75-471F-9125-866479693CA9}" destId="{7B5C1E25-D38A-48A4-8D0D-EC06CC261D52}" srcOrd="0" destOrd="0" parTransId="{B6F4268B-DAC6-4E81-8010-C099C4AF8D8C}" sibTransId="{D86C33BE-C46C-4808-8D84-EF0702C91C7E}"/>
    <dgm:cxn modelId="{0F39BECE-5FAC-4DD3-B67F-083B08F2E7CE}" type="presOf" srcId="{D3AB09AC-6EB4-465B-B8C7-0A3B89051923}" destId="{2F647C1B-72C9-42F2-A361-BF116DA61B00}" srcOrd="0" destOrd="0" presId="urn:microsoft.com/office/officeart/2018/2/layout/IconLabelList"/>
    <dgm:cxn modelId="{BFF698F3-C9D2-4BB8-8981-20C2E3C26672}" type="presOf" srcId="{1DB4DFB0-BF99-4439-AF3C-47C5EAC295FA}" destId="{55933711-F0AD-4ABF-B8E0-0021171CAC21}" srcOrd="0" destOrd="0" presId="urn:microsoft.com/office/officeart/2018/2/layout/IconLabelList"/>
    <dgm:cxn modelId="{442CD1F6-CA50-4F28-B0BD-511CC09FECB7}" srcId="{C7646CFF-8D75-471F-9125-866479693CA9}" destId="{614019F6-9C65-45F9-BA56-C03EEEE1380D}" srcOrd="1" destOrd="0" parTransId="{11EDC752-FA30-4A14-94E6-B91B685613C9}" sibTransId="{949866F6-F410-4F36-8069-89F7D47033C4}"/>
    <dgm:cxn modelId="{78184E5D-9190-457A-B356-C1A843A6FD77}" type="presParOf" srcId="{073C2B8D-C4C3-483B-949F-B7AFB15A4581}" destId="{D4F8B685-A4A7-4382-B713-8C121BA95CDD}" srcOrd="0" destOrd="0" presId="urn:microsoft.com/office/officeart/2018/2/layout/IconLabelList"/>
    <dgm:cxn modelId="{AFFBEEA6-9BD6-4F62-BBC9-07ABA3DD0E2A}" type="presParOf" srcId="{D4F8B685-A4A7-4382-B713-8C121BA95CDD}" destId="{EFD32AB1-3F45-4FFF-B056-BE93AC207047}" srcOrd="0" destOrd="0" presId="urn:microsoft.com/office/officeart/2018/2/layout/IconLabelList"/>
    <dgm:cxn modelId="{20418B27-6251-4147-BE5F-B30128AF5EA2}" type="presParOf" srcId="{D4F8B685-A4A7-4382-B713-8C121BA95CDD}" destId="{B454B5A4-0442-4561-AD72-BEB7FB610E7A}" srcOrd="1" destOrd="0" presId="urn:microsoft.com/office/officeart/2018/2/layout/IconLabelList"/>
    <dgm:cxn modelId="{4F64C538-1BAF-4907-985C-2098A5A8F411}" type="presParOf" srcId="{D4F8B685-A4A7-4382-B713-8C121BA95CDD}" destId="{53C454E2-C0A1-4982-8806-40D531E7623C}" srcOrd="2" destOrd="0" presId="urn:microsoft.com/office/officeart/2018/2/layout/IconLabelList"/>
    <dgm:cxn modelId="{AC851C6E-846D-4CE2-BA73-1EF765D74824}" type="presParOf" srcId="{073C2B8D-C4C3-483B-949F-B7AFB15A4581}" destId="{77F7EDB0-8512-44DB-95ED-2DA6AB79732D}" srcOrd="1" destOrd="0" presId="urn:microsoft.com/office/officeart/2018/2/layout/IconLabelList"/>
    <dgm:cxn modelId="{2E1E61F6-46E3-45BD-8556-FB730212898F}" type="presParOf" srcId="{073C2B8D-C4C3-483B-949F-B7AFB15A4581}" destId="{EF7264B6-264A-43F4-A887-C26F00434C75}" srcOrd="2" destOrd="0" presId="urn:microsoft.com/office/officeart/2018/2/layout/IconLabelList"/>
    <dgm:cxn modelId="{6755F7BA-4CE4-4E1D-ADA6-1D1079696A20}" type="presParOf" srcId="{EF7264B6-264A-43F4-A887-C26F00434C75}" destId="{6DC108E0-211B-4A66-9972-4E45A22E8C40}" srcOrd="0" destOrd="0" presId="urn:microsoft.com/office/officeart/2018/2/layout/IconLabelList"/>
    <dgm:cxn modelId="{6406BED0-A8C7-4397-9EEB-768F70E6B64C}" type="presParOf" srcId="{EF7264B6-264A-43F4-A887-C26F00434C75}" destId="{64D6712B-DE09-446C-87FD-12ADAE0329E7}" srcOrd="1" destOrd="0" presId="urn:microsoft.com/office/officeart/2018/2/layout/IconLabelList"/>
    <dgm:cxn modelId="{BAD1B017-EEA5-48EF-B4D0-D9CFBE497959}" type="presParOf" srcId="{EF7264B6-264A-43F4-A887-C26F00434C75}" destId="{6D84C96C-E034-4177-A0D6-C264ED6BCD8E}" srcOrd="2" destOrd="0" presId="urn:microsoft.com/office/officeart/2018/2/layout/IconLabelList"/>
    <dgm:cxn modelId="{BF7CB6BE-BC9D-4CF0-98C1-B5FD87F37E9C}" type="presParOf" srcId="{073C2B8D-C4C3-483B-949F-B7AFB15A4581}" destId="{31787F83-7DAF-44FA-A519-04E16F54AEC6}" srcOrd="3" destOrd="0" presId="urn:microsoft.com/office/officeart/2018/2/layout/IconLabelList"/>
    <dgm:cxn modelId="{6C38805F-EBA6-4320-8A21-D7EB43B4657C}" type="presParOf" srcId="{073C2B8D-C4C3-483B-949F-B7AFB15A4581}" destId="{6BA85257-E12A-4740-B573-5D80B8DD6C6C}" srcOrd="4" destOrd="0" presId="urn:microsoft.com/office/officeart/2018/2/layout/IconLabelList"/>
    <dgm:cxn modelId="{D61FE1ED-1147-452A-9281-5B6BB22BFF7C}" type="presParOf" srcId="{6BA85257-E12A-4740-B573-5D80B8DD6C6C}" destId="{138D53B8-3CA6-49F4-B9FB-2D69CC4C7F7B}" srcOrd="0" destOrd="0" presId="urn:microsoft.com/office/officeart/2018/2/layout/IconLabelList"/>
    <dgm:cxn modelId="{14883A55-E115-4DB5-93C7-414F5D3F205F}" type="presParOf" srcId="{6BA85257-E12A-4740-B573-5D80B8DD6C6C}" destId="{F50D2AF4-9095-4527-AEBA-5B03B15937ED}" srcOrd="1" destOrd="0" presId="urn:microsoft.com/office/officeart/2018/2/layout/IconLabelList"/>
    <dgm:cxn modelId="{2321B3BA-4A39-402F-A36C-49C191C5888B}" type="presParOf" srcId="{6BA85257-E12A-4740-B573-5D80B8DD6C6C}" destId="{2F647C1B-72C9-42F2-A361-BF116DA61B00}" srcOrd="2" destOrd="0" presId="urn:microsoft.com/office/officeart/2018/2/layout/IconLabelList"/>
    <dgm:cxn modelId="{5EFB8E05-162E-48B7-9563-3DDA9E6FF585}" type="presParOf" srcId="{073C2B8D-C4C3-483B-949F-B7AFB15A4581}" destId="{20ED2A83-223C-48E0-BAEA-FC28A8C0A4D6}" srcOrd="5" destOrd="0" presId="urn:microsoft.com/office/officeart/2018/2/layout/IconLabelList"/>
    <dgm:cxn modelId="{21EB6E38-F74E-4693-9A71-306CF5FFDA27}" type="presParOf" srcId="{073C2B8D-C4C3-483B-949F-B7AFB15A4581}" destId="{B72AE92F-E7EF-4F6B-8A9E-5238E85F3BDB}" srcOrd="6" destOrd="0" presId="urn:microsoft.com/office/officeart/2018/2/layout/IconLabelList"/>
    <dgm:cxn modelId="{A415B7CE-E39E-486B-AA9D-D4F1FFB1A356}" type="presParOf" srcId="{B72AE92F-E7EF-4F6B-8A9E-5238E85F3BDB}" destId="{FF321DD6-0DA7-4A27-ACF9-49025644477F}" srcOrd="0" destOrd="0" presId="urn:microsoft.com/office/officeart/2018/2/layout/IconLabelList"/>
    <dgm:cxn modelId="{F882A4A2-2BFA-4C4A-80F1-9DE138A34A93}" type="presParOf" srcId="{B72AE92F-E7EF-4F6B-8A9E-5238E85F3BDB}" destId="{25B57F23-44BB-4704-95B8-D849E4AA427D}" srcOrd="1" destOrd="0" presId="urn:microsoft.com/office/officeart/2018/2/layout/IconLabelList"/>
    <dgm:cxn modelId="{2E32DE05-D786-4B6E-8C2E-CA3659DEF827}" type="presParOf" srcId="{B72AE92F-E7EF-4F6B-8A9E-5238E85F3BDB}" destId="{55933711-F0AD-4ABF-B8E0-0021171CAC2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1C71505-F2EA-495F-8FC0-12FB59D0FC8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051A9BF-D045-4735-93F4-149666D498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Keep a journal by your bed.</a:t>
          </a:r>
        </a:p>
      </dgm:t>
    </dgm:pt>
    <dgm:pt modelId="{9FB9B616-4286-4743-B3A6-DC404A31BB95}" type="parTrans" cxnId="{B5901AEF-F957-4BCB-BBFB-191E06DE313D}">
      <dgm:prSet/>
      <dgm:spPr/>
      <dgm:t>
        <a:bodyPr/>
        <a:lstStyle/>
        <a:p>
          <a:endParaRPr lang="en-US"/>
        </a:p>
      </dgm:t>
    </dgm:pt>
    <dgm:pt modelId="{4C427007-9816-440D-9360-4DC20CD4D752}" type="sibTrans" cxnId="{B5901AEF-F957-4BCB-BBFB-191E06DE313D}">
      <dgm:prSet/>
      <dgm:spPr/>
      <dgm:t>
        <a:bodyPr/>
        <a:lstStyle/>
        <a:p>
          <a:endParaRPr lang="en-US"/>
        </a:p>
      </dgm:t>
    </dgm:pt>
    <dgm:pt modelId="{11B51742-234E-46B7-8AF8-C6EF20EBF05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Immediate Access.</a:t>
          </a:r>
        </a:p>
      </dgm:t>
    </dgm:pt>
    <dgm:pt modelId="{530ACE55-6B3A-4C9A-A56E-72D349BB528D}" type="parTrans" cxnId="{DBD49395-0A09-44F0-AAC9-A6C669D8FE78}">
      <dgm:prSet/>
      <dgm:spPr/>
      <dgm:t>
        <a:bodyPr/>
        <a:lstStyle/>
        <a:p>
          <a:endParaRPr lang="en-US"/>
        </a:p>
      </dgm:t>
    </dgm:pt>
    <dgm:pt modelId="{34D99D21-48CA-4651-86C4-7FE5AC2CEE87}" type="sibTrans" cxnId="{DBD49395-0A09-44F0-AAC9-A6C669D8FE78}">
      <dgm:prSet/>
      <dgm:spPr/>
      <dgm:t>
        <a:bodyPr/>
        <a:lstStyle/>
        <a:p>
          <a:endParaRPr lang="en-US"/>
        </a:p>
      </dgm:t>
    </dgm:pt>
    <dgm:pt modelId="{30DEE038-5958-428F-A513-25267400737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Helps</a:t>
          </a:r>
          <a:r>
            <a:rPr lang="en-US" baseline="0"/>
            <a:t> unlock Good sleep</a:t>
          </a:r>
          <a:endParaRPr lang="en-US"/>
        </a:p>
      </dgm:t>
    </dgm:pt>
    <dgm:pt modelId="{D30BAEB5-6975-4151-9AF7-817649A20B45}" type="parTrans" cxnId="{ECC59413-B5AF-4C51-932B-352DDF9477B0}">
      <dgm:prSet/>
      <dgm:spPr/>
      <dgm:t>
        <a:bodyPr/>
        <a:lstStyle/>
        <a:p>
          <a:endParaRPr lang="en-US"/>
        </a:p>
      </dgm:t>
    </dgm:pt>
    <dgm:pt modelId="{4F0B422C-5658-4080-B684-D153E20BAA55}" type="sibTrans" cxnId="{ECC59413-B5AF-4C51-932B-352DDF9477B0}">
      <dgm:prSet/>
      <dgm:spPr/>
      <dgm:t>
        <a:bodyPr/>
        <a:lstStyle/>
        <a:p>
          <a:endParaRPr lang="en-US"/>
        </a:p>
      </dgm:t>
    </dgm:pt>
    <dgm:pt modelId="{FF259725-C2E5-4030-9CCD-9A4F96D39197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Review and analyze Through Charts</a:t>
          </a:r>
        </a:p>
      </dgm:t>
    </dgm:pt>
    <dgm:pt modelId="{A57BCE85-DA0B-46EA-8618-EBAB0FB3FA24}" type="parTrans" cxnId="{C698A836-AF76-4BF7-B1BD-323806C04A0E}">
      <dgm:prSet/>
      <dgm:spPr/>
      <dgm:t>
        <a:bodyPr/>
        <a:lstStyle/>
        <a:p>
          <a:endParaRPr lang="en-US"/>
        </a:p>
      </dgm:t>
    </dgm:pt>
    <dgm:pt modelId="{7FFCFC02-791B-46CC-97B4-355146BB67E9}" type="sibTrans" cxnId="{C698A836-AF76-4BF7-B1BD-323806C04A0E}">
      <dgm:prSet/>
      <dgm:spPr/>
      <dgm:t>
        <a:bodyPr/>
        <a:lstStyle/>
        <a:p>
          <a:endParaRPr lang="en-US"/>
        </a:p>
      </dgm:t>
    </dgm:pt>
    <dgm:pt modelId="{88313517-F994-4D79-90E2-AFB9DA4EEB2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Keeps</a:t>
          </a:r>
          <a:r>
            <a:rPr lang="en-US" baseline="0" dirty="0"/>
            <a:t> you Open Minded</a:t>
          </a:r>
          <a:endParaRPr lang="en-US" dirty="0"/>
        </a:p>
      </dgm:t>
    </dgm:pt>
    <dgm:pt modelId="{677994C1-4FBE-4EAC-9D58-3373B269CC7A}" type="parTrans" cxnId="{3715EE6D-A51E-4122-BAB1-FCAFF0A865EC}">
      <dgm:prSet/>
      <dgm:spPr/>
      <dgm:t>
        <a:bodyPr/>
        <a:lstStyle/>
        <a:p>
          <a:endParaRPr lang="en-US"/>
        </a:p>
      </dgm:t>
    </dgm:pt>
    <dgm:pt modelId="{F9C0C5A1-5407-49D1-AF7D-F6C66EFF2AE5}" type="sibTrans" cxnId="{3715EE6D-A51E-4122-BAB1-FCAFF0A865EC}">
      <dgm:prSet/>
      <dgm:spPr/>
      <dgm:t>
        <a:bodyPr/>
        <a:lstStyle/>
        <a:p>
          <a:endParaRPr lang="en-US"/>
        </a:p>
      </dgm:t>
    </dgm:pt>
    <dgm:pt modelId="{7ED4E0A4-2CCC-40AE-9714-7156C1BC1D54}" type="pres">
      <dgm:prSet presAssocID="{61C71505-F2EA-495F-8FC0-12FB59D0FC84}" presName="root" presStyleCnt="0">
        <dgm:presLayoutVars>
          <dgm:dir/>
          <dgm:resizeHandles val="exact"/>
        </dgm:presLayoutVars>
      </dgm:prSet>
      <dgm:spPr/>
    </dgm:pt>
    <dgm:pt modelId="{4E5BB57F-E669-46C7-A165-948D9AB3A7E2}" type="pres">
      <dgm:prSet presAssocID="{8051A9BF-D045-4735-93F4-149666D4983E}" presName="compNode" presStyleCnt="0"/>
      <dgm:spPr/>
    </dgm:pt>
    <dgm:pt modelId="{FC7CC16A-F6AC-4DC2-A869-BF23E6FBE8C2}" type="pres">
      <dgm:prSet presAssocID="{8051A9BF-D045-4735-93F4-149666D4983E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7D27773-B6CA-4D24-8B15-046A6F446384}" type="pres">
      <dgm:prSet presAssocID="{8051A9BF-D045-4735-93F4-149666D4983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5A1F086F-9615-4253-B065-5C8248A27034}" type="pres">
      <dgm:prSet presAssocID="{8051A9BF-D045-4735-93F4-149666D4983E}" presName="spaceRect" presStyleCnt="0"/>
      <dgm:spPr/>
    </dgm:pt>
    <dgm:pt modelId="{CB472380-FEE4-440D-971C-134EAF608970}" type="pres">
      <dgm:prSet presAssocID="{8051A9BF-D045-4735-93F4-149666D4983E}" presName="textRect" presStyleLbl="revTx" presStyleIdx="0" presStyleCnt="5">
        <dgm:presLayoutVars>
          <dgm:chMax val="1"/>
          <dgm:chPref val="1"/>
        </dgm:presLayoutVars>
      </dgm:prSet>
      <dgm:spPr/>
    </dgm:pt>
    <dgm:pt modelId="{6FFB0166-1D14-4E14-A958-E6922ECFB297}" type="pres">
      <dgm:prSet presAssocID="{4C427007-9816-440D-9360-4DC20CD4D752}" presName="sibTrans" presStyleCnt="0"/>
      <dgm:spPr/>
    </dgm:pt>
    <dgm:pt modelId="{88B711AC-7418-41B9-9874-9310ECE350DE}" type="pres">
      <dgm:prSet presAssocID="{11B51742-234E-46B7-8AF8-C6EF20EBF058}" presName="compNode" presStyleCnt="0"/>
      <dgm:spPr/>
    </dgm:pt>
    <dgm:pt modelId="{C50A2DEC-7111-4D09-99C2-C360862E7458}" type="pres">
      <dgm:prSet presAssocID="{11B51742-234E-46B7-8AF8-C6EF20EBF058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740B7720-354C-401D-955A-713A51F10C61}" type="pres">
      <dgm:prSet presAssocID="{11B51742-234E-46B7-8AF8-C6EF20EBF05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tecting Hand"/>
        </a:ext>
      </dgm:extLst>
    </dgm:pt>
    <dgm:pt modelId="{BD37383F-A982-4EB4-B4BA-DD8148D65B5B}" type="pres">
      <dgm:prSet presAssocID="{11B51742-234E-46B7-8AF8-C6EF20EBF058}" presName="spaceRect" presStyleCnt="0"/>
      <dgm:spPr/>
    </dgm:pt>
    <dgm:pt modelId="{A61E8C78-F2DA-4B68-91CE-CE3B5EAF37B0}" type="pres">
      <dgm:prSet presAssocID="{11B51742-234E-46B7-8AF8-C6EF20EBF058}" presName="textRect" presStyleLbl="revTx" presStyleIdx="1" presStyleCnt="5">
        <dgm:presLayoutVars>
          <dgm:chMax val="1"/>
          <dgm:chPref val="1"/>
        </dgm:presLayoutVars>
      </dgm:prSet>
      <dgm:spPr/>
    </dgm:pt>
    <dgm:pt modelId="{EAFCAD6D-D6D7-4E0F-A330-328195C96617}" type="pres">
      <dgm:prSet presAssocID="{34D99D21-48CA-4651-86C4-7FE5AC2CEE87}" presName="sibTrans" presStyleCnt="0"/>
      <dgm:spPr/>
    </dgm:pt>
    <dgm:pt modelId="{1BA3D3B2-D3E0-4DD4-A113-96CD7922DE6B}" type="pres">
      <dgm:prSet presAssocID="{30DEE038-5958-428F-A513-252674007373}" presName="compNode" presStyleCnt="0"/>
      <dgm:spPr/>
    </dgm:pt>
    <dgm:pt modelId="{D089234C-04DD-48DF-97BC-BD9BE5D9F33D}" type="pres">
      <dgm:prSet presAssocID="{30DEE038-5958-428F-A513-252674007373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01E8DC61-E92A-45B3-A5DE-88C26253761D}" type="pres">
      <dgm:prSet presAssocID="{30DEE038-5958-428F-A513-2526740073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leep"/>
        </a:ext>
      </dgm:extLst>
    </dgm:pt>
    <dgm:pt modelId="{C5608F66-D838-4444-8A1E-16188F889D39}" type="pres">
      <dgm:prSet presAssocID="{30DEE038-5958-428F-A513-252674007373}" presName="spaceRect" presStyleCnt="0"/>
      <dgm:spPr/>
    </dgm:pt>
    <dgm:pt modelId="{46729D35-1F59-4DFC-AF44-E78A39BDC0DC}" type="pres">
      <dgm:prSet presAssocID="{30DEE038-5958-428F-A513-252674007373}" presName="textRect" presStyleLbl="revTx" presStyleIdx="2" presStyleCnt="5">
        <dgm:presLayoutVars>
          <dgm:chMax val="1"/>
          <dgm:chPref val="1"/>
        </dgm:presLayoutVars>
      </dgm:prSet>
      <dgm:spPr/>
    </dgm:pt>
    <dgm:pt modelId="{67E3C354-95A1-46A2-AB74-1D5AB9F9E163}" type="pres">
      <dgm:prSet presAssocID="{4F0B422C-5658-4080-B684-D153E20BAA55}" presName="sibTrans" presStyleCnt="0"/>
      <dgm:spPr/>
    </dgm:pt>
    <dgm:pt modelId="{C7FAFC75-95EA-4F08-BEDD-FA2B9F4356F3}" type="pres">
      <dgm:prSet presAssocID="{FF259725-C2E5-4030-9CCD-9A4F96D39197}" presName="compNode" presStyleCnt="0"/>
      <dgm:spPr/>
    </dgm:pt>
    <dgm:pt modelId="{AFB458FA-E75A-485A-A7B3-688E86F0CF96}" type="pres">
      <dgm:prSet presAssocID="{FF259725-C2E5-4030-9CCD-9A4F96D39197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752A918-C364-4A80-BCAD-8F6BC908C5FB}" type="pres">
      <dgm:prSet presAssocID="{FF259725-C2E5-4030-9CCD-9A4F96D3919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F6CEE77D-B8B6-4F62-BF0B-21471A284DCD}" type="pres">
      <dgm:prSet presAssocID="{FF259725-C2E5-4030-9CCD-9A4F96D39197}" presName="spaceRect" presStyleCnt="0"/>
      <dgm:spPr/>
    </dgm:pt>
    <dgm:pt modelId="{91682E71-A498-4283-ACBC-14CA9CDAC2C3}" type="pres">
      <dgm:prSet presAssocID="{FF259725-C2E5-4030-9CCD-9A4F96D39197}" presName="textRect" presStyleLbl="revTx" presStyleIdx="3" presStyleCnt="5">
        <dgm:presLayoutVars>
          <dgm:chMax val="1"/>
          <dgm:chPref val="1"/>
        </dgm:presLayoutVars>
      </dgm:prSet>
      <dgm:spPr/>
    </dgm:pt>
    <dgm:pt modelId="{43AD030E-DBDC-455B-ADD8-AF42A1104D9D}" type="pres">
      <dgm:prSet presAssocID="{7FFCFC02-791B-46CC-97B4-355146BB67E9}" presName="sibTrans" presStyleCnt="0"/>
      <dgm:spPr/>
    </dgm:pt>
    <dgm:pt modelId="{5A136F09-D303-45CB-AA31-65880DD0D450}" type="pres">
      <dgm:prSet presAssocID="{88313517-F994-4D79-90E2-AFB9DA4EEB2D}" presName="compNode" presStyleCnt="0"/>
      <dgm:spPr/>
    </dgm:pt>
    <dgm:pt modelId="{614A1508-7E25-4E8E-AF1F-FF1423E2DF86}" type="pres">
      <dgm:prSet presAssocID="{88313517-F994-4D79-90E2-AFB9DA4EEB2D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11AC3ADD-E423-4705-9B12-8E8F187AC91C}" type="pres">
      <dgm:prSet presAssocID="{88313517-F994-4D79-90E2-AFB9DA4EEB2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icorn"/>
        </a:ext>
      </dgm:extLst>
    </dgm:pt>
    <dgm:pt modelId="{3AA9BE05-A363-4A6C-BE58-EC2251F6ECF0}" type="pres">
      <dgm:prSet presAssocID="{88313517-F994-4D79-90E2-AFB9DA4EEB2D}" presName="spaceRect" presStyleCnt="0"/>
      <dgm:spPr/>
    </dgm:pt>
    <dgm:pt modelId="{14F286C0-3C1A-49E6-8E4D-30227E097CD3}" type="pres">
      <dgm:prSet presAssocID="{88313517-F994-4D79-90E2-AFB9DA4EEB2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CC59413-B5AF-4C51-932B-352DDF9477B0}" srcId="{61C71505-F2EA-495F-8FC0-12FB59D0FC84}" destId="{30DEE038-5958-428F-A513-252674007373}" srcOrd="2" destOrd="0" parTransId="{D30BAEB5-6975-4151-9AF7-817649A20B45}" sibTransId="{4F0B422C-5658-4080-B684-D153E20BAA55}"/>
    <dgm:cxn modelId="{CA2EAA24-2FD0-465C-8898-2AEC854A3077}" type="presOf" srcId="{61C71505-F2EA-495F-8FC0-12FB59D0FC84}" destId="{7ED4E0A4-2CCC-40AE-9714-7156C1BC1D54}" srcOrd="0" destOrd="0" presId="urn:microsoft.com/office/officeart/2018/5/layout/IconLeafLabelList"/>
    <dgm:cxn modelId="{C698A836-AF76-4BF7-B1BD-323806C04A0E}" srcId="{61C71505-F2EA-495F-8FC0-12FB59D0FC84}" destId="{FF259725-C2E5-4030-9CCD-9A4F96D39197}" srcOrd="3" destOrd="0" parTransId="{A57BCE85-DA0B-46EA-8618-EBAB0FB3FA24}" sibTransId="{7FFCFC02-791B-46CC-97B4-355146BB67E9}"/>
    <dgm:cxn modelId="{C2ECA93E-5D3B-4E6F-A60A-EDC1B3C89BEA}" type="presOf" srcId="{11B51742-234E-46B7-8AF8-C6EF20EBF058}" destId="{A61E8C78-F2DA-4B68-91CE-CE3B5EAF37B0}" srcOrd="0" destOrd="0" presId="urn:microsoft.com/office/officeart/2018/5/layout/IconLeafLabelList"/>
    <dgm:cxn modelId="{3715EE6D-A51E-4122-BAB1-FCAFF0A865EC}" srcId="{61C71505-F2EA-495F-8FC0-12FB59D0FC84}" destId="{88313517-F994-4D79-90E2-AFB9DA4EEB2D}" srcOrd="4" destOrd="0" parTransId="{677994C1-4FBE-4EAC-9D58-3373B269CC7A}" sibTransId="{F9C0C5A1-5407-49D1-AF7D-F6C66EFF2AE5}"/>
    <dgm:cxn modelId="{24C7E17B-44CB-498E-9304-B14CFA698278}" type="presOf" srcId="{FF259725-C2E5-4030-9CCD-9A4F96D39197}" destId="{91682E71-A498-4283-ACBC-14CA9CDAC2C3}" srcOrd="0" destOrd="0" presId="urn:microsoft.com/office/officeart/2018/5/layout/IconLeafLabelList"/>
    <dgm:cxn modelId="{2FE45B7C-05EA-4C4B-AB9D-DEB1A15FDD1A}" type="presOf" srcId="{8051A9BF-D045-4735-93F4-149666D4983E}" destId="{CB472380-FEE4-440D-971C-134EAF608970}" srcOrd="0" destOrd="0" presId="urn:microsoft.com/office/officeart/2018/5/layout/IconLeafLabelList"/>
    <dgm:cxn modelId="{DBD49395-0A09-44F0-AAC9-A6C669D8FE78}" srcId="{61C71505-F2EA-495F-8FC0-12FB59D0FC84}" destId="{11B51742-234E-46B7-8AF8-C6EF20EBF058}" srcOrd="1" destOrd="0" parTransId="{530ACE55-6B3A-4C9A-A56E-72D349BB528D}" sibTransId="{34D99D21-48CA-4651-86C4-7FE5AC2CEE87}"/>
    <dgm:cxn modelId="{84D5B9CD-7858-4CE9-A53A-D64C1E25EF57}" type="presOf" srcId="{30DEE038-5958-428F-A513-252674007373}" destId="{46729D35-1F59-4DFC-AF44-E78A39BDC0DC}" srcOrd="0" destOrd="0" presId="urn:microsoft.com/office/officeart/2018/5/layout/IconLeafLabelList"/>
    <dgm:cxn modelId="{B5901AEF-F957-4BCB-BBFB-191E06DE313D}" srcId="{61C71505-F2EA-495F-8FC0-12FB59D0FC84}" destId="{8051A9BF-D045-4735-93F4-149666D4983E}" srcOrd="0" destOrd="0" parTransId="{9FB9B616-4286-4743-B3A6-DC404A31BB95}" sibTransId="{4C427007-9816-440D-9360-4DC20CD4D752}"/>
    <dgm:cxn modelId="{CD2813F7-D492-4FAA-BAD0-AD6CDA51473D}" type="presOf" srcId="{88313517-F994-4D79-90E2-AFB9DA4EEB2D}" destId="{14F286C0-3C1A-49E6-8E4D-30227E097CD3}" srcOrd="0" destOrd="0" presId="urn:microsoft.com/office/officeart/2018/5/layout/IconLeafLabelList"/>
    <dgm:cxn modelId="{12B3EB32-4F6E-46FE-ABF6-449300752519}" type="presParOf" srcId="{7ED4E0A4-2CCC-40AE-9714-7156C1BC1D54}" destId="{4E5BB57F-E669-46C7-A165-948D9AB3A7E2}" srcOrd="0" destOrd="0" presId="urn:microsoft.com/office/officeart/2018/5/layout/IconLeafLabelList"/>
    <dgm:cxn modelId="{70E595E8-5297-4269-869B-4D85BFF1BB6C}" type="presParOf" srcId="{4E5BB57F-E669-46C7-A165-948D9AB3A7E2}" destId="{FC7CC16A-F6AC-4DC2-A869-BF23E6FBE8C2}" srcOrd="0" destOrd="0" presId="urn:microsoft.com/office/officeart/2018/5/layout/IconLeafLabelList"/>
    <dgm:cxn modelId="{0D02B540-C33E-4214-8B94-5AA7CF485ED2}" type="presParOf" srcId="{4E5BB57F-E669-46C7-A165-948D9AB3A7E2}" destId="{F7D27773-B6CA-4D24-8B15-046A6F446384}" srcOrd="1" destOrd="0" presId="urn:microsoft.com/office/officeart/2018/5/layout/IconLeafLabelList"/>
    <dgm:cxn modelId="{7A92FE5A-3562-4CF0-8846-30215FCACA65}" type="presParOf" srcId="{4E5BB57F-E669-46C7-A165-948D9AB3A7E2}" destId="{5A1F086F-9615-4253-B065-5C8248A27034}" srcOrd="2" destOrd="0" presId="urn:microsoft.com/office/officeart/2018/5/layout/IconLeafLabelList"/>
    <dgm:cxn modelId="{A37C580D-FB98-4C23-937F-1297EBF92F96}" type="presParOf" srcId="{4E5BB57F-E669-46C7-A165-948D9AB3A7E2}" destId="{CB472380-FEE4-440D-971C-134EAF608970}" srcOrd="3" destOrd="0" presId="urn:microsoft.com/office/officeart/2018/5/layout/IconLeafLabelList"/>
    <dgm:cxn modelId="{754FA643-0693-4F47-B719-6F676414033D}" type="presParOf" srcId="{7ED4E0A4-2CCC-40AE-9714-7156C1BC1D54}" destId="{6FFB0166-1D14-4E14-A958-E6922ECFB297}" srcOrd="1" destOrd="0" presId="urn:microsoft.com/office/officeart/2018/5/layout/IconLeafLabelList"/>
    <dgm:cxn modelId="{F0371FD9-842B-473C-BE42-DBCCB4F1A021}" type="presParOf" srcId="{7ED4E0A4-2CCC-40AE-9714-7156C1BC1D54}" destId="{88B711AC-7418-41B9-9874-9310ECE350DE}" srcOrd="2" destOrd="0" presId="urn:microsoft.com/office/officeart/2018/5/layout/IconLeafLabelList"/>
    <dgm:cxn modelId="{ABBF2F2C-02E2-490C-A224-1EDCED94229A}" type="presParOf" srcId="{88B711AC-7418-41B9-9874-9310ECE350DE}" destId="{C50A2DEC-7111-4D09-99C2-C360862E7458}" srcOrd="0" destOrd="0" presId="urn:microsoft.com/office/officeart/2018/5/layout/IconLeafLabelList"/>
    <dgm:cxn modelId="{019F674D-93C0-4F19-8F4E-62E33A812180}" type="presParOf" srcId="{88B711AC-7418-41B9-9874-9310ECE350DE}" destId="{740B7720-354C-401D-955A-713A51F10C61}" srcOrd="1" destOrd="0" presId="urn:microsoft.com/office/officeart/2018/5/layout/IconLeafLabelList"/>
    <dgm:cxn modelId="{9B44C906-8CB3-4E19-A35C-BBEAE8BA028E}" type="presParOf" srcId="{88B711AC-7418-41B9-9874-9310ECE350DE}" destId="{BD37383F-A982-4EB4-B4BA-DD8148D65B5B}" srcOrd="2" destOrd="0" presId="urn:microsoft.com/office/officeart/2018/5/layout/IconLeafLabelList"/>
    <dgm:cxn modelId="{331C77D0-B532-44D7-8FC5-74E90B02F1CE}" type="presParOf" srcId="{88B711AC-7418-41B9-9874-9310ECE350DE}" destId="{A61E8C78-F2DA-4B68-91CE-CE3B5EAF37B0}" srcOrd="3" destOrd="0" presId="urn:microsoft.com/office/officeart/2018/5/layout/IconLeafLabelList"/>
    <dgm:cxn modelId="{B4EA765C-5B26-4845-85A9-7348A1685B59}" type="presParOf" srcId="{7ED4E0A4-2CCC-40AE-9714-7156C1BC1D54}" destId="{EAFCAD6D-D6D7-4E0F-A330-328195C96617}" srcOrd="3" destOrd="0" presId="urn:microsoft.com/office/officeart/2018/5/layout/IconLeafLabelList"/>
    <dgm:cxn modelId="{0237FC2B-5E49-4EED-8AFC-5480D6D6D108}" type="presParOf" srcId="{7ED4E0A4-2CCC-40AE-9714-7156C1BC1D54}" destId="{1BA3D3B2-D3E0-4DD4-A113-96CD7922DE6B}" srcOrd="4" destOrd="0" presId="urn:microsoft.com/office/officeart/2018/5/layout/IconLeafLabelList"/>
    <dgm:cxn modelId="{A0B07563-5F2F-45BE-B90A-91EF714F6BAC}" type="presParOf" srcId="{1BA3D3B2-D3E0-4DD4-A113-96CD7922DE6B}" destId="{D089234C-04DD-48DF-97BC-BD9BE5D9F33D}" srcOrd="0" destOrd="0" presId="urn:microsoft.com/office/officeart/2018/5/layout/IconLeafLabelList"/>
    <dgm:cxn modelId="{385F7C9A-E91C-4803-91AD-765A140B1695}" type="presParOf" srcId="{1BA3D3B2-D3E0-4DD4-A113-96CD7922DE6B}" destId="{01E8DC61-E92A-45B3-A5DE-88C26253761D}" srcOrd="1" destOrd="0" presId="urn:microsoft.com/office/officeart/2018/5/layout/IconLeafLabelList"/>
    <dgm:cxn modelId="{3159F5A2-6053-444D-86C6-AE930858178F}" type="presParOf" srcId="{1BA3D3B2-D3E0-4DD4-A113-96CD7922DE6B}" destId="{C5608F66-D838-4444-8A1E-16188F889D39}" srcOrd="2" destOrd="0" presId="urn:microsoft.com/office/officeart/2018/5/layout/IconLeafLabelList"/>
    <dgm:cxn modelId="{E74CBBF2-8A02-4C1D-9D81-346804BF725F}" type="presParOf" srcId="{1BA3D3B2-D3E0-4DD4-A113-96CD7922DE6B}" destId="{46729D35-1F59-4DFC-AF44-E78A39BDC0DC}" srcOrd="3" destOrd="0" presId="urn:microsoft.com/office/officeart/2018/5/layout/IconLeafLabelList"/>
    <dgm:cxn modelId="{809EEE13-E124-4D82-A1EF-F6990178CEB7}" type="presParOf" srcId="{7ED4E0A4-2CCC-40AE-9714-7156C1BC1D54}" destId="{67E3C354-95A1-46A2-AB74-1D5AB9F9E163}" srcOrd="5" destOrd="0" presId="urn:microsoft.com/office/officeart/2018/5/layout/IconLeafLabelList"/>
    <dgm:cxn modelId="{DF4EC024-43B6-4243-AC82-4B74B36FF42F}" type="presParOf" srcId="{7ED4E0A4-2CCC-40AE-9714-7156C1BC1D54}" destId="{C7FAFC75-95EA-4F08-BEDD-FA2B9F4356F3}" srcOrd="6" destOrd="0" presId="urn:microsoft.com/office/officeart/2018/5/layout/IconLeafLabelList"/>
    <dgm:cxn modelId="{743BB008-43F5-4816-B02C-29DD4481D42E}" type="presParOf" srcId="{C7FAFC75-95EA-4F08-BEDD-FA2B9F4356F3}" destId="{AFB458FA-E75A-485A-A7B3-688E86F0CF96}" srcOrd="0" destOrd="0" presId="urn:microsoft.com/office/officeart/2018/5/layout/IconLeafLabelList"/>
    <dgm:cxn modelId="{182FF808-0314-4FE7-B29C-8AAA8E1DE8E0}" type="presParOf" srcId="{C7FAFC75-95EA-4F08-BEDD-FA2B9F4356F3}" destId="{1752A918-C364-4A80-BCAD-8F6BC908C5FB}" srcOrd="1" destOrd="0" presId="urn:microsoft.com/office/officeart/2018/5/layout/IconLeafLabelList"/>
    <dgm:cxn modelId="{477D3931-ACBD-4D20-92C8-2BFC2DAE5EA9}" type="presParOf" srcId="{C7FAFC75-95EA-4F08-BEDD-FA2B9F4356F3}" destId="{F6CEE77D-B8B6-4F62-BF0B-21471A284DCD}" srcOrd="2" destOrd="0" presId="urn:microsoft.com/office/officeart/2018/5/layout/IconLeafLabelList"/>
    <dgm:cxn modelId="{2412DB96-271D-4FF7-B27E-CA5F2370341F}" type="presParOf" srcId="{C7FAFC75-95EA-4F08-BEDD-FA2B9F4356F3}" destId="{91682E71-A498-4283-ACBC-14CA9CDAC2C3}" srcOrd="3" destOrd="0" presId="urn:microsoft.com/office/officeart/2018/5/layout/IconLeafLabelList"/>
    <dgm:cxn modelId="{64F24E08-613D-4C53-B1A8-CDAFE39B3770}" type="presParOf" srcId="{7ED4E0A4-2CCC-40AE-9714-7156C1BC1D54}" destId="{43AD030E-DBDC-455B-ADD8-AF42A1104D9D}" srcOrd="7" destOrd="0" presId="urn:microsoft.com/office/officeart/2018/5/layout/IconLeafLabelList"/>
    <dgm:cxn modelId="{5145C273-B2D9-46AB-B12B-6786C21FC585}" type="presParOf" srcId="{7ED4E0A4-2CCC-40AE-9714-7156C1BC1D54}" destId="{5A136F09-D303-45CB-AA31-65880DD0D450}" srcOrd="8" destOrd="0" presId="urn:microsoft.com/office/officeart/2018/5/layout/IconLeafLabelList"/>
    <dgm:cxn modelId="{9E11F971-04AB-42F0-8F58-45A7745B6897}" type="presParOf" srcId="{5A136F09-D303-45CB-AA31-65880DD0D450}" destId="{614A1508-7E25-4E8E-AF1F-FF1423E2DF86}" srcOrd="0" destOrd="0" presId="urn:microsoft.com/office/officeart/2018/5/layout/IconLeafLabelList"/>
    <dgm:cxn modelId="{76ACD5A6-4311-4B9E-A719-B6863294C50C}" type="presParOf" srcId="{5A136F09-D303-45CB-AA31-65880DD0D450}" destId="{11AC3ADD-E423-4705-9B12-8E8F187AC91C}" srcOrd="1" destOrd="0" presId="urn:microsoft.com/office/officeart/2018/5/layout/IconLeafLabelList"/>
    <dgm:cxn modelId="{5533DB7B-9327-4607-B80F-C21A4E3E5983}" type="presParOf" srcId="{5A136F09-D303-45CB-AA31-65880DD0D450}" destId="{3AA9BE05-A363-4A6C-BE58-EC2251F6ECF0}" srcOrd="2" destOrd="0" presId="urn:microsoft.com/office/officeart/2018/5/layout/IconLeafLabelList"/>
    <dgm:cxn modelId="{9ADD45B6-427D-4B86-A594-2D56979ED9EA}" type="presParOf" srcId="{5A136F09-D303-45CB-AA31-65880DD0D450}" destId="{14F286C0-3C1A-49E6-8E4D-30227E097CD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6A66C-AB05-48C3-B9E0-0577FCEFE203}">
      <dsp:nvSpPr>
        <dsp:cNvPr id="0" name=""/>
        <dsp:cNvSpPr/>
      </dsp:nvSpPr>
      <dsp:spPr>
        <a:xfrm>
          <a:off x="258562" y="564730"/>
          <a:ext cx="807416" cy="80741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A69ADB-05D2-4B31-AE74-0D5C78A86557}">
      <dsp:nvSpPr>
        <dsp:cNvPr id="0" name=""/>
        <dsp:cNvSpPr/>
      </dsp:nvSpPr>
      <dsp:spPr>
        <a:xfrm>
          <a:off x="430634" y="736802"/>
          <a:ext cx="463271" cy="4632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8D385-028C-43C3-8691-35A72DC809BC}">
      <dsp:nvSpPr>
        <dsp:cNvPr id="0" name=""/>
        <dsp:cNvSpPr/>
      </dsp:nvSpPr>
      <dsp:spPr>
        <a:xfrm>
          <a:off x="454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Capture : Sensors track dream activity.</a:t>
          </a:r>
        </a:p>
      </dsp:txBody>
      <dsp:txXfrm>
        <a:off x="454" y="1623636"/>
        <a:ext cx="1323632" cy="529453"/>
      </dsp:txXfrm>
    </dsp:sp>
    <dsp:sp modelId="{DE62BEF6-077A-4F30-9274-EB7076ACC50D}">
      <dsp:nvSpPr>
        <dsp:cNvPr id="0" name=""/>
        <dsp:cNvSpPr/>
      </dsp:nvSpPr>
      <dsp:spPr>
        <a:xfrm>
          <a:off x="1813830" y="564730"/>
          <a:ext cx="807416" cy="80741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46402-9D2D-400D-84DA-979D06DCEE0C}">
      <dsp:nvSpPr>
        <dsp:cNvPr id="0" name=""/>
        <dsp:cNvSpPr/>
      </dsp:nvSpPr>
      <dsp:spPr>
        <a:xfrm>
          <a:off x="1985903" y="736802"/>
          <a:ext cx="463271" cy="4632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3AAAA7-8D40-4737-9985-BDFBB703065A}">
      <dsp:nvSpPr>
        <dsp:cNvPr id="0" name=""/>
        <dsp:cNvSpPr/>
      </dsp:nvSpPr>
      <dsp:spPr>
        <a:xfrm>
          <a:off x="1555722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Reconstruct : AI transforms neural signals into images or video.</a:t>
          </a:r>
        </a:p>
      </dsp:txBody>
      <dsp:txXfrm>
        <a:off x="1555722" y="1623636"/>
        <a:ext cx="1323632" cy="529453"/>
      </dsp:txXfrm>
    </dsp:sp>
    <dsp:sp modelId="{4BD5CAD1-A564-48F5-99EF-62B5F65D017B}">
      <dsp:nvSpPr>
        <dsp:cNvPr id="0" name=""/>
        <dsp:cNvSpPr/>
      </dsp:nvSpPr>
      <dsp:spPr>
        <a:xfrm>
          <a:off x="3369099" y="564730"/>
          <a:ext cx="807416" cy="80741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DC1C8B-5CBF-49B9-8780-1A3E9054475B}">
      <dsp:nvSpPr>
        <dsp:cNvPr id="0" name=""/>
        <dsp:cNvSpPr/>
      </dsp:nvSpPr>
      <dsp:spPr>
        <a:xfrm>
          <a:off x="3541171" y="736802"/>
          <a:ext cx="463271" cy="4632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6E17C-77FB-4AF8-9D2B-C1853F5FB53A}">
      <dsp:nvSpPr>
        <dsp:cNvPr id="0" name=""/>
        <dsp:cNvSpPr/>
      </dsp:nvSpPr>
      <dsp:spPr>
        <a:xfrm>
          <a:off x="3110991" y="1623636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Analyze : AI detects emotions, themes and symbols.</a:t>
          </a:r>
        </a:p>
      </dsp:txBody>
      <dsp:txXfrm>
        <a:off x="3110991" y="1623636"/>
        <a:ext cx="1323632" cy="529453"/>
      </dsp:txXfrm>
    </dsp:sp>
    <dsp:sp modelId="{5B09DE9D-D62E-41A6-9098-B1063F38749D}">
      <dsp:nvSpPr>
        <dsp:cNvPr id="0" name=""/>
        <dsp:cNvSpPr/>
      </dsp:nvSpPr>
      <dsp:spPr>
        <a:xfrm>
          <a:off x="1036196" y="2483998"/>
          <a:ext cx="807416" cy="80741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CD2C24-8F64-4F2F-9D72-64C08F362E9A}">
      <dsp:nvSpPr>
        <dsp:cNvPr id="0" name=""/>
        <dsp:cNvSpPr/>
      </dsp:nvSpPr>
      <dsp:spPr>
        <a:xfrm>
          <a:off x="1208268" y="2656070"/>
          <a:ext cx="463271" cy="4632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B8A2D0-F6E1-43A7-B570-31865036FDE1}">
      <dsp:nvSpPr>
        <dsp:cNvPr id="0" name=""/>
        <dsp:cNvSpPr/>
      </dsp:nvSpPr>
      <dsp:spPr>
        <a:xfrm>
          <a:off x="778088" y="3542904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Reflect : Dreams are stored in a personal journal.</a:t>
          </a:r>
        </a:p>
      </dsp:txBody>
      <dsp:txXfrm>
        <a:off x="778088" y="3542904"/>
        <a:ext cx="1323632" cy="529453"/>
      </dsp:txXfrm>
    </dsp:sp>
    <dsp:sp modelId="{D0A1C259-5334-4FBE-9B92-4C0A883F63B5}">
      <dsp:nvSpPr>
        <dsp:cNvPr id="0" name=""/>
        <dsp:cNvSpPr/>
      </dsp:nvSpPr>
      <dsp:spPr>
        <a:xfrm>
          <a:off x="2591465" y="2483998"/>
          <a:ext cx="807416" cy="80741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18D48-7D1D-44C5-AC53-3B7471F42C93}">
      <dsp:nvSpPr>
        <dsp:cNvPr id="0" name=""/>
        <dsp:cNvSpPr/>
      </dsp:nvSpPr>
      <dsp:spPr>
        <a:xfrm>
          <a:off x="2763537" y="2656070"/>
          <a:ext cx="463271" cy="463271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419A3-EAC8-4FDC-AE3D-BF5F539D7A1B}">
      <dsp:nvSpPr>
        <dsp:cNvPr id="0" name=""/>
        <dsp:cNvSpPr/>
      </dsp:nvSpPr>
      <dsp:spPr>
        <a:xfrm>
          <a:off x="2333356" y="3542904"/>
          <a:ext cx="1323632" cy="5294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Interpret : Get expert-backend insights on what they mean.</a:t>
          </a:r>
        </a:p>
      </dsp:txBody>
      <dsp:txXfrm>
        <a:off x="2333356" y="3542904"/>
        <a:ext cx="1323632" cy="5294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32AB1-3F45-4FFF-B056-BE93AC207047}">
      <dsp:nvSpPr>
        <dsp:cNvPr id="0" name=""/>
        <dsp:cNvSpPr/>
      </dsp:nvSpPr>
      <dsp:spPr>
        <a:xfrm>
          <a:off x="439885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454E2-C0A1-4982-8806-40D531E7623C}">
      <dsp:nvSpPr>
        <dsp:cNvPr id="0" name=""/>
        <dsp:cNvSpPr/>
      </dsp:nvSpPr>
      <dsp:spPr>
        <a:xfrm>
          <a:off x="2409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Unique combination of psychology, creativity, and AI</a:t>
          </a:r>
        </a:p>
      </dsp:txBody>
      <dsp:txXfrm>
        <a:off x="2409" y="2020716"/>
        <a:ext cx="1590820" cy="636328"/>
      </dsp:txXfrm>
    </dsp:sp>
    <dsp:sp modelId="{6DC108E0-211B-4A66-9972-4E45A22E8C40}">
      <dsp:nvSpPr>
        <dsp:cNvPr id="0" name=""/>
        <dsp:cNvSpPr/>
      </dsp:nvSpPr>
      <dsp:spPr>
        <a:xfrm>
          <a:off x="2309098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84C96C-E034-4177-A0D6-C264ED6BCD8E}">
      <dsp:nvSpPr>
        <dsp:cNvPr id="0" name=""/>
        <dsp:cNvSpPr/>
      </dsp:nvSpPr>
      <dsp:spPr>
        <a:xfrm>
          <a:off x="1871623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User-friendly interface and seamless experience</a:t>
          </a:r>
        </a:p>
      </dsp:txBody>
      <dsp:txXfrm>
        <a:off x="1871623" y="2020716"/>
        <a:ext cx="1590820" cy="636328"/>
      </dsp:txXfrm>
    </dsp:sp>
    <dsp:sp modelId="{138D53B8-3CA6-49F4-B9FB-2D69CC4C7F7B}">
      <dsp:nvSpPr>
        <dsp:cNvPr id="0" name=""/>
        <dsp:cNvSpPr/>
      </dsp:nvSpPr>
      <dsp:spPr>
        <a:xfrm>
          <a:off x="4178312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647C1B-72C9-42F2-A361-BF116DA61B00}">
      <dsp:nvSpPr>
        <dsp:cNvPr id="0" name=""/>
        <dsp:cNvSpPr/>
      </dsp:nvSpPr>
      <dsp:spPr>
        <a:xfrm>
          <a:off x="3740837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High accuracy in dream interpretation</a:t>
          </a:r>
        </a:p>
      </dsp:txBody>
      <dsp:txXfrm>
        <a:off x="3740837" y="2020716"/>
        <a:ext cx="1590820" cy="636328"/>
      </dsp:txXfrm>
    </dsp:sp>
    <dsp:sp modelId="{FF321DD6-0DA7-4A27-ACF9-49025644477F}">
      <dsp:nvSpPr>
        <dsp:cNvPr id="0" name=""/>
        <dsp:cNvSpPr/>
      </dsp:nvSpPr>
      <dsp:spPr>
        <a:xfrm>
          <a:off x="6047526" y="1066182"/>
          <a:ext cx="715869" cy="71586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33711-F0AD-4ABF-B8E0-0021171CAC21}">
      <dsp:nvSpPr>
        <dsp:cNvPr id="0" name=""/>
        <dsp:cNvSpPr/>
      </dsp:nvSpPr>
      <dsp:spPr>
        <a:xfrm>
          <a:off x="5610051" y="2020716"/>
          <a:ext cx="1590820" cy="6363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Strong focus on user privacy and data security</a:t>
          </a:r>
        </a:p>
      </dsp:txBody>
      <dsp:txXfrm>
        <a:off x="5610051" y="2020716"/>
        <a:ext cx="1590820" cy="6363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7CC16A-F6AC-4DC2-A869-BF23E6FBE8C2}">
      <dsp:nvSpPr>
        <dsp:cNvPr id="0" name=""/>
        <dsp:cNvSpPr/>
      </dsp:nvSpPr>
      <dsp:spPr>
        <a:xfrm>
          <a:off x="697852" y="661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D27773-B6CA-4D24-8B15-046A6F446384}">
      <dsp:nvSpPr>
        <dsp:cNvPr id="0" name=""/>
        <dsp:cNvSpPr/>
      </dsp:nvSpPr>
      <dsp:spPr>
        <a:xfrm>
          <a:off x="880436" y="183245"/>
          <a:ext cx="491572" cy="4915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72380-FEE4-440D-971C-134EAF608970}">
      <dsp:nvSpPr>
        <dsp:cNvPr id="0" name=""/>
        <dsp:cNvSpPr/>
      </dsp:nvSpPr>
      <dsp:spPr>
        <a:xfrm>
          <a:off x="423976" y="1124255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Keep a journal by your bed.</a:t>
          </a:r>
        </a:p>
      </dsp:txBody>
      <dsp:txXfrm>
        <a:off x="423976" y="1124255"/>
        <a:ext cx="1404492" cy="561796"/>
      </dsp:txXfrm>
    </dsp:sp>
    <dsp:sp modelId="{C50A2DEC-7111-4D09-99C2-C360862E7458}">
      <dsp:nvSpPr>
        <dsp:cNvPr id="0" name=""/>
        <dsp:cNvSpPr/>
      </dsp:nvSpPr>
      <dsp:spPr>
        <a:xfrm>
          <a:off x="2348131" y="661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0B7720-354C-401D-955A-713A51F10C61}">
      <dsp:nvSpPr>
        <dsp:cNvPr id="0" name=""/>
        <dsp:cNvSpPr/>
      </dsp:nvSpPr>
      <dsp:spPr>
        <a:xfrm>
          <a:off x="2530715" y="183245"/>
          <a:ext cx="491572" cy="4915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1E8C78-F2DA-4B68-91CE-CE3B5EAF37B0}">
      <dsp:nvSpPr>
        <dsp:cNvPr id="0" name=""/>
        <dsp:cNvSpPr/>
      </dsp:nvSpPr>
      <dsp:spPr>
        <a:xfrm>
          <a:off x="2074255" y="1124255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Immediate Access.</a:t>
          </a:r>
        </a:p>
      </dsp:txBody>
      <dsp:txXfrm>
        <a:off x="2074255" y="1124255"/>
        <a:ext cx="1404492" cy="561796"/>
      </dsp:txXfrm>
    </dsp:sp>
    <dsp:sp modelId="{D089234C-04DD-48DF-97BC-BD9BE5D9F33D}">
      <dsp:nvSpPr>
        <dsp:cNvPr id="0" name=""/>
        <dsp:cNvSpPr/>
      </dsp:nvSpPr>
      <dsp:spPr>
        <a:xfrm>
          <a:off x="3998409" y="661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E8DC61-E92A-45B3-A5DE-88C26253761D}">
      <dsp:nvSpPr>
        <dsp:cNvPr id="0" name=""/>
        <dsp:cNvSpPr/>
      </dsp:nvSpPr>
      <dsp:spPr>
        <a:xfrm>
          <a:off x="4180993" y="183245"/>
          <a:ext cx="491572" cy="4915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29D35-1F59-4DFC-AF44-E78A39BDC0DC}">
      <dsp:nvSpPr>
        <dsp:cNvPr id="0" name=""/>
        <dsp:cNvSpPr/>
      </dsp:nvSpPr>
      <dsp:spPr>
        <a:xfrm>
          <a:off x="3724533" y="1124255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Helps</a:t>
          </a:r>
          <a:r>
            <a:rPr lang="en-US" sz="1200" kern="1200" baseline="0"/>
            <a:t> unlock Good sleep</a:t>
          </a:r>
          <a:endParaRPr lang="en-US" sz="1200" kern="1200"/>
        </a:p>
      </dsp:txBody>
      <dsp:txXfrm>
        <a:off x="3724533" y="1124255"/>
        <a:ext cx="1404492" cy="561796"/>
      </dsp:txXfrm>
    </dsp:sp>
    <dsp:sp modelId="{AFB458FA-E75A-485A-A7B3-688E86F0CF96}">
      <dsp:nvSpPr>
        <dsp:cNvPr id="0" name=""/>
        <dsp:cNvSpPr/>
      </dsp:nvSpPr>
      <dsp:spPr>
        <a:xfrm>
          <a:off x="5648687" y="661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2A918-C364-4A80-BCAD-8F6BC908C5FB}">
      <dsp:nvSpPr>
        <dsp:cNvPr id="0" name=""/>
        <dsp:cNvSpPr/>
      </dsp:nvSpPr>
      <dsp:spPr>
        <a:xfrm>
          <a:off x="5831271" y="183245"/>
          <a:ext cx="491572" cy="4915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682E71-A498-4283-ACBC-14CA9CDAC2C3}">
      <dsp:nvSpPr>
        <dsp:cNvPr id="0" name=""/>
        <dsp:cNvSpPr/>
      </dsp:nvSpPr>
      <dsp:spPr>
        <a:xfrm>
          <a:off x="5374811" y="1124255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Review and analyze Through Charts</a:t>
          </a:r>
        </a:p>
      </dsp:txBody>
      <dsp:txXfrm>
        <a:off x="5374811" y="1124255"/>
        <a:ext cx="1404492" cy="561796"/>
      </dsp:txXfrm>
    </dsp:sp>
    <dsp:sp modelId="{614A1508-7E25-4E8E-AF1F-FF1423E2DF86}">
      <dsp:nvSpPr>
        <dsp:cNvPr id="0" name=""/>
        <dsp:cNvSpPr/>
      </dsp:nvSpPr>
      <dsp:spPr>
        <a:xfrm>
          <a:off x="3173270" y="2037175"/>
          <a:ext cx="856740" cy="856740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AC3ADD-E423-4705-9B12-8E8F187AC91C}">
      <dsp:nvSpPr>
        <dsp:cNvPr id="0" name=""/>
        <dsp:cNvSpPr/>
      </dsp:nvSpPr>
      <dsp:spPr>
        <a:xfrm>
          <a:off x="3355854" y="2219759"/>
          <a:ext cx="491572" cy="49157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F286C0-3C1A-49E6-8E4D-30227E097CD3}">
      <dsp:nvSpPr>
        <dsp:cNvPr id="0" name=""/>
        <dsp:cNvSpPr/>
      </dsp:nvSpPr>
      <dsp:spPr>
        <a:xfrm>
          <a:off x="2899394" y="3160768"/>
          <a:ext cx="1404492" cy="561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Keeps</a:t>
          </a:r>
          <a:r>
            <a:rPr lang="en-US" sz="1200" kern="1200" baseline="0" dirty="0"/>
            <a:t> you Open Minded</a:t>
          </a:r>
          <a:endParaRPr lang="en-US" sz="1200" kern="1200" dirty="0"/>
        </a:p>
      </dsp:txBody>
      <dsp:txXfrm>
        <a:off x="2899394" y="3160768"/>
        <a:ext cx="1404492" cy="561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2214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32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127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86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68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190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7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675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51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5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445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632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premium-ai-image/dream-recording-devices-replay-your-dreams-vivid-detail-exploring-subconscious_153539770.htm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post.org/rem-sleep-and-the-science-of-dreams-a-deep-dive-into-the-unconscious-mind/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vector-art/4555875-key-features-flat-concept-vector-icon-select-option-idea-cartoon-color-illustrations-set-add-to-favorite-create-bookmark-manage-settings-safe-authorization-login-isolated-graphic-design-element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wlh/what-is-a-technology-stack-choosing-the-right-tech-stack-for-your-web-project-3f295cf60f10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vel343.com/2016/04/25/3-monetization-strategies-for-a-stable-blog-income/" TargetMode="Externa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with headphones and stars&#10;&#10;Description automatically generated">
            <a:extLst>
              <a:ext uri="{FF2B5EF4-FFF2-40B4-BE49-F238E27FC236}">
                <a16:creationId xmlns:a16="http://schemas.microsoft.com/office/drawing/2014/main" id="{6983F2B8-A202-6D9E-2E34-6FB62DB2FC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46124"/>
            <a:ext cx="9144000" cy="33432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20052" y="14899"/>
            <a:ext cx="5618515" cy="2541431"/>
          </a:xfrm>
        </p:spPr>
        <p:txBody>
          <a:bodyPr>
            <a:normAutofit/>
          </a:bodyPr>
          <a:lstStyle/>
          <a:p>
            <a:r>
              <a:rPr sz="6500" dirty="0">
                <a:solidFill>
                  <a:schemeClr val="bg1"/>
                </a:solidFill>
              </a:rPr>
              <a:t>Dream</a:t>
            </a:r>
            <a:br>
              <a:rPr lang="en-US" sz="6500" dirty="0">
                <a:solidFill>
                  <a:schemeClr val="bg1"/>
                </a:solidFill>
              </a:rPr>
            </a:br>
            <a:r>
              <a:rPr lang="en-US" sz="6500" dirty="0">
                <a:solidFill>
                  <a:schemeClr val="bg1"/>
                </a:solidFill>
              </a:rPr>
              <a:t>KEEPER </a:t>
            </a:r>
            <a:endParaRPr sz="6500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F08688-3932-AB11-FE76-4606FAA57E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956985" y="3650661"/>
            <a:ext cx="709040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1" i="0" dirty="0">
                <a:solidFill>
                  <a:schemeClr val="accent4">
                    <a:lumMod val="50000"/>
                  </a:schemeClr>
                </a:solidFill>
                <a:effectLst/>
                <a:latin typeface="Bauhaus 93" panose="04030905020B02020C02" pitchFamily="82" charset="0"/>
                <a:ea typeface="BatangChe" panose="020B0503020000020004" pitchFamily="49" charset="-127"/>
              </a:rPr>
              <a:t>“Capture the Unseen. Relive the Unbelievable.”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accent4">
                  <a:lumMod val="50000"/>
                </a:schemeClr>
              </a:solidFill>
              <a:effectLst/>
              <a:latin typeface="Bauhaus 93" panose="04030905020B02020C02" pitchFamily="82" charset="0"/>
              <a:ea typeface="BatangChe" panose="020B0503020000020004" pitchFamily="49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0375E6-2A4B-9C09-26C9-B3FB18F322A2}"/>
              </a:ext>
            </a:extLst>
          </p:cNvPr>
          <p:cNvSpPr txBox="1"/>
          <p:nvPr/>
        </p:nvSpPr>
        <p:spPr>
          <a:xfrm>
            <a:off x="583707" y="4337846"/>
            <a:ext cx="32403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Team 5M (5 Miracles) :</a:t>
            </a:r>
          </a:p>
          <a:p>
            <a:r>
              <a:rPr lang="en-US" dirty="0" err="1"/>
              <a:t>Andip</a:t>
            </a:r>
            <a:r>
              <a:rPr lang="en-US" dirty="0"/>
              <a:t> Chauhan</a:t>
            </a:r>
          </a:p>
          <a:p>
            <a:r>
              <a:rPr lang="en-US" dirty="0"/>
              <a:t>Gaurav Prakash Singh</a:t>
            </a:r>
          </a:p>
          <a:p>
            <a:r>
              <a:rPr lang="en-US" dirty="0"/>
              <a:t>Saif Siddiqui</a:t>
            </a:r>
          </a:p>
          <a:p>
            <a:r>
              <a:rPr lang="en-US" dirty="0"/>
              <a:t>Shivam Kumar Choudhary</a:t>
            </a:r>
            <a:br>
              <a:rPr lang="en-US" dirty="0"/>
            </a:br>
            <a:r>
              <a:rPr lang="en-US" dirty="0"/>
              <a:t>Rohit Indwar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EFB8BF-3A98-65F7-98CD-CF4BEF5DEE48}"/>
              </a:ext>
            </a:extLst>
          </p:cNvPr>
          <p:cNvSpPr txBox="1"/>
          <p:nvPr/>
        </p:nvSpPr>
        <p:spPr>
          <a:xfrm>
            <a:off x="5588960" y="4340775"/>
            <a:ext cx="3240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Trainer :</a:t>
            </a:r>
            <a:r>
              <a:rPr lang="en-US" dirty="0"/>
              <a:t> </a:t>
            </a:r>
          </a:p>
          <a:p>
            <a:r>
              <a:rPr lang="en-US" dirty="0"/>
              <a:t>Vidya M </a:t>
            </a:r>
            <a:r>
              <a:rPr lang="en-US" dirty="0" err="1"/>
              <a:t>Purushotham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601E0F-D7B0-A9E8-B4A3-0ECB7103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en-US" b="1"/>
              <a:t>Conclusion</a:t>
            </a:r>
            <a:endParaRPr lang="en-IN" b="1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B44FE84-F702-594D-6259-ADD73E9ECC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4576014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15090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522FE7-5A29-4EF6-B1EF-2CA55748A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2192E09-EBC7-416C-B887-DFF915D7F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924498D-E084-44BE-A196-CFCE35564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BC7667-C352-4842-9AFD-E5C16AD00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813335" y="3528542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0AB17F6-592B-45CB-96F6-705C9825A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301" y="802298"/>
            <a:ext cx="4511838" cy="5116985"/>
          </a:xfrm>
        </p:spPr>
        <p:txBody>
          <a:bodyPr vert="horz" lIns="91440" tIns="45720" rIns="91440" bIns="0" rtlCol="0" anchor="ctr">
            <a:normAutofit/>
          </a:bodyPr>
          <a:lstStyle/>
          <a:p>
            <a:pPr defTabSz="914400"/>
            <a:r>
              <a:rPr lang="en-US" sz="6100"/>
              <a:t>Thankyou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9284E7-0823-472D-9963-18D89DFEB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760590"/>
            <a:ext cx="0" cy="320040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erson lying down with rainbow hair&#10;&#10;Description automatically generated">
            <a:extLst>
              <a:ext uri="{FF2B5EF4-FFF2-40B4-BE49-F238E27FC236}">
                <a16:creationId xmlns:a16="http://schemas.microsoft.com/office/drawing/2014/main" id="{9502C0B5-95E7-6E1C-24C5-B3AAFF3ABDC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455" r="27880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2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dirty="0"/>
              <a:t>Problem Statement</a:t>
            </a:r>
            <a:endParaRPr lang="en-IN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rPr lang="en-US" dirty="0"/>
              <a:t>Waking up and watching your dreams like a movie—sounds unreal! This technology is evolving and could reshape neuroscience, psychology, and entertainment. Would you try it?</a:t>
            </a:r>
          </a:p>
        </p:txBody>
      </p:sp>
      <p:sp>
        <p:nvSpPr>
          <p:cNvPr id="20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2303047"/>
            <a:ext cx="2454070" cy="2674198"/>
          </a:xfrm>
        </p:spPr>
        <p:txBody>
          <a:bodyPr anchor="t">
            <a:normAutofit/>
          </a:bodyPr>
          <a:lstStyle/>
          <a:p>
            <a:r>
              <a:rPr dirty="0"/>
              <a:t>How It Works</a:t>
            </a:r>
            <a:endParaRPr lang="en-IN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2146542"/>
            <a:ext cx="245407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8685" y="3122496"/>
            <a:ext cx="264761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8">
            <a:extLst>
              <a:ext uri="{FF2B5EF4-FFF2-40B4-BE49-F238E27FC236}">
                <a16:creationId xmlns:a16="http://schemas.microsoft.com/office/drawing/2014/main" id="{37B44F16-A6BB-D6E0-3D78-7EAA94C077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6959905"/>
              </p:ext>
            </p:extLst>
          </p:nvPr>
        </p:nvGraphicFramePr>
        <p:xfrm>
          <a:off x="3856434" y="803275"/>
          <a:ext cx="4435078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Natural Language Processing AI - IndianAI.in">
            <a:extLst>
              <a:ext uri="{FF2B5EF4-FFF2-40B4-BE49-F238E27FC236}">
                <a16:creationId xmlns:a16="http://schemas.microsoft.com/office/drawing/2014/main" id="{E87A902D-38F3-6A46-58B4-CF094F935C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7" r="19375"/>
          <a:stretch/>
        </p:blipFill>
        <p:spPr bwMode="auto">
          <a:xfrm>
            <a:off x="228" y="10"/>
            <a:ext cx="91437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07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Solution Overview</a:t>
            </a:r>
          </a:p>
        </p:txBody>
      </p:sp>
      <p:cxnSp>
        <p:nvCxnSpPr>
          <p:cNvPr id="4111" name="Straight Connector 4110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D0E46EF-72B0-A024-BFE1-0E2DD7215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7219" y="1794934"/>
            <a:ext cx="4563818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Automatic Capture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AI Reconstruction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Smart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Personal Dream Journal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Interactive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</p:txBody>
      </p:sp>
      <p:sp>
        <p:nvSpPr>
          <p:cNvPr id="4113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holding a key and a tablet">
            <a:extLst>
              <a:ext uri="{FF2B5EF4-FFF2-40B4-BE49-F238E27FC236}">
                <a16:creationId xmlns:a16="http://schemas.microsoft.com/office/drawing/2014/main" id="{35C5CA2C-8AAF-4F10-D296-B7676E348F8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324" r="-2" b="22673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3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1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/>
              <a:t>Key Features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D812341-C7DD-546B-A94A-AC90FB3B5F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77" y="1193800"/>
            <a:ext cx="4563818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Automatic Dream Capture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 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AI Dream: Get Customized Dreams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Smart Analysis &amp; Interpretation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Personal Dream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Interactive Insights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</p:txBody>
      </p:sp>
      <p:sp>
        <p:nvSpPr>
          <p:cNvPr id="4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tack of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8A6C7E7D-5777-0345-4771-B0E8B8D94B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9397" r="5938"/>
          <a:stretch/>
        </p:blipFill>
        <p:spPr>
          <a:xfrm>
            <a:off x="228" y="42345"/>
            <a:ext cx="9143772" cy="6857990"/>
          </a:xfrm>
          <a:prstGeom prst="rect">
            <a:avLst/>
          </a:prstGeom>
        </p:spPr>
      </p:pic>
      <p:sp>
        <p:nvSpPr>
          <p:cNvPr id="30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500"/>
              <a:t>Technology Stack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0A51273C-C532-EFAF-36F4-2E0190B18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2477" y="1193800"/>
            <a:ext cx="4563818" cy="4699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Brain Monitoring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 – EEG/fMRI sensors track neural activity.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AI Dream Reconstruction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 – Deep learning converts signals into visuals.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NLP Processing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Cloud Storage</a:t>
            </a: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</a:rPr>
              <a:t>Cross-Platform App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</a:rPr>
              <a:t>. </a:t>
            </a:r>
          </a:p>
          <a:p>
            <a:pPr marL="0" marR="0" lvl="0" indent="-228600" defTabSz="914400" fontAlgn="base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</a:endParaRPr>
          </a:p>
        </p:txBody>
      </p:sp>
      <p:sp>
        <p:nvSpPr>
          <p:cNvPr id="38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Market Opportunity Analysis Template - SlideBazaar">
            <a:extLst>
              <a:ext uri="{FF2B5EF4-FFF2-40B4-BE49-F238E27FC236}">
                <a16:creationId xmlns:a16="http://schemas.microsoft.com/office/drawing/2014/main" id="{D4997606-D1E7-4B9C-C2A4-9B24066B1A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01" r="9269" b="1"/>
          <a:stretch/>
        </p:blipFill>
        <p:spPr bwMode="auto">
          <a:xfrm>
            <a:off x="228" y="10"/>
            <a:ext cx="914377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134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IN" sz="2500"/>
              <a:t>Market Opportunity</a:t>
            </a:r>
          </a:p>
        </p:txBody>
      </p:sp>
      <p:cxnSp>
        <p:nvCxnSpPr>
          <p:cNvPr id="5135" name="Straight Connector 5134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85C824-6A30-6B55-9BA2-A03BD1E37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rPr lang="en-US" b="0" i="0">
                <a:effectLst/>
                <a:latin typeface="Segoe Sans"/>
              </a:rPr>
              <a:t>Mental Health &amp; Therapy</a:t>
            </a:r>
          </a:p>
          <a:p>
            <a:r>
              <a:rPr lang="en-US" b="0" i="0">
                <a:effectLst/>
                <a:latin typeface="Segoe Sans"/>
              </a:rPr>
              <a:t>Sleep &amp; Wellness Industry</a:t>
            </a:r>
            <a:endParaRPr lang="en-US">
              <a:latin typeface="Segoe Sans"/>
            </a:endParaRPr>
          </a:p>
          <a:p>
            <a:r>
              <a:rPr lang="en-US" b="0" i="0">
                <a:effectLst/>
                <a:latin typeface="Segoe Sans"/>
              </a:rPr>
              <a:t>Education &amp; Self-Discovery</a:t>
            </a:r>
          </a:p>
          <a:p>
            <a:r>
              <a:rPr lang="en-US" b="0" i="0">
                <a:effectLst/>
                <a:latin typeface="Segoe Sans"/>
              </a:rPr>
              <a:t>Memory &amp; Cognitive Research</a:t>
            </a:r>
            <a:endParaRPr lang="en-US">
              <a:latin typeface="Segoe Sans"/>
            </a:endParaRPr>
          </a:p>
          <a:p>
            <a:r>
              <a:rPr lang="en-US" b="0" i="0">
                <a:effectLst/>
                <a:latin typeface="Segoe Sans"/>
              </a:rPr>
              <a:t>Entertainment &amp; Creativity</a:t>
            </a:r>
            <a:endParaRPr lang="en-US" dirty="0"/>
          </a:p>
        </p:txBody>
      </p:sp>
      <p:sp>
        <p:nvSpPr>
          <p:cNvPr id="5137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Competitive Advantage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88684" y="1853754"/>
            <a:ext cx="720245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C2353-B5A0-13BE-177D-A9D9F4BCA6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6174479"/>
              </p:ext>
            </p:extLst>
          </p:nvPr>
        </p:nvGraphicFramePr>
        <p:xfrm>
          <a:off x="1088231" y="2331497"/>
          <a:ext cx="7203281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hand writing a word on a transparent board&#10;&#10;Description automatically generated">
            <a:extLst>
              <a:ext uri="{FF2B5EF4-FFF2-40B4-BE49-F238E27FC236}">
                <a16:creationId xmlns:a16="http://schemas.microsoft.com/office/drawing/2014/main" id="{9F61451B-0D0B-38B2-0E41-C72165C6E16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1856" r="13145"/>
          <a:stretch/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0422" y="1847088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dirty="0"/>
              <a:t>Monetization Strategy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rPr dirty="0"/>
              <a:t> Freemium model</a:t>
            </a:r>
            <a:r>
              <a:rPr lang="en-US" dirty="0"/>
              <a:t>, Contains ads only</a:t>
            </a:r>
            <a:endParaRPr dirty="0"/>
          </a:p>
          <a:p>
            <a:r>
              <a:rPr dirty="0"/>
              <a:t> </a:t>
            </a:r>
            <a:r>
              <a:rPr lang="en-US" dirty="0"/>
              <a:t>Deep Dream Analysis</a:t>
            </a:r>
          </a:p>
          <a:p>
            <a:r>
              <a:rPr lang="en-US" dirty="0"/>
              <a:t>Community Sharing</a:t>
            </a:r>
          </a:p>
          <a:p>
            <a:r>
              <a:rPr lang="en-US" dirty="0"/>
              <a:t>Cloud Storage</a:t>
            </a:r>
          </a:p>
          <a:p>
            <a:r>
              <a:rPr lang="en-US" dirty="0"/>
              <a:t>Personalized Dream Coach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216</TotalTime>
  <Words>293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Bauhaus 93</vt:lpstr>
      <vt:lpstr>Gill Sans MT</vt:lpstr>
      <vt:lpstr>Segoe Sans</vt:lpstr>
      <vt:lpstr>Gallery</vt:lpstr>
      <vt:lpstr>Dream KEEPER </vt:lpstr>
      <vt:lpstr>Problem Statement</vt:lpstr>
      <vt:lpstr>How It Works</vt:lpstr>
      <vt:lpstr>Solution Overview</vt:lpstr>
      <vt:lpstr>Key Features</vt:lpstr>
      <vt:lpstr>Technology Stack</vt:lpstr>
      <vt:lpstr>Market Opportunity</vt:lpstr>
      <vt:lpstr>Competitive Advantage</vt:lpstr>
      <vt:lpstr>Monetization Strategy</vt:lpstr>
      <vt:lpstr>Conclusion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Dream Interpreter</dc:title>
  <dc:subject/>
  <dc:creator>Rohit Indwar</dc:creator>
  <cp:keywords/>
  <dc:description>generated using python-pptx</dc:description>
  <cp:lastModifiedBy>Indwar, Rohit</cp:lastModifiedBy>
  <cp:revision>10</cp:revision>
  <dcterms:created xsi:type="dcterms:W3CDTF">2013-01-27T09:14:16Z</dcterms:created>
  <dcterms:modified xsi:type="dcterms:W3CDTF">2025-05-08T19:36:41Z</dcterms:modified>
  <cp:category/>
</cp:coreProperties>
</file>