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EDA9-8C24-FEA0-01A9-361E84012694}" v="1" dt="2025-06-07T11:47:38.690"/>
    <p1510:client id="{295775C0-8D75-C26B-1C89-75A9701CCB59}" v="104" dt="2025-06-07T10:30:22.283"/>
    <p1510:client id="{8E27273E-D223-1A9D-AE86-CF63BD80E6F1}" v="17" dt="2025-06-07T07:39:55.133"/>
    <p1510:client id="{A6F36238-1EBC-0F7D-59A3-8A41B1A172E3}" v="1" dt="2025-06-07T11:49:20.016"/>
    <p1510:client id="{D4F5813B-3A42-ABF4-57C1-6E25D8720FD0}" v="410" dt="2025-06-06T17:46:43.969"/>
    <p1510:client id="{EFD728E8-6370-F2DD-CC1A-5C0A8E6B6573}" v="286" dt="2025-06-07T10:25:23.871"/>
    <p1510:client id="{FF4E5BEE-11AC-4D04-D309-FBAC2895B1C9}" v="105" dt="2025-06-07T09:30:5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wi Behari" userId="S::31495@edu.msa.nl::8b465c9f-b1b7-4073-8422-825a5ec28085" providerId="AD" clId="Web-{D4F5813B-3A42-ABF4-57C1-6E25D8720FD0}"/>
    <pc:docChg chg="addSld modSld">
      <pc:chgData name="Rawi Behari" userId="S::31495@edu.msa.nl::8b465c9f-b1b7-4073-8422-825a5ec28085" providerId="AD" clId="Web-{D4F5813B-3A42-ABF4-57C1-6E25D8720FD0}" dt="2025-06-06T17:46:43.969" v="376"/>
      <pc:docMkLst>
        <pc:docMk/>
      </pc:docMkLst>
      <pc:sldChg chg="addSp delSp modSp">
        <pc:chgData name="Rawi Behari" userId="S::31495@edu.msa.nl::8b465c9f-b1b7-4073-8422-825a5ec28085" providerId="AD" clId="Web-{D4F5813B-3A42-ABF4-57C1-6E25D8720FD0}" dt="2025-06-06T17:15:06.990" v="89" actId="1076"/>
        <pc:sldMkLst>
          <pc:docMk/>
          <pc:sldMk cId="3351439039" sldId="256"/>
        </pc:sldMkLst>
        <pc:spChg chg="mod">
          <ac:chgData name="Rawi Behari" userId="S::31495@edu.msa.nl::8b465c9f-b1b7-4073-8422-825a5ec28085" providerId="AD" clId="Web-{D4F5813B-3A42-ABF4-57C1-6E25D8720FD0}" dt="2025-06-06T17:02:33.511" v="42" actId="14100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Rawi Behari" userId="S::31495@edu.msa.nl::8b465c9f-b1b7-4073-8422-825a5ec28085" providerId="AD" clId="Web-{D4F5813B-3A42-ABF4-57C1-6E25D8720FD0}" dt="2025-06-06T17:02:21.839" v="40" actId="20577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Rawi Behari" userId="S::31495@edu.msa.nl::8b465c9f-b1b7-4073-8422-825a5ec28085" providerId="AD" clId="Web-{D4F5813B-3A42-ABF4-57C1-6E25D8720FD0}" dt="2025-06-06T17:10:58.810" v="52"/>
          <ac:spMkLst>
            <pc:docMk/>
            <pc:sldMk cId="3351439039" sldId="256"/>
            <ac:spMk id="5" creationId="{CED52976-1348-95DD-11D0-76F661E6ECF9}"/>
          </ac:spMkLst>
        </pc:spChg>
        <pc:spChg chg="add mod">
          <ac:chgData name="Rawi Behari" userId="S::31495@edu.msa.nl::8b465c9f-b1b7-4073-8422-825a5ec28085" providerId="AD" clId="Web-{D4F5813B-3A42-ABF4-57C1-6E25D8720FD0}" dt="2025-06-06T17:15:06.990" v="89" actId="1076"/>
          <ac:spMkLst>
            <pc:docMk/>
            <pc:sldMk cId="3351439039" sldId="256"/>
            <ac:spMk id="6" creationId="{5C9888BC-178B-F2E8-D3D2-97D0AAAC6307}"/>
          </ac:spMkLst>
        </pc:spChg>
        <pc:picChg chg="add mod ord">
          <ac:chgData name="Rawi Behari" userId="S::31495@edu.msa.nl::8b465c9f-b1b7-4073-8422-825a5ec28085" providerId="AD" clId="Web-{D4F5813B-3A42-ABF4-57C1-6E25D8720FD0}" dt="2025-06-06T17:14:58.787" v="88" actId="1076"/>
          <ac:picMkLst>
            <pc:docMk/>
            <pc:sldMk cId="3351439039" sldId="256"/>
            <ac:picMk id="4" creationId="{5E71000C-6094-70E1-9356-E6F239212C94}"/>
          </ac:picMkLst>
        </pc:picChg>
      </pc:sldChg>
      <pc:sldChg chg="addSp modSp new">
        <pc:chgData name="Rawi Behari" userId="S::31495@edu.msa.nl::8b465c9f-b1b7-4073-8422-825a5ec28085" providerId="AD" clId="Web-{D4F5813B-3A42-ABF4-57C1-6E25D8720FD0}" dt="2025-06-06T17:28:37.831" v="226" actId="1076"/>
        <pc:sldMkLst>
          <pc:docMk/>
          <pc:sldMk cId="1705133750" sldId="257"/>
        </pc:sldMkLst>
        <pc:spChg chg="mod">
          <ac:chgData name="Rawi Behari" userId="S::31495@edu.msa.nl::8b465c9f-b1b7-4073-8422-825a5ec28085" providerId="AD" clId="Web-{D4F5813B-3A42-ABF4-57C1-6E25D8720FD0}" dt="2025-06-06T17:19:31.453" v="108" actId="20577"/>
          <ac:spMkLst>
            <pc:docMk/>
            <pc:sldMk cId="1705133750" sldId="257"/>
            <ac:spMk id="2" creationId="{D7295137-9BC7-AF99-1F4D-C1CF6C8DD9F2}"/>
          </ac:spMkLst>
        </pc:spChg>
        <pc:spChg chg="mod">
          <ac:chgData name="Rawi Behari" userId="S::31495@edu.msa.nl::8b465c9f-b1b7-4073-8422-825a5ec28085" providerId="AD" clId="Web-{D4F5813B-3A42-ABF4-57C1-6E25D8720FD0}" dt="2025-06-06T17:25:56.388" v="211" actId="20577"/>
          <ac:spMkLst>
            <pc:docMk/>
            <pc:sldMk cId="1705133750" sldId="257"/>
            <ac:spMk id="3" creationId="{3BCBBCD3-F7B5-A0BC-354A-889CBC151A2D}"/>
          </ac:spMkLst>
        </pc:spChg>
        <pc:picChg chg="add mod">
          <ac:chgData name="Rawi Behari" userId="S::31495@edu.msa.nl::8b465c9f-b1b7-4073-8422-825a5ec28085" providerId="AD" clId="Web-{D4F5813B-3A42-ABF4-57C1-6E25D8720FD0}" dt="2025-06-06T17:28:32.190" v="225" actId="14100"/>
          <ac:picMkLst>
            <pc:docMk/>
            <pc:sldMk cId="1705133750" sldId="257"/>
            <ac:picMk id="4" creationId="{D139BEDB-FB5D-4530-BE3A-8DC470859E61}"/>
          </ac:picMkLst>
        </pc:picChg>
        <pc:picChg chg="add mod">
          <ac:chgData name="Rawi Behari" userId="S::31495@edu.msa.nl::8b465c9f-b1b7-4073-8422-825a5ec28085" providerId="AD" clId="Web-{D4F5813B-3A42-ABF4-57C1-6E25D8720FD0}" dt="2025-06-06T17:28:37.831" v="226" actId="1076"/>
          <ac:picMkLst>
            <pc:docMk/>
            <pc:sldMk cId="1705133750" sldId="257"/>
            <ac:picMk id="5" creationId="{FBA64627-B1D5-1371-25C9-948773C86799}"/>
          </ac:picMkLst>
        </pc:picChg>
      </pc:sldChg>
      <pc:sldChg chg="addSp modSp new mod setBg">
        <pc:chgData name="Rawi Behari" userId="S::31495@edu.msa.nl::8b465c9f-b1b7-4073-8422-825a5ec28085" providerId="AD" clId="Web-{D4F5813B-3A42-ABF4-57C1-6E25D8720FD0}" dt="2025-06-06T17:33:28.560" v="283"/>
        <pc:sldMkLst>
          <pc:docMk/>
          <pc:sldMk cId="3521417569" sldId="258"/>
        </pc:sldMkLst>
        <pc:spChg chg="mod">
          <ac:chgData name="Rawi Behari" userId="S::31495@edu.msa.nl::8b465c9f-b1b7-4073-8422-825a5ec28085" providerId="AD" clId="Web-{D4F5813B-3A42-ABF4-57C1-6E25D8720FD0}" dt="2025-06-06T17:33:28.560" v="283"/>
          <ac:spMkLst>
            <pc:docMk/>
            <pc:sldMk cId="3521417569" sldId="258"/>
            <ac:spMk id="2" creationId="{CDF39F36-D113-C25E-C0C3-CE9ADBF5A9C8}"/>
          </ac:spMkLst>
        </pc:spChg>
        <pc:spChg chg="mod">
          <ac:chgData name="Rawi Behari" userId="S::31495@edu.msa.nl::8b465c9f-b1b7-4073-8422-825a5ec28085" providerId="AD" clId="Web-{D4F5813B-3A42-ABF4-57C1-6E25D8720FD0}" dt="2025-06-06T17:33:28.560" v="283"/>
          <ac:spMkLst>
            <pc:docMk/>
            <pc:sldMk cId="3521417569" sldId="258"/>
            <ac:spMk id="3" creationId="{40C85752-9CCD-40D5-B3D6-7593189E6EF5}"/>
          </ac:spMkLst>
        </pc:spChg>
        <pc:spChg chg="add">
          <ac:chgData name="Rawi Behari" userId="S::31495@edu.msa.nl::8b465c9f-b1b7-4073-8422-825a5ec28085" providerId="AD" clId="Web-{D4F5813B-3A42-ABF4-57C1-6E25D8720FD0}" dt="2025-06-06T17:33:28.560" v="283"/>
          <ac:spMkLst>
            <pc:docMk/>
            <pc:sldMk cId="3521417569" sldId="258"/>
            <ac:spMk id="10" creationId="{149FB5C3-7336-4FE0-A30C-CC0A3646D499}"/>
          </ac:spMkLst>
        </pc:spChg>
        <pc:spChg chg="add">
          <ac:chgData name="Rawi Behari" userId="S::31495@edu.msa.nl::8b465c9f-b1b7-4073-8422-825a5ec28085" providerId="AD" clId="Web-{D4F5813B-3A42-ABF4-57C1-6E25D8720FD0}" dt="2025-06-06T17:33:28.560" v="283"/>
          <ac:spMkLst>
            <pc:docMk/>
            <pc:sldMk cId="3521417569" sldId="258"/>
            <ac:spMk id="16" creationId="{0DA909B4-15FF-46A6-8A7F-7AEF977FE9ED}"/>
          </ac:spMkLst>
        </pc:spChg>
        <pc:spChg chg="add">
          <ac:chgData name="Rawi Behari" userId="S::31495@edu.msa.nl::8b465c9f-b1b7-4073-8422-825a5ec28085" providerId="AD" clId="Web-{D4F5813B-3A42-ABF4-57C1-6E25D8720FD0}" dt="2025-06-06T17:33:28.560" v="283"/>
          <ac:spMkLst>
            <pc:docMk/>
            <pc:sldMk cId="3521417569" sldId="258"/>
            <ac:spMk id="18" creationId="{1382A32C-5B0C-4B1C-A074-76C6DBCC9F87}"/>
          </ac:spMkLst>
        </pc:spChg>
        <pc:grpChg chg="add">
          <ac:chgData name="Rawi Behari" userId="S::31495@edu.msa.nl::8b465c9f-b1b7-4073-8422-825a5ec28085" providerId="AD" clId="Web-{D4F5813B-3A42-ABF4-57C1-6E25D8720FD0}" dt="2025-06-06T17:33:28.560" v="283"/>
          <ac:grpSpMkLst>
            <pc:docMk/>
            <pc:sldMk cId="3521417569" sldId="258"/>
            <ac:grpSpMk id="12" creationId="{19A6B5CE-CB1D-48EE-8B43-E952235C8371}"/>
          </ac:grpSpMkLst>
        </pc:grpChg>
        <pc:picChg chg="add mod ord">
          <ac:chgData name="Rawi Behari" userId="S::31495@edu.msa.nl::8b465c9f-b1b7-4073-8422-825a5ec28085" providerId="AD" clId="Web-{D4F5813B-3A42-ABF4-57C1-6E25D8720FD0}" dt="2025-06-06T17:33:28.560" v="283"/>
          <ac:picMkLst>
            <pc:docMk/>
            <pc:sldMk cId="3521417569" sldId="258"/>
            <ac:picMk id="4" creationId="{C9B7ABCF-94FD-B884-C7BE-DEDDAB40A5F4}"/>
          </ac:picMkLst>
        </pc:picChg>
        <pc:picChg chg="add mod">
          <ac:chgData name="Rawi Behari" userId="S::31495@edu.msa.nl::8b465c9f-b1b7-4073-8422-825a5ec28085" providerId="AD" clId="Web-{D4F5813B-3A42-ABF4-57C1-6E25D8720FD0}" dt="2025-06-06T17:33:28.560" v="283"/>
          <ac:picMkLst>
            <pc:docMk/>
            <pc:sldMk cId="3521417569" sldId="258"/>
            <ac:picMk id="5" creationId="{5633CA9D-A3CA-E228-244F-7B2BB133BAEE}"/>
          </ac:picMkLst>
        </pc:picChg>
      </pc:sldChg>
      <pc:sldChg chg="addSp delSp modSp new mod setBg">
        <pc:chgData name="Rawi Behari" userId="S::31495@edu.msa.nl::8b465c9f-b1b7-4073-8422-825a5ec28085" providerId="AD" clId="Web-{D4F5813B-3A42-ABF4-57C1-6E25D8720FD0}" dt="2025-06-06T17:40:28.841" v="375"/>
        <pc:sldMkLst>
          <pc:docMk/>
          <pc:sldMk cId="1269148984" sldId="259"/>
        </pc:sldMkLst>
        <pc:spChg chg="mod">
          <ac:chgData name="Rawi Behari" userId="S::31495@edu.msa.nl::8b465c9f-b1b7-4073-8422-825a5ec28085" providerId="AD" clId="Web-{D4F5813B-3A42-ABF4-57C1-6E25D8720FD0}" dt="2025-06-06T17:40:28.841" v="375"/>
          <ac:spMkLst>
            <pc:docMk/>
            <pc:sldMk cId="1269148984" sldId="259"/>
            <ac:spMk id="2" creationId="{FC7E2DF5-714D-3F1F-2061-B9C860C3E063}"/>
          </ac:spMkLst>
        </pc:spChg>
        <pc:spChg chg="mod ord">
          <ac:chgData name="Rawi Behari" userId="S::31495@edu.msa.nl::8b465c9f-b1b7-4073-8422-825a5ec28085" providerId="AD" clId="Web-{D4F5813B-3A42-ABF4-57C1-6E25D8720FD0}" dt="2025-06-06T17:40:28.841" v="375"/>
          <ac:spMkLst>
            <pc:docMk/>
            <pc:sldMk cId="1269148984" sldId="259"/>
            <ac:spMk id="3" creationId="{A4B7850F-AD8B-5118-8DFB-D63C4B7912D0}"/>
          </ac:spMkLst>
        </pc:spChg>
        <pc:spChg chg="add del">
          <ac:chgData name="Rawi Behari" userId="S::31495@edu.msa.nl::8b465c9f-b1b7-4073-8422-825a5ec28085" providerId="AD" clId="Web-{D4F5813B-3A42-ABF4-57C1-6E25D8720FD0}" dt="2025-06-06T17:40:28.841" v="374"/>
          <ac:spMkLst>
            <pc:docMk/>
            <pc:sldMk cId="1269148984" sldId="259"/>
            <ac:spMk id="10" creationId="{B712E947-0734-45F9-9C4F-41114EC3A33E}"/>
          </ac:spMkLst>
        </pc:spChg>
        <pc:spChg chg="add del">
          <ac:chgData name="Rawi Behari" userId="S::31495@edu.msa.nl::8b465c9f-b1b7-4073-8422-825a5ec28085" providerId="AD" clId="Web-{D4F5813B-3A42-ABF4-57C1-6E25D8720FD0}" dt="2025-06-06T17:40:28.841" v="374"/>
          <ac:spMkLst>
            <pc:docMk/>
            <pc:sldMk cId="1269148984" sldId="259"/>
            <ac:spMk id="12" creationId="{5A65989E-BBD5-44D7-AA86-7AFD5D46BBC0}"/>
          </ac:spMkLst>
        </pc:spChg>
        <pc:spChg chg="add del">
          <ac:chgData name="Rawi Behari" userId="S::31495@edu.msa.nl::8b465c9f-b1b7-4073-8422-825a5ec28085" providerId="AD" clId="Web-{D4F5813B-3A42-ABF4-57C1-6E25D8720FD0}" dt="2025-06-06T17:40:28.841" v="374"/>
          <ac:spMkLst>
            <pc:docMk/>
            <pc:sldMk cId="1269148984" sldId="259"/>
            <ac:spMk id="14" creationId="{231A2881-D8D7-4A7D-ACA3-E9F849F853D8}"/>
          </ac:spMkLst>
        </pc:spChg>
        <pc:spChg chg="add">
          <ac:chgData name="Rawi Behari" userId="S::31495@edu.msa.nl::8b465c9f-b1b7-4073-8422-825a5ec28085" providerId="AD" clId="Web-{D4F5813B-3A42-ABF4-57C1-6E25D8720FD0}" dt="2025-06-06T17:40:28.841" v="375"/>
          <ac:spMkLst>
            <pc:docMk/>
            <pc:sldMk cId="1269148984" sldId="259"/>
            <ac:spMk id="17" creationId="{7E6D2D34-4BB4-460B-8844-027610FB21F5}"/>
          </ac:spMkLst>
        </pc:spChg>
        <pc:grpChg chg="add">
          <ac:chgData name="Rawi Behari" userId="S::31495@edu.msa.nl::8b465c9f-b1b7-4073-8422-825a5ec28085" providerId="AD" clId="Web-{D4F5813B-3A42-ABF4-57C1-6E25D8720FD0}" dt="2025-06-06T17:40:28.841" v="375"/>
          <ac:grpSpMkLst>
            <pc:docMk/>
            <pc:sldMk cId="1269148984" sldId="259"/>
            <ac:grpSpMk id="18" creationId="{C5314570-9B06-4D37-8CBD-EDD67C2FA205}"/>
          </ac:grpSpMkLst>
        </pc:grpChg>
        <pc:picChg chg="add mod ord">
          <ac:chgData name="Rawi Behari" userId="S::31495@edu.msa.nl::8b465c9f-b1b7-4073-8422-825a5ec28085" providerId="AD" clId="Web-{D4F5813B-3A42-ABF4-57C1-6E25D8720FD0}" dt="2025-06-06T17:40:28.841" v="375"/>
          <ac:picMkLst>
            <pc:docMk/>
            <pc:sldMk cId="1269148984" sldId="259"/>
            <ac:picMk id="4" creationId="{ED623BCD-0EE9-6C80-E03A-92BE6A558553}"/>
          </ac:picMkLst>
        </pc:picChg>
        <pc:picChg chg="add mod">
          <ac:chgData name="Rawi Behari" userId="S::31495@edu.msa.nl::8b465c9f-b1b7-4073-8422-825a5ec28085" providerId="AD" clId="Web-{D4F5813B-3A42-ABF4-57C1-6E25D8720FD0}" dt="2025-06-06T17:40:28.841" v="375"/>
          <ac:picMkLst>
            <pc:docMk/>
            <pc:sldMk cId="1269148984" sldId="259"/>
            <ac:picMk id="5" creationId="{8C9D74DF-1E1B-EC69-3C6A-88D415848ADB}"/>
          </ac:picMkLst>
        </pc:picChg>
      </pc:sldChg>
      <pc:sldChg chg="new">
        <pc:chgData name="Rawi Behari" userId="S::31495@edu.msa.nl::8b465c9f-b1b7-4073-8422-825a5ec28085" providerId="AD" clId="Web-{D4F5813B-3A42-ABF4-57C1-6E25D8720FD0}" dt="2025-06-06T17:46:43.969" v="376"/>
        <pc:sldMkLst>
          <pc:docMk/>
          <pc:sldMk cId="1708807738" sldId="260"/>
        </pc:sldMkLst>
      </pc:sldChg>
    </pc:docChg>
  </pc:docChgLst>
  <pc:docChgLst>
    <pc:chgData name="Rawi Behari" userId="S::31495@edu.msa.nl::8b465c9f-b1b7-4073-8422-825a5ec28085" providerId="AD" clId="Web-{8E27273E-D223-1A9D-AE86-CF63BD80E6F1}"/>
    <pc:docChg chg="modSld">
      <pc:chgData name="Rawi Behari" userId="S::31495@edu.msa.nl::8b465c9f-b1b7-4073-8422-825a5ec28085" providerId="AD" clId="Web-{8E27273E-D223-1A9D-AE86-CF63BD80E6F1}" dt="2025-06-07T07:39:55.133" v="15" actId="20577"/>
      <pc:docMkLst>
        <pc:docMk/>
      </pc:docMkLst>
      <pc:sldChg chg="modSp">
        <pc:chgData name="Rawi Behari" userId="S::31495@edu.msa.nl::8b465c9f-b1b7-4073-8422-825a5ec28085" providerId="AD" clId="Web-{8E27273E-D223-1A9D-AE86-CF63BD80E6F1}" dt="2025-06-07T07:30:38.512" v="1" actId="20577"/>
        <pc:sldMkLst>
          <pc:docMk/>
          <pc:sldMk cId="3521417569" sldId="258"/>
        </pc:sldMkLst>
        <pc:spChg chg="mod">
          <ac:chgData name="Rawi Behari" userId="S::31495@edu.msa.nl::8b465c9f-b1b7-4073-8422-825a5ec28085" providerId="AD" clId="Web-{8E27273E-D223-1A9D-AE86-CF63BD80E6F1}" dt="2025-06-07T07:30:38.512" v="1" actId="20577"/>
          <ac:spMkLst>
            <pc:docMk/>
            <pc:sldMk cId="3521417569" sldId="258"/>
            <ac:spMk id="3" creationId="{40C85752-9CCD-40D5-B3D6-7593189E6EF5}"/>
          </ac:spMkLst>
        </pc:spChg>
      </pc:sldChg>
      <pc:sldChg chg="modSp">
        <pc:chgData name="Rawi Behari" userId="S::31495@edu.msa.nl::8b465c9f-b1b7-4073-8422-825a5ec28085" providerId="AD" clId="Web-{8E27273E-D223-1A9D-AE86-CF63BD80E6F1}" dt="2025-06-07T07:39:55.133" v="15" actId="20577"/>
        <pc:sldMkLst>
          <pc:docMk/>
          <pc:sldMk cId="1708807738" sldId="260"/>
        </pc:sldMkLst>
        <pc:spChg chg="mod">
          <ac:chgData name="Rawi Behari" userId="S::31495@edu.msa.nl::8b465c9f-b1b7-4073-8422-825a5ec28085" providerId="AD" clId="Web-{8E27273E-D223-1A9D-AE86-CF63BD80E6F1}" dt="2025-06-07T07:39:55.133" v="15" actId="20577"/>
          <ac:spMkLst>
            <pc:docMk/>
            <pc:sldMk cId="1708807738" sldId="260"/>
            <ac:spMk id="2" creationId="{FCB7B0C3-9E02-BD37-83E2-9C945FEE5CCB}"/>
          </ac:spMkLst>
        </pc:spChg>
      </pc:sldChg>
    </pc:docChg>
  </pc:docChgLst>
  <pc:docChgLst>
    <pc:chgData name="Rawi Behari" userId="S::31495@edu.msa.nl::8b465c9f-b1b7-4073-8422-825a5ec28085" providerId="AD" clId="Web-{EFD728E8-6370-F2DD-CC1A-5C0A8E6B6573}"/>
    <pc:docChg chg="addSld modSld">
      <pc:chgData name="Rawi Behari" userId="S::31495@edu.msa.nl::8b465c9f-b1b7-4073-8422-825a5ec28085" providerId="AD" clId="Web-{EFD728E8-6370-F2DD-CC1A-5C0A8E6B6573}" dt="2025-06-07T10:25:31.516" v="273"/>
      <pc:docMkLst>
        <pc:docMk/>
      </pc:docMkLst>
      <pc:sldChg chg="addSp modSp mod setBg">
        <pc:chgData name="Rawi Behari" userId="S::31495@edu.msa.nl::8b465c9f-b1b7-4073-8422-825a5ec28085" providerId="AD" clId="Web-{EFD728E8-6370-F2DD-CC1A-5C0A8E6B6573}" dt="2025-06-07T10:08:36.415" v="80"/>
        <pc:sldMkLst>
          <pc:docMk/>
          <pc:sldMk cId="3340399390" sldId="261"/>
        </pc:sldMkLst>
        <pc:spChg chg="mod">
          <ac:chgData name="Rawi Behari" userId="S::31495@edu.msa.nl::8b465c9f-b1b7-4073-8422-825a5ec28085" providerId="AD" clId="Web-{EFD728E8-6370-F2DD-CC1A-5C0A8E6B6573}" dt="2025-06-07T10:08:36.415" v="80"/>
          <ac:spMkLst>
            <pc:docMk/>
            <pc:sldMk cId="3340399390" sldId="261"/>
            <ac:spMk id="2" creationId="{DB8F8CCB-DCB0-04D4-6683-0DE80330CE46}"/>
          </ac:spMkLst>
        </pc:spChg>
        <pc:spChg chg="mod ord">
          <ac:chgData name="Rawi Behari" userId="S::31495@edu.msa.nl::8b465c9f-b1b7-4073-8422-825a5ec28085" providerId="AD" clId="Web-{EFD728E8-6370-F2DD-CC1A-5C0A8E6B6573}" dt="2025-06-07T10:08:36.415" v="80"/>
          <ac:spMkLst>
            <pc:docMk/>
            <pc:sldMk cId="3340399390" sldId="261"/>
            <ac:spMk id="3" creationId="{5C705DAA-CB1C-2D92-DDCF-DCAA9BB39ADD}"/>
          </ac:spMkLst>
        </pc:spChg>
        <pc:spChg chg="add">
          <ac:chgData name="Rawi Behari" userId="S::31495@edu.msa.nl::8b465c9f-b1b7-4073-8422-825a5ec28085" providerId="AD" clId="Web-{EFD728E8-6370-F2DD-CC1A-5C0A8E6B6573}" dt="2025-06-07T10:08:36.415" v="80"/>
          <ac:spMkLst>
            <pc:docMk/>
            <pc:sldMk cId="3340399390" sldId="261"/>
            <ac:spMk id="10" creationId="{129F4FEF-3F4E-4042-8E6D-C24E201FB31A}"/>
          </ac:spMkLst>
        </pc:spChg>
        <pc:picChg chg="add mod ord">
          <ac:chgData name="Rawi Behari" userId="S::31495@edu.msa.nl::8b465c9f-b1b7-4073-8422-825a5ec28085" providerId="AD" clId="Web-{EFD728E8-6370-F2DD-CC1A-5C0A8E6B6573}" dt="2025-06-07T10:08:36.415" v="80"/>
          <ac:picMkLst>
            <pc:docMk/>
            <pc:sldMk cId="3340399390" sldId="261"/>
            <ac:picMk id="4" creationId="{EEDDF73C-FC28-3627-2B15-5217ACDFBB6F}"/>
          </ac:picMkLst>
        </pc:picChg>
        <pc:picChg chg="add mod">
          <ac:chgData name="Rawi Behari" userId="S::31495@edu.msa.nl::8b465c9f-b1b7-4073-8422-825a5ec28085" providerId="AD" clId="Web-{EFD728E8-6370-F2DD-CC1A-5C0A8E6B6573}" dt="2025-06-07T10:08:36.415" v="80"/>
          <ac:picMkLst>
            <pc:docMk/>
            <pc:sldMk cId="3340399390" sldId="261"/>
            <ac:picMk id="5" creationId="{2B672415-1BF7-01E6-4726-28E82BC02C75}"/>
          </ac:picMkLst>
        </pc:picChg>
      </pc:sldChg>
      <pc:sldChg chg="addSp delSp modSp new">
        <pc:chgData name="Rawi Behari" userId="S::31495@edu.msa.nl::8b465c9f-b1b7-4073-8422-825a5ec28085" providerId="AD" clId="Web-{EFD728E8-6370-F2DD-CC1A-5C0A8E6B6573}" dt="2025-06-07T10:17:12.203" v="207" actId="20577"/>
        <pc:sldMkLst>
          <pc:docMk/>
          <pc:sldMk cId="4263686835" sldId="262"/>
        </pc:sldMkLst>
        <pc:spChg chg="mod">
          <ac:chgData name="Rawi Behari" userId="S::31495@edu.msa.nl::8b465c9f-b1b7-4073-8422-825a5ec28085" providerId="AD" clId="Web-{EFD728E8-6370-F2DD-CC1A-5C0A8E6B6573}" dt="2025-06-07T10:10:27.653" v="103" actId="20577"/>
          <ac:spMkLst>
            <pc:docMk/>
            <pc:sldMk cId="4263686835" sldId="262"/>
            <ac:spMk id="2" creationId="{EEDD7974-6010-3206-3C9E-EBD0787C5B07}"/>
          </ac:spMkLst>
        </pc:spChg>
        <pc:spChg chg="mod">
          <ac:chgData name="Rawi Behari" userId="S::31495@edu.msa.nl::8b465c9f-b1b7-4073-8422-825a5ec28085" providerId="AD" clId="Web-{EFD728E8-6370-F2DD-CC1A-5C0A8E6B6573}" dt="2025-06-07T10:16:00.122" v="186" actId="1076"/>
          <ac:spMkLst>
            <pc:docMk/>
            <pc:sldMk cId="4263686835" sldId="262"/>
            <ac:spMk id="3" creationId="{69628522-5C49-EC90-0629-BD8B85F7898B}"/>
          </ac:spMkLst>
        </pc:spChg>
        <pc:spChg chg="add mod">
          <ac:chgData name="Rawi Behari" userId="S::31495@edu.msa.nl::8b465c9f-b1b7-4073-8422-825a5ec28085" providerId="AD" clId="Web-{EFD728E8-6370-F2DD-CC1A-5C0A8E6B6573}" dt="2025-06-07T10:16:55.108" v="203" actId="1076"/>
          <ac:spMkLst>
            <pc:docMk/>
            <pc:sldMk cId="4263686835" sldId="262"/>
            <ac:spMk id="6" creationId="{F4035C25-922B-E181-040E-6849531E019C}"/>
          </ac:spMkLst>
        </pc:spChg>
        <pc:spChg chg="add del">
          <ac:chgData name="Rawi Behari" userId="S::31495@edu.msa.nl::8b465c9f-b1b7-4073-8422-825a5ec28085" providerId="AD" clId="Web-{EFD728E8-6370-F2DD-CC1A-5C0A8E6B6573}" dt="2025-06-07T10:15:04.558" v="178"/>
          <ac:spMkLst>
            <pc:docMk/>
            <pc:sldMk cId="4263686835" sldId="262"/>
            <ac:spMk id="7" creationId="{A9F1CD89-55F6-92A5-4DD8-58A924576F43}"/>
          </ac:spMkLst>
        </pc:spChg>
        <pc:spChg chg="add mod">
          <ac:chgData name="Rawi Behari" userId="S::31495@edu.msa.nl::8b465c9f-b1b7-4073-8422-825a5ec28085" providerId="AD" clId="Web-{EFD728E8-6370-F2DD-CC1A-5C0A8E6B6573}" dt="2025-06-07T10:17:12.203" v="207" actId="20577"/>
          <ac:spMkLst>
            <pc:docMk/>
            <pc:sldMk cId="4263686835" sldId="262"/>
            <ac:spMk id="8" creationId="{4E27DFED-912F-9B05-E9D9-86457DA01E3C}"/>
          </ac:spMkLst>
        </pc:spChg>
        <pc:picChg chg="add mod">
          <ac:chgData name="Rawi Behari" userId="S::31495@edu.msa.nl::8b465c9f-b1b7-4073-8422-825a5ec28085" providerId="AD" clId="Web-{EFD728E8-6370-F2DD-CC1A-5C0A8E6B6573}" dt="2025-06-07T10:17:00.359" v="205" actId="1076"/>
          <ac:picMkLst>
            <pc:docMk/>
            <pc:sldMk cId="4263686835" sldId="262"/>
            <ac:picMk id="4" creationId="{5A48B96A-DED7-60E3-F005-3C6BF02FDD32}"/>
          </ac:picMkLst>
        </pc:picChg>
        <pc:picChg chg="add mod">
          <ac:chgData name="Rawi Behari" userId="S::31495@edu.msa.nl::8b465c9f-b1b7-4073-8422-825a5ec28085" providerId="AD" clId="Web-{EFD728E8-6370-F2DD-CC1A-5C0A8E6B6573}" dt="2025-06-07T10:16:57.234" v="204" actId="1076"/>
          <ac:picMkLst>
            <pc:docMk/>
            <pc:sldMk cId="4263686835" sldId="262"/>
            <ac:picMk id="5" creationId="{18886503-D49C-98FE-CE34-873FFDEDD4D2}"/>
          </ac:picMkLst>
        </pc:picChg>
        <pc:picChg chg="add mod">
          <ac:chgData name="Rawi Behari" userId="S::31495@edu.msa.nl::8b465c9f-b1b7-4073-8422-825a5ec28085" providerId="AD" clId="Web-{EFD728E8-6370-F2DD-CC1A-5C0A8E6B6573}" dt="2025-06-07T10:16:49.374" v="201" actId="1076"/>
          <ac:picMkLst>
            <pc:docMk/>
            <pc:sldMk cId="4263686835" sldId="262"/>
            <ac:picMk id="9" creationId="{2EC00A19-7B12-22C5-9F75-A216381F06AB}"/>
          </ac:picMkLst>
        </pc:picChg>
      </pc:sldChg>
      <pc:sldChg chg="addSp delSp modSp new mod setBg">
        <pc:chgData name="Rawi Behari" userId="S::31495@edu.msa.nl::8b465c9f-b1b7-4073-8422-825a5ec28085" providerId="AD" clId="Web-{EFD728E8-6370-F2DD-CC1A-5C0A8E6B6573}" dt="2025-06-07T10:22:55.143" v="257" actId="1076"/>
        <pc:sldMkLst>
          <pc:docMk/>
          <pc:sldMk cId="3440194322" sldId="263"/>
        </pc:sldMkLst>
        <pc:spChg chg="mod">
          <ac:chgData name="Rawi Behari" userId="S::31495@edu.msa.nl::8b465c9f-b1b7-4073-8422-825a5ec28085" providerId="AD" clId="Web-{EFD728E8-6370-F2DD-CC1A-5C0A8E6B6573}" dt="2025-06-07T10:20:24.575" v="236"/>
          <ac:spMkLst>
            <pc:docMk/>
            <pc:sldMk cId="3440194322" sldId="263"/>
            <ac:spMk id="2" creationId="{A4AF24E2-5E33-859F-7114-7D7CB6BDA4B8}"/>
          </ac:spMkLst>
        </pc:spChg>
        <pc:spChg chg="mod ord">
          <ac:chgData name="Rawi Behari" userId="S::31495@edu.msa.nl::8b465c9f-b1b7-4073-8422-825a5ec28085" providerId="AD" clId="Web-{EFD728E8-6370-F2DD-CC1A-5C0A8E6B6573}" dt="2025-06-07T10:20:59.795" v="244" actId="1076"/>
          <ac:spMkLst>
            <pc:docMk/>
            <pc:sldMk cId="3440194322" sldId="263"/>
            <ac:spMk id="3" creationId="{A36850DF-6FEC-86EA-F5F7-01F13661A65B}"/>
          </ac:spMkLst>
        </pc:spChg>
        <pc:spChg chg="add del">
          <ac:chgData name="Rawi Behari" userId="S::31495@edu.msa.nl::8b465c9f-b1b7-4073-8422-825a5ec28085" providerId="AD" clId="Web-{EFD728E8-6370-F2DD-CC1A-5C0A8E6B6573}" dt="2025-06-07T10:20:24.575" v="235"/>
          <ac:spMkLst>
            <pc:docMk/>
            <pc:sldMk cId="3440194322" sldId="263"/>
            <ac:spMk id="9" creationId="{CBB0869A-0BE5-B3E9-F73D-2F3691E4D932}"/>
          </ac:spMkLst>
        </pc:spChg>
        <pc:spChg chg="add">
          <ac:chgData name="Rawi Behari" userId="S::31495@edu.msa.nl::8b465c9f-b1b7-4073-8422-825a5ec28085" providerId="AD" clId="Web-{EFD728E8-6370-F2DD-CC1A-5C0A8E6B6573}" dt="2025-06-07T10:20:24.575" v="236"/>
          <ac:spMkLst>
            <pc:docMk/>
            <pc:sldMk cId="3440194322" sldId="263"/>
            <ac:spMk id="11" creationId="{43867147-1C83-BF71-39B0-B590EE7F349F}"/>
          </ac:spMkLst>
        </pc:spChg>
        <pc:picChg chg="add mod">
          <ac:chgData name="Rawi Behari" userId="S::31495@edu.msa.nl::8b465c9f-b1b7-4073-8422-825a5ec28085" providerId="AD" clId="Web-{EFD728E8-6370-F2DD-CC1A-5C0A8E6B6573}" dt="2025-06-07T10:20:49.529" v="241" actId="1076"/>
          <ac:picMkLst>
            <pc:docMk/>
            <pc:sldMk cId="3440194322" sldId="263"/>
            <ac:picMk id="4" creationId="{BEC129A2-6EE4-F87D-DC10-FC80C0D1E005}"/>
          </ac:picMkLst>
        </pc:picChg>
        <pc:picChg chg="add mod modCrop">
          <ac:chgData name="Rawi Behari" userId="S::31495@edu.msa.nl::8b465c9f-b1b7-4073-8422-825a5ec28085" providerId="AD" clId="Web-{EFD728E8-6370-F2DD-CC1A-5C0A8E6B6573}" dt="2025-06-07T10:22:55.143" v="257" actId="1076"/>
          <ac:picMkLst>
            <pc:docMk/>
            <pc:sldMk cId="3440194322" sldId="263"/>
            <ac:picMk id="5" creationId="{93AEF650-3E64-8082-760B-7272FF506958}"/>
          </ac:picMkLst>
        </pc:picChg>
      </pc:sldChg>
      <pc:sldChg chg="addSp delSp modSp new mod setBg">
        <pc:chgData name="Rawi Behari" userId="S::31495@edu.msa.nl::8b465c9f-b1b7-4073-8422-825a5ec28085" providerId="AD" clId="Web-{EFD728E8-6370-F2DD-CC1A-5C0A8E6B6573}" dt="2025-06-07T10:25:31.516" v="273"/>
        <pc:sldMkLst>
          <pc:docMk/>
          <pc:sldMk cId="3785498227" sldId="264"/>
        </pc:sldMkLst>
        <pc:spChg chg="mod">
          <ac:chgData name="Rawi Behari" userId="S::31495@edu.msa.nl::8b465c9f-b1b7-4073-8422-825a5ec28085" providerId="AD" clId="Web-{EFD728E8-6370-F2DD-CC1A-5C0A8E6B6573}" dt="2025-06-07T10:25:31.516" v="273"/>
          <ac:spMkLst>
            <pc:docMk/>
            <pc:sldMk cId="3785498227" sldId="264"/>
            <ac:spMk id="2" creationId="{81B8D59F-051B-470B-390F-7E6EF9E343C9}"/>
          </ac:spMkLst>
        </pc:spChg>
        <pc:spChg chg="del">
          <ac:chgData name="Rawi Behari" userId="S::31495@edu.msa.nl::8b465c9f-b1b7-4073-8422-825a5ec28085" providerId="AD" clId="Web-{EFD728E8-6370-F2DD-CC1A-5C0A8E6B6573}" dt="2025-06-07T10:25:23.324" v="272"/>
          <ac:spMkLst>
            <pc:docMk/>
            <pc:sldMk cId="3785498227" sldId="264"/>
            <ac:spMk id="3" creationId="{0E5662F0-D70C-CFA0-33BE-B9231856A174}"/>
          </ac:spMkLst>
        </pc:spChg>
        <pc:spChg chg="add">
          <ac:chgData name="Rawi Behari" userId="S::31495@edu.msa.nl::8b465c9f-b1b7-4073-8422-825a5ec28085" providerId="AD" clId="Web-{EFD728E8-6370-F2DD-CC1A-5C0A8E6B6573}" dt="2025-06-07T10:25:31.516" v="273"/>
          <ac:spMkLst>
            <pc:docMk/>
            <pc:sldMk cId="3785498227" sldId="264"/>
            <ac:spMk id="9" creationId="{6753252F-4873-4F63-801D-CC719279A7D5}"/>
          </ac:spMkLst>
        </pc:spChg>
        <pc:spChg chg="add">
          <ac:chgData name="Rawi Behari" userId="S::31495@edu.msa.nl::8b465c9f-b1b7-4073-8422-825a5ec28085" providerId="AD" clId="Web-{EFD728E8-6370-F2DD-CC1A-5C0A8E6B6573}" dt="2025-06-07T10:25:31.516" v="273"/>
          <ac:spMkLst>
            <pc:docMk/>
            <pc:sldMk cId="3785498227" sldId="264"/>
            <ac:spMk id="11" creationId="{047C8CCB-F95D-4249-92DD-651249D3535A}"/>
          </ac:spMkLst>
        </pc:spChg>
        <pc:picChg chg="add mod ord">
          <ac:chgData name="Rawi Behari" userId="S::31495@edu.msa.nl::8b465c9f-b1b7-4073-8422-825a5ec28085" providerId="AD" clId="Web-{EFD728E8-6370-F2DD-CC1A-5C0A8E6B6573}" dt="2025-06-07T10:25:31.516" v="273"/>
          <ac:picMkLst>
            <pc:docMk/>
            <pc:sldMk cId="3785498227" sldId="264"/>
            <ac:picMk id="4" creationId="{8724A85D-EED3-C238-E75E-6B016B3FDDF7}"/>
          </ac:picMkLst>
        </pc:picChg>
      </pc:sldChg>
    </pc:docChg>
  </pc:docChgLst>
  <pc:docChgLst>
    <pc:chgData name="Rawi Behari" userId="S::31495@edu.msa.nl::8b465c9f-b1b7-4073-8422-825a5ec28085" providerId="AD" clId="Web-{FF4E5BEE-11AC-4D04-D309-FBAC2895B1C9}"/>
    <pc:docChg chg="addSld delSld modSld">
      <pc:chgData name="Rawi Behari" userId="S::31495@edu.msa.nl::8b465c9f-b1b7-4073-8422-825a5ec28085" providerId="AD" clId="Web-{FF4E5BEE-11AC-4D04-D309-FBAC2895B1C9}" dt="2025-06-07T09:30:54.597" v="100"/>
      <pc:docMkLst>
        <pc:docMk/>
      </pc:docMkLst>
      <pc:sldChg chg="addSp modSp add del mod setBg">
        <pc:chgData name="Rawi Behari" userId="S::31495@edu.msa.nl::8b465c9f-b1b7-4073-8422-825a5ec28085" providerId="AD" clId="Web-{FF4E5BEE-11AC-4D04-D309-FBAC2895B1C9}" dt="2025-06-07T09:30:26.393" v="99"/>
        <pc:sldMkLst>
          <pc:docMk/>
          <pc:sldMk cId="1708807738" sldId="260"/>
        </pc:sldMkLst>
        <pc:spChg chg="mod">
          <ac:chgData name="Rawi Behari" userId="S::31495@edu.msa.nl::8b465c9f-b1b7-4073-8422-825a5ec28085" providerId="AD" clId="Web-{FF4E5BEE-11AC-4D04-D309-FBAC2895B1C9}" dt="2025-06-07T09:30:26.393" v="99"/>
          <ac:spMkLst>
            <pc:docMk/>
            <pc:sldMk cId="1708807738" sldId="260"/>
            <ac:spMk id="2" creationId="{FCB7B0C3-9E02-BD37-83E2-9C945FEE5CCB}"/>
          </ac:spMkLst>
        </pc:spChg>
        <pc:spChg chg="mod">
          <ac:chgData name="Rawi Behari" userId="S::31495@edu.msa.nl::8b465c9f-b1b7-4073-8422-825a5ec28085" providerId="AD" clId="Web-{FF4E5BEE-11AC-4D04-D309-FBAC2895B1C9}" dt="2025-06-07T09:30:26.393" v="99"/>
          <ac:spMkLst>
            <pc:docMk/>
            <pc:sldMk cId="1708807738" sldId="260"/>
            <ac:spMk id="3" creationId="{A1AEA675-66BD-E761-7FC9-A161C83C2020}"/>
          </ac:spMkLst>
        </pc:spChg>
        <pc:spChg chg="add">
          <ac:chgData name="Rawi Behari" userId="S::31495@edu.msa.nl::8b465c9f-b1b7-4073-8422-825a5ec28085" providerId="AD" clId="Web-{FF4E5BEE-11AC-4D04-D309-FBAC2895B1C9}" dt="2025-06-07T09:30:26.393" v="99"/>
          <ac:spMkLst>
            <pc:docMk/>
            <pc:sldMk cId="1708807738" sldId="260"/>
            <ac:spMk id="11" creationId="{AD96FDFD-4E42-4A06-B8B5-768A1DB9C2A9}"/>
          </ac:spMkLst>
        </pc:spChg>
        <pc:picChg chg="add mod ord">
          <ac:chgData name="Rawi Behari" userId="S::31495@edu.msa.nl::8b465c9f-b1b7-4073-8422-825a5ec28085" providerId="AD" clId="Web-{FF4E5BEE-11AC-4D04-D309-FBAC2895B1C9}" dt="2025-06-07T09:30:26.393" v="99"/>
          <ac:picMkLst>
            <pc:docMk/>
            <pc:sldMk cId="1708807738" sldId="260"/>
            <ac:picMk id="4" creationId="{67705493-2EE3-271F-55F9-E8FB545F7545}"/>
          </ac:picMkLst>
        </pc:picChg>
        <pc:picChg chg="add mod">
          <ac:chgData name="Rawi Behari" userId="S::31495@edu.msa.nl::8b465c9f-b1b7-4073-8422-825a5ec28085" providerId="AD" clId="Web-{FF4E5BEE-11AC-4D04-D309-FBAC2895B1C9}" dt="2025-06-07T09:30:26.393" v="99"/>
          <ac:picMkLst>
            <pc:docMk/>
            <pc:sldMk cId="1708807738" sldId="260"/>
            <ac:picMk id="5" creationId="{2A267133-D3A1-D182-68C9-A9EF0B7CF578}"/>
          </ac:picMkLst>
        </pc:picChg>
        <pc:picChg chg="add mod">
          <ac:chgData name="Rawi Behari" userId="S::31495@edu.msa.nl::8b465c9f-b1b7-4073-8422-825a5ec28085" providerId="AD" clId="Web-{FF4E5BEE-11AC-4D04-D309-FBAC2895B1C9}" dt="2025-06-07T09:30:26.393" v="99"/>
          <ac:picMkLst>
            <pc:docMk/>
            <pc:sldMk cId="1708807738" sldId="260"/>
            <ac:picMk id="6" creationId="{EE35BCF4-93F3-08D7-BBD4-EBA05A83CD59}"/>
          </ac:picMkLst>
        </pc:picChg>
      </pc:sldChg>
      <pc:sldChg chg="new">
        <pc:chgData name="Rawi Behari" userId="S::31495@edu.msa.nl::8b465c9f-b1b7-4073-8422-825a5ec28085" providerId="AD" clId="Web-{FF4E5BEE-11AC-4D04-D309-FBAC2895B1C9}" dt="2025-06-07T09:30:54.597" v="100"/>
        <pc:sldMkLst>
          <pc:docMk/>
          <pc:sldMk cId="3340399390" sldId="261"/>
        </pc:sldMkLst>
      </pc:sldChg>
    </pc:docChg>
  </pc:docChgLst>
  <pc:docChgLst>
    <pc:chgData name="Rawi Behari" userId="S::31495@edu.msa.nl::8b465c9f-b1b7-4073-8422-825a5ec28085" providerId="AD" clId="Web-{0CB0EDA9-8C24-FEA0-01A9-361E84012694}"/>
    <pc:docChg chg="modSld">
      <pc:chgData name="Rawi Behari" userId="S::31495@edu.msa.nl::8b465c9f-b1b7-4073-8422-825a5ec28085" providerId="AD" clId="Web-{0CB0EDA9-8C24-FEA0-01A9-361E84012694}" dt="2025-06-07T11:47:38.690" v="0" actId="20577"/>
      <pc:docMkLst>
        <pc:docMk/>
      </pc:docMkLst>
      <pc:sldChg chg="modSp">
        <pc:chgData name="Rawi Behari" userId="S::31495@edu.msa.nl::8b465c9f-b1b7-4073-8422-825a5ec28085" providerId="AD" clId="Web-{0CB0EDA9-8C24-FEA0-01A9-361E84012694}" dt="2025-06-07T11:47:38.690" v="0" actId="20577"/>
        <pc:sldMkLst>
          <pc:docMk/>
          <pc:sldMk cId="3440194322" sldId="263"/>
        </pc:sldMkLst>
        <pc:spChg chg="mod">
          <ac:chgData name="Rawi Behari" userId="S::31495@edu.msa.nl::8b465c9f-b1b7-4073-8422-825a5ec28085" providerId="AD" clId="Web-{0CB0EDA9-8C24-FEA0-01A9-361E84012694}" dt="2025-06-07T11:47:38.690" v="0" actId="20577"/>
          <ac:spMkLst>
            <pc:docMk/>
            <pc:sldMk cId="3440194322" sldId="263"/>
            <ac:spMk id="3" creationId="{A36850DF-6FEC-86EA-F5F7-01F13661A65B}"/>
          </ac:spMkLst>
        </pc:spChg>
      </pc:sldChg>
    </pc:docChg>
  </pc:docChgLst>
  <pc:docChgLst>
    <pc:chgData name="Rawi Behari" userId="S::31495@edu.msa.nl::8b465c9f-b1b7-4073-8422-825a5ec28085" providerId="AD" clId="Web-{295775C0-8D75-C26B-1C89-75A9701CCB59}"/>
    <pc:docChg chg="modSld">
      <pc:chgData name="Rawi Behari" userId="S::31495@edu.msa.nl::8b465c9f-b1b7-4073-8422-825a5ec28085" providerId="AD" clId="Web-{295775C0-8D75-C26B-1C89-75A9701CCB59}" dt="2025-06-07T10:30:20.439" v="105" actId="20577"/>
      <pc:docMkLst>
        <pc:docMk/>
      </pc:docMkLst>
      <pc:sldChg chg="modSp">
        <pc:chgData name="Rawi Behari" userId="S::31495@edu.msa.nl::8b465c9f-b1b7-4073-8422-825a5ec28085" providerId="AD" clId="Web-{295775C0-8D75-C26B-1C89-75A9701CCB59}" dt="2025-06-07T10:30:16.548" v="102" actId="20577"/>
        <pc:sldMkLst>
          <pc:docMk/>
          <pc:sldMk cId="1705133750" sldId="257"/>
        </pc:sldMkLst>
        <pc:spChg chg="mod">
          <ac:chgData name="Rawi Behari" userId="S::31495@edu.msa.nl::8b465c9f-b1b7-4073-8422-825a5ec28085" providerId="AD" clId="Web-{295775C0-8D75-C26B-1C89-75A9701CCB59}" dt="2025-06-07T10:30:16.548" v="102" actId="20577"/>
          <ac:spMkLst>
            <pc:docMk/>
            <pc:sldMk cId="1705133750" sldId="257"/>
            <ac:spMk id="3" creationId="{3BCBBCD3-F7B5-A0BC-354A-889CBC151A2D}"/>
          </ac:spMkLst>
        </pc:spChg>
      </pc:sldChg>
      <pc:sldChg chg="modSp">
        <pc:chgData name="Rawi Behari" userId="S::31495@edu.msa.nl::8b465c9f-b1b7-4073-8422-825a5ec28085" providerId="AD" clId="Web-{295775C0-8D75-C26B-1C89-75A9701CCB59}" dt="2025-06-07T10:30:20.439" v="105" actId="20577"/>
        <pc:sldMkLst>
          <pc:docMk/>
          <pc:sldMk cId="3785498227" sldId="264"/>
        </pc:sldMkLst>
        <pc:spChg chg="mod">
          <ac:chgData name="Rawi Behari" userId="S::31495@edu.msa.nl::8b465c9f-b1b7-4073-8422-825a5ec28085" providerId="AD" clId="Web-{295775C0-8D75-C26B-1C89-75A9701CCB59}" dt="2025-06-07T10:30:20.439" v="105" actId="20577"/>
          <ac:spMkLst>
            <pc:docMk/>
            <pc:sldMk cId="3785498227" sldId="264"/>
            <ac:spMk id="2" creationId="{81B8D59F-051B-470B-390F-7E6EF9E343C9}"/>
          </ac:spMkLst>
        </pc:spChg>
      </pc:sldChg>
    </pc:docChg>
  </pc:docChgLst>
  <pc:docChgLst>
    <pc:chgData name="Rawi Behari" userId="S::31495@edu.msa.nl::8b465c9f-b1b7-4073-8422-825a5ec28085" providerId="AD" clId="Web-{A6F36238-1EBC-0F7D-59A3-8A41B1A172E3}"/>
    <pc:docChg chg="modSld">
      <pc:chgData name="Rawi Behari" userId="S::31495@edu.msa.nl::8b465c9f-b1b7-4073-8422-825a5ec28085" providerId="AD" clId="Web-{A6F36238-1EBC-0F7D-59A3-8A41B1A172E3}" dt="2025-06-07T11:49:20.016" v="0" actId="20577"/>
      <pc:docMkLst>
        <pc:docMk/>
      </pc:docMkLst>
      <pc:sldChg chg="modSp">
        <pc:chgData name="Rawi Behari" userId="S::31495@edu.msa.nl::8b465c9f-b1b7-4073-8422-825a5ec28085" providerId="AD" clId="Web-{A6F36238-1EBC-0F7D-59A3-8A41B1A172E3}" dt="2025-06-07T11:49:20.016" v="0" actId="20577"/>
        <pc:sldMkLst>
          <pc:docMk/>
          <pc:sldMk cId="3440194322" sldId="263"/>
        </pc:sldMkLst>
        <pc:spChg chg="mod">
          <ac:chgData name="Rawi Behari" userId="S::31495@edu.msa.nl::8b465c9f-b1b7-4073-8422-825a5ec28085" providerId="AD" clId="Web-{A6F36238-1EBC-0F7D-59A3-8A41B1A172E3}" dt="2025-06-07T11:49:20.016" v="0" actId="20577"/>
          <ac:spMkLst>
            <pc:docMk/>
            <pc:sldMk cId="3440194322" sldId="263"/>
            <ac:spMk id="3" creationId="{A36850DF-6FEC-86EA-F5F7-01F13661A6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Po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illustratie, grafische vormgeving, Lettertype&#10;&#10;Door AI gegenereerde inhoud is mogelijk onjuist.">
            <a:extLst>
              <a:ext uri="{FF2B5EF4-FFF2-40B4-BE49-F238E27FC236}">
                <a16:creationId xmlns:a16="http://schemas.microsoft.com/office/drawing/2014/main" id="{5E71000C-6094-70E1-9356-E6F23921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12" y="-6055"/>
            <a:ext cx="12204107" cy="72188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789" cy="232744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Rawi&amp;Yuan_Presentation about the Zoo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Her is our </a:t>
            </a:r>
            <a:r>
              <a:rPr lang="en-GB">
                <a:ea typeface="+mn-lt"/>
                <a:cs typeface="+mn-lt"/>
              </a:rPr>
              <a:t>presentation</a:t>
            </a:r>
            <a:r>
              <a:rPr lang="en-GB"/>
              <a:t> PowerPoint about the zoo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C9888BC-178B-F2E8-D3D2-97D0AAAC6307}"/>
              </a:ext>
            </a:extLst>
          </p:cNvPr>
          <p:cNvSpPr txBox="1"/>
          <p:nvPr/>
        </p:nvSpPr>
        <p:spPr>
          <a:xfrm>
            <a:off x="4066140" y="4732862"/>
            <a:ext cx="3729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Date that I made this 6-6-2025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5137-9BC7-AF99-1F4D-C1CF6C8D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BCD3-F7B5-A0BC-354A-889CBC15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1 Start page</a:t>
            </a:r>
          </a:p>
          <a:p>
            <a:r>
              <a:rPr lang="en-GB"/>
              <a:t>2 Content page</a:t>
            </a:r>
          </a:p>
          <a:p>
            <a:r>
              <a:rPr lang="en-GB"/>
              <a:t>3 History of zoos</a:t>
            </a:r>
          </a:p>
          <a:p>
            <a:r>
              <a:rPr lang="en-GB"/>
              <a:t>4  Zoos now</a:t>
            </a:r>
          </a:p>
          <a:p>
            <a:r>
              <a:rPr lang="en-GB"/>
              <a:t>5 Critic on zoos</a:t>
            </a:r>
          </a:p>
          <a:p>
            <a:r>
              <a:rPr lang="en-GB"/>
              <a:t>6 Future of zoos</a:t>
            </a:r>
          </a:p>
          <a:p>
            <a:r>
              <a:rPr lang="en-GB"/>
              <a:t>7 Examples for future zoos</a:t>
            </a:r>
          </a:p>
          <a:p>
            <a:r>
              <a:rPr lang="en-GB"/>
              <a:t>8 Link to site</a:t>
            </a:r>
          </a:p>
          <a:p>
            <a:r>
              <a:rPr lang="en-GB"/>
              <a:t>9 Are their questions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4" name="Afbeelding 3" descr="Afbeelding met tekst, schets, tekening, Lettertype&#10;&#10;Door AI gegenereerde inhoud is mogelijk onjuist.">
            <a:extLst>
              <a:ext uri="{FF2B5EF4-FFF2-40B4-BE49-F238E27FC236}">
                <a16:creationId xmlns:a16="http://schemas.microsoft.com/office/drawing/2014/main" id="{D139BEDB-FB5D-4530-BE3A-8DC47085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49" y="243"/>
            <a:ext cx="4995781" cy="3150837"/>
          </a:xfrm>
          <a:prstGeom prst="rect">
            <a:avLst/>
          </a:prstGeom>
        </p:spPr>
      </p:pic>
      <p:pic>
        <p:nvPicPr>
          <p:cNvPr id="5" name="Afbeelding 4" descr="Afbeelding met schermopname, ontwerp, wit, zwart-wit&#10;&#10;Door AI gegenereerde inhoud is mogelijk onjuist.">
            <a:extLst>
              <a:ext uri="{FF2B5EF4-FFF2-40B4-BE49-F238E27FC236}">
                <a16:creationId xmlns:a16="http://schemas.microsoft.com/office/drawing/2014/main" id="{FBA64627-B1D5-1371-25C9-948773C8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00" y="3003199"/>
            <a:ext cx="4997396" cy="38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39F36-D113-C25E-C0C3-CE9ADBF5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>
                <a:latin typeface="Aptos"/>
              </a:rPr>
              <a:t>History of zoos</a:t>
            </a:r>
            <a:endParaRPr lang="nl-NL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5752-9CCD-40D5-B3D6-7593189E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/>
              <a:t>Entertaiment for rich people</a:t>
            </a:r>
          </a:p>
          <a:p>
            <a:r>
              <a:rPr lang="en-GB" sz="2000"/>
              <a:t>Might showing</a:t>
            </a:r>
          </a:p>
          <a:p>
            <a:r>
              <a:rPr lang="en-GB" sz="2000"/>
              <a:t>No attention for animals</a:t>
            </a:r>
          </a:p>
          <a:p>
            <a:r>
              <a:rPr lang="en-GB" sz="2000"/>
              <a:t>Small cages</a:t>
            </a:r>
          </a:p>
          <a:p>
            <a:endParaRPr lang="nl-NL" sz="2000"/>
          </a:p>
        </p:txBody>
      </p:sp>
      <p:pic>
        <p:nvPicPr>
          <p:cNvPr id="5" name="Afbeelding 4" descr="Afbeelding met verven, schets, tekening, kunst&#10;&#10;Door AI gegenereerde inhoud is mogelijk onjuist.">
            <a:extLst>
              <a:ext uri="{FF2B5EF4-FFF2-40B4-BE49-F238E27FC236}">
                <a16:creationId xmlns:a16="http://schemas.microsoft.com/office/drawing/2014/main" id="{5633CA9D-A3CA-E228-244F-7B2BB133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249" y="774285"/>
            <a:ext cx="4301955" cy="2581173"/>
          </a:xfrm>
          <a:prstGeom prst="rect">
            <a:avLst/>
          </a:prstGeom>
        </p:spPr>
      </p:pic>
      <p:pic>
        <p:nvPicPr>
          <p:cNvPr id="4" name="Afbeelding 3" descr="Afbeelding met zoogdier, Katachtigen, Snorharen, snuit&#10;&#10;Door AI gegenereerde inhoud is mogelijk onjuist.">
            <a:extLst>
              <a:ext uri="{FF2B5EF4-FFF2-40B4-BE49-F238E27FC236}">
                <a16:creationId xmlns:a16="http://schemas.microsoft.com/office/drawing/2014/main" id="{C9B7ABCF-94FD-B884-C7BE-DEDDAB40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636707"/>
            <a:ext cx="4389120" cy="24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2DF5-714D-3F1F-2061-B9C860C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Zoos of now</a:t>
            </a:r>
          </a:p>
        </p:txBody>
      </p:sp>
      <p:pic>
        <p:nvPicPr>
          <p:cNvPr id="4" name="Afbeelding 3" descr="Afbeelding met peuter, kleding, persoon, jurk&#10;&#10;Door AI gegenereerde inhoud is mogelijk onjuist.">
            <a:extLst>
              <a:ext uri="{FF2B5EF4-FFF2-40B4-BE49-F238E27FC236}">
                <a16:creationId xmlns:a16="http://schemas.microsoft.com/office/drawing/2014/main" id="{ED623BCD-0EE9-6C80-E03A-92BE6A55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48" y="602673"/>
            <a:ext cx="2175751" cy="2766157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fbeelding 4" descr="Afbeelding met panda, beer, clipart, illustratie&#10;&#10;Door AI gegenereerde inhoud is mogelijk onjuist.">
            <a:extLst>
              <a:ext uri="{FF2B5EF4-FFF2-40B4-BE49-F238E27FC236}">
                <a16:creationId xmlns:a16="http://schemas.microsoft.com/office/drawing/2014/main" id="{8C9D74DF-1E1B-EC69-3C6A-88D41584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61" y="3462198"/>
            <a:ext cx="3056527" cy="27661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850F-AD8B-5118-8DFB-D63C4B79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Education for old and young</a:t>
            </a:r>
          </a:p>
          <a:p>
            <a:r>
              <a:rPr lang="en-GB" sz="1800">
                <a:solidFill>
                  <a:schemeClr val="tx2"/>
                </a:solidFill>
              </a:rPr>
              <a:t>Protection for endangered animals</a:t>
            </a:r>
          </a:p>
          <a:p>
            <a:r>
              <a:rPr lang="en-GB" sz="1800">
                <a:solidFill>
                  <a:schemeClr val="tx2"/>
                </a:solidFill>
              </a:rPr>
              <a:t>Breeding programs</a:t>
            </a:r>
          </a:p>
          <a:p>
            <a:r>
              <a:rPr lang="en-GB" sz="1800">
                <a:solidFill>
                  <a:schemeClr val="tx2"/>
                </a:solidFill>
              </a:rPr>
              <a:t>Natural residence with more space</a:t>
            </a:r>
          </a:p>
          <a:p>
            <a:r>
              <a:rPr lang="en-GB" sz="1800">
                <a:solidFill>
                  <a:schemeClr val="tx2"/>
                </a:solidFill>
              </a:rPr>
              <a:t>Working together with nature organisations</a:t>
            </a:r>
          </a:p>
        </p:txBody>
      </p:sp>
    </p:spTree>
    <p:extLst>
      <p:ext uri="{BB962C8B-B14F-4D97-AF65-F5344CB8AC3E}">
        <p14:creationId xmlns:p14="http://schemas.microsoft.com/office/powerpoint/2010/main" val="12691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7B0C3-9E02-BD37-83E2-9C945FEE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GB"/>
              <a:t>Critic on zoos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A675-66BD-E761-7FC9-A161C83C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Too small residence</a:t>
            </a:r>
          </a:p>
          <a:p>
            <a:r>
              <a:rPr lang="en-GB" sz="2000"/>
              <a:t>Not natural enough residence</a:t>
            </a:r>
          </a:p>
          <a:p>
            <a:r>
              <a:rPr lang="en-GB" sz="2000"/>
              <a:t>Wild animals belong free</a:t>
            </a:r>
          </a:p>
          <a:p>
            <a:r>
              <a:rPr lang="en-GB" sz="2000"/>
              <a:t>Not all the zoos al animal friendly</a:t>
            </a:r>
          </a:p>
          <a:p>
            <a:r>
              <a:rPr lang="en-GB" sz="2000"/>
              <a:t>Breeding programs are not every time effective</a:t>
            </a:r>
          </a:p>
        </p:txBody>
      </p:sp>
      <p:pic>
        <p:nvPicPr>
          <p:cNvPr id="5" name="Afbeelding 4" descr="Afbeelding met tekst, kleding, person, buitenshuis&#10;&#10;Door AI gegenereerde inhoud is mogelijk onjuist.">
            <a:extLst>
              <a:ext uri="{FF2B5EF4-FFF2-40B4-BE49-F238E27FC236}">
                <a16:creationId xmlns:a16="http://schemas.microsoft.com/office/drawing/2014/main" id="{2A267133-D3A1-D182-68C9-A9EF0B7C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9" r="26788" b="2"/>
          <a:stretch>
            <a:fillRect/>
          </a:stretch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4" name="Afbeelding 3" descr="Afbeelding met zoogdier, dierentuin, buitenshuis, boom&#10;&#10;Door AI gegenereerde inhoud is mogelijk onjuist.">
            <a:extLst>
              <a:ext uri="{FF2B5EF4-FFF2-40B4-BE49-F238E27FC236}">
                <a16:creationId xmlns:a16="http://schemas.microsoft.com/office/drawing/2014/main" id="{67705493-2EE3-271F-55F9-E8FB545F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48" r="20250" b="2"/>
          <a:stretch>
            <a:fillRect/>
          </a:stretch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6" name="Afbeelding 5" descr="Afbeelding met verven, vogel, kunst, tekening&#10;&#10;Door AI gegenereerde inhoud is mogelijk onjuist.">
            <a:extLst>
              <a:ext uri="{FF2B5EF4-FFF2-40B4-BE49-F238E27FC236}">
                <a16:creationId xmlns:a16="http://schemas.microsoft.com/office/drawing/2014/main" id="{EE35BCF4-93F3-08D7-BBD4-EBA05A83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874"/>
          <a:stretch>
            <a:fillRect/>
          </a:stretch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880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F8CCB-DCB0-04D4-6683-0DE80330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400" cy="2579692"/>
          </a:xfrm>
        </p:spPr>
        <p:txBody>
          <a:bodyPr anchor="b">
            <a:normAutofit/>
          </a:bodyPr>
          <a:lstStyle/>
          <a:p>
            <a:r>
              <a:rPr lang="en-GB"/>
              <a:t>Future of zoos</a:t>
            </a:r>
          </a:p>
        </p:txBody>
      </p:sp>
      <p:pic>
        <p:nvPicPr>
          <p:cNvPr id="5" name="Afbeelding 4" descr="Afbeelding met kaart, schets, boom, lucht&#10;&#10;Door AI gegenereerde inhoud is mogelijk onjuist.">
            <a:extLst>
              <a:ext uri="{FF2B5EF4-FFF2-40B4-BE49-F238E27FC236}">
                <a16:creationId xmlns:a16="http://schemas.microsoft.com/office/drawing/2014/main" id="{2B672415-1BF7-01E6-4726-28E82BC0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9" r="1" b="1"/>
          <a:stretch>
            <a:fillRect/>
          </a:stretch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4" name="Afbeelding 3" descr="Afbeelding met tekenfilm, kleding, Animatie, persoon&#10;&#10;Door AI gegenereerde inhoud is mogelijk onjuist.">
            <a:extLst>
              <a:ext uri="{FF2B5EF4-FFF2-40B4-BE49-F238E27FC236}">
                <a16:creationId xmlns:a16="http://schemas.microsoft.com/office/drawing/2014/main" id="{EEDDF73C-FC28-3627-2B15-5217ACDF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985" r="2" b="12140"/>
          <a:stretch>
            <a:fillRect/>
          </a:stretch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5DAA-CB1C-2D92-DDCF-DCAA9BB3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9" y="3124205"/>
            <a:ext cx="5105400" cy="3052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More space and natural residence</a:t>
            </a:r>
          </a:p>
          <a:p>
            <a:r>
              <a:rPr lang="en-GB" sz="2000">
                <a:ea typeface="+mn-lt"/>
                <a:cs typeface="+mn-lt"/>
              </a:rPr>
              <a:t>Virtual reality </a:t>
            </a:r>
            <a:endParaRPr lang="en-GB" sz="2000"/>
          </a:p>
          <a:p>
            <a:r>
              <a:rPr lang="en-GB" sz="2000"/>
              <a:t>Only endangered animals</a:t>
            </a:r>
          </a:p>
          <a:p>
            <a:r>
              <a:rPr lang="en-GB" sz="2000"/>
              <a:t>Work together with natural companies</a:t>
            </a:r>
          </a:p>
          <a:p>
            <a:r>
              <a:rPr lang="en-GB" sz="2000"/>
              <a:t>Durable and environment design</a:t>
            </a:r>
          </a:p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34039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7974-6010-3206-3C9E-EBD0787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70" y="394062"/>
            <a:ext cx="10515600" cy="1325563"/>
          </a:xfrm>
        </p:spPr>
        <p:txBody>
          <a:bodyPr/>
          <a:lstStyle/>
          <a:p>
            <a:r>
              <a:rPr lang="en-GB"/>
              <a:t>Examples for future zoo</a:t>
            </a:r>
            <a:r>
              <a:rPr lang="nl-NL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8522-5C49-EC90-0629-BD8B85F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4" y="2056792"/>
            <a:ext cx="5439906" cy="17812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Burgers’ Zoo</a:t>
            </a:r>
            <a:r>
              <a:rPr lang="en-GB">
                <a:ea typeface="+mn-lt"/>
                <a:cs typeface="+mn-lt"/>
              </a:rPr>
              <a:t> –  forged rainforest and ocean</a:t>
            </a:r>
          </a:p>
          <a:p>
            <a:endParaRPr lang="en-GB"/>
          </a:p>
          <a:p>
            <a:endParaRPr lang="nl-NL"/>
          </a:p>
        </p:txBody>
      </p:sp>
      <p:pic>
        <p:nvPicPr>
          <p:cNvPr id="4" name="Afbeelding 3" descr="Afbeelding met landschap, buitenshuis, wolk, boom&#10;&#10;Door AI gegenereerde inhoud is mogelijk onjuist.">
            <a:extLst>
              <a:ext uri="{FF2B5EF4-FFF2-40B4-BE49-F238E27FC236}">
                <a16:creationId xmlns:a16="http://schemas.microsoft.com/office/drawing/2014/main" id="{5A48B96A-DED7-60E3-F005-3C6BF02F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34" y="4360856"/>
            <a:ext cx="3400666" cy="2273581"/>
          </a:xfrm>
          <a:prstGeom prst="rect">
            <a:avLst/>
          </a:prstGeom>
        </p:spPr>
      </p:pic>
      <p:pic>
        <p:nvPicPr>
          <p:cNvPr id="5" name="Afbeelding 4" descr="Afbeelding met gebouw, plant, grond, buitenshuis&#10;&#10;Door AI gegenereerde inhoud is mogelijk onjuist.">
            <a:extLst>
              <a:ext uri="{FF2B5EF4-FFF2-40B4-BE49-F238E27FC236}">
                <a16:creationId xmlns:a16="http://schemas.microsoft.com/office/drawing/2014/main" id="{18886503-D49C-98FE-CE34-873FFDED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15" y="1712625"/>
            <a:ext cx="3571875" cy="12858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4035C25-922B-E181-040E-6849531E019C}"/>
              </a:ext>
            </a:extLst>
          </p:cNvPr>
          <p:cNvSpPr txBox="1"/>
          <p:nvPr/>
        </p:nvSpPr>
        <p:spPr>
          <a:xfrm>
            <a:off x="7189068" y="222689"/>
            <a:ext cx="4861494" cy="1663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600" b="1"/>
              <a:t>Zoo Zürich</a:t>
            </a:r>
            <a:r>
              <a:rPr lang="en-GB" sz="2600"/>
              <a:t> – natural environment for each continent</a:t>
            </a:r>
            <a:endParaRPr lang="en-US" sz="26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260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E27DFED-912F-9B05-E9D9-86457DA01E3C}"/>
              </a:ext>
            </a:extLst>
          </p:cNvPr>
          <p:cNvSpPr txBox="1"/>
          <p:nvPr/>
        </p:nvSpPr>
        <p:spPr>
          <a:xfrm>
            <a:off x="6882429" y="3247501"/>
            <a:ext cx="274319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600" b="1"/>
              <a:t>Pairi Daiza</a:t>
            </a:r>
            <a:r>
              <a:rPr lang="en-GB" sz="2600"/>
              <a:t> – nature saving</a:t>
            </a:r>
            <a:endParaRPr lang="nl-NL"/>
          </a:p>
        </p:txBody>
      </p:sp>
      <p:pic>
        <p:nvPicPr>
          <p:cNvPr id="9" name="Afbeelding 8" descr="Afbeelding met buitenshuis, water, groen, gras&#10;&#10;Door AI gegenereerde inhoud is mogelijk onjuist.">
            <a:extLst>
              <a:ext uri="{FF2B5EF4-FFF2-40B4-BE49-F238E27FC236}">
                <a16:creationId xmlns:a16="http://schemas.microsoft.com/office/drawing/2014/main" id="{2EC00A19-7B12-22C5-9F75-A216381F0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6" y="3246216"/>
            <a:ext cx="4526183" cy="26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8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F24E2-5E33-859F-7114-7D7CB6BD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GB"/>
              <a:t>Link to site</a:t>
            </a:r>
          </a:p>
        </p:txBody>
      </p:sp>
      <p:pic>
        <p:nvPicPr>
          <p:cNvPr id="4" name="Afbeelding 3" descr="Afbeelding met ontwerp&#10;&#10;Door AI gegenereerde inhoud is mogelijk onjuist.">
            <a:extLst>
              <a:ext uri="{FF2B5EF4-FFF2-40B4-BE49-F238E27FC236}">
                <a16:creationId xmlns:a16="http://schemas.microsoft.com/office/drawing/2014/main" id="{BEC129A2-6EE4-F87D-DC10-FC80C0D1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7" y="1946552"/>
            <a:ext cx="5014332" cy="3730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50DF-6FEC-86EA-F5F7-01F13661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910" y="1715060"/>
            <a:ext cx="6400615" cy="4584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3600">
                <a:hlinkClick r:id="rId3"/>
              </a:rPr>
              <a:t>Zoo po site</a:t>
            </a:r>
            <a:endParaRPr lang="nl-NL" sz="3600"/>
          </a:p>
          <a:p>
            <a:r>
              <a:rPr lang="nl-NL" sz="3600">
                <a:ea typeface="+mn-lt"/>
                <a:cs typeface="+mn-lt"/>
              </a:rPr>
              <a:t>http://127.0.0.1:3000/Po.Html</a:t>
            </a:r>
          </a:p>
        </p:txBody>
      </p:sp>
      <p:pic>
        <p:nvPicPr>
          <p:cNvPr id="5" name="Afbeelding 4" descr="Afbeelding met schermopname, Graphics, ontwerp&#10;&#10;Door AI gegenereerde inhoud is mogelijk onjuist.">
            <a:extLst>
              <a:ext uri="{FF2B5EF4-FFF2-40B4-BE49-F238E27FC236}">
                <a16:creationId xmlns:a16="http://schemas.microsoft.com/office/drawing/2014/main" id="{93AEF650-3E64-8082-760B-7272FF506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673" y="3137825"/>
            <a:ext cx="3292757" cy="32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9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8D59F-051B-470B-390F-7E6EF9E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</a:t>
            </a:r>
            <a:r>
              <a:rPr lang="en-US" sz="2600">
                <a:solidFill>
                  <a:srgbClr val="FFFFFF"/>
                </a:solidFill>
              </a:rPr>
              <a:t>their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questions</a:t>
            </a:r>
          </a:p>
        </p:txBody>
      </p:sp>
      <p:pic>
        <p:nvPicPr>
          <p:cNvPr id="4" name="Content Placeholder 3" descr="Afbeelding met clipart, Graphics, creativiteit&#10;&#10;Door AI gegenereerde inhoud is mogelijk onjuist.">
            <a:extLst>
              <a:ext uri="{FF2B5EF4-FFF2-40B4-BE49-F238E27FC236}">
                <a16:creationId xmlns:a16="http://schemas.microsoft.com/office/drawing/2014/main" id="{8724A85D-EED3-C238-E75E-6B016B3F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899" y="961812"/>
            <a:ext cx="615760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82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Kantoorthema</vt:lpstr>
      <vt:lpstr>Rawi&amp;Yuan_Presentation about the Zoo</vt:lpstr>
      <vt:lpstr>Content page</vt:lpstr>
      <vt:lpstr>History of zoos</vt:lpstr>
      <vt:lpstr>Zoos of now</vt:lpstr>
      <vt:lpstr>Critic on zoos</vt:lpstr>
      <vt:lpstr>Future of zoos</vt:lpstr>
      <vt:lpstr>Examples for future zoos</vt:lpstr>
      <vt:lpstr>Link to site</vt:lpstr>
      <vt:lpstr>Are their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2025-05-22T16:24:41Z</dcterms:created>
  <dcterms:modified xsi:type="dcterms:W3CDTF">2025-06-07T11:49:20Z</dcterms:modified>
</cp:coreProperties>
</file>