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1" r:id="rId4"/>
    <p:sldId id="262" r:id="rId5"/>
    <p:sldId id="258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0DF3C4-FC0E-4F02-BAFE-BA2808147580}" v="34" dt="2021-01-10T12:51:4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neh hassan" userId="67d00b9bba0f4e88" providerId="LiveId" clId="{D20DF3C4-FC0E-4F02-BAFE-BA2808147580}"/>
    <pc:docChg chg="undo custSel mod addSld modSld">
      <pc:chgData name="amneh hassan" userId="67d00b9bba0f4e88" providerId="LiveId" clId="{D20DF3C4-FC0E-4F02-BAFE-BA2808147580}" dt="2021-01-10T12:52:08.382" v="530" actId="1076"/>
      <pc:docMkLst>
        <pc:docMk/>
      </pc:docMkLst>
      <pc:sldChg chg="modSp">
        <pc:chgData name="amneh hassan" userId="67d00b9bba0f4e88" providerId="LiveId" clId="{D20DF3C4-FC0E-4F02-BAFE-BA2808147580}" dt="2021-01-06T17:55:26.472" v="2" actId="207"/>
        <pc:sldMkLst>
          <pc:docMk/>
          <pc:sldMk cId="910037532" sldId="258"/>
        </pc:sldMkLst>
        <pc:spChg chg="mod">
          <ac:chgData name="amneh hassan" userId="67d00b9bba0f4e88" providerId="LiveId" clId="{D20DF3C4-FC0E-4F02-BAFE-BA2808147580}" dt="2021-01-06T17:55:26.472" v="2" actId="207"/>
          <ac:spMkLst>
            <pc:docMk/>
            <pc:sldMk cId="910037532" sldId="258"/>
            <ac:spMk id="3" creationId="{CCF2CA23-54F4-40BC-B76F-8795219AC162}"/>
          </ac:spMkLst>
        </pc:spChg>
        <pc:picChg chg="mod">
          <ac:chgData name="amneh hassan" userId="67d00b9bba0f4e88" providerId="LiveId" clId="{D20DF3C4-FC0E-4F02-BAFE-BA2808147580}" dt="2021-01-06T17:55:13.154" v="1" actId="14100"/>
          <ac:picMkLst>
            <pc:docMk/>
            <pc:sldMk cId="910037532" sldId="258"/>
            <ac:picMk id="4" creationId="{92BF1F9E-B924-4923-9246-5F14CBCA9CEC}"/>
          </ac:picMkLst>
        </pc:picChg>
      </pc:sldChg>
      <pc:sldChg chg="addSp delSp modSp mod setBg">
        <pc:chgData name="amneh hassan" userId="67d00b9bba0f4e88" providerId="LiveId" clId="{D20DF3C4-FC0E-4F02-BAFE-BA2808147580}" dt="2021-01-10T12:49:14.774" v="487" actId="26606"/>
        <pc:sldMkLst>
          <pc:docMk/>
          <pc:sldMk cId="1719881733" sldId="259"/>
        </pc:sldMkLst>
        <pc:spChg chg="mod">
          <ac:chgData name="amneh hassan" userId="67d00b9bba0f4e88" providerId="LiveId" clId="{D20DF3C4-FC0E-4F02-BAFE-BA2808147580}" dt="2021-01-10T12:49:14.774" v="487" actId="26606"/>
          <ac:spMkLst>
            <pc:docMk/>
            <pc:sldMk cId="1719881733" sldId="259"/>
            <ac:spMk id="2" creationId="{520ABEFE-2387-4A93-888E-17989B730C6F}"/>
          </ac:spMkLst>
        </pc:spChg>
        <pc:spChg chg="mod">
          <ac:chgData name="amneh hassan" userId="67d00b9bba0f4e88" providerId="LiveId" clId="{D20DF3C4-FC0E-4F02-BAFE-BA2808147580}" dt="2021-01-10T12:49:14.774" v="487" actId="26606"/>
          <ac:spMkLst>
            <pc:docMk/>
            <pc:sldMk cId="1719881733" sldId="259"/>
            <ac:spMk id="3" creationId="{87D61BB3-B789-4C71-AE65-C246C3083AD3}"/>
          </ac:spMkLst>
        </pc:spChg>
        <pc:spChg chg="add del">
          <ac:chgData name="amneh hassan" userId="67d00b9bba0f4e88" providerId="LiveId" clId="{D20DF3C4-FC0E-4F02-BAFE-BA2808147580}" dt="2021-01-10T12:49:14.774" v="487" actId="26606"/>
          <ac:spMkLst>
            <pc:docMk/>
            <pc:sldMk cId="1719881733" sldId="259"/>
            <ac:spMk id="17" creationId="{45D37F4E-DDB4-456B-97E0-9937730A039F}"/>
          </ac:spMkLst>
        </pc:spChg>
        <pc:spChg chg="add del">
          <ac:chgData name="amneh hassan" userId="67d00b9bba0f4e88" providerId="LiveId" clId="{D20DF3C4-FC0E-4F02-BAFE-BA2808147580}" dt="2021-01-10T12:49:14.774" v="487" actId="26606"/>
          <ac:spMkLst>
            <pc:docMk/>
            <pc:sldMk cId="1719881733" sldId="259"/>
            <ac:spMk id="19" creationId="{B2DD41CD-8F47-4F56-AD12-4E2FF7696987}"/>
          </ac:spMkLst>
        </pc:spChg>
        <pc:spChg chg="add del">
          <ac:chgData name="amneh hassan" userId="67d00b9bba0f4e88" providerId="LiveId" clId="{D20DF3C4-FC0E-4F02-BAFE-BA2808147580}" dt="2021-01-10T12:47:48.791" v="483" actId="26606"/>
          <ac:spMkLst>
            <pc:docMk/>
            <pc:sldMk cId="1719881733" sldId="259"/>
            <ac:spMk id="24" creationId="{2B566528-1B12-4246-9431-5C2D7D081168}"/>
          </ac:spMkLst>
        </pc:spChg>
        <pc:spChg chg="add del">
          <ac:chgData name="amneh hassan" userId="67d00b9bba0f4e88" providerId="LiveId" clId="{D20DF3C4-FC0E-4F02-BAFE-BA2808147580}" dt="2021-01-10T12:47:48.791" v="483" actId="26606"/>
          <ac:spMkLst>
            <pc:docMk/>
            <pc:sldMk cId="1719881733" sldId="259"/>
            <ac:spMk id="26" creationId="{2E80C965-DB6D-4F81-9E9E-B027384D0BD6}"/>
          </ac:spMkLst>
        </pc:spChg>
        <pc:spChg chg="add del">
          <ac:chgData name="amneh hassan" userId="67d00b9bba0f4e88" providerId="LiveId" clId="{D20DF3C4-FC0E-4F02-BAFE-BA2808147580}" dt="2021-01-10T12:47:48.791" v="483" actId="26606"/>
          <ac:spMkLst>
            <pc:docMk/>
            <pc:sldMk cId="1719881733" sldId="259"/>
            <ac:spMk id="28" creationId="{A580F890-B085-4E95-96AA-55AEBEC5CE6E}"/>
          </ac:spMkLst>
        </pc:spChg>
        <pc:spChg chg="add del">
          <ac:chgData name="amneh hassan" userId="67d00b9bba0f4e88" providerId="LiveId" clId="{D20DF3C4-FC0E-4F02-BAFE-BA2808147580}" dt="2021-01-10T12:47:48.791" v="483" actId="26606"/>
          <ac:spMkLst>
            <pc:docMk/>
            <pc:sldMk cId="1719881733" sldId="259"/>
            <ac:spMk id="30" creationId="{D3F51FEB-38FB-4F6C-9F7B-2F2AFAB65463}"/>
          </ac:spMkLst>
        </pc:spChg>
        <pc:spChg chg="add del">
          <ac:chgData name="amneh hassan" userId="67d00b9bba0f4e88" providerId="LiveId" clId="{D20DF3C4-FC0E-4F02-BAFE-BA2808147580}" dt="2021-01-10T12:47:48.791" v="483" actId="26606"/>
          <ac:spMkLst>
            <pc:docMk/>
            <pc:sldMk cId="1719881733" sldId="259"/>
            <ac:spMk id="32" creationId="{1E547BA6-BAE0-43BB-A7CA-60F69CE252F0}"/>
          </ac:spMkLst>
        </pc:spChg>
        <pc:spChg chg="add del">
          <ac:chgData name="amneh hassan" userId="67d00b9bba0f4e88" providerId="LiveId" clId="{D20DF3C4-FC0E-4F02-BAFE-BA2808147580}" dt="2021-01-10T12:49:14.774" v="487" actId="26606"/>
          <ac:spMkLst>
            <pc:docMk/>
            <pc:sldMk cId="1719881733" sldId="259"/>
            <ac:spMk id="34" creationId="{59A309A7-1751-4ABE-A3C1-EEC40366AD89}"/>
          </ac:spMkLst>
        </pc:spChg>
        <pc:spChg chg="add del">
          <ac:chgData name="amneh hassan" userId="67d00b9bba0f4e88" providerId="LiveId" clId="{D20DF3C4-FC0E-4F02-BAFE-BA2808147580}" dt="2021-01-10T12:49:14.774" v="487" actId="26606"/>
          <ac:spMkLst>
            <pc:docMk/>
            <pc:sldMk cId="1719881733" sldId="259"/>
            <ac:spMk id="35" creationId="{967D8EB6-EAE1-4F9C-B398-83321E287204}"/>
          </ac:spMkLst>
        </pc:spChg>
        <pc:picChg chg="mod">
          <ac:chgData name="amneh hassan" userId="67d00b9bba0f4e88" providerId="LiveId" clId="{D20DF3C4-FC0E-4F02-BAFE-BA2808147580}" dt="2021-01-10T12:49:14.774" v="487" actId="26606"/>
          <ac:picMkLst>
            <pc:docMk/>
            <pc:sldMk cId="1719881733" sldId="259"/>
            <ac:picMk id="7" creationId="{E130A566-07FD-4811-A356-FFECE491441D}"/>
          </ac:picMkLst>
        </pc:picChg>
      </pc:sldChg>
      <pc:sldChg chg="addSp delSp modSp mod setBg">
        <pc:chgData name="amneh hassan" userId="67d00b9bba0f4e88" providerId="LiveId" clId="{D20DF3C4-FC0E-4F02-BAFE-BA2808147580}" dt="2021-01-10T12:49:11.983" v="486" actId="26606"/>
        <pc:sldMkLst>
          <pc:docMk/>
          <pc:sldMk cId="4198958624" sldId="260"/>
        </pc:sldMkLst>
        <pc:spChg chg="mod">
          <ac:chgData name="amneh hassan" userId="67d00b9bba0f4e88" providerId="LiveId" clId="{D20DF3C4-FC0E-4F02-BAFE-BA2808147580}" dt="2021-01-10T12:49:11.983" v="486" actId="26606"/>
          <ac:spMkLst>
            <pc:docMk/>
            <pc:sldMk cId="4198958624" sldId="260"/>
            <ac:spMk id="2" creationId="{88412CC9-5560-4583-93DC-B1D727AF9F70}"/>
          </ac:spMkLst>
        </pc:spChg>
        <pc:spChg chg="mod">
          <ac:chgData name="amneh hassan" userId="67d00b9bba0f4e88" providerId="LiveId" clId="{D20DF3C4-FC0E-4F02-BAFE-BA2808147580}" dt="2021-01-10T12:49:11.983" v="486" actId="26606"/>
          <ac:spMkLst>
            <pc:docMk/>
            <pc:sldMk cId="4198958624" sldId="260"/>
            <ac:spMk id="3" creationId="{5A06AC56-4213-475D-8B25-2566F50360F1}"/>
          </ac:spMkLst>
        </pc:spChg>
        <pc:spChg chg="add del">
          <ac:chgData name="amneh hassan" userId="67d00b9bba0f4e88" providerId="LiveId" clId="{D20DF3C4-FC0E-4F02-BAFE-BA2808147580}" dt="2021-01-10T12:47:33.491" v="478" actId="26606"/>
          <ac:spMkLst>
            <pc:docMk/>
            <pc:sldMk cId="4198958624" sldId="260"/>
            <ac:spMk id="29" creationId="{4AC6B390-BC59-4F1D-A0EE-D71A92F0A0B2}"/>
          </ac:spMkLst>
        </pc:spChg>
        <pc:spChg chg="add del">
          <ac:chgData name="amneh hassan" userId="67d00b9bba0f4e88" providerId="LiveId" clId="{D20DF3C4-FC0E-4F02-BAFE-BA2808147580}" dt="2021-01-10T12:47:33.491" v="478" actId="26606"/>
          <ac:spMkLst>
            <pc:docMk/>
            <pc:sldMk cId="4198958624" sldId="260"/>
            <ac:spMk id="31" creationId="{B6C60D79-16F1-4C4B-B7E3-7634E7069CDE}"/>
          </ac:spMkLst>
        </pc:spChg>
        <pc:spChg chg="add del">
          <ac:chgData name="amneh hassan" userId="67d00b9bba0f4e88" providerId="LiveId" clId="{D20DF3C4-FC0E-4F02-BAFE-BA2808147580}" dt="2021-01-10T12:47:33.491" v="478" actId="26606"/>
          <ac:spMkLst>
            <pc:docMk/>
            <pc:sldMk cId="4198958624" sldId="260"/>
            <ac:spMk id="33" creationId="{426B127E-6498-4C77-9C9D-4553A5113B80}"/>
          </ac:spMkLst>
        </pc:spChg>
        <pc:spChg chg="add del">
          <ac:chgData name="amneh hassan" userId="67d00b9bba0f4e88" providerId="LiveId" clId="{D20DF3C4-FC0E-4F02-BAFE-BA2808147580}" dt="2021-01-10T12:47:37.706" v="480" actId="26606"/>
          <ac:spMkLst>
            <pc:docMk/>
            <pc:sldMk cId="4198958624" sldId="260"/>
            <ac:spMk id="38" creationId="{2B566528-1B12-4246-9431-5C2D7D081168}"/>
          </ac:spMkLst>
        </pc:spChg>
        <pc:spChg chg="add del">
          <ac:chgData name="amneh hassan" userId="67d00b9bba0f4e88" providerId="LiveId" clId="{D20DF3C4-FC0E-4F02-BAFE-BA2808147580}" dt="2021-01-10T12:47:37.706" v="480" actId="26606"/>
          <ac:spMkLst>
            <pc:docMk/>
            <pc:sldMk cId="4198958624" sldId="260"/>
            <ac:spMk id="39" creationId="{D3F51FEB-38FB-4F6C-9F7B-2F2AFAB65463}"/>
          </ac:spMkLst>
        </pc:spChg>
        <pc:spChg chg="add del">
          <ac:chgData name="amneh hassan" userId="67d00b9bba0f4e88" providerId="LiveId" clId="{D20DF3C4-FC0E-4F02-BAFE-BA2808147580}" dt="2021-01-10T12:47:37.706" v="480" actId="26606"/>
          <ac:spMkLst>
            <pc:docMk/>
            <pc:sldMk cId="4198958624" sldId="260"/>
            <ac:spMk id="40" creationId="{1E547BA6-BAE0-43BB-A7CA-60F69CE252F0}"/>
          </ac:spMkLst>
        </pc:spChg>
        <pc:spChg chg="add del">
          <ac:chgData name="amneh hassan" userId="67d00b9bba0f4e88" providerId="LiveId" clId="{D20DF3C4-FC0E-4F02-BAFE-BA2808147580}" dt="2021-01-10T12:49:11.983" v="486" actId="26606"/>
          <ac:spMkLst>
            <pc:docMk/>
            <pc:sldMk cId="4198958624" sldId="260"/>
            <ac:spMk id="42" creationId="{743AA782-23D1-4521-8CAD-47662984AA08}"/>
          </ac:spMkLst>
        </pc:spChg>
        <pc:spChg chg="add del">
          <ac:chgData name="amneh hassan" userId="67d00b9bba0f4e88" providerId="LiveId" clId="{D20DF3C4-FC0E-4F02-BAFE-BA2808147580}" dt="2021-01-10T12:49:11.983" v="486" actId="26606"/>
          <ac:spMkLst>
            <pc:docMk/>
            <pc:sldMk cId="4198958624" sldId="260"/>
            <ac:spMk id="43" creationId="{650D18FE-0824-4A46-B22C-A86B52E5780A}"/>
          </ac:spMkLst>
        </pc:spChg>
        <pc:spChg chg="add del">
          <ac:chgData name="amneh hassan" userId="67d00b9bba0f4e88" providerId="LiveId" clId="{D20DF3C4-FC0E-4F02-BAFE-BA2808147580}" dt="2021-01-10T12:49:11.983" v="486" actId="26606"/>
          <ac:spMkLst>
            <pc:docMk/>
            <pc:sldMk cId="4198958624" sldId="260"/>
            <ac:spMk id="48" creationId="{AA866F0E-F54B-4BF5-8A88-7D97BD45FC0C}"/>
          </ac:spMkLst>
        </pc:spChg>
        <pc:spChg chg="add del">
          <ac:chgData name="amneh hassan" userId="67d00b9bba0f4e88" providerId="LiveId" clId="{D20DF3C4-FC0E-4F02-BAFE-BA2808147580}" dt="2021-01-10T12:49:11.983" v="486" actId="26606"/>
          <ac:spMkLst>
            <pc:docMk/>
            <pc:sldMk cId="4198958624" sldId="260"/>
            <ac:spMk id="50" creationId="{8229EC50-E910-4AE2-9EEA-604A81EF6147}"/>
          </ac:spMkLst>
        </pc:spChg>
        <pc:grpChg chg="add del">
          <ac:chgData name="amneh hassan" userId="67d00b9bba0f4e88" providerId="LiveId" clId="{D20DF3C4-FC0E-4F02-BAFE-BA2808147580}" dt="2021-01-10T12:47:37.706" v="480" actId="26606"/>
          <ac:grpSpMkLst>
            <pc:docMk/>
            <pc:sldMk cId="4198958624" sldId="260"/>
            <ac:grpSpMk id="35" creationId="{912209CB-3E4C-43AE-B507-08269FAE89F5}"/>
          </ac:grpSpMkLst>
        </pc:grpChg>
        <pc:picChg chg="mod ord">
          <ac:chgData name="amneh hassan" userId="67d00b9bba0f4e88" providerId="LiveId" clId="{D20DF3C4-FC0E-4F02-BAFE-BA2808147580}" dt="2021-01-10T12:49:11.983" v="486" actId="26606"/>
          <ac:picMkLst>
            <pc:docMk/>
            <pc:sldMk cId="4198958624" sldId="260"/>
            <ac:picMk id="14" creationId="{C24E3CBB-E528-47EF-AFC3-C8E3AC8D2A30}"/>
          </ac:picMkLst>
        </pc:picChg>
      </pc:sldChg>
      <pc:sldChg chg="addSp delSp modSp mod setClrOvrMap">
        <pc:chgData name="amneh hassan" userId="67d00b9bba0f4e88" providerId="LiveId" clId="{D20DF3C4-FC0E-4F02-BAFE-BA2808147580}" dt="2021-01-10T12:50:00.385" v="499" actId="26606"/>
        <pc:sldMkLst>
          <pc:docMk/>
          <pc:sldMk cId="107901508" sldId="262"/>
        </pc:sldMkLst>
        <pc:spChg chg="mod">
          <ac:chgData name="amneh hassan" userId="67d00b9bba0f4e88" providerId="LiveId" clId="{D20DF3C4-FC0E-4F02-BAFE-BA2808147580}" dt="2021-01-10T12:50:00.385" v="499" actId="26606"/>
          <ac:spMkLst>
            <pc:docMk/>
            <pc:sldMk cId="107901508" sldId="262"/>
            <ac:spMk id="2" creationId="{56DC260F-75AE-4675-9D9F-1ECAC7F833BA}"/>
          </ac:spMkLst>
        </pc:spChg>
        <pc:spChg chg="add del">
          <ac:chgData name="amneh hassan" userId="67d00b9bba0f4e88" providerId="LiveId" clId="{D20DF3C4-FC0E-4F02-BAFE-BA2808147580}" dt="2021-01-10T12:50:00.385" v="499" actId="26606"/>
          <ac:spMkLst>
            <pc:docMk/>
            <pc:sldMk cId="107901508" sldId="262"/>
            <ac:spMk id="19" creationId="{FCEC2294-5A7B-45E5-9251-C1AA89F4ADCF}"/>
          </ac:spMkLst>
        </pc:spChg>
        <pc:spChg chg="add del">
          <ac:chgData name="amneh hassan" userId="67d00b9bba0f4e88" providerId="LiveId" clId="{D20DF3C4-FC0E-4F02-BAFE-BA2808147580}" dt="2021-01-10T12:49:36.382" v="493" actId="26606"/>
          <ac:spMkLst>
            <pc:docMk/>
            <pc:sldMk cId="107901508" sldId="262"/>
            <ac:spMk id="22" creationId="{21EA7FA8-6652-4CC5-90F4-3D48CAC0C2DD}"/>
          </ac:spMkLst>
        </pc:spChg>
        <pc:spChg chg="add del">
          <ac:chgData name="amneh hassan" userId="67d00b9bba0f4e88" providerId="LiveId" clId="{D20DF3C4-FC0E-4F02-BAFE-BA2808147580}" dt="2021-01-10T12:50:00.385" v="499" actId="26606"/>
          <ac:spMkLst>
            <pc:docMk/>
            <pc:sldMk cId="107901508" sldId="262"/>
            <ac:spMk id="23" creationId="{B4147794-66B7-4CDE-BC75-BBDC48B2FCEB}"/>
          </ac:spMkLst>
        </pc:spChg>
        <pc:spChg chg="add del">
          <ac:chgData name="amneh hassan" userId="67d00b9bba0f4e88" providerId="LiveId" clId="{D20DF3C4-FC0E-4F02-BAFE-BA2808147580}" dt="2021-01-10T12:50:00.385" v="499" actId="26606"/>
          <ac:spMkLst>
            <pc:docMk/>
            <pc:sldMk cId="107901508" sldId="262"/>
            <ac:spMk id="24" creationId="{41202E79-1236-4DF8-9921-F47A0B079C13}"/>
          </ac:spMkLst>
        </pc:spChg>
        <pc:spChg chg="add del">
          <ac:chgData name="amneh hassan" userId="67d00b9bba0f4e88" providerId="LiveId" clId="{D20DF3C4-FC0E-4F02-BAFE-BA2808147580}" dt="2021-01-10T12:49:29.450" v="489" actId="26606"/>
          <ac:spMkLst>
            <pc:docMk/>
            <pc:sldMk cId="107901508" sldId="262"/>
            <ac:spMk id="25" creationId="{2C61293E-6EBE-43EF-A52C-9BEBFD7679D4}"/>
          </ac:spMkLst>
        </pc:spChg>
        <pc:spChg chg="add del">
          <ac:chgData name="amneh hassan" userId="67d00b9bba0f4e88" providerId="LiveId" clId="{D20DF3C4-FC0E-4F02-BAFE-BA2808147580}" dt="2021-01-10T12:49:29.450" v="489" actId="26606"/>
          <ac:spMkLst>
            <pc:docMk/>
            <pc:sldMk cId="107901508" sldId="262"/>
            <ac:spMk id="27" creationId="{21540236-BFD5-4A9D-8840-4703E7F76825}"/>
          </ac:spMkLst>
        </pc:spChg>
        <pc:spChg chg="add del">
          <ac:chgData name="amneh hassan" userId="67d00b9bba0f4e88" providerId="LiveId" clId="{D20DF3C4-FC0E-4F02-BAFE-BA2808147580}" dt="2021-01-10T12:49:32.013" v="491" actId="26606"/>
          <ac:spMkLst>
            <pc:docMk/>
            <pc:sldMk cId="107901508" sldId="262"/>
            <ac:spMk id="29" creationId="{B50AB553-2A96-4A92-96F2-93548E096954}"/>
          </ac:spMkLst>
        </pc:spChg>
        <pc:graphicFrameChg chg="mod ord modGraphic">
          <ac:chgData name="amneh hassan" userId="67d00b9bba0f4e88" providerId="LiveId" clId="{D20DF3C4-FC0E-4F02-BAFE-BA2808147580}" dt="2021-01-10T12:50:00.385" v="499" actId="26606"/>
          <ac:graphicFrameMkLst>
            <pc:docMk/>
            <pc:sldMk cId="107901508" sldId="262"/>
            <ac:graphicFrameMk id="5" creationId="{76B3AC99-E3B3-4303-A0F3-D2CB73784B60}"/>
          </ac:graphicFrameMkLst>
        </pc:graphicFrameChg>
        <pc:picChg chg="mod ord">
          <ac:chgData name="amneh hassan" userId="67d00b9bba0f4e88" providerId="LiveId" clId="{D20DF3C4-FC0E-4F02-BAFE-BA2808147580}" dt="2021-01-10T12:50:00.385" v="499" actId="26606"/>
          <ac:picMkLst>
            <pc:docMk/>
            <pc:sldMk cId="107901508" sldId="262"/>
            <ac:picMk id="6" creationId="{4514219F-38D1-4A80-B082-E08FD18F4452}"/>
          </ac:picMkLst>
        </pc:picChg>
        <pc:cxnChg chg="add del">
          <ac:chgData name="amneh hassan" userId="67d00b9bba0f4e88" providerId="LiveId" clId="{D20DF3C4-FC0E-4F02-BAFE-BA2808147580}" dt="2021-01-10T12:50:00.385" v="499" actId="26606"/>
          <ac:cxnSpMkLst>
            <pc:docMk/>
            <pc:sldMk cId="107901508" sldId="262"/>
            <ac:cxnSpMk id="20" creationId="{67182200-4859-4C8D-BCBB-55B245C28BA3}"/>
          </ac:cxnSpMkLst>
        </pc:cxnChg>
      </pc:sldChg>
      <pc:sldChg chg="addSp delSp modSp">
        <pc:chgData name="amneh hassan" userId="67d00b9bba0f4e88" providerId="LiveId" clId="{D20DF3C4-FC0E-4F02-BAFE-BA2808147580}" dt="2021-01-10T12:52:08.382" v="530" actId="1076"/>
        <pc:sldMkLst>
          <pc:docMk/>
          <pc:sldMk cId="0" sldId="263"/>
        </pc:sldMkLst>
        <pc:spChg chg="add del mod">
          <ac:chgData name="amneh hassan" userId="67d00b9bba0f4e88" providerId="LiveId" clId="{D20DF3C4-FC0E-4F02-BAFE-BA2808147580}" dt="2021-01-10T12:50:36.083" v="501" actId="11529"/>
          <ac:spMkLst>
            <pc:docMk/>
            <pc:sldMk cId="0" sldId="263"/>
            <ac:spMk id="2" creationId="{09F670AA-C7BB-4AC2-994E-83AC4D6903D9}"/>
          </ac:spMkLst>
        </pc:spChg>
        <pc:spChg chg="add mod">
          <ac:chgData name="amneh hassan" userId="67d00b9bba0f4e88" providerId="LiveId" clId="{D20DF3C4-FC0E-4F02-BAFE-BA2808147580}" dt="2021-01-10T12:51:31.002" v="524" actId="1076"/>
          <ac:spMkLst>
            <pc:docMk/>
            <pc:sldMk cId="0" sldId="263"/>
            <ac:spMk id="3" creationId="{45DEAF0C-4629-4BF1-B7BD-17C47BE66E82}"/>
          </ac:spMkLst>
        </pc:spChg>
        <pc:spChg chg="mod">
          <ac:chgData name="amneh hassan" userId="67d00b9bba0f4e88" providerId="LiveId" clId="{D20DF3C4-FC0E-4F02-BAFE-BA2808147580}" dt="2021-01-10T12:51:12.253" v="521" actId="3062"/>
          <ac:spMkLst>
            <pc:docMk/>
            <pc:sldMk cId="0" sldId="263"/>
            <ac:spMk id="6" creationId="{1ADE2778-E421-49D7-B40D-E9815CFB013C}"/>
          </ac:spMkLst>
        </pc:spChg>
        <pc:picChg chg="add mod">
          <ac:chgData name="amneh hassan" userId="67d00b9bba0f4e88" providerId="LiveId" clId="{D20DF3C4-FC0E-4F02-BAFE-BA2808147580}" dt="2021-01-10T12:52:08.382" v="530" actId="1076"/>
          <ac:picMkLst>
            <pc:docMk/>
            <pc:sldMk cId="0" sldId="263"/>
            <ac:picMk id="7" creationId="{3728172C-9548-4237-AC62-C42D60B80936}"/>
          </ac:picMkLst>
        </pc:picChg>
      </pc:sldChg>
      <pc:sldChg chg="addSp delSp modSp add">
        <pc:chgData name="amneh hassan" userId="67d00b9bba0f4e88" providerId="LiveId" clId="{D20DF3C4-FC0E-4F02-BAFE-BA2808147580}" dt="2021-01-10T12:19:43.173" v="339"/>
        <pc:sldMkLst>
          <pc:docMk/>
          <pc:sldMk cId="1101779932" sldId="264"/>
        </pc:sldMkLst>
        <pc:spChg chg="mod">
          <ac:chgData name="amneh hassan" userId="67d00b9bba0f4e88" providerId="LiveId" clId="{D20DF3C4-FC0E-4F02-BAFE-BA2808147580}" dt="2021-01-10T12:19:43.173" v="339"/>
          <ac:spMkLst>
            <pc:docMk/>
            <pc:sldMk cId="1101779932" sldId="264"/>
            <ac:spMk id="2" creationId="{DFAB74EF-5657-48D0-8390-EBBE86DB0C35}"/>
          </ac:spMkLst>
        </pc:spChg>
        <pc:spChg chg="del">
          <ac:chgData name="amneh hassan" userId="67d00b9bba0f4e88" providerId="LiveId" clId="{D20DF3C4-FC0E-4F02-BAFE-BA2808147580}" dt="2021-01-10T11:55:53.088" v="42"/>
          <ac:spMkLst>
            <pc:docMk/>
            <pc:sldMk cId="1101779932" sldId="264"/>
            <ac:spMk id="3" creationId="{F79813DC-22A4-4A77-A622-29DA43B8C158}"/>
          </ac:spMkLst>
        </pc:spChg>
        <pc:spChg chg="add del mod">
          <ac:chgData name="amneh hassan" userId="67d00b9bba0f4e88" providerId="LiveId" clId="{D20DF3C4-FC0E-4F02-BAFE-BA2808147580}" dt="2021-01-10T12:00:21.283" v="61" actId="478"/>
          <ac:spMkLst>
            <pc:docMk/>
            <pc:sldMk cId="1101779932" sldId="264"/>
            <ac:spMk id="8" creationId="{B83D5F5F-8D5A-48B1-88B0-BF7A137B00C2}"/>
          </ac:spMkLst>
        </pc:spChg>
        <pc:spChg chg="add del mod">
          <ac:chgData name="amneh hassan" userId="67d00b9bba0f4e88" providerId="LiveId" clId="{D20DF3C4-FC0E-4F02-BAFE-BA2808147580}" dt="2021-01-10T12:02:05.326" v="72"/>
          <ac:spMkLst>
            <pc:docMk/>
            <pc:sldMk cId="1101779932" sldId="264"/>
            <ac:spMk id="19" creationId="{7E4A3640-C1C9-4CE7-8D8B-C277FA82C529}"/>
          </ac:spMkLst>
        </pc:spChg>
        <pc:spChg chg="add del mod">
          <ac:chgData name="amneh hassan" userId="67d00b9bba0f4e88" providerId="LiveId" clId="{D20DF3C4-FC0E-4F02-BAFE-BA2808147580}" dt="2021-01-10T12:02:38.237" v="78" actId="478"/>
          <ac:spMkLst>
            <pc:docMk/>
            <pc:sldMk cId="1101779932" sldId="264"/>
            <ac:spMk id="22" creationId="{AFE860FC-69B0-4EA7-B5A5-36185106DB54}"/>
          </ac:spMkLst>
        </pc:spChg>
        <pc:spChg chg="add mod">
          <ac:chgData name="amneh hassan" userId="67d00b9bba0f4e88" providerId="LiveId" clId="{D20DF3C4-FC0E-4F02-BAFE-BA2808147580}" dt="2021-01-10T12:16:15.645" v="313" actId="20577"/>
          <ac:spMkLst>
            <pc:docMk/>
            <pc:sldMk cId="1101779932" sldId="264"/>
            <ac:spMk id="32" creationId="{231CCC5E-8261-471E-BDCC-20A83ADAC03D}"/>
          </ac:spMkLst>
        </pc:spChg>
        <pc:spChg chg="add mod">
          <ac:chgData name="amneh hassan" userId="67d00b9bba0f4e88" providerId="LiveId" clId="{D20DF3C4-FC0E-4F02-BAFE-BA2808147580}" dt="2021-01-10T12:13:51.532" v="312" actId="313"/>
          <ac:spMkLst>
            <pc:docMk/>
            <pc:sldMk cId="1101779932" sldId="264"/>
            <ac:spMk id="38" creationId="{F0DC5D15-5A12-401A-A67D-633C44CB445D}"/>
          </ac:spMkLst>
        </pc:spChg>
        <pc:picChg chg="add del mod">
          <ac:chgData name="amneh hassan" userId="67d00b9bba0f4e88" providerId="LiveId" clId="{D20DF3C4-FC0E-4F02-BAFE-BA2808147580}" dt="2021-01-10T12:02:02.340" v="71" actId="478"/>
          <ac:picMkLst>
            <pc:docMk/>
            <pc:sldMk cId="1101779932" sldId="264"/>
            <ac:picMk id="4" creationId="{3A7631DC-32E3-41C4-B419-45F9D8E15DB5}"/>
          </ac:picMkLst>
        </pc:picChg>
        <pc:picChg chg="add mod">
          <ac:chgData name="amneh hassan" userId="67d00b9bba0f4e88" providerId="LiveId" clId="{D20DF3C4-FC0E-4F02-BAFE-BA2808147580}" dt="2021-01-10T12:04:25.429" v="88" actId="1076"/>
          <ac:picMkLst>
            <pc:docMk/>
            <pc:sldMk cId="1101779932" sldId="264"/>
            <ac:picMk id="5" creationId="{123BD241-96DA-42E8-860C-6961C99D0AB1}"/>
          </ac:picMkLst>
        </pc:picChg>
        <pc:picChg chg="add del mod">
          <ac:chgData name="amneh hassan" userId="67d00b9bba0f4e88" providerId="LiveId" clId="{D20DF3C4-FC0E-4F02-BAFE-BA2808147580}" dt="2021-01-10T12:03:58.606" v="79" actId="478"/>
          <ac:picMkLst>
            <pc:docMk/>
            <pc:sldMk cId="1101779932" sldId="264"/>
            <ac:picMk id="7" creationId="{075D80BA-F919-4BD2-90D2-E7ADB65F48BC}"/>
          </ac:picMkLst>
        </pc:picChg>
        <pc:picChg chg="add del mod">
          <ac:chgData name="amneh hassan" userId="67d00b9bba0f4e88" providerId="LiveId" clId="{D20DF3C4-FC0E-4F02-BAFE-BA2808147580}" dt="2021-01-10T12:02:31.592" v="75" actId="478"/>
          <ac:picMkLst>
            <pc:docMk/>
            <pc:sldMk cId="1101779932" sldId="264"/>
            <ac:picMk id="20" creationId="{9A344D7D-BE21-4328-AC5C-5EDD5B5EC448}"/>
          </ac:picMkLst>
        </pc:picChg>
        <pc:picChg chg="add mod">
          <ac:chgData name="amneh hassan" userId="67d00b9bba0f4e88" providerId="LiveId" clId="{D20DF3C4-FC0E-4F02-BAFE-BA2808147580}" dt="2021-01-10T12:04:32.606" v="90" actId="1076"/>
          <ac:picMkLst>
            <pc:docMk/>
            <pc:sldMk cId="1101779932" sldId="264"/>
            <ac:picMk id="23" creationId="{275CC776-3E36-4E70-B8C5-3514F1CDFC6F}"/>
          </ac:picMkLst>
        </pc:picChg>
        <pc:picChg chg="add mod">
          <ac:chgData name="amneh hassan" userId="67d00b9bba0f4e88" providerId="LiveId" clId="{D20DF3C4-FC0E-4F02-BAFE-BA2808147580}" dt="2021-01-10T12:04:30.454" v="89" actId="1076"/>
          <ac:picMkLst>
            <pc:docMk/>
            <pc:sldMk cId="1101779932" sldId="264"/>
            <ac:picMk id="24" creationId="{21150D81-F305-432F-B27C-B3FC620E67DF}"/>
          </ac:picMkLst>
        </pc:picChg>
        <pc:cxnChg chg="add del mod">
          <ac:chgData name="amneh hassan" userId="67d00b9bba0f4e88" providerId="LiveId" clId="{D20DF3C4-FC0E-4F02-BAFE-BA2808147580}" dt="2021-01-10T12:00:59.101" v="70" actId="478"/>
          <ac:cxnSpMkLst>
            <pc:docMk/>
            <pc:sldMk cId="1101779932" sldId="264"/>
            <ac:cxnSpMk id="10" creationId="{1C5952B6-5ED1-4990-AB0A-AE44E29D7FFC}"/>
          </ac:cxnSpMkLst>
        </pc:cxnChg>
        <pc:cxnChg chg="add del mod">
          <ac:chgData name="amneh hassan" userId="67d00b9bba0f4e88" providerId="LiveId" clId="{D20DF3C4-FC0E-4F02-BAFE-BA2808147580}" dt="2021-01-10T12:00:58.096" v="69" actId="478"/>
          <ac:cxnSpMkLst>
            <pc:docMk/>
            <pc:sldMk cId="1101779932" sldId="264"/>
            <ac:cxnSpMk id="14" creationId="{A1093337-CF2B-44D6-8675-9F66C78DE8C7}"/>
          </ac:cxnSpMkLst>
        </pc:cxnChg>
        <pc:cxnChg chg="add mod">
          <ac:chgData name="amneh hassan" userId="67d00b9bba0f4e88" providerId="LiveId" clId="{D20DF3C4-FC0E-4F02-BAFE-BA2808147580}" dt="2021-01-10T12:05:27.889" v="98" actId="14100"/>
          <ac:cxnSpMkLst>
            <pc:docMk/>
            <pc:sldMk cId="1101779932" sldId="264"/>
            <ac:cxnSpMk id="26" creationId="{692CBC91-33DF-4CAF-ACE9-C842588BBF6B}"/>
          </ac:cxnSpMkLst>
        </pc:cxnChg>
        <pc:cxnChg chg="add del mod">
          <ac:chgData name="amneh hassan" userId="67d00b9bba0f4e88" providerId="LiveId" clId="{D20DF3C4-FC0E-4F02-BAFE-BA2808147580}" dt="2021-01-10T12:07:53.203" v="212" actId="478"/>
          <ac:cxnSpMkLst>
            <pc:docMk/>
            <pc:sldMk cId="1101779932" sldId="264"/>
            <ac:cxnSpMk id="33" creationId="{7F3DA62A-FD05-4A74-BA94-2FD12AE668F7}"/>
          </ac:cxnSpMkLst>
        </pc:cxnChg>
        <pc:cxnChg chg="add del">
          <ac:chgData name="amneh hassan" userId="67d00b9bba0f4e88" providerId="LiveId" clId="{D20DF3C4-FC0E-4F02-BAFE-BA2808147580}" dt="2021-01-10T12:07:58.278" v="214"/>
          <ac:cxnSpMkLst>
            <pc:docMk/>
            <pc:sldMk cId="1101779932" sldId="264"/>
            <ac:cxnSpMk id="37" creationId="{89417833-1B2C-4463-BDBA-3917A256314A}"/>
          </ac:cxnSpMkLst>
        </pc:cxnChg>
      </pc:sldChg>
      <pc:sldChg chg="addSp delSp modSp add mod setBg delAnim modAnim">
        <pc:chgData name="amneh hassan" userId="67d00b9bba0f4e88" providerId="LiveId" clId="{D20DF3C4-FC0E-4F02-BAFE-BA2808147580}" dt="2021-01-10T12:41:31.230" v="475" actId="14100"/>
        <pc:sldMkLst>
          <pc:docMk/>
          <pc:sldMk cId="1623365484" sldId="265"/>
        </pc:sldMkLst>
        <pc:spChg chg="del">
          <ac:chgData name="amneh hassan" userId="67d00b9bba0f4e88" providerId="LiveId" clId="{D20DF3C4-FC0E-4F02-BAFE-BA2808147580}" dt="2021-01-10T11:56:37.536" v="48" actId="478"/>
          <ac:spMkLst>
            <pc:docMk/>
            <pc:sldMk cId="1623365484" sldId="265"/>
            <ac:spMk id="2" creationId="{2F631E45-AC2D-4594-BE23-FEE49D5F0EE1}"/>
          </ac:spMkLst>
        </pc:spChg>
        <pc:spChg chg="del">
          <ac:chgData name="amneh hassan" userId="67d00b9bba0f4e88" providerId="LiveId" clId="{D20DF3C4-FC0E-4F02-BAFE-BA2808147580}" dt="2021-01-10T11:56:36.066" v="47" actId="478"/>
          <ac:spMkLst>
            <pc:docMk/>
            <pc:sldMk cId="1623365484" sldId="265"/>
            <ac:spMk id="3" creationId="{B722129D-2C90-46D6-8650-E482B081EFE6}"/>
          </ac:spMkLst>
        </pc:spChg>
        <pc:spChg chg="add mod">
          <ac:chgData name="amneh hassan" userId="67d00b9bba0f4e88" providerId="LiveId" clId="{D20DF3C4-FC0E-4F02-BAFE-BA2808147580}" dt="2021-01-10T12:41:17.715" v="470" actId="1076"/>
          <ac:spMkLst>
            <pc:docMk/>
            <pc:sldMk cId="1623365484" sldId="265"/>
            <ac:spMk id="4" creationId="{7877930C-A740-492C-99F8-0FF48A3B3907}"/>
          </ac:spMkLst>
        </pc:spChg>
        <pc:spChg chg="add del mod">
          <ac:chgData name="amneh hassan" userId="67d00b9bba0f4e88" providerId="LiveId" clId="{D20DF3C4-FC0E-4F02-BAFE-BA2808147580}" dt="2021-01-10T12:20:16.490" v="343" actId="478"/>
          <ac:spMkLst>
            <pc:docMk/>
            <pc:sldMk cId="1623365484" sldId="265"/>
            <ac:spMk id="5" creationId="{0BEEA678-9757-4CCF-9228-D9F20EEC5102}"/>
          </ac:spMkLst>
        </pc:spChg>
        <pc:spChg chg="add mod">
          <ac:chgData name="amneh hassan" userId="67d00b9bba0f4e88" providerId="LiveId" clId="{D20DF3C4-FC0E-4F02-BAFE-BA2808147580}" dt="2021-01-10T12:41:19.920" v="471" actId="1076"/>
          <ac:spMkLst>
            <pc:docMk/>
            <pc:sldMk cId="1623365484" sldId="265"/>
            <ac:spMk id="7" creationId="{94F880DB-4FBF-4571-95CB-042B4A0F1718}"/>
          </ac:spMkLst>
        </pc:spChg>
        <pc:spChg chg="add del">
          <ac:chgData name="amneh hassan" userId="67d00b9bba0f4e88" providerId="LiveId" clId="{D20DF3C4-FC0E-4F02-BAFE-BA2808147580}" dt="2021-01-10T12:37:41.032" v="409" actId="26606"/>
          <ac:spMkLst>
            <pc:docMk/>
            <pc:sldMk cId="1623365484" sldId="265"/>
            <ac:spMk id="13" creationId="{04A130CA-991E-4C92-A494-EB7D8666EFED}"/>
          </ac:spMkLst>
        </pc:spChg>
        <pc:spChg chg="add del">
          <ac:chgData name="amneh hassan" userId="67d00b9bba0f4e88" providerId="LiveId" clId="{D20DF3C4-FC0E-4F02-BAFE-BA2808147580}" dt="2021-01-10T12:37:41.032" v="409" actId="26606"/>
          <ac:spMkLst>
            <pc:docMk/>
            <pc:sldMk cId="1623365484" sldId="265"/>
            <ac:spMk id="15" creationId="{FC3C749F-9A26-4B1E-BC2E-572D03DF9593}"/>
          </ac:spMkLst>
        </pc:spChg>
        <pc:spChg chg="add del">
          <ac:chgData name="amneh hassan" userId="67d00b9bba0f4e88" providerId="LiveId" clId="{D20DF3C4-FC0E-4F02-BAFE-BA2808147580}" dt="2021-01-10T12:37:41.032" v="409" actId="26606"/>
          <ac:spMkLst>
            <pc:docMk/>
            <pc:sldMk cId="1623365484" sldId="265"/>
            <ac:spMk id="17" creationId="{F98D51C6-1188-49B8-B829-31D2C2813F10}"/>
          </ac:spMkLst>
        </pc:spChg>
        <pc:spChg chg="add mod">
          <ac:chgData name="amneh hassan" userId="67d00b9bba0f4e88" providerId="LiveId" clId="{D20DF3C4-FC0E-4F02-BAFE-BA2808147580}" dt="2021-01-10T12:41:23.715" v="472" actId="1076"/>
          <ac:spMkLst>
            <pc:docMk/>
            <pc:sldMk cId="1623365484" sldId="265"/>
            <ac:spMk id="18" creationId="{28BA242B-2058-4C81-908A-F7558D3829F7}"/>
          </ac:spMkLst>
        </pc:spChg>
        <pc:spChg chg="add del">
          <ac:chgData name="amneh hassan" userId="67d00b9bba0f4e88" providerId="LiveId" clId="{D20DF3C4-FC0E-4F02-BAFE-BA2808147580}" dt="2021-01-10T12:37:41.032" v="409" actId="26606"/>
          <ac:spMkLst>
            <pc:docMk/>
            <pc:sldMk cId="1623365484" sldId="265"/>
            <ac:spMk id="19" creationId="{456BA586-8922-4113-BD35-BBF1EB1A1F42}"/>
          </ac:spMkLst>
        </pc:spChg>
        <pc:spChg chg="add">
          <ac:chgData name="amneh hassan" userId="67d00b9bba0f4e88" providerId="LiveId" clId="{D20DF3C4-FC0E-4F02-BAFE-BA2808147580}" dt="2021-01-10T12:41:03.898" v="465" actId="26606"/>
          <ac:spMkLst>
            <pc:docMk/>
            <pc:sldMk cId="1623365484" sldId="265"/>
            <ac:spMk id="20" creationId="{B7BD7FCF-A254-4A97-A15C-319B67622677}"/>
          </ac:spMkLst>
        </pc:spChg>
        <pc:spChg chg="add del">
          <ac:chgData name="amneh hassan" userId="67d00b9bba0f4e88" providerId="LiveId" clId="{D20DF3C4-FC0E-4F02-BAFE-BA2808147580}" dt="2021-01-10T12:37:41.032" v="409" actId="26606"/>
          <ac:spMkLst>
            <pc:docMk/>
            <pc:sldMk cId="1623365484" sldId="265"/>
            <ac:spMk id="21" creationId="{B497CCB5-5FC2-473C-AFCC-2430CEF1DF71}"/>
          </ac:spMkLst>
        </pc:spChg>
        <pc:spChg chg="add del">
          <ac:chgData name="amneh hassan" userId="67d00b9bba0f4e88" providerId="LiveId" clId="{D20DF3C4-FC0E-4F02-BAFE-BA2808147580}" dt="2021-01-10T12:37:41.032" v="409" actId="26606"/>
          <ac:spMkLst>
            <pc:docMk/>
            <pc:sldMk cId="1623365484" sldId="265"/>
            <ac:spMk id="23" creationId="{599C8C75-BFDF-44E7-A028-EEB5EDD58817}"/>
          </ac:spMkLst>
        </pc:spChg>
        <pc:spChg chg="add">
          <ac:chgData name="amneh hassan" userId="67d00b9bba0f4e88" providerId="LiveId" clId="{D20DF3C4-FC0E-4F02-BAFE-BA2808147580}" dt="2021-01-10T12:41:03.898" v="465" actId="26606"/>
          <ac:spMkLst>
            <pc:docMk/>
            <pc:sldMk cId="1623365484" sldId="265"/>
            <ac:spMk id="25" creationId="{52FFAF72-6204-4676-9C6F-9A4CC4D91805}"/>
          </ac:spMkLst>
        </pc:spChg>
        <pc:picChg chg="add del mod">
          <ac:chgData name="amneh hassan" userId="67d00b9bba0f4e88" providerId="LiveId" clId="{D20DF3C4-FC0E-4F02-BAFE-BA2808147580}" dt="2021-01-10T12:22:10.339" v="353" actId="478"/>
          <ac:picMkLst>
            <pc:docMk/>
            <pc:sldMk cId="1623365484" sldId="265"/>
            <ac:picMk id="6" creationId="{4E76C87E-717A-4827-B21E-0E483A77E0CB}"/>
          </ac:picMkLst>
        </pc:picChg>
        <pc:picChg chg="add mod">
          <ac:chgData name="amneh hassan" userId="67d00b9bba0f4e88" providerId="LiveId" clId="{D20DF3C4-FC0E-4F02-BAFE-BA2808147580}" dt="2021-01-10T12:41:03.898" v="465" actId="26606"/>
          <ac:picMkLst>
            <pc:docMk/>
            <pc:sldMk cId="1623365484" sldId="265"/>
            <ac:picMk id="8" creationId="{CCDD8C5F-C6F4-473F-8A0F-93AE032963F9}"/>
          </ac:picMkLst>
        </pc:picChg>
        <pc:cxnChg chg="add mod">
          <ac:chgData name="amneh hassan" userId="67d00b9bba0f4e88" providerId="LiveId" clId="{D20DF3C4-FC0E-4F02-BAFE-BA2808147580}" dt="2021-01-10T12:41:31.230" v="475" actId="14100"/>
          <ac:cxnSpMkLst>
            <pc:docMk/>
            <pc:sldMk cId="1623365484" sldId="265"/>
            <ac:cxnSpMk id="16" creationId="{7BC21D2D-0EEA-4B99-8598-9B9FA9473C11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EF466-F4F0-4B5C-AB18-A9F410601024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93371BA-90EA-4771-A950-E8C24E32AC4A}">
      <dgm:prSet/>
      <dgm:spPr/>
      <dgm:t>
        <a:bodyPr/>
        <a:lstStyle/>
        <a:p>
          <a:r>
            <a:rPr lang="en-US" b="0"/>
            <a:t>Façade Pattern</a:t>
          </a:r>
        </a:p>
      </dgm:t>
    </dgm:pt>
    <dgm:pt modelId="{3509AF0D-7158-4FAA-94AE-518AD1A0C96C}" type="parTrans" cxnId="{21EB457D-C4A5-41F4-824A-ECD7F938BD56}">
      <dgm:prSet/>
      <dgm:spPr/>
      <dgm:t>
        <a:bodyPr/>
        <a:lstStyle/>
        <a:p>
          <a:endParaRPr lang="en-US"/>
        </a:p>
      </dgm:t>
    </dgm:pt>
    <dgm:pt modelId="{0787D10F-793D-4577-AFE0-0B7EBE109333}" type="sibTrans" cxnId="{21EB457D-C4A5-41F4-824A-ECD7F938BD56}">
      <dgm:prSet/>
      <dgm:spPr/>
      <dgm:t>
        <a:bodyPr/>
        <a:lstStyle/>
        <a:p>
          <a:endParaRPr lang="en-US"/>
        </a:p>
      </dgm:t>
    </dgm:pt>
    <dgm:pt modelId="{9795E2EF-9258-4D76-9044-FA84AC5F2331}">
      <dgm:prSet/>
      <dgm:spPr/>
      <dgm:t>
        <a:bodyPr/>
        <a:lstStyle/>
        <a:p>
          <a:r>
            <a:rPr lang="en-US" b="0"/>
            <a:t>Factory Pattern</a:t>
          </a:r>
        </a:p>
      </dgm:t>
    </dgm:pt>
    <dgm:pt modelId="{40850611-F2F0-4099-84D1-2CBFB54DA59A}" type="parTrans" cxnId="{4BD0FDD2-B0EA-4820-8088-A2BEDAD24433}">
      <dgm:prSet/>
      <dgm:spPr/>
      <dgm:t>
        <a:bodyPr/>
        <a:lstStyle/>
        <a:p>
          <a:endParaRPr lang="en-US"/>
        </a:p>
      </dgm:t>
    </dgm:pt>
    <dgm:pt modelId="{8D6B5DCA-E2A0-487B-922A-2C44761CF513}" type="sibTrans" cxnId="{4BD0FDD2-B0EA-4820-8088-A2BEDAD24433}">
      <dgm:prSet/>
      <dgm:spPr/>
      <dgm:t>
        <a:bodyPr/>
        <a:lstStyle/>
        <a:p>
          <a:endParaRPr lang="en-US"/>
        </a:p>
      </dgm:t>
    </dgm:pt>
    <dgm:pt modelId="{04BEE0BC-E5B9-46EF-9E34-5E0AA8C17095}">
      <dgm:prSet/>
      <dgm:spPr/>
      <dgm:t>
        <a:bodyPr/>
        <a:lstStyle/>
        <a:p>
          <a:r>
            <a:rPr lang="en-US" b="0" dirty="0"/>
            <a:t>prototype pattern</a:t>
          </a:r>
        </a:p>
      </dgm:t>
    </dgm:pt>
    <dgm:pt modelId="{135C702B-51BD-405F-B1E6-B73D57B43BE4}" type="parTrans" cxnId="{6C9C741F-E08B-41E5-ABD3-7405CE6CBADB}">
      <dgm:prSet/>
      <dgm:spPr/>
      <dgm:t>
        <a:bodyPr/>
        <a:lstStyle/>
        <a:p>
          <a:endParaRPr lang="en-US"/>
        </a:p>
      </dgm:t>
    </dgm:pt>
    <dgm:pt modelId="{4A7E616D-3BC3-4F59-9056-A83B4D1836FB}" type="sibTrans" cxnId="{6C9C741F-E08B-41E5-ABD3-7405CE6CBADB}">
      <dgm:prSet/>
      <dgm:spPr/>
      <dgm:t>
        <a:bodyPr/>
        <a:lstStyle/>
        <a:p>
          <a:endParaRPr lang="en-US"/>
        </a:p>
      </dgm:t>
    </dgm:pt>
    <dgm:pt modelId="{F25D84A7-258B-4B17-BA4A-FF993481BF66}">
      <dgm:prSet/>
      <dgm:spPr/>
      <dgm:t>
        <a:bodyPr/>
        <a:lstStyle/>
        <a:p>
          <a:r>
            <a:rPr lang="en-US" b="0"/>
            <a:t>MVC</a:t>
          </a:r>
        </a:p>
      </dgm:t>
    </dgm:pt>
    <dgm:pt modelId="{A77579B8-4D28-4A13-A278-AE5EB27BA748}" type="parTrans" cxnId="{098651A3-8FFA-4F71-9DCD-DC27D2B2BE5A}">
      <dgm:prSet/>
      <dgm:spPr/>
      <dgm:t>
        <a:bodyPr/>
        <a:lstStyle/>
        <a:p>
          <a:endParaRPr lang="en-US"/>
        </a:p>
      </dgm:t>
    </dgm:pt>
    <dgm:pt modelId="{B42BF94A-CF96-487E-8FDA-F5DE4C23DC3D}" type="sibTrans" cxnId="{098651A3-8FFA-4F71-9DCD-DC27D2B2BE5A}">
      <dgm:prSet/>
      <dgm:spPr/>
      <dgm:t>
        <a:bodyPr/>
        <a:lstStyle/>
        <a:p>
          <a:endParaRPr lang="en-US"/>
        </a:p>
      </dgm:t>
    </dgm:pt>
    <dgm:pt modelId="{36E64349-7653-4CA4-85E2-90F52856F4FA}">
      <dgm:prSet/>
      <dgm:spPr/>
      <dgm:t>
        <a:bodyPr/>
        <a:lstStyle/>
        <a:p>
          <a:r>
            <a:rPr lang="en-US" b="0"/>
            <a:t>Singleton</a:t>
          </a:r>
        </a:p>
      </dgm:t>
    </dgm:pt>
    <dgm:pt modelId="{71BB0415-B966-463C-BB77-F16334ACE8D8}" type="parTrans" cxnId="{46D1ED63-4424-44E5-BEFE-71B8817B097B}">
      <dgm:prSet/>
      <dgm:spPr/>
      <dgm:t>
        <a:bodyPr/>
        <a:lstStyle/>
        <a:p>
          <a:endParaRPr lang="en-US"/>
        </a:p>
      </dgm:t>
    </dgm:pt>
    <dgm:pt modelId="{F7E887F0-9A06-402C-9225-BA5E599CFD4B}" type="sibTrans" cxnId="{46D1ED63-4424-44E5-BEFE-71B8817B097B}">
      <dgm:prSet/>
      <dgm:spPr/>
      <dgm:t>
        <a:bodyPr/>
        <a:lstStyle/>
        <a:p>
          <a:endParaRPr lang="en-US"/>
        </a:p>
      </dgm:t>
    </dgm:pt>
    <dgm:pt modelId="{02049442-D48D-43CB-8E70-510E4044C570}" type="pres">
      <dgm:prSet presAssocID="{B00EF466-F4F0-4B5C-AB18-A9F410601024}" presName="Name0" presStyleCnt="0">
        <dgm:presLayoutVars>
          <dgm:dir/>
          <dgm:animLvl val="lvl"/>
          <dgm:resizeHandles val="exact"/>
        </dgm:presLayoutVars>
      </dgm:prSet>
      <dgm:spPr/>
    </dgm:pt>
    <dgm:pt modelId="{C13B488A-D716-42C9-8E31-71434B574681}" type="pres">
      <dgm:prSet presAssocID="{C93371BA-90EA-4771-A950-E8C24E32AC4A}" presName="linNode" presStyleCnt="0"/>
      <dgm:spPr/>
    </dgm:pt>
    <dgm:pt modelId="{E4FB6792-7628-4CE4-AD91-601271D09BE7}" type="pres">
      <dgm:prSet presAssocID="{C93371BA-90EA-4771-A950-E8C24E32AC4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5BCE546-2711-403B-AF78-75BC1B3D1C90}" type="pres">
      <dgm:prSet presAssocID="{0787D10F-793D-4577-AFE0-0B7EBE109333}" presName="sp" presStyleCnt="0"/>
      <dgm:spPr/>
    </dgm:pt>
    <dgm:pt modelId="{84E7C139-B209-4C0B-B3BC-838F1D0B4FC9}" type="pres">
      <dgm:prSet presAssocID="{9795E2EF-9258-4D76-9044-FA84AC5F2331}" presName="linNode" presStyleCnt="0"/>
      <dgm:spPr/>
    </dgm:pt>
    <dgm:pt modelId="{448054A1-A2A7-4381-8CBB-9445C9D11E2C}" type="pres">
      <dgm:prSet presAssocID="{9795E2EF-9258-4D76-9044-FA84AC5F233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0DE6B95-7EBE-41E2-9703-7BA721B77A1C}" type="pres">
      <dgm:prSet presAssocID="{8D6B5DCA-E2A0-487B-922A-2C44761CF513}" presName="sp" presStyleCnt="0"/>
      <dgm:spPr/>
    </dgm:pt>
    <dgm:pt modelId="{DB00234C-890F-4693-9BAB-77041EECA0ED}" type="pres">
      <dgm:prSet presAssocID="{04BEE0BC-E5B9-46EF-9E34-5E0AA8C17095}" presName="linNode" presStyleCnt="0"/>
      <dgm:spPr/>
    </dgm:pt>
    <dgm:pt modelId="{56D0EF8A-11D2-4D8C-BB6A-6A52DACA5DD9}" type="pres">
      <dgm:prSet presAssocID="{04BEE0BC-E5B9-46EF-9E34-5E0AA8C1709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A959A32-52E7-4DD0-B58B-7C095BCECA7B}" type="pres">
      <dgm:prSet presAssocID="{4A7E616D-3BC3-4F59-9056-A83B4D1836FB}" presName="sp" presStyleCnt="0"/>
      <dgm:spPr/>
    </dgm:pt>
    <dgm:pt modelId="{9A743CA1-6AE3-4046-A595-95E5D386F569}" type="pres">
      <dgm:prSet presAssocID="{F25D84A7-258B-4B17-BA4A-FF993481BF66}" presName="linNode" presStyleCnt="0"/>
      <dgm:spPr/>
    </dgm:pt>
    <dgm:pt modelId="{46861F74-0A80-47AD-9CDB-81C4E03F7A84}" type="pres">
      <dgm:prSet presAssocID="{F25D84A7-258B-4B17-BA4A-FF993481BF6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A142B30-87E8-4F01-B462-A13E46EF4E85}" type="pres">
      <dgm:prSet presAssocID="{B42BF94A-CF96-487E-8FDA-F5DE4C23DC3D}" presName="sp" presStyleCnt="0"/>
      <dgm:spPr/>
    </dgm:pt>
    <dgm:pt modelId="{8BC93179-4FD1-45D1-9EE0-BD7903415CDF}" type="pres">
      <dgm:prSet presAssocID="{36E64349-7653-4CA4-85E2-90F52856F4FA}" presName="linNode" presStyleCnt="0"/>
      <dgm:spPr/>
    </dgm:pt>
    <dgm:pt modelId="{A169B657-F521-4F7E-958D-672DDA2F9A21}" type="pres">
      <dgm:prSet presAssocID="{36E64349-7653-4CA4-85E2-90F52856F4FA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EAE5103-E9D9-47CB-8552-869EC86A1829}" type="presOf" srcId="{36E64349-7653-4CA4-85E2-90F52856F4FA}" destId="{A169B657-F521-4F7E-958D-672DDA2F9A21}" srcOrd="0" destOrd="0" presId="urn:microsoft.com/office/officeart/2005/8/layout/vList5"/>
    <dgm:cxn modelId="{6C9C741F-E08B-41E5-ABD3-7405CE6CBADB}" srcId="{B00EF466-F4F0-4B5C-AB18-A9F410601024}" destId="{04BEE0BC-E5B9-46EF-9E34-5E0AA8C17095}" srcOrd="2" destOrd="0" parTransId="{135C702B-51BD-405F-B1E6-B73D57B43BE4}" sibTransId="{4A7E616D-3BC3-4F59-9056-A83B4D1836FB}"/>
    <dgm:cxn modelId="{0B4EC53D-1CA0-431E-8F74-0E57F53D38CB}" type="presOf" srcId="{C93371BA-90EA-4771-A950-E8C24E32AC4A}" destId="{E4FB6792-7628-4CE4-AD91-601271D09BE7}" srcOrd="0" destOrd="0" presId="urn:microsoft.com/office/officeart/2005/8/layout/vList5"/>
    <dgm:cxn modelId="{46D1ED63-4424-44E5-BEFE-71B8817B097B}" srcId="{B00EF466-F4F0-4B5C-AB18-A9F410601024}" destId="{36E64349-7653-4CA4-85E2-90F52856F4FA}" srcOrd="4" destOrd="0" parTransId="{71BB0415-B966-463C-BB77-F16334ACE8D8}" sibTransId="{F7E887F0-9A06-402C-9225-BA5E599CFD4B}"/>
    <dgm:cxn modelId="{C5749748-6684-4C1A-B8A7-09D9781C4FA6}" type="presOf" srcId="{04BEE0BC-E5B9-46EF-9E34-5E0AA8C17095}" destId="{56D0EF8A-11D2-4D8C-BB6A-6A52DACA5DD9}" srcOrd="0" destOrd="0" presId="urn:microsoft.com/office/officeart/2005/8/layout/vList5"/>
    <dgm:cxn modelId="{3FEC8A51-B517-497A-A34C-8E25E82A1956}" type="presOf" srcId="{B00EF466-F4F0-4B5C-AB18-A9F410601024}" destId="{02049442-D48D-43CB-8E70-510E4044C570}" srcOrd="0" destOrd="0" presId="urn:microsoft.com/office/officeart/2005/8/layout/vList5"/>
    <dgm:cxn modelId="{21EB457D-C4A5-41F4-824A-ECD7F938BD56}" srcId="{B00EF466-F4F0-4B5C-AB18-A9F410601024}" destId="{C93371BA-90EA-4771-A950-E8C24E32AC4A}" srcOrd="0" destOrd="0" parTransId="{3509AF0D-7158-4FAA-94AE-518AD1A0C96C}" sibTransId="{0787D10F-793D-4577-AFE0-0B7EBE109333}"/>
    <dgm:cxn modelId="{098651A3-8FFA-4F71-9DCD-DC27D2B2BE5A}" srcId="{B00EF466-F4F0-4B5C-AB18-A9F410601024}" destId="{F25D84A7-258B-4B17-BA4A-FF993481BF66}" srcOrd="3" destOrd="0" parTransId="{A77579B8-4D28-4A13-A278-AE5EB27BA748}" sibTransId="{B42BF94A-CF96-487E-8FDA-F5DE4C23DC3D}"/>
    <dgm:cxn modelId="{4BD0FDD2-B0EA-4820-8088-A2BEDAD24433}" srcId="{B00EF466-F4F0-4B5C-AB18-A9F410601024}" destId="{9795E2EF-9258-4D76-9044-FA84AC5F2331}" srcOrd="1" destOrd="0" parTransId="{40850611-F2F0-4099-84D1-2CBFB54DA59A}" sibTransId="{8D6B5DCA-E2A0-487B-922A-2C44761CF513}"/>
    <dgm:cxn modelId="{B197E7D5-D9FC-4858-B88B-D5B73C8ADAB2}" type="presOf" srcId="{F25D84A7-258B-4B17-BA4A-FF993481BF66}" destId="{46861F74-0A80-47AD-9CDB-81C4E03F7A84}" srcOrd="0" destOrd="0" presId="urn:microsoft.com/office/officeart/2005/8/layout/vList5"/>
    <dgm:cxn modelId="{554C92FD-3293-4058-9976-51450A764EE8}" type="presOf" srcId="{9795E2EF-9258-4D76-9044-FA84AC5F2331}" destId="{448054A1-A2A7-4381-8CBB-9445C9D11E2C}" srcOrd="0" destOrd="0" presId="urn:microsoft.com/office/officeart/2005/8/layout/vList5"/>
    <dgm:cxn modelId="{ED2F7BEC-7012-4A52-AA07-667AA4E732E5}" type="presParOf" srcId="{02049442-D48D-43CB-8E70-510E4044C570}" destId="{C13B488A-D716-42C9-8E31-71434B574681}" srcOrd="0" destOrd="0" presId="urn:microsoft.com/office/officeart/2005/8/layout/vList5"/>
    <dgm:cxn modelId="{0E84AA3E-A42A-4821-9D15-58B49089E928}" type="presParOf" srcId="{C13B488A-D716-42C9-8E31-71434B574681}" destId="{E4FB6792-7628-4CE4-AD91-601271D09BE7}" srcOrd="0" destOrd="0" presId="urn:microsoft.com/office/officeart/2005/8/layout/vList5"/>
    <dgm:cxn modelId="{267BC114-601D-484B-B15F-FA10BAA803EF}" type="presParOf" srcId="{02049442-D48D-43CB-8E70-510E4044C570}" destId="{E5BCE546-2711-403B-AF78-75BC1B3D1C90}" srcOrd="1" destOrd="0" presId="urn:microsoft.com/office/officeart/2005/8/layout/vList5"/>
    <dgm:cxn modelId="{586BDB3E-8153-4F1C-B3C5-4EBDA331A7BF}" type="presParOf" srcId="{02049442-D48D-43CB-8E70-510E4044C570}" destId="{84E7C139-B209-4C0B-B3BC-838F1D0B4FC9}" srcOrd="2" destOrd="0" presId="urn:microsoft.com/office/officeart/2005/8/layout/vList5"/>
    <dgm:cxn modelId="{063361BD-7DF0-4596-B66C-5B1080ED0BD1}" type="presParOf" srcId="{84E7C139-B209-4C0B-B3BC-838F1D0B4FC9}" destId="{448054A1-A2A7-4381-8CBB-9445C9D11E2C}" srcOrd="0" destOrd="0" presId="urn:microsoft.com/office/officeart/2005/8/layout/vList5"/>
    <dgm:cxn modelId="{8C1DD359-0186-4553-AE29-57E2B4330062}" type="presParOf" srcId="{02049442-D48D-43CB-8E70-510E4044C570}" destId="{C0DE6B95-7EBE-41E2-9703-7BA721B77A1C}" srcOrd="3" destOrd="0" presId="urn:microsoft.com/office/officeart/2005/8/layout/vList5"/>
    <dgm:cxn modelId="{F88637F9-83C0-4820-97F1-ED2EA3E41548}" type="presParOf" srcId="{02049442-D48D-43CB-8E70-510E4044C570}" destId="{DB00234C-890F-4693-9BAB-77041EECA0ED}" srcOrd="4" destOrd="0" presId="urn:microsoft.com/office/officeart/2005/8/layout/vList5"/>
    <dgm:cxn modelId="{C23028B0-8314-4206-8185-78BA8EC69670}" type="presParOf" srcId="{DB00234C-890F-4693-9BAB-77041EECA0ED}" destId="{56D0EF8A-11D2-4D8C-BB6A-6A52DACA5DD9}" srcOrd="0" destOrd="0" presId="urn:microsoft.com/office/officeart/2005/8/layout/vList5"/>
    <dgm:cxn modelId="{B1C1D61A-FBC5-4AF6-8CB7-7A62BC22E1C1}" type="presParOf" srcId="{02049442-D48D-43CB-8E70-510E4044C570}" destId="{4A959A32-52E7-4DD0-B58B-7C095BCECA7B}" srcOrd="5" destOrd="0" presId="urn:microsoft.com/office/officeart/2005/8/layout/vList5"/>
    <dgm:cxn modelId="{E453706B-3BA5-4728-A6A8-F4D597AA7AF6}" type="presParOf" srcId="{02049442-D48D-43CB-8E70-510E4044C570}" destId="{9A743CA1-6AE3-4046-A595-95E5D386F569}" srcOrd="6" destOrd="0" presId="urn:microsoft.com/office/officeart/2005/8/layout/vList5"/>
    <dgm:cxn modelId="{C2FD1F66-EB8D-4645-9FEE-856E3A5AD649}" type="presParOf" srcId="{9A743CA1-6AE3-4046-A595-95E5D386F569}" destId="{46861F74-0A80-47AD-9CDB-81C4E03F7A84}" srcOrd="0" destOrd="0" presId="urn:microsoft.com/office/officeart/2005/8/layout/vList5"/>
    <dgm:cxn modelId="{67DFA1B7-C003-460A-816E-E3319949309A}" type="presParOf" srcId="{02049442-D48D-43CB-8E70-510E4044C570}" destId="{6A142B30-87E8-4F01-B462-A13E46EF4E85}" srcOrd="7" destOrd="0" presId="urn:microsoft.com/office/officeart/2005/8/layout/vList5"/>
    <dgm:cxn modelId="{BAEB128C-9B1A-46CB-BF09-9095AA6C765D}" type="presParOf" srcId="{02049442-D48D-43CB-8E70-510E4044C570}" destId="{8BC93179-4FD1-45D1-9EE0-BD7903415CDF}" srcOrd="8" destOrd="0" presId="urn:microsoft.com/office/officeart/2005/8/layout/vList5"/>
    <dgm:cxn modelId="{BA961EAA-0B1D-4ED8-B667-86CACC86E4E3}" type="presParOf" srcId="{8BC93179-4FD1-45D1-9EE0-BD7903415CDF}" destId="{A169B657-F521-4F7E-958D-672DDA2F9A2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B6792-7628-4CE4-AD91-601271D09BE7}">
      <dsp:nvSpPr>
        <dsp:cNvPr id="0" name=""/>
        <dsp:cNvSpPr/>
      </dsp:nvSpPr>
      <dsp:spPr>
        <a:xfrm>
          <a:off x="1981542" y="2076"/>
          <a:ext cx="2229234" cy="908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Façade Pattern</a:t>
          </a:r>
        </a:p>
      </dsp:txBody>
      <dsp:txXfrm>
        <a:off x="2025872" y="46406"/>
        <a:ext cx="2140574" cy="819440"/>
      </dsp:txXfrm>
    </dsp:sp>
    <dsp:sp modelId="{448054A1-A2A7-4381-8CBB-9445C9D11E2C}">
      <dsp:nvSpPr>
        <dsp:cNvPr id="0" name=""/>
        <dsp:cNvSpPr/>
      </dsp:nvSpPr>
      <dsp:spPr>
        <a:xfrm>
          <a:off x="1981542" y="955582"/>
          <a:ext cx="2229234" cy="908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Factory Pattern</a:t>
          </a:r>
        </a:p>
      </dsp:txBody>
      <dsp:txXfrm>
        <a:off x="2025872" y="999912"/>
        <a:ext cx="2140574" cy="819440"/>
      </dsp:txXfrm>
    </dsp:sp>
    <dsp:sp modelId="{56D0EF8A-11D2-4D8C-BB6A-6A52DACA5DD9}">
      <dsp:nvSpPr>
        <dsp:cNvPr id="0" name=""/>
        <dsp:cNvSpPr/>
      </dsp:nvSpPr>
      <dsp:spPr>
        <a:xfrm>
          <a:off x="1981542" y="1909087"/>
          <a:ext cx="2229234" cy="908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prototype pattern</a:t>
          </a:r>
        </a:p>
      </dsp:txBody>
      <dsp:txXfrm>
        <a:off x="2025872" y="1953417"/>
        <a:ext cx="2140574" cy="819440"/>
      </dsp:txXfrm>
    </dsp:sp>
    <dsp:sp modelId="{46861F74-0A80-47AD-9CDB-81C4E03F7A84}">
      <dsp:nvSpPr>
        <dsp:cNvPr id="0" name=""/>
        <dsp:cNvSpPr/>
      </dsp:nvSpPr>
      <dsp:spPr>
        <a:xfrm>
          <a:off x="1981542" y="2862593"/>
          <a:ext cx="2229234" cy="908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MVC</a:t>
          </a:r>
        </a:p>
      </dsp:txBody>
      <dsp:txXfrm>
        <a:off x="2025872" y="2906923"/>
        <a:ext cx="2140574" cy="819440"/>
      </dsp:txXfrm>
    </dsp:sp>
    <dsp:sp modelId="{A169B657-F521-4F7E-958D-672DDA2F9A21}">
      <dsp:nvSpPr>
        <dsp:cNvPr id="0" name=""/>
        <dsp:cNvSpPr/>
      </dsp:nvSpPr>
      <dsp:spPr>
        <a:xfrm>
          <a:off x="1981542" y="3816098"/>
          <a:ext cx="2229234" cy="9081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Singleton</a:t>
          </a:r>
        </a:p>
      </dsp:txBody>
      <dsp:txXfrm>
        <a:off x="2025872" y="3860428"/>
        <a:ext cx="2140574" cy="81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D88E-906B-4F57-B14E-8EA3EC2F7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C58F-3CEE-4144-8FD4-10CCD30ED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F26-3984-4447-BE9B-5773C323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9301-4779-4807-A962-C441E3EA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FE64-3B93-4E46-92FA-FC2A5C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7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5600-8171-4D1E-B493-E7B85424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E9F28-B4B9-4A99-B8CE-EA66127CF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7180-3C40-4E9A-9801-29821C50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CF49-15FD-4646-A3F6-8B02AF51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F78B9-6E77-49B4-B355-3EFC55BD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3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518A-1C1F-438F-A8A6-262A1F60E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4554-74EC-40CE-B5AC-C23AB1B90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C572-BF1F-47BF-9271-F434921E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FA8E7-C689-46EA-AB9C-70419DF6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190F2-2122-4717-9557-4A2E1B4F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6EBE-8AE6-45D2-A638-5F6AC3C0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1390-2BC3-4E40-B7D7-F14CD87F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89EE7-AE0C-431E-89C6-1F806176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FFE2-F029-409F-8A50-5A4B601B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ECF68-BF65-4895-AE1D-A37C0FD7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0A6E-D433-4A8C-B21A-F018DC3C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E78F-6176-41E1-8A05-20279BBF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7D8D-4EF5-4857-B5B5-7254F7C8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E88D-26F9-432B-9C3C-EB01641B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C5FF-F747-40A5-B54B-C21A077A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EAD6-56C7-46B0-8D27-BB6AED8F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E453-172F-40DC-9A8A-37256F6BE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A9E4-548A-48EE-9974-ADEDF4E5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6DBBD-8280-404A-A1C4-5EBF1E60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67D92-75A9-4101-834F-448D976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DF028-6A28-4886-9DB6-B4C12255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33C-0B8C-4748-8B7D-4B96303F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3269E-D343-41F9-A644-F26A5950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2DD4-F921-4755-BECC-B7067B75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9B16F-4642-409F-9BF6-5381489A8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81FD0-DA6A-43BF-AF9A-6496DD45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131CF-B3E9-4C7F-A65D-25B6FD4D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E4FD1-D121-42FB-83A5-0A5613F0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FD183-7986-45FA-9207-DAC0BC8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73DF-0A72-441E-BC14-52885463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75D92-846B-400D-845B-5E1FD2EF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FD535-3B9D-4A5B-9850-2F4E4C42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FD28E-EFD2-4527-A111-D5AFB8F9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9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4C816-1212-4743-845C-A2AACE7B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77443-8640-4795-AAA4-938315F2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FB0F-8C0E-4FD0-A8AB-CB2CC612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F22A-ED66-4597-9250-61304C16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D0D3-70DD-423A-B72F-0B6DE44F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48B42-C264-409F-8F81-641B5C2B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FEFC-650F-4EFB-A804-9E571A76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25AFD-92BF-4EF8-BC0A-9B73C6D8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C943F-5523-4AA6-920D-BE692D89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F5D4-DF67-4B2B-85E4-6B07AEF2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47044-47C0-4642-997C-D0499A05C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0A2E6-9B82-47D1-93A6-7A3B02068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88B6-4864-43B8-B313-552A31CB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8E72B-5113-4AE4-8744-2A6CB7F9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9BEF-B837-4824-82A4-139A0D5D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3818B-734F-4AE3-9828-7A6FE036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1DBC5-3636-4D00-AAC5-9C1CA9F4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70A00-363C-4AC7-A489-E5290175C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E623-B76F-4099-84C3-C4B47AC66E6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BCC5-5F1E-4CA3-8354-D58D72D0E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DF37-3362-4ABC-BD95-FB67CB896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8511-0ECD-41EE-ADFC-ACAA2FD59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165FA84C-42AC-4505-AA26-D27C729D1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7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E2778-E421-49D7-B40D-E9815CFB013C}"/>
              </a:ext>
            </a:extLst>
          </p:cNvPr>
          <p:cNvSpPr/>
          <p:nvPr/>
        </p:nvSpPr>
        <p:spPr>
          <a:xfrm>
            <a:off x="4249914" y="1843384"/>
            <a:ext cx="34513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Hamka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72050F7-6674-4BA6-865A-727B7E683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DEAF0C-4629-4BF1-B7BD-17C47BE66E82}"/>
              </a:ext>
            </a:extLst>
          </p:cNvPr>
          <p:cNvSpPr/>
          <p:nvPr/>
        </p:nvSpPr>
        <p:spPr>
          <a:xfrm>
            <a:off x="6397905" y="2535881"/>
            <a:ext cx="11746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By Wolf</a:t>
            </a:r>
            <a:endParaRPr lang="en-US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728172C-9548-4237-AC62-C42D60B80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266" y="3173721"/>
            <a:ext cx="1373468" cy="13734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4BAF-48D7-4BF3-9A20-FDFA88E8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253331"/>
            <a:ext cx="8479155" cy="4351338"/>
          </a:xfrm>
        </p:spPr>
        <p:txBody>
          <a:bodyPr/>
          <a:lstStyle/>
          <a:p>
            <a:r>
              <a:rPr lang="en-US" dirty="0"/>
              <a:t>Software Requirements Specification (SRS).</a:t>
            </a:r>
          </a:p>
          <a:p>
            <a:r>
              <a:rPr lang="en-US" dirty="0"/>
              <a:t> Software Development Plan (SDP) &amp; Wireframe .</a:t>
            </a:r>
          </a:p>
          <a:p>
            <a:r>
              <a:rPr lang="en-US" dirty="0"/>
              <a:t>Agile Methodology.</a:t>
            </a:r>
          </a:p>
          <a:p>
            <a:r>
              <a:rPr lang="en-US" dirty="0"/>
              <a:t>Three Iterations.</a:t>
            </a:r>
          </a:p>
          <a:p>
            <a:r>
              <a:rPr lang="en-US" dirty="0"/>
              <a:t>Team of 4: 1 Product Owner, 2 Devs, 1 ScrumMaster.</a:t>
            </a:r>
          </a:p>
          <a:p>
            <a:r>
              <a:rPr lang="en-US" dirty="0"/>
              <a:t>Scrum Reports.</a:t>
            </a:r>
          </a:p>
          <a:p>
            <a:r>
              <a:rPr lang="en-US" dirty="0"/>
              <a:t>Testing.</a:t>
            </a:r>
          </a:p>
        </p:txBody>
      </p:sp>
      <p:pic>
        <p:nvPicPr>
          <p:cNvPr id="8" name="Picture 7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5C4B5858-E109-4E77-91CD-AB6E466B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4216209"/>
            <a:ext cx="5953536" cy="2513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31A55F-BECC-461A-AD49-A9001FD2899E}"/>
              </a:ext>
            </a:extLst>
          </p:cNvPr>
          <p:cNvSpPr/>
          <p:nvPr/>
        </p:nvSpPr>
        <p:spPr>
          <a:xfrm>
            <a:off x="3554315" y="251900"/>
            <a:ext cx="43404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ogle Sans"/>
              </a:rPr>
              <a:t>Development Process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A4386A9-8FE7-4758-80CE-0DCC084BF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0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1F8002-FFD8-4041-AAE0-B141FA9A7A51}"/>
              </a:ext>
            </a:extLst>
          </p:cNvPr>
          <p:cNvSpPr/>
          <p:nvPr/>
        </p:nvSpPr>
        <p:spPr>
          <a:xfrm>
            <a:off x="970280" y="143214"/>
            <a:ext cx="5684520" cy="1690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Google Sans"/>
                <a:ea typeface="+mj-ea"/>
                <a:cs typeface="+mj-cs"/>
              </a:rPr>
              <a:t>Technologies we've used </a:t>
            </a:r>
            <a:endParaRPr lang="en-US" sz="3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oogle Sans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B72E-D6DF-47ED-AEBC-4DC4D3F0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96" y="1651635"/>
            <a:ext cx="3999971" cy="37218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Eclipse</a:t>
            </a:r>
          </a:p>
          <a:p>
            <a:r>
              <a:rPr lang="en-US" dirty="0"/>
              <a:t>Junit Testing</a:t>
            </a:r>
          </a:p>
          <a:p>
            <a:r>
              <a:rPr lang="en-US" dirty="0"/>
              <a:t>Scene Builder</a:t>
            </a:r>
          </a:p>
          <a:p>
            <a:r>
              <a:rPr lang="en-US" dirty="0"/>
              <a:t>JAVA FX, FXML</a:t>
            </a:r>
          </a:p>
          <a:p>
            <a:r>
              <a:rPr lang="en-US" dirty="0"/>
              <a:t>Git </a:t>
            </a:r>
          </a:p>
          <a:p>
            <a:r>
              <a:rPr lang="en-US" dirty="0"/>
              <a:t>White Box Testing</a:t>
            </a:r>
          </a:p>
          <a:p>
            <a:r>
              <a:rPr lang="en-US" dirty="0"/>
              <a:t>Black Box Testing	</a:t>
            </a:r>
          </a:p>
          <a:p>
            <a:endParaRPr lang="en-US" sz="2000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D28B5A8-8EAA-4E77-87DE-13E6E37A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33" y="2515015"/>
            <a:ext cx="3325118" cy="1388236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8F2553-9F7F-4EFF-BCEC-6BC328F26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9" y="3121849"/>
            <a:ext cx="3325118" cy="781402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03B291B-EBB0-417C-A9EE-0BC52D970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4" y="4139118"/>
            <a:ext cx="2152419" cy="2152419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E1E7D73-C96F-4C4F-ACEF-ED3A3DEE2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4" y="4136997"/>
            <a:ext cx="2152419" cy="215241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8993461-7CD2-4C1C-BB9E-DE2A7733F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67" y="4134863"/>
            <a:ext cx="2152419" cy="2152419"/>
          </a:xfrm>
          <a:prstGeom prst="rect">
            <a:avLst/>
          </a:prstGeom>
        </p:spPr>
      </p:pic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BE663492-0F23-4079-A4A0-8BE60D5C74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14219F-38D1-4A80-B082-E08FD18F4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5000"/>
          </a:blip>
          <a:srcRect t="1192" b="145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21">
            <a:extLst>
              <a:ext uri="{FF2B5EF4-FFF2-40B4-BE49-F238E27FC236}">
                <a16:creationId xmlns:a16="http://schemas.microsoft.com/office/drawing/2014/main" id="{FCEC2294-5A7B-45E5-9251-C1AA89F4A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>
              <a:alpha val="6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C260F-75AE-4675-9D9F-1ECAC7F8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/>
              <a:t>Design Patterns </a:t>
            </a:r>
            <a:endParaRPr lang="en-US" sz="4000" b="1" dirty="0"/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B3AC99-E3B3-4303-A0F3-D2CB73784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6374"/>
              </p:ext>
            </p:extLst>
          </p:nvPr>
        </p:nvGraphicFramePr>
        <p:xfrm>
          <a:off x="5155379" y="1065862"/>
          <a:ext cx="6192319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5E8A592-2FC1-42A2-A241-147524668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4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F1F9E-B924-4923-9246-5F14CBCA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1" b="10446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2B2C683-FA4A-40C4-9AD4-F850272B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280650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Google Sans"/>
              </a:rPr>
              <a:t>Team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CA23-54F4-40BC-B76F-8795219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6300"/>
            <a:ext cx="10165218" cy="25884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Zoom Meetings.</a:t>
            </a:r>
          </a:p>
          <a:p>
            <a:r>
              <a:rPr lang="en-US" dirty="0">
                <a:solidFill>
                  <a:srgbClr val="FFFFFF"/>
                </a:solidFill>
              </a:rPr>
              <a:t>Virtual meetings.</a:t>
            </a:r>
          </a:p>
          <a:p>
            <a:r>
              <a:rPr lang="en-US" dirty="0">
                <a:solidFill>
                  <a:srgbClr val="FFFFFF"/>
                </a:solidFill>
              </a:rPr>
              <a:t>WhatsApp -  WhatsApp group for updates .</a:t>
            </a:r>
          </a:p>
          <a:p>
            <a:r>
              <a:rPr lang="en-US" dirty="0">
                <a:solidFill>
                  <a:srgbClr val="FFFFFF"/>
                </a:solidFill>
              </a:rPr>
              <a:t>Google Drive- share files.</a:t>
            </a:r>
          </a:p>
          <a:p>
            <a:r>
              <a:rPr lang="en-US" dirty="0">
                <a:solidFill>
                  <a:srgbClr val="FFFFFF"/>
                </a:solidFill>
              </a:rPr>
              <a:t>Email- share data and files.</a:t>
            </a:r>
          </a:p>
          <a:p>
            <a:r>
              <a:rPr lang="en-US" dirty="0">
                <a:solidFill>
                  <a:srgbClr val="FFFFFF"/>
                </a:solidFill>
              </a:rPr>
              <a:t>Team Viewer.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5490206-172E-49FD-811B-8FBDC31A5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79" y="1018480"/>
            <a:ext cx="925350" cy="690961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F68FEF6-99B6-41B0-B2D0-A0D4796F7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117" y="1752101"/>
            <a:ext cx="716915" cy="716915"/>
          </a:xfrm>
          <a:prstGeom prst="rect">
            <a:avLst/>
          </a:prstGeom>
        </p:spPr>
      </p:pic>
      <p:pic>
        <p:nvPicPr>
          <p:cNvPr id="18" name="Picture 17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5FE95105-9B5B-4C08-BF3D-FD8180241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283" y="4089234"/>
            <a:ext cx="716915" cy="716915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4C9B35C1-4D9F-4E02-B2EF-56DBF1F0B2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283" y="3346517"/>
            <a:ext cx="770582" cy="770582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924C47BB-2EED-4ADC-BB1D-3B42A089D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899" y="2461147"/>
            <a:ext cx="925350" cy="925350"/>
          </a:xfrm>
          <a:prstGeom prst="rect">
            <a:avLst/>
          </a:prstGeom>
        </p:spPr>
      </p:pic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518D1F0C-AB93-4E26-B6E3-5D9A6DCD5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BEFE-2387-4A93-888E-17989B73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altLang="en-US" sz="5400" b="1">
                <a:latin typeface="Google Sans"/>
                <a:cs typeface="Arial" panose="020B0604020202020204" pitchFamily="34" charset="0"/>
              </a:rPr>
              <a:t>challenges we’ve overcome</a:t>
            </a:r>
            <a:r>
              <a:rPr lang="es-ES" altLang="en-US" sz="5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5400" b="1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1BB3-B789-4C71-AE65-C246C308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Few and limited virtual meetings between team members because of the corona virus.</a:t>
            </a:r>
          </a:p>
          <a:p>
            <a:r>
              <a:rPr lang="en-US" sz="2200"/>
              <a:t>Tight Schedule.</a:t>
            </a:r>
            <a:endParaRPr lang="he-IL" sz="2200"/>
          </a:p>
          <a:p>
            <a:r>
              <a:rPr lang="en-US" sz="2200"/>
              <a:t>Integrate design patterns in the code after writing it.</a:t>
            </a:r>
            <a:endParaRPr lang="he-IL" sz="2200"/>
          </a:p>
          <a:p>
            <a:r>
              <a:rPr lang="en-US" sz="2200"/>
              <a:t>Issues With Executable Jar &amp; Resources. </a:t>
            </a:r>
            <a:endParaRPr lang="he-IL" sz="2200"/>
          </a:p>
          <a:p>
            <a:r>
              <a:rPr lang="en-US" sz="2200"/>
              <a:t>Switching roles between iterations and in particular continuing to implement code written by another team member.</a:t>
            </a:r>
          </a:p>
          <a:p>
            <a:r>
              <a:rPr lang="en-US" sz="2200"/>
              <a:t>Problems with the workspace.</a:t>
            </a: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E130A566-07FD-4811-A356-FFECE49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r="101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6228BBA-9178-46FC-9C7F-3F4F34B86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12CC9-5560-4583-93DC-B1D727AF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b="1">
                <a:latin typeface="Google Sans"/>
              </a:rPr>
              <a:t>Things we've learned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AC56-4213-475D-8B25-2566F5036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altLang="en-US" sz="2200">
                <a:cs typeface="Arial" panose="020B0604020202020204" pitchFamily="34" charset="0"/>
              </a:rPr>
              <a:t>Work in Scrum software development methodology.</a:t>
            </a:r>
          </a:p>
          <a:p>
            <a:r>
              <a:rPr lang="en-US" sz="2200"/>
              <a:t>Unit Testing.</a:t>
            </a:r>
          </a:p>
          <a:p>
            <a:r>
              <a:rPr lang="en-US" altLang="en-US" sz="2200">
                <a:cs typeface="Arial" panose="020B0604020202020204" pitchFamily="34" charset="0"/>
              </a:rPr>
              <a:t>Work under pressure.</a:t>
            </a:r>
          </a:p>
          <a:p>
            <a:r>
              <a:rPr lang="en-US" sz="2200"/>
              <a:t>Back everything up.</a:t>
            </a:r>
          </a:p>
          <a:p>
            <a:r>
              <a:rPr lang="en-US" altLang="en-US" sz="2200">
                <a:cs typeface="Arial" panose="020B0604020202020204" pitchFamily="34" charset="0"/>
              </a:rPr>
              <a:t>Teamwork.</a:t>
            </a:r>
          </a:p>
          <a:p>
            <a:endParaRPr lang="en-US" sz="2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4E3CBB-E528-47EF-AFC3-C8E3AC8D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8E3B361F-5B08-4729-B69D-8457563F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0"/>
            <a:ext cx="516402" cy="5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4EF-5657-48D0-8390-EBBE86DB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60" y="19762"/>
            <a:ext cx="10515600" cy="1325563"/>
          </a:xfrm>
        </p:spPr>
        <p:txBody>
          <a:bodyPr/>
          <a:lstStyle/>
          <a:p>
            <a:r>
              <a:rPr lang="en-US" dirty="0"/>
              <a:t>Features we’ve added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🤩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BD241-96DA-42E8-860C-6961C99D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5" y="3159043"/>
            <a:ext cx="4730993" cy="31688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5CC776-3E36-4E70-B8C5-3514F1CD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048797"/>
            <a:ext cx="6140766" cy="24067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150D81-F305-432F-B27C-B3FC620E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964" y="3352083"/>
            <a:ext cx="1944433" cy="1128477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92CBC91-33DF-4CAF-ACE9-C842588BBF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29277" y="1685924"/>
            <a:ext cx="1904998" cy="32384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CCC5E-8261-471E-BDCC-20A83ADAC03D}"/>
              </a:ext>
            </a:extLst>
          </p:cNvPr>
          <p:cNvSpPr/>
          <p:nvPr/>
        </p:nvSpPr>
        <p:spPr>
          <a:xfrm>
            <a:off x="7043820" y="858131"/>
            <a:ext cx="34813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clicking on the cam icon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take a picture of you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F3DA62A-FD05-4A74-BA94-2FD12AE668F7}"/>
              </a:ext>
            </a:extLst>
          </p:cNvPr>
          <p:cNvCxnSpPr>
            <a:cxnSpLocks/>
          </p:cNvCxnSpPr>
          <p:nvPr/>
        </p:nvCxnSpPr>
        <p:spPr>
          <a:xfrm>
            <a:off x="5878627" y="5570164"/>
            <a:ext cx="2330385" cy="42970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0DC5D15-5A12-401A-A67D-633C44CB445D}"/>
              </a:ext>
            </a:extLst>
          </p:cNvPr>
          <p:cNvSpPr/>
          <p:nvPr/>
        </p:nvSpPr>
        <p:spPr>
          <a:xfrm>
            <a:off x="1766684" y="4881823"/>
            <a:ext cx="3931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on clicking procced the pic will be shown on the play screen</a:t>
            </a:r>
          </a:p>
        </p:txBody>
      </p:sp>
    </p:spTree>
    <p:extLst>
      <p:ext uri="{BB962C8B-B14F-4D97-AF65-F5344CB8AC3E}">
        <p14:creationId xmlns:p14="http://schemas.microsoft.com/office/powerpoint/2010/main" val="110177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7930C-A740-492C-99F8-0FF48A3B3907}"/>
              </a:ext>
            </a:extLst>
          </p:cNvPr>
          <p:cNvSpPr/>
          <p:nvPr/>
        </p:nvSpPr>
        <p:spPr>
          <a:xfrm>
            <a:off x="671100" y="643467"/>
            <a:ext cx="4620584" cy="851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And… </a:t>
            </a:r>
            <a:r>
              <a:rPr lang="en-US" sz="4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😇 😉</a:t>
            </a:r>
            <a:endParaRPr lang="en-US" sz="4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880DB-4FBF-4571-95CB-042B4A0F1718}"/>
              </a:ext>
            </a:extLst>
          </p:cNvPr>
          <p:cNvSpPr/>
          <p:nvPr/>
        </p:nvSpPr>
        <p:spPr>
          <a:xfrm>
            <a:off x="719050" y="1751151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We’ve added sound effect </a:t>
            </a:r>
            <a:endParaRPr lang="en-US" sz="2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8" name="final">
            <a:hlinkClick r:id="" action="ppaction://media"/>
            <a:extLst>
              <a:ext uri="{FF2B5EF4-FFF2-40B4-BE49-F238E27FC236}">
                <a16:creationId xmlns:a16="http://schemas.microsoft.com/office/drawing/2014/main" id="{CCDD8C5F-C6F4-473F-8A0F-93AE032963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81835" y="643467"/>
            <a:ext cx="4791115" cy="5571066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BC21D2D-0EEA-4B99-8598-9B9FA9473C11}"/>
              </a:ext>
            </a:extLst>
          </p:cNvPr>
          <p:cNvCxnSpPr>
            <a:cxnSpLocks/>
          </p:cNvCxnSpPr>
          <p:nvPr/>
        </p:nvCxnSpPr>
        <p:spPr>
          <a:xfrm>
            <a:off x="4439920" y="5618502"/>
            <a:ext cx="1789297" cy="59603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A242B-2058-4C81-908A-F7558D3829F7}"/>
              </a:ext>
            </a:extLst>
          </p:cNvPr>
          <p:cNvSpPr/>
          <p:nvPr/>
        </p:nvSpPr>
        <p:spPr>
          <a:xfrm>
            <a:off x="1057365" y="5095282"/>
            <a:ext cx="42822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Click play to see the feature</a:t>
            </a:r>
            <a:endParaRPr lang="en-US" sz="2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36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231</Words>
  <Application>Microsoft Office PowerPoint</Application>
  <PresentationFormat>Widescreen</PresentationFormat>
  <Paragraphs>51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Design Patterns </vt:lpstr>
      <vt:lpstr>Team Communication</vt:lpstr>
      <vt:lpstr>challenges we’ve overcome </vt:lpstr>
      <vt:lpstr>Things we've learned </vt:lpstr>
      <vt:lpstr>Features we’ve added 🤩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amneh hassan</dc:creator>
  <cp:lastModifiedBy>amneh hassan</cp:lastModifiedBy>
  <cp:revision>1</cp:revision>
  <dcterms:created xsi:type="dcterms:W3CDTF">2021-01-10T12:47:37Z</dcterms:created>
  <dcterms:modified xsi:type="dcterms:W3CDTF">2021-01-10T12:52:10Z</dcterms:modified>
</cp:coreProperties>
</file>