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0896-2A56-4538-8F5F-BBFDFF09C9A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1C66-3005-4777-8DBF-47724C4B66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587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0896-2A56-4538-8F5F-BBFDFF09C9A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1C66-3005-4777-8DBF-47724C4B66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706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0896-2A56-4538-8F5F-BBFDFF09C9A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1C66-3005-4777-8DBF-47724C4B66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282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0896-2A56-4538-8F5F-BBFDFF09C9A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1C66-3005-4777-8DBF-47724C4B66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982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0896-2A56-4538-8F5F-BBFDFF09C9A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1C66-3005-4777-8DBF-47724C4B66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360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0896-2A56-4538-8F5F-BBFDFF09C9A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1C66-3005-4777-8DBF-47724C4B66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917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0896-2A56-4538-8F5F-BBFDFF09C9A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1C66-3005-4777-8DBF-47724C4B66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747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0896-2A56-4538-8F5F-BBFDFF09C9A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1C66-3005-4777-8DBF-47724C4B66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394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0896-2A56-4538-8F5F-BBFDFF09C9A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1C66-3005-4777-8DBF-47724C4B66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762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0896-2A56-4538-8F5F-BBFDFF09C9A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1C66-3005-4777-8DBF-47724C4B66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251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0896-2A56-4538-8F5F-BBFDFF09C9A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1C66-3005-4777-8DBF-47724C4B66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00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40896-2A56-4538-8F5F-BBFDFF09C9A0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1C66-3005-4777-8DBF-47724C4B664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217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 txBox="1">
            <a:spLocks/>
          </p:cNvSpPr>
          <p:nvPr/>
        </p:nvSpPr>
        <p:spPr>
          <a:xfrm>
            <a:off x="660400" y="2422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Kingsong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8161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create repo at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73" y="1825625"/>
            <a:ext cx="5105653" cy="4351338"/>
          </a:xfrm>
        </p:spPr>
      </p:pic>
    </p:spTree>
    <p:extLst>
      <p:ext uri="{BB962C8B-B14F-4D97-AF65-F5344CB8AC3E}">
        <p14:creationId xmlns:p14="http://schemas.microsoft.com/office/powerpoint/2010/main" val="299110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13.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"your username" 14.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"your email"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58" y="1825625"/>
            <a:ext cx="8264684" cy="4351338"/>
          </a:xfrm>
        </p:spPr>
      </p:pic>
    </p:spTree>
    <p:extLst>
      <p:ext uri="{BB962C8B-B14F-4D97-AF65-F5344CB8AC3E}">
        <p14:creationId xmlns:p14="http://schemas.microsoft.com/office/powerpoint/2010/main" val="135907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15.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17. </a:t>
            </a:r>
            <a:r>
              <a:rPr lang="en-US" dirty="0" err="1" smtClean="0"/>
              <a:t>git</a:t>
            </a:r>
            <a:r>
              <a:rPr lang="en-US" dirty="0" smtClean="0"/>
              <a:t> add –A</a:t>
            </a:r>
            <a:br>
              <a:rPr lang="en-US" dirty="0" smtClean="0"/>
            </a:br>
            <a:r>
              <a:rPr lang="en-US" dirty="0" smtClean="0"/>
              <a:t>18.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endParaRPr lang="th-TH" dirty="0"/>
          </a:p>
        </p:txBody>
      </p:sp>
      <p:pic>
        <p:nvPicPr>
          <p:cNvPr id="8" name="ตัวแทนเนื้อหา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2" y="2686229"/>
            <a:ext cx="10280276" cy="2673562"/>
          </a:xfrm>
        </p:spPr>
      </p:pic>
    </p:spTree>
    <p:extLst>
      <p:ext uri="{BB962C8B-B14F-4D97-AF65-F5344CB8AC3E}">
        <p14:creationId xmlns:p14="http://schemas.microsoft.com/office/powerpoint/2010/main" val="340473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199" y="7027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18.git commit –m “create project </a:t>
            </a:r>
            <a:r>
              <a:rPr lang="en-US" dirty="0" err="1" smtClean="0"/>
              <a:t>kingsong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19. </a:t>
            </a:r>
            <a:r>
              <a:rPr lang="en-US" dirty="0" err="1" smtClean="0"/>
              <a:t>git</a:t>
            </a:r>
            <a:r>
              <a:rPr lang="en-US" dirty="0" smtClean="0"/>
              <a:t> remote add origin “</a:t>
            </a:r>
            <a:r>
              <a:rPr lang="en-US" dirty="0" err="1" smtClean="0"/>
              <a:t>git</a:t>
            </a:r>
            <a:r>
              <a:rPr lang="en-US" dirty="0" smtClean="0"/>
              <a:t> repo”</a:t>
            </a:r>
            <a:br>
              <a:rPr lang="en-US" dirty="0" smtClean="0"/>
            </a:br>
            <a:r>
              <a:rPr lang="en-US" dirty="0" smtClean="0"/>
              <a:t>20. </a:t>
            </a:r>
            <a:r>
              <a:rPr lang="en-US" dirty="0" err="1" smtClean="0"/>
              <a:t>git</a:t>
            </a:r>
            <a:r>
              <a:rPr lang="en-US" dirty="0" smtClean="0"/>
              <a:t> push -u origin master</a:t>
            </a:r>
            <a:br>
              <a:rPr lang="en-US" dirty="0" smtClean="0"/>
            </a:br>
            <a:r>
              <a:rPr lang="en-US" dirty="0" smtClean="0"/>
              <a:t>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99" y="2167137"/>
            <a:ext cx="8249801" cy="4315427"/>
          </a:xfrm>
        </p:spPr>
      </p:pic>
    </p:spTree>
    <p:extLst>
      <p:ext uri="{BB962C8B-B14F-4D97-AF65-F5344CB8AC3E}">
        <p14:creationId xmlns:p14="http://schemas.microsoft.com/office/powerpoint/2010/main" val="335977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21. </a:t>
            </a:r>
            <a:r>
              <a:rPr lang="en-US" dirty="0" err="1" smtClean="0"/>
              <a:t>heroku</a:t>
            </a:r>
            <a:r>
              <a:rPr lang="en-US" dirty="0" smtClean="0"/>
              <a:t> login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99" y="1843580"/>
            <a:ext cx="8249801" cy="4315427"/>
          </a:xfrm>
        </p:spPr>
      </p:pic>
    </p:spTree>
    <p:extLst>
      <p:ext uri="{BB962C8B-B14F-4D97-AF65-F5344CB8AC3E}">
        <p14:creationId xmlns:p14="http://schemas.microsoft.com/office/powerpoint/2010/main" val="114277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22. </a:t>
            </a:r>
            <a:r>
              <a:rPr lang="en-US" dirty="0" err="1" smtClean="0"/>
              <a:t>heroku</a:t>
            </a:r>
            <a:r>
              <a:rPr lang="en-US" dirty="0" smtClean="0"/>
              <a:t> create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533379"/>
            <a:ext cx="8781690" cy="4620866"/>
          </a:xfrm>
        </p:spPr>
      </p:pic>
    </p:spTree>
    <p:extLst>
      <p:ext uri="{BB962C8B-B14F-4D97-AF65-F5344CB8AC3E}">
        <p14:creationId xmlns:p14="http://schemas.microsoft.com/office/powerpoint/2010/main" val="43373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23.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 err="1" smtClean="0"/>
              <a:t>heroku</a:t>
            </a:r>
            <a:r>
              <a:rPr lang="en-US" dirty="0" smtClean="0"/>
              <a:t> master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848343"/>
            <a:ext cx="8183117" cy="4305901"/>
          </a:xfrm>
        </p:spPr>
      </p:pic>
    </p:spTree>
    <p:extLst>
      <p:ext uri="{BB962C8B-B14F-4D97-AF65-F5344CB8AC3E}">
        <p14:creationId xmlns:p14="http://schemas.microsoft.com/office/powerpoint/2010/main" val="98127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24. </a:t>
            </a:r>
            <a:r>
              <a:rPr lang="en-US" dirty="0" err="1" smtClean="0"/>
              <a:t>git</a:t>
            </a:r>
            <a:r>
              <a:rPr lang="en-US" dirty="0" smtClean="0"/>
              <a:t> checkout -b static-pages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848343"/>
            <a:ext cx="8183117" cy="4305901"/>
          </a:xfrm>
        </p:spPr>
      </p:pic>
    </p:spTree>
    <p:extLst>
      <p:ext uri="{BB962C8B-B14F-4D97-AF65-F5344CB8AC3E}">
        <p14:creationId xmlns:p14="http://schemas.microsoft.com/office/powerpoint/2010/main" val="1783294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25. rails generate controller </a:t>
            </a:r>
            <a:r>
              <a:rPr lang="en-US" dirty="0" err="1" smtClean="0"/>
              <a:t>StaticPages</a:t>
            </a:r>
            <a:r>
              <a:rPr lang="en-US" dirty="0" smtClean="0"/>
              <a:t> home kingsong1 kingsong2 kingsong3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848343"/>
            <a:ext cx="8183117" cy="4305901"/>
          </a:xfrm>
        </p:spPr>
      </p:pic>
    </p:spTree>
    <p:extLst>
      <p:ext uri="{BB962C8B-B14F-4D97-AF65-F5344CB8AC3E}">
        <p14:creationId xmlns:p14="http://schemas.microsoft.com/office/powerpoint/2010/main" val="298847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26. edit </a:t>
            </a:r>
            <a:r>
              <a:rPr lang="en-US" dirty="0" err="1" smtClean="0"/>
              <a:t>config</a:t>
            </a:r>
            <a:r>
              <a:rPr lang="en-US" dirty="0" smtClean="0"/>
              <a:t>/routes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06" y="1690688"/>
            <a:ext cx="8185188" cy="3518301"/>
          </a:xfrm>
        </p:spPr>
      </p:pic>
    </p:spTree>
    <p:extLst>
      <p:ext uri="{BB962C8B-B14F-4D97-AF65-F5344CB8AC3E}">
        <p14:creationId xmlns:p14="http://schemas.microsoft.com/office/powerpoint/2010/main" val="246231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rails new </a:t>
            </a:r>
            <a:r>
              <a:rPr lang="en-US" dirty="0" err="1" smtClean="0"/>
              <a:t>kingsong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51" y="1575046"/>
            <a:ext cx="5617698" cy="4852496"/>
          </a:xfrm>
        </p:spPr>
      </p:pic>
    </p:spTree>
    <p:extLst>
      <p:ext uri="{BB962C8B-B14F-4D97-AF65-F5344CB8AC3E}">
        <p14:creationId xmlns:p14="http://schemas.microsoft.com/office/powerpoint/2010/main" val="1380887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27. </a:t>
            </a:r>
            <a:r>
              <a:rPr lang="th-TH" dirty="0" smtClean="0"/>
              <a:t>ไปดูที่</a:t>
            </a:r>
            <a:r>
              <a:rPr lang="en-US" dirty="0" smtClean="0"/>
              <a:t> localhost:3000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62" y="2234625"/>
            <a:ext cx="8774875" cy="2041953"/>
          </a:xfrm>
        </p:spPr>
      </p:pic>
    </p:spTree>
    <p:extLst>
      <p:ext uri="{BB962C8B-B14F-4D97-AF65-F5344CB8AC3E}">
        <p14:creationId xmlns:p14="http://schemas.microsoft.com/office/powerpoint/2010/main" val="34386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39726" y="646479"/>
            <a:ext cx="10515600" cy="5261952"/>
          </a:xfrm>
        </p:spPr>
        <p:txBody>
          <a:bodyPr>
            <a:normAutofit/>
          </a:bodyPr>
          <a:lstStyle/>
          <a:p>
            <a:r>
              <a:rPr lang="en-US" dirty="0" smtClean="0"/>
              <a:t>28. Edit app/views/</a:t>
            </a:r>
            <a:r>
              <a:rPr lang="en-US" dirty="0" err="1" smtClean="0"/>
              <a:t>static_pages</a:t>
            </a:r>
            <a:r>
              <a:rPr lang="en-US" dirty="0" smtClean="0"/>
              <a:t>/</a:t>
            </a:r>
            <a:r>
              <a:rPr lang="en-US" dirty="0" err="1" smtClean="0"/>
              <a:t>home.html.erb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29. Edit app/views/</a:t>
            </a:r>
            <a:r>
              <a:rPr lang="en-US" dirty="0" err="1" smtClean="0"/>
              <a:t>static_pages</a:t>
            </a:r>
            <a:r>
              <a:rPr lang="en-US" dirty="0" smtClean="0"/>
              <a:t>/kingsong1.html.erb </a:t>
            </a:r>
            <a:br>
              <a:rPr lang="en-US" dirty="0" smtClean="0"/>
            </a:br>
            <a:r>
              <a:rPr lang="en-US" dirty="0" smtClean="0"/>
              <a:t>30. Edit app/views/</a:t>
            </a:r>
            <a:r>
              <a:rPr lang="en-US" dirty="0" err="1" smtClean="0"/>
              <a:t>static_pages</a:t>
            </a:r>
            <a:r>
              <a:rPr lang="en-US" dirty="0" smtClean="0"/>
              <a:t>/ kingsong2.html.erb </a:t>
            </a:r>
            <a:br>
              <a:rPr lang="en-US" dirty="0" smtClean="0"/>
            </a:br>
            <a:r>
              <a:rPr lang="en-US" dirty="0" smtClean="0"/>
              <a:t>31. Edit app/views/</a:t>
            </a:r>
            <a:r>
              <a:rPr lang="en-US" dirty="0" err="1" smtClean="0"/>
              <a:t>static_pages</a:t>
            </a:r>
            <a:r>
              <a:rPr lang="en-US" dirty="0" smtClean="0"/>
              <a:t>/ kingsong3.html.erb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1510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32. Edit Readme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08" y="2514205"/>
            <a:ext cx="8542584" cy="1903050"/>
          </a:xfrm>
        </p:spPr>
      </p:pic>
    </p:spTree>
    <p:extLst>
      <p:ext uri="{BB962C8B-B14F-4D97-AF65-F5344CB8AC3E}">
        <p14:creationId xmlns:p14="http://schemas.microsoft.com/office/powerpoint/2010/main" val="303430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199" y="9559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33. </a:t>
            </a:r>
            <a:r>
              <a:rPr lang="en-US" dirty="0" err="1" smtClean="0"/>
              <a:t>git</a:t>
            </a:r>
            <a:r>
              <a:rPr lang="en-US" dirty="0" smtClean="0"/>
              <a:t> add –A </a:t>
            </a:r>
            <a:br>
              <a:rPr lang="en-US" dirty="0" smtClean="0"/>
            </a:br>
            <a:r>
              <a:rPr lang="en-US" dirty="0" smtClean="0"/>
              <a:t>34. </a:t>
            </a:r>
            <a:r>
              <a:rPr lang="en-US" dirty="0" err="1" smtClean="0"/>
              <a:t>git</a:t>
            </a:r>
            <a:r>
              <a:rPr lang="en-US" dirty="0" smtClean="0"/>
              <a:t> commit -m "Finish static pages" </a:t>
            </a:r>
            <a:br>
              <a:rPr lang="en-US" dirty="0" smtClean="0"/>
            </a:br>
            <a:r>
              <a:rPr lang="en-US" dirty="0" smtClean="0"/>
              <a:t>35. </a:t>
            </a:r>
            <a:r>
              <a:rPr lang="en-US" dirty="0" err="1" smtClean="0"/>
              <a:t>git</a:t>
            </a:r>
            <a:r>
              <a:rPr lang="en-US" dirty="0" smtClean="0"/>
              <a:t> checkout master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2154922"/>
            <a:ext cx="8183117" cy="4305901"/>
          </a:xfrm>
        </p:spPr>
      </p:pic>
    </p:spTree>
    <p:extLst>
      <p:ext uri="{BB962C8B-B14F-4D97-AF65-F5344CB8AC3E}">
        <p14:creationId xmlns:p14="http://schemas.microsoft.com/office/powerpoint/2010/main" val="389791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36. </a:t>
            </a:r>
            <a:r>
              <a:rPr lang="en-US" dirty="0" err="1" smtClean="0"/>
              <a:t>git</a:t>
            </a:r>
            <a:r>
              <a:rPr lang="en-US" dirty="0" smtClean="0"/>
              <a:t> merge static-pages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848343"/>
            <a:ext cx="8183117" cy="4305901"/>
          </a:xfrm>
        </p:spPr>
      </p:pic>
    </p:spTree>
    <p:extLst>
      <p:ext uri="{BB962C8B-B14F-4D97-AF65-F5344CB8AC3E}">
        <p14:creationId xmlns:p14="http://schemas.microsoft.com/office/powerpoint/2010/main" val="364702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37.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848343"/>
            <a:ext cx="8183117" cy="4305901"/>
          </a:xfrm>
        </p:spPr>
      </p:pic>
    </p:spTree>
    <p:extLst>
      <p:ext uri="{BB962C8B-B14F-4D97-AF65-F5344CB8AC3E}">
        <p14:creationId xmlns:p14="http://schemas.microsoft.com/office/powerpoint/2010/main" val="492764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38.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39. </a:t>
            </a:r>
            <a:r>
              <a:rPr lang="en-US" dirty="0" err="1" smtClean="0"/>
              <a:t>git</a:t>
            </a:r>
            <a:r>
              <a:rPr lang="en-US" dirty="0" smtClean="0"/>
              <a:t> checkout –b presentation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848343"/>
            <a:ext cx="8183117" cy="4305901"/>
          </a:xfrm>
        </p:spPr>
      </p:pic>
    </p:spTree>
    <p:extLst>
      <p:ext uri="{BB962C8B-B14F-4D97-AF65-F5344CB8AC3E}">
        <p14:creationId xmlns:p14="http://schemas.microsoft.com/office/powerpoint/2010/main" val="3534916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80403" y="1674056"/>
            <a:ext cx="10515600" cy="30948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40.git add –A </a:t>
            </a:r>
            <a:br>
              <a:rPr lang="en-US" dirty="0" smtClean="0"/>
            </a:br>
            <a:r>
              <a:rPr lang="en-US" dirty="0" smtClean="0"/>
              <a:t>41. </a:t>
            </a:r>
            <a:r>
              <a:rPr lang="en-US" dirty="0" err="1" smtClean="0"/>
              <a:t>git</a:t>
            </a:r>
            <a:r>
              <a:rPr lang="en-US" dirty="0" smtClean="0"/>
              <a:t> commit -m "Finish presentation" </a:t>
            </a:r>
            <a:br>
              <a:rPr lang="en-US" dirty="0" smtClean="0"/>
            </a:br>
            <a:r>
              <a:rPr lang="en-US" dirty="0" smtClean="0"/>
              <a:t>42. </a:t>
            </a:r>
            <a:r>
              <a:rPr lang="en-US" dirty="0" err="1" smtClean="0"/>
              <a:t>git</a:t>
            </a:r>
            <a:r>
              <a:rPr lang="en-US" dirty="0" smtClean="0"/>
              <a:t> checkout master </a:t>
            </a:r>
            <a:br>
              <a:rPr lang="en-US" dirty="0" smtClean="0"/>
            </a:br>
            <a:r>
              <a:rPr lang="en-US" dirty="0" smtClean="0"/>
              <a:t>43. </a:t>
            </a:r>
            <a:r>
              <a:rPr lang="en-US" dirty="0" err="1" smtClean="0"/>
              <a:t>git</a:t>
            </a:r>
            <a:r>
              <a:rPr lang="en-US" dirty="0" smtClean="0"/>
              <a:t> merge presentation </a:t>
            </a:r>
            <a:br>
              <a:rPr lang="en-US" dirty="0" smtClean="0"/>
            </a:br>
            <a:r>
              <a:rPr lang="en-US" dirty="0" smtClean="0"/>
              <a:t>44.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89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th-TH" dirty="0" smtClean="0"/>
              <a:t>แก้ไข </a:t>
            </a:r>
            <a:r>
              <a:rPr lang="en-US" dirty="0" err="1" smtClean="0"/>
              <a:t>Gemfile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47" y="1336431"/>
            <a:ext cx="5756106" cy="5329726"/>
          </a:xfrm>
        </p:spPr>
      </p:pic>
    </p:spTree>
    <p:extLst>
      <p:ext uri="{BB962C8B-B14F-4D97-AF65-F5344CB8AC3E}">
        <p14:creationId xmlns:p14="http://schemas.microsoft.com/office/powerpoint/2010/main" val="408501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199" y="5761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dirty="0" smtClean="0"/>
              <a:t>. cd </a:t>
            </a:r>
            <a:r>
              <a:rPr lang="en-US" dirty="0" err="1" smtClean="0"/>
              <a:t>kingsong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4. gem sources –a http://rubygems.org </a:t>
            </a:r>
            <a:br>
              <a:rPr lang="en-US" dirty="0" smtClean="0"/>
            </a:br>
            <a:r>
              <a:rPr lang="en-US" dirty="0" smtClean="0"/>
              <a:t>5. </a:t>
            </a:r>
            <a:r>
              <a:rPr lang="th-TH" dirty="0" smtClean="0"/>
              <a:t>ตอบ</a:t>
            </a:r>
            <a:r>
              <a:rPr lang="en-US" dirty="0" smtClean="0"/>
              <a:t> y </a:t>
            </a:r>
            <a:br>
              <a:rPr lang="en-US" dirty="0" smtClean="0"/>
            </a:br>
            <a:r>
              <a:rPr lang="en-US" dirty="0" smtClean="0"/>
              <a:t>6. gem install bundler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71" y="2488052"/>
            <a:ext cx="9599256" cy="3814276"/>
          </a:xfrm>
        </p:spPr>
      </p:pic>
    </p:spTree>
    <p:extLst>
      <p:ext uri="{BB962C8B-B14F-4D97-AF65-F5344CB8AC3E}">
        <p14:creationId xmlns:p14="http://schemas.microsoft.com/office/powerpoint/2010/main" val="327152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bundle install --without production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7" y="1981615"/>
            <a:ext cx="10876726" cy="3673598"/>
          </a:xfrm>
        </p:spPr>
      </p:pic>
    </p:spTree>
    <p:extLst>
      <p:ext uri="{BB962C8B-B14F-4D97-AF65-F5344CB8AC3E}">
        <p14:creationId xmlns:p14="http://schemas.microsoft.com/office/powerpoint/2010/main" val="285695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bundle show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1" y="2305172"/>
            <a:ext cx="10379838" cy="2913942"/>
          </a:xfrm>
        </p:spPr>
      </p:pic>
    </p:spTree>
    <p:extLst>
      <p:ext uri="{BB962C8B-B14F-4D97-AF65-F5344CB8AC3E}">
        <p14:creationId xmlns:p14="http://schemas.microsoft.com/office/powerpoint/2010/main" val="2558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bundle update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4" y="2459916"/>
            <a:ext cx="10228732" cy="3110890"/>
          </a:xfrm>
        </p:spPr>
      </p:pic>
    </p:spTree>
    <p:extLst>
      <p:ext uri="{BB962C8B-B14F-4D97-AF65-F5344CB8AC3E}">
        <p14:creationId xmlns:p14="http://schemas.microsoft.com/office/powerpoint/2010/main" val="251121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rails server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26" y="1690688"/>
            <a:ext cx="8502347" cy="4502403"/>
          </a:xfrm>
        </p:spPr>
      </p:pic>
    </p:spTree>
    <p:extLst>
      <p:ext uri="{BB962C8B-B14F-4D97-AF65-F5344CB8AC3E}">
        <p14:creationId xmlns:p14="http://schemas.microsoft.com/office/powerpoint/2010/main" val="283454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open localhost:3000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20" y="1825625"/>
            <a:ext cx="5958759" cy="4351338"/>
          </a:xfrm>
        </p:spPr>
      </p:pic>
    </p:spTree>
    <p:extLst>
      <p:ext uri="{BB962C8B-B14F-4D97-AF65-F5344CB8AC3E}">
        <p14:creationId xmlns:p14="http://schemas.microsoft.com/office/powerpoint/2010/main" val="257859784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34</TotalTime>
  <Words>150</Words>
  <Application>Microsoft Office PowerPoint</Application>
  <PresentationFormat>แบบจอกว้าง</PresentationFormat>
  <Paragraphs>27</Paragraphs>
  <Slides>27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27</vt:i4>
      </vt:variant>
    </vt:vector>
  </HeadingPairs>
  <TitlesOfParts>
    <vt:vector size="33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  <vt:lpstr>1. rails new kingsong</vt:lpstr>
      <vt:lpstr>2.แก้ไข Gemfile</vt:lpstr>
      <vt:lpstr>3. cd kingsong  4. gem sources –a http://rubygems.org  5. ตอบ y  6. gem install bundler</vt:lpstr>
      <vt:lpstr>7. bundle install --without production</vt:lpstr>
      <vt:lpstr>8. bundle show</vt:lpstr>
      <vt:lpstr>9. bundle update</vt:lpstr>
      <vt:lpstr>10. rails server</vt:lpstr>
      <vt:lpstr>11. open localhost:3000</vt:lpstr>
      <vt:lpstr>12. create repo at github </vt:lpstr>
      <vt:lpstr>13. git config --global user.name "your username" 14. git config --global user.email "your email" </vt:lpstr>
      <vt:lpstr>15. git init  17. git add –A 18. git status </vt:lpstr>
      <vt:lpstr>18.git commit –m “create project kingsong” 19. git remote add origin “git repo” 20. git push -u origin master  </vt:lpstr>
      <vt:lpstr>21. heroku login </vt:lpstr>
      <vt:lpstr>22. heroku create </vt:lpstr>
      <vt:lpstr>23. git push heroku master </vt:lpstr>
      <vt:lpstr>24. git checkout -b static-pages </vt:lpstr>
      <vt:lpstr>25. rails generate controller StaticPages home kingsong1 kingsong2 kingsong3 </vt:lpstr>
      <vt:lpstr>26. edit config/routes </vt:lpstr>
      <vt:lpstr>27. ไปดูที่ localhost:3000</vt:lpstr>
      <vt:lpstr>28. Edit app/views/static_pages/home.html.erb  29. Edit app/views/static_pages/kingsong1.html.erb  30. Edit app/views/static_pages/ kingsong2.html.erb  31. Edit app/views/static_pages/ kingsong3.html.erb</vt:lpstr>
      <vt:lpstr>32. Edit Readme </vt:lpstr>
      <vt:lpstr>33. git add –A  34. git commit -m "Finish static pages"  35. git checkout master     </vt:lpstr>
      <vt:lpstr>36. git merge static-pages </vt:lpstr>
      <vt:lpstr>37. git push </vt:lpstr>
      <vt:lpstr>38. git push heroku  39. git checkout –b presentation</vt:lpstr>
      <vt:lpstr>40.git add –A  41. git commit -m "Finish presentation"  42. git checkout master  43. git merge presentation  44. git push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User</dc:creator>
  <cp:lastModifiedBy>Windows User</cp:lastModifiedBy>
  <cp:revision>9</cp:revision>
  <dcterms:created xsi:type="dcterms:W3CDTF">2017-05-18T07:25:46Z</dcterms:created>
  <dcterms:modified xsi:type="dcterms:W3CDTF">2017-05-18T08:08:13Z</dcterms:modified>
</cp:coreProperties>
</file>