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5B7-8855-0847-B691-276F8B17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5E1D-0319-9A41-87B3-B351721B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D396-7727-A34E-AFE9-5890F42F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6FC8-286C-514C-A484-1EF474E3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C286-8996-FF40-AC74-71D66097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5285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2B2-95AB-8D40-9E92-B894F33E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6D63-7E86-7B48-A7DD-F9461BDD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8BA4-785C-0341-BBD3-3A7144D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ED6F-55CA-4048-B567-380D0D61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4FB5-2299-A241-9A1B-9DBA33E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163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2E84-B17D-5546-855C-1AD60F7D2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D51A-134C-604F-856C-A188E77CC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7E94-2DE0-334A-BF18-9BDFF2AF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6D6F-9F16-8448-92B8-62B144AB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7576-F422-F04C-AE94-A82BFC40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428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BDBE-B4C2-854D-A49E-F3C183B1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2BEA-D12A-9440-86A8-72C484C9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70FE-91D1-0642-996B-05BF0CE9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C81F-5726-7A40-A552-B714BB31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318D-DB18-3E45-BB5A-A56458C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8944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9A93-8000-2245-B14A-311A5FB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9A60-435F-5542-AFE1-69D5AEE7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2EEA-A4B3-CF4B-A980-A73FB60E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85BA-389D-5943-BD2C-36D499B8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DC48-A58A-7641-A23A-333E4EF1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959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2010-58BF-624A-8A47-75403761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9AA-23BD-0443-80F1-125B17175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2E787-E4FE-4C4C-B344-715DF459C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2EEF-B586-234F-891F-A438746D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22A60-3594-9640-B2AE-050E254E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77B4-1B49-4343-9F10-B81D6188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182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1067-3A3F-DB4D-98DE-CB2E3C95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9264-7A6C-3147-89DD-C4E0AB53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58A0-5669-9D4D-BC70-B4CD449F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79653-9D3A-404C-A4B5-ED492544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44F9-6943-BA4A-936A-2794DACE3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4E8ED-A598-344C-9F36-6BA82068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3B1D6-63B4-1544-8F77-E777B31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DA45E-BEF4-F94D-A3CE-E4CC5BF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267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C7C7-38D8-0643-89E3-FC105FE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F68BD-E9E1-8F44-AB3C-9B00CF9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1C0F-CAB0-D540-A3A6-4EB4B298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DD22-D606-5E45-9EC6-161A0FEA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7844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09A11-0B98-0B4C-B445-6582C4C5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80C35-0095-8745-AA13-C0BF81E9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AA75-0488-1149-AD27-4D828B9D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413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8BFA-24C7-974C-B839-4C632CF2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609A-8FC8-9F4A-8F5B-B55FC560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338C-15AB-C64D-B3EF-1415C5B9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AC53-AADA-9A4D-A9F0-F8BD2738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F927-F5F1-A94E-AAF8-AB61F250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50A5-3063-154E-A983-C02BA155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843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AC3C-245C-694C-BAAA-D2AC7426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93D2-1DC7-BA42-8B19-A98D6A3E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CCA0E-402F-3643-A987-12EBE104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EEC84-F045-6B4E-BB0B-D6CE56E6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4C53-87D9-7E44-8754-AC0854B8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3B30-A4FF-794C-9AAD-F2EE8B6F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8837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9D44-B0D3-3C48-BBC9-2C789532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DBB2-BE80-5B4F-A161-6908C1E9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9719-1DCF-A74B-AF40-FBD70143B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AEC7-547C-DA4D-A484-EC0CE86DD3DB}" type="datetimeFigureOut">
              <a:rPr lang="en-PL" smtClean="0"/>
              <a:t>18/12/2020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8634-1BD9-E54F-925F-B1C0EC9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E47F-DC03-D04E-9323-17EC39E2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F889-8E25-794B-8E3A-BA6D6C9442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164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Patterns" TargetMode="External"/><Relationship Id="rId2" Type="http://schemas.openxmlformats.org/officeDocument/2006/relationships/hyperlink" Target="https://en.wikipedia.org/wiki/Christopher_Alexa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ontstack.pl/singleton-design-patte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7B5A-6E95-284C-AE53-92144DED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518" y="-65881"/>
            <a:ext cx="9144000" cy="2387600"/>
          </a:xfrm>
        </p:spPr>
        <p:txBody>
          <a:bodyPr/>
          <a:lstStyle/>
          <a:p>
            <a:r>
              <a:rPr lang="en-PL" b="1" dirty="0"/>
              <a:t>Czym są wzorce projektowe?</a:t>
            </a:r>
            <a:br>
              <a:rPr lang="en-PL" dirty="0"/>
            </a:b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1E552-811D-084A-A138-9EE51139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2339-A82E-7D4E-A1FF-6ACF3E78DED5}"/>
              </a:ext>
            </a:extLst>
          </p:cNvPr>
          <p:cNvSpPr txBox="1"/>
          <p:nvPr/>
        </p:nvSpPr>
        <p:spPr>
          <a:xfrm>
            <a:off x="2777924" y="2074762"/>
            <a:ext cx="7095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Wzorce projektowe to sprawdzone, przetestowane i powszechnie stosowane rozwiązania konkretnych problemów programistycznych. Są to również wskazówki i wytyczne mówiące o tym w jaki sposób podejść do danego zagadnienia</a:t>
            </a:r>
            <a:r>
              <a:rPr lang="pl-PL" dirty="0"/>
              <a:t>.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r>
              <a:rPr lang="en-PL" dirty="0"/>
              <a:t>Wzorce projektowe najczęściej są stosowane w programowaniu obiektowym i pokazują zależności między klasami i obiektami oraz korzyści wynikające z tych zależności. Stosowanie wzorców projektowych pozwala na pisanie lepszych, bardziej efektywnych, skalowalnych i mniej narażonych na błędy programów.</a:t>
            </a:r>
          </a:p>
          <a:p>
            <a:r>
              <a:rPr lang="en-PL" dirty="0"/>
              <a:t> 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9607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485-A681-F240-A31D-6BD94E8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582-D4AA-E148-892E-0A994E4C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A8-586D-154B-8F18-FA95DFDCAE34}"/>
              </a:ext>
            </a:extLst>
          </p:cNvPr>
          <p:cNvSpPr txBox="1"/>
          <p:nvPr/>
        </p:nvSpPr>
        <p:spPr>
          <a:xfrm>
            <a:off x="2415250" y="555585"/>
            <a:ext cx="73614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Korzyści ze wzorców projektowych:</a:t>
            </a:r>
            <a:endParaRPr lang="en-PL" dirty="0"/>
          </a:p>
          <a:p>
            <a:r>
              <a:rPr lang="pl-PL" dirty="0"/>
              <a:t> </a:t>
            </a:r>
            <a:endParaRPr lang="en-PL" dirty="0"/>
          </a:p>
          <a:p>
            <a:pPr lvl="0" fontAlgn="base"/>
            <a:r>
              <a:rPr lang="en-PL" b="1" dirty="0"/>
              <a:t>Są one sprawdzonymi rozwiązaniami.</a:t>
            </a:r>
            <a:r>
              <a:rPr lang="en-PL" dirty="0"/>
              <a:t> Z racji tego, iż są wielokrotnie używane i ciągle optymalizowane przez dużą liczbę programistów, możemy być po pewni, że będą dobrze działały.</a:t>
            </a:r>
          </a:p>
          <a:p>
            <a:pPr fontAlgn="base"/>
            <a:r>
              <a:rPr lang="en-PL" dirty="0"/>
              <a:t> </a:t>
            </a:r>
          </a:p>
          <a:p>
            <a:pPr lvl="0" fontAlgn="base"/>
            <a:r>
              <a:rPr lang="en-PL" b="1" dirty="0"/>
              <a:t>Łatwo ich re-używać.</a:t>
            </a:r>
            <a:r>
              <a:rPr lang="en-PL" dirty="0"/>
              <a:t> Wzorzec przedstawia rozwiązanie, które można dostosować do własnych potrzeb. </a:t>
            </a:r>
          </a:p>
          <a:p>
            <a:pPr fontAlgn="base"/>
            <a:r>
              <a:rPr lang="en-PL" dirty="0"/>
              <a:t> </a:t>
            </a:r>
          </a:p>
          <a:p>
            <a:pPr lvl="0" fontAlgn="base"/>
            <a:r>
              <a:rPr lang="en-PL" b="1" dirty="0"/>
              <a:t>Są łatwe do zrozumienia.</a:t>
            </a:r>
            <a:r>
              <a:rPr lang="en-PL" dirty="0"/>
              <a:t> Duże i trudne rozwiązania są przedstawione w dość przystępny sposób.</a:t>
            </a:r>
          </a:p>
          <a:p>
            <a:pPr fontAlgn="base"/>
            <a:r>
              <a:rPr lang="en-PL" dirty="0"/>
              <a:t> </a:t>
            </a:r>
          </a:p>
          <a:p>
            <a:pPr lvl="0" fontAlgn="base"/>
            <a:r>
              <a:rPr lang="en-PL" b="1" dirty="0"/>
              <a:t>Ułatwiają komunikację w zespole.</a:t>
            </a:r>
            <a:r>
              <a:rPr lang="en-PL" dirty="0"/>
              <a:t> Zamiast dokładnie opisywać w jaki sposób rozwiązaliśmy dany problem, możemy powiedzieć z jakiego wzorca skorzystaliśmy.</a:t>
            </a:r>
          </a:p>
          <a:p>
            <a:pPr fontAlgn="base"/>
            <a:r>
              <a:rPr lang="en-PL" dirty="0"/>
              <a:t> </a:t>
            </a:r>
          </a:p>
          <a:p>
            <a:pPr lvl="0" fontAlgn="base"/>
            <a:r>
              <a:rPr lang="en-PL" b="1" dirty="0"/>
              <a:t>Zmniejszają potrzebę refaktoryzowania kodu.</a:t>
            </a:r>
            <a:r>
              <a:rPr lang="en-PL" dirty="0"/>
              <a:t> Korzystając ze wzorca problem jest zazwyczaj rozwiązany w sposób prawidłowy.</a:t>
            </a:r>
          </a:p>
          <a:p>
            <a:pPr fontAlgn="base"/>
            <a:r>
              <a:rPr lang="en-PL" dirty="0"/>
              <a:t> </a:t>
            </a:r>
          </a:p>
          <a:p>
            <a:pPr lvl="0" fontAlgn="base"/>
            <a:r>
              <a:rPr lang="en-PL" b="1" dirty="0"/>
              <a:t>Zmniejszają ilość kodu.</a:t>
            </a:r>
            <a:r>
              <a:rPr lang="en-PL" dirty="0"/>
              <a:t> Rozwiązania prezentowane we wzorcach są najczęściej już wielokrotnie sprawdzone i maksymalnie zoptymalizowane.</a:t>
            </a:r>
          </a:p>
          <a:p>
            <a:r>
              <a:rPr lang="en-PL" dirty="0"/>
              <a:t> 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114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11A2-C014-8F45-93E7-EABB78D2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/>
          <a:lstStyle/>
          <a:p>
            <a:pPr algn="ctr"/>
            <a:r>
              <a:rPr lang="en-PL" b="1" dirty="0"/>
              <a:t>Skąd się wzięły wzorce projektowe?</a:t>
            </a:r>
            <a:br>
              <a:rPr lang="en-PL" b="1" dirty="0"/>
            </a:b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04D8-9936-0046-8F83-A91713C0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9E38-8457-E247-A6D5-E62F5FD2AC6B}"/>
              </a:ext>
            </a:extLst>
          </p:cNvPr>
          <p:cNvSpPr txBox="1"/>
          <p:nvPr/>
        </p:nvSpPr>
        <p:spPr>
          <a:xfrm>
            <a:off x="1969625" y="1825625"/>
            <a:ext cx="8252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Twórcą tego pojęcia jest </a:t>
            </a:r>
            <a:r>
              <a:rPr lang="en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Alexander</a:t>
            </a:r>
            <a:r>
              <a:rPr lang="en-PL" dirty="0"/>
              <a:t>, amerykański architekt który postawił tezę, że funkcjonalność oraz inne cechy użytkowe i konstrukcyjne można zapisać w postaci uogólnionych rozwiązań. Niestety idee Alexandra nie odbiły się szerokim echem w dziedzinie architektury, jednak były impulsem dla rozwoju projektowania oprogramowania.</a:t>
            </a:r>
          </a:p>
          <a:p>
            <a:r>
              <a:rPr lang="en-PL" dirty="0"/>
              <a:t>Przełomowym wydarzeniem było wydanie książki pt. “</a:t>
            </a:r>
            <a:r>
              <a:rPr lang="en-PL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Patterns: Elements of Reusable Object-Oriented Software</a:t>
            </a:r>
            <a:r>
              <a:rPr lang="en-PL" dirty="0"/>
              <a:t>”, autorstwa tzw. </a:t>
            </a:r>
            <a:r>
              <a:rPr lang="en-PL" i="1" dirty="0"/>
              <a:t>Gang Of Four </a:t>
            </a:r>
            <a:r>
              <a:rPr lang="en-PL" dirty="0"/>
              <a:t>(</a:t>
            </a:r>
            <a:r>
              <a:rPr lang="en-PL" i="1" dirty="0"/>
              <a:t>GoF</a:t>
            </a:r>
            <a:r>
              <a:rPr lang="en-PL" dirty="0"/>
              <a:t>). Po raz pierwszy zebrano i sklasyfikowano wtedy 24 wzorce projektowe dotyczące konstrukcji, struktury i zachowania obiektów w systemach informatycznych</a:t>
            </a:r>
            <a:r>
              <a:rPr lang="pl-PL" dirty="0"/>
              <a:t>.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59640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E8DB-AFBB-A347-98DE-98927105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197"/>
            <a:ext cx="10515600" cy="1325563"/>
          </a:xfrm>
        </p:spPr>
        <p:txBody>
          <a:bodyPr/>
          <a:lstStyle/>
          <a:p>
            <a:pPr algn="ctr"/>
            <a:r>
              <a:rPr lang="en-PL" b="1" dirty="0"/>
              <a:t>Rodzaje wzorców projektowych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C7F3-F6C4-9647-9625-ABEAA166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PL" dirty="0"/>
              <a:t>Wzorce projektowe JavaScript można podzielić na trzy główne kategorie:</a:t>
            </a:r>
          </a:p>
          <a:p>
            <a:pPr lvl="0" algn="ctr" fontAlgn="base"/>
            <a:r>
              <a:rPr lang="en-PL" b="1" dirty="0"/>
              <a:t>Konstrukcyjne</a:t>
            </a:r>
            <a:endParaRPr lang="en-PL" dirty="0"/>
          </a:p>
          <a:p>
            <a:pPr lvl="0" algn="ctr" fontAlgn="base"/>
            <a:r>
              <a:rPr lang="en-PL" b="1" dirty="0"/>
              <a:t>Strukturalne</a:t>
            </a:r>
            <a:endParaRPr lang="en-PL" dirty="0"/>
          </a:p>
          <a:p>
            <a:pPr lvl="0" algn="ctr" fontAlgn="base"/>
            <a:r>
              <a:rPr lang="en-PL" b="1" dirty="0"/>
              <a:t>Behawioralne</a:t>
            </a:r>
            <a:endParaRPr lang="en-PL" dirty="0"/>
          </a:p>
          <a:p>
            <a:pPr algn="ctr"/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8398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3DB9-39D5-F146-997F-80C8632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b="1" dirty="0"/>
              <a:t>Wzorce konstrukcyjne (</a:t>
            </a:r>
            <a:r>
              <a:rPr lang="en-PL" b="1" i="1" dirty="0"/>
              <a:t>Creational Patterns</a:t>
            </a:r>
            <a:r>
              <a:rPr lang="en-PL" b="1" dirty="0"/>
              <a:t>)</a:t>
            </a:r>
            <a:br>
              <a:rPr lang="en-PL" b="1" dirty="0"/>
            </a:b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3D8B-4225-134D-935B-FD34BF4C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PL" dirty="0"/>
              <a:t>Wzorce konstrukcyjne skupiają się na tym w jaki sposób możemy tworzyć nowe obiekty w zależności od aktualnych potrzeb.</a:t>
            </a:r>
          </a:p>
          <a:p>
            <a:pPr marL="0" indent="0" algn="ctr" fontAlgn="base">
              <a:buNone/>
            </a:pPr>
            <a:endParaRPr lang="en-PL" dirty="0"/>
          </a:p>
          <a:p>
            <a:pPr algn="ctr" fontAlgn="base"/>
            <a:r>
              <a:rPr lang="pl-PL" dirty="0"/>
              <a:t>D</a:t>
            </a:r>
            <a:r>
              <a:rPr lang="en-PL" dirty="0"/>
              <a:t>o wzorców konstrukcyjnych zaliczamy:</a:t>
            </a:r>
          </a:p>
          <a:p>
            <a:pPr marL="0" indent="0" algn="ctr" fontAlgn="base">
              <a:buNone/>
            </a:pPr>
            <a:endParaRPr lang="en-PL" dirty="0"/>
          </a:p>
          <a:p>
            <a:pPr lvl="0" algn="ctr" fontAlgn="base"/>
            <a:r>
              <a:rPr lang="en-PL" dirty="0"/>
              <a:t>Constructor</a:t>
            </a:r>
          </a:p>
          <a:p>
            <a:pPr lvl="0" algn="ctr" fontAlgn="base"/>
            <a:r>
              <a:rPr lang="en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</a:t>
            </a:r>
          </a:p>
          <a:p>
            <a:pPr lvl="0" algn="ctr" fontAlgn="base"/>
            <a:r>
              <a:rPr lang="en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Singleton</a:t>
            </a:r>
            <a:endParaRPr lang="en-PL" dirty="0"/>
          </a:p>
          <a:p>
            <a:pPr lvl="0" algn="ctr" fontAlgn="base"/>
            <a:r>
              <a:rPr lang="en-PL" dirty="0"/>
              <a:t>Simple Factory</a:t>
            </a:r>
          </a:p>
          <a:p>
            <a:pPr lvl="0" algn="ctr" fontAlgn="base"/>
            <a:r>
              <a:rPr lang="en-PL" dirty="0"/>
              <a:t>Factory Method</a:t>
            </a:r>
          </a:p>
          <a:p>
            <a:pPr lvl="0" algn="ctr" fontAlgn="base"/>
            <a:r>
              <a:rPr lang="en-PL" dirty="0"/>
              <a:t>Abstract factory</a:t>
            </a:r>
          </a:p>
          <a:p>
            <a:pPr lvl="0" algn="ctr" fontAlgn="base"/>
            <a:r>
              <a:rPr lang="en-PL" dirty="0"/>
              <a:t>Prototype</a:t>
            </a:r>
          </a:p>
          <a:p>
            <a:pPr lvl="0" algn="ctr" fontAlgn="base"/>
            <a:r>
              <a:rPr lang="en-PL" dirty="0"/>
              <a:t>Builder</a:t>
            </a:r>
          </a:p>
          <a:p>
            <a:pPr algn="ctr" fontAlgn="base"/>
            <a:endParaRPr lang="en-PL" dirty="0"/>
          </a:p>
          <a:p>
            <a:pPr algn="ctr"/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7154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374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Czym są wzorce projektowe? </vt:lpstr>
      <vt:lpstr>PowerPoint Presentation</vt:lpstr>
      <vt:lpstr>Skąd się wzięły wzorce projektowe? </vt:lpstr>
      <vt:lpstr>Rodzaje wzorców projektowych</vt:lpstr>
      <vt:lpstr>Wzorce konstrukcyjne (Creational Patterns)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są wzorce projektowe? </dc:title>
  <dc:creator>Anna Grzelecka</dc:creator>
  <cp:lastModifiedBy>Anna Grzelecka</cp:lastModifiedBy>
  <cp:revision>1</cp:revision>
  <dcterms:created xsi:type="dcterms:W3CDTF">2020-12-18T07:44:25Z</dcterms:created>
  <dcterms:modified xsi:type="dcterms:W3CDTF">2020-12-18T07:57:55Z</dcterms:modified>
</cp:coreProperties>
</file>