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BAIR KHAN" userId="e3f0d1263bba1d2f" providerId="LiveId" clId="{441E7F44-AEA4-4D64-AF95-37E92CBFB5E1}"/>
    <pc:docChg chg="addSld">
      <pc:chgData name="ZUBAIR KHAN" userId="e3f0d1263bba1d2f" providerId="LiveId" clId="{441E7F44-AEA4-4D64-AF95-37E92CBFB5E1}" dt="2023-12-29T11:50:50.623" v="0" actId="680"/>
      <pc:docMkLst>
        <pc:docMk/>
      </pc:docMkLst>
      <pc:sldChg chg="new">
        <pc:chgData name="ZUBAIR KHAN" userId="e3f0d1263bba1d2f" providerId="LiveId" clId="{441E7F44-AEA4-4D64-AF95-37E92CBFB5E1}" dt="2023-12-29T11:50:50.623" v="0" actId="680"/>
        <pc:sldMkLst>
          <pc:docMk/>
          <pc:sldMk cId="71049659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2F20-0092-0398-80EF-CD0022D1E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9467D-75B8-9264-0F71-BF854DBA9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06F53-BC03-498C-5B1E-3C0BE2F8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384-F3BA-4DD6-B0D4-B6D8E8520B4D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53E3B-2696-D8E6-B803-20521A4B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D9E2B-9CB8-5FA6-978F-FC761C1F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34C3-0693-4881-9A15-371E30BD2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28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F231-8B26-EA09-9FF7-C3A7473A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4CAA7-B871-4252-1CA7-4BEDF958F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63AF1-6824-4073-51C0-BE6E7C2C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384-F3BA-4DD6-B0D4-B6D8E8520B4D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40C74-6A41-0059-8208-98A1BDA7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AA749-A551-2E07-933D-84E186FB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34C3-0693-4881-9A15-371E30BD2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3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CEADD-759E-4AE0-39CE-808B65635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DD6D7-7368-B3B2-E480-E75E298EE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E81B3-2352-E6D1-7FC6-C510D399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384-F3BA-4DD6-B0D4-B6D8E8520B4D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342A-A2E4-B8DF-ADEC-0C46EF64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CF7E-80B7-E0B8-D526-81C5707A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34C3-0693-4881-9A15-371E30BD2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42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7EAD-15D8-7511-FBC7-3196AF33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30CF-C822-5848-3AE0-13E0F308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7FD6D-130B-DF85-A19C-F10FA2B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384-F3BA-4DD6-B0D4-B6D8E8520B4D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DCBF5-85BE-5BF8-03FC-E4A33A58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E7B63-9511-1916-1DE4-9EB3D2C3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34C3-0693-4881-9A15-371E30BD2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59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EDC2-480D-A0AD-34B5-3B5942BF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5FFAE-EE43-7D26-ACA8-70EBF1FDB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5372A-3CA6-D4CE-87D4-1A488080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384-F3BA-4DD6-B0D4-B6D8E8520B4D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7B65A-6008-CBBD-9D08-0536CAF5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B07BD-8A5F-452D-CF74-4B077D28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34C3-0693-4881-9A15-371E30BD2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05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0786-19EF-B4EF-1FA8-C8631A5F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7D123-112D-5A3E-CC4F-DE4F249B1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4C77F-8AF8-86CC-3D65-F0472C02E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300E4-C6C7-574F-2BFA-7CF0C013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384-F3BA-4DD6-B0D4-B6D8E8520B4D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3580B-3B75-2F19-3B5B-4BC21C34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A3A12-47FA-C0EE-5569-7A8D587B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34C3-0693-4881-9A15-371E30BD2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5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26F3-85F8-F2C8-7E2D-CC69D259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80BA5-CFFD-2BED-242F-45C86B1D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3A57B-9E90-AE8C-C9AD-D067FCA11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4E14D-8ADE-1302-3D22-F5DB499E0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AF8CF-6026-AF17-AF61-E98C3DC6B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E4B16-843F-6CA9-F144-5C49AE0A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384-F3BA-4DD6-B0D4-B6D8E8520B4D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806FA-167C-76B2-DD4A-BB4B2765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76DA2-046B-8BCC-AA58-BDA199CD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34C3-0693-4881-9A15-371E30BD2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75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61D6-B317-5113-F93B-CDC967A1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275A5-4086-DB2D-F38F-07CC7853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384-F3BA-4DD6-B0D4-B6D8E8520B4D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1FAD-64A4-9ACB-6FFE-BD3A577B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18E31-CD4B-E8CC-86FE-4330A72A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34C3-0693-4881-9A15-371E30BD2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22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2D4AC-E6BF-C434-31FB-AC0BDEAE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384-F3BA-4DD6-B0D4-B6D8E8520B4D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F36B2-C3B9-59EB-A497-95E1237A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65195-9442-92EB-D006-B11417A0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34C3-0693-4881-9A15-371E30BD2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26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C2CC-74FF-28E8-8F74-628497F0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0700C-49AF-EFC6-9467-1F0019E71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57A3-8E62-F5EE-8C2E-D247AB6EA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29F93-B366-0DFE-9850-0D697C11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384-F3BA-4DD6-B0D4-B6D8E8520B4D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C8203-0054-0A34-ED3B-163151B3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B7CED-57CC-3510-D667-5BC109F2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34C3-0693-4881-9A15-371E30BD2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06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5A9C-EA6F-B722-E6BC-9BCC7896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DC748-77E7-A684-B538-71BC6D79D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BA303-5814-1DEA-0290-5A9380BD0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5DDCB-23E8-4EC8-2686-003814E0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384-F3BA-4DD6-B0D4-B6D8E8520B4D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A908D-F91F-9CF0-9B4F-51B2D703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44DA4-D894-2640-66CC-D565A190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34C3-0693-4881-9A15-371E30BD2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2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2219C-739D-0B55-8E43-926E39E9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890EE-DCD3-81CF-2F66-9968939A9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4AC2E-3032-EC10-66DD-DE3B7CCB3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7384-F3BA-4DD6-B0D4-B6D8E8520B4D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EAA66-89CA-9C5C-554E-228D38707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8DE40-0FFB-5D58-DF0C-A37D009AF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F34C3-0693-4881-9A15-371E30BD2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BB53-C27D-56D5-19E0-5758344B1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B4411-8314-F49A-E67C-1F25E3315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ZUBAIR KHAN</dc:creator>
  <cp:lastModifiedBy>ZUBAIR KHAN</cp:lastModifiedBy>
  <cp:revision>1</cp:revision>
  <dcterms:created xsi:type="dcterms:W3CDTF">2023-12-29T11:50:50Z</dcterms:created>
  <dcterms:modified xsi:type="dcterms:W3CDTF">2023-12-29T11:50:53Z</dcterms:modified>
</cp:coreProperties>
</file>