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6" r:id="rId2"/>
    <p:sldId id="257" r:id="rId3"/>
    <p:sldId id="260" r:id="rId4"/>
    <p:sldId id="272" r:id="rId5"/>
    <p:sldId id="264" r:id="rId6"/>
    <p:sldId id="261" r:id="rId7"/>
    <p:sldId id="274" r:id="rId8"/>
    <p:sldId id="273" r:id="rId9"/>
    <p:sldId id="262" r:id="rId10"/>
    <p:sldId id="275" r:id="rId11"/>
    <p:sldId id="276" r:id="rId12"/>
    <p:sldId id="277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626"/>
    <a:srgbClr val="FFFFFF"/>
    <a:srgbClr val="008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85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402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B48E4-8800-42BC-8CCA-BCA74ECA242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6F08D-D810-45BA-ACC6-A4C6D2A82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87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175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84865" y="6241565"/>
            <a:ext cx="26260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bg2">
                    <a:lumMod val="2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bg2">
                    <a:lumMod val="2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25002" y="330299"/>
            <a:ext cx="10567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SLIDE</a:t>
            </a:r>
            <a:fld id="{1FF971EA-3A6D-44E0-AE21-1C9457776B3F}" type="slidenum">
              <a:rPr lang="en-US" sz="120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pPr/>
              <a:t>‹#›</a:t>
            </a:fld>
            <a:endParaRPr lang="en-US" sz="11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489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84865" y="6241565"/>
            <a:ext cx="2626040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bg1"/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bg1"/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25002" y="330299"/>
            <a:ext cx="105670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700" spc="600" dirty="0">
                <a:solidFill>
                  <a:schemeClr val="bg1"/>
                </a:solidFill>
                <a:latin typeface="+mj-lt"/>
              </a:rPr>
              <a:t>SLIDE</a:t>
            </a:r>
            <a:fld id="{1FF971EA-3A6D-44E0-AE21-1C9457776B3F}" type="slidenum">
              <a:rPr lang="en-US" sz="1200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394363" y="1766455"/>
            <a:ext cx="2494977" cy="334031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168942" y="1766455"/>
            <a:ext cx="2496312" cy="334031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06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84865" y="6241565"/>
            <a:ext cx="26260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bg2">
                    <a:lumMod val="2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bg2">
                    <a:lumMod val="2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25002" y="330299"/>
            <a:ext cx="10567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SLIDE</a:t>
            </a:r>
            <a:fld id="{1FF971EA-3A6D-44E0-AE21-1C9457776B3F}" type="slidenum">
              <a:rPr lang="en-US" sz="120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pPr/>
              <a:t>‹#›</a:t>
            </a:fld>
            <a:endParaRPr lang="en-US" sz="11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1"/>
          </p:nvPr>
        </p:nvSpPr>
        <p:spPr>
          <a:xfrm>
            <a:off x="0" y="979652"/>
            <a:ext cx="4253345" cy="4534457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865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84865" y="6241565"/>
            <a:ext cx="26260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bg2">
                    <a:lumMod val="2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bg2">
                    <a:lumMod val="2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25002" y="330299"/>
            <a:ext cx="10567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SLIDE</a:t>
            </a:r>
            <a:fld id="{1FF971EA-3A6D-44E0-AE21-1C9457776B3F}" type="slidenum">
              <a:rPr lang="en-US" sz="120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pPr/>
              <a:t>‹#›</a:t>
            </a:fld>
            <a:endParaRPr lang="en-US" sz="11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1"/>
          </p:nvPr>
        </p:nvSpPr>
        <p:spPr>
          <a:xfrm>
            <a:off x="-849060" y="3511265"/>
            <a:ext cx="3283560" cy="2363442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5" name="Рисунок 3"/>
          <p:cNvSpPr>
            <a:spLocks noGrp="1"/>
          </p:cNvSpPr>
          <p:nvPr>
            <p:ph type="pic" sz="quarter" idx="12"/>
          </p:nvPr>
        </p:nvSpPr>
        <p:spPr>
          <a:xfrm>
            <a:off x="2633176" y="3511265"/>
            <a:ext cx="3283560" cy="2363442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Рисунок 3"/>
          <p:cNvSpPr>
            <a:spLocks noGrp="1"/>
          </p:cNvSpPr>
          <p:nvPr>
            <p:ph type="pic" sz="quarter" idx="13"/>
          </p:nvPr>
        </p:nvSpPr>
        <p:spPr>
          <a:xfrm>
            <a:off x="6146726" y="3511265"/>
            <a:ext cx="3283560" cy="2363442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9" name="Рисунок 3"/>
          <p:cNvSpPr>
            <a:spLocks noGrp="1"/>
          </p:cNvSpPr>
          <p:nvPr>
            <p:ph type="pic" sz="quarter" idx="14"/>
          </p:nvPr>
        </p:nvSpPr>
        <p:spPr>
          <a:xfrm>
            <a:off x="9628962" y="3511265"/>
            <a:ext cx="3283560" cy="2363442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421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7777113" cy="6858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84865" y="6241565"/>
            <a:ext cx="2441694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bg2">
                    <a:lumMod val="10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bg2">
                    <a:lumMod val="10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bg2">
                    <a:lumMod val="10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25002" y="330299"/>
            <a:ext cx="101502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700" spc="600" dirty="0">
                <a:solidFill>
                  <a:schemeClr val="bg1"/>
                </a:solidFill>
                <a:latin typeface="+mj-lt"/>
              </a:rPr>
              <a:t>SLIDE</a:t>
            </a:r>
            <a:fld id="{1FF971EA-3A6D-44E0-AE21-1C9457776B3F}" type="slidenum">
              <a:rPr lang="en-US" sz="1200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7777112" cy="381785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6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84865" y="6241565"/>
            <a:ext cx="262604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bg2">
                    <a:lumMod val="25000"/>
                  </a:schemeClr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bg2">
                    <a:lumMod val="25000"/>
                  </a:schemeClr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25002" y="330299"/>
            <a:ext cx="10567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SLIDE</a:t>
            </a:r>
            <a:fld id="{1FF971EA-3A6D-44E0-AE21-1C9457776B3F}" type="slidenum">
              <a:rPr lang="en-US" sz="1200" smtClean="0">
                <a:solidFill>
                  <a:schemeClr val="bg2">
                    <a:lumMod val="25000"/>
                  </a:schemeClr>
                </a:solidFill>
                <a:latin typeface="+mj-lt"/>
              </a:rPr>
              <a:pPr/>
              <a:t>‹#›</a:t>
            </a:fld>
            <a:endParaRPr lang="en-US" sz="11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pic>
        <p:nvPicPr>
          <p:cNvPr id="10" name="Рисунок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875" y="186559"/>
            <a:ext cx="8551600" cy="6578497"/>
          </a:xfrm>
          <a:prstGeom prst="rect">
            <a:avLst/>
          </a:prstGeom>
        </p:spPr>
      </p:pic>
      <p:sp>
        <p:nvSpPr>
          <p:cNvPr id="11" name="Рисунок 11"/>
          <p:cNvSpPr>
            <a:spLocks noGrp="1"/>
          </p:cNvSpPr>
          <p:nvPr>
            <p:ph type="pic" sz="quarter" idx="10"/>
          </p:nvPr>
        </p:nvSpPr>
        <p:spPr>
          <a:xfrm>
            <a:off x="7373182" y="1549854"/>
            <a:ext cx="5544584" cy="306609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687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84865" y="6241565"/>
            <a:ext cx="2626040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bg1"/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bg1"/>
                </a:solidFill>
                <a:effectLst/>
                <a:latin typeface="+mj-lt"/>
              </a:rPr>
              <a:t>Slidefabric.com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+mj-lt"/>
              </a:rPr>
              <a:t> All rights reserved.</a:t>
            </a:r>
            <a:endParaRPr lang="en-US" sz="900" b="0" i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25002" y="330299"/>
            <a:ext cx="105670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700" spc="600" dirty="0">
                <a:solidFill>
                  <a:schemeClr val="bg1"/>
                </a:solidFill>
                <a:latin typeface="+mj-lt"/>
              </a:rPr>
              <a:t>SLIDE</a:t>
            </a:r>
            <a:fld id="{1FF971EA-3A6D-44E0-AE21-1C9457776B3F}" type="slidenum">
              <a:rPr lang="en-US" sz="1200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452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001EB-0591-4483-B141-22BF35FE0AA2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31304-4B9C-4223-9CE1-5C64DFF9C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2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roup 395"/>
          <p:cNvGrpSpPr/>
          <p:nvPr/>
        </p:nvGrpSpPr>
        <p:grpSpPr>
          <a:xfrm>
            <a:off x="404611" y="1397416"/>
            <a:ext cx="1627188" cy="2066926"/>
            <a:chOff x="2019300" y="411163"/>
            <a:chExt cx="1627188" cy="2066926"/>
          </a:xfrm>
          <a:solidFill>
            <a:schemeClr val="bg1">
              <a:lumMod val="75000"/>
            </a:schemeClr>
          </a:solidFill>
        </p:grpSpPr>
        <p:sp>
          <p:nvSpPr>
            <p:cNvPr id="196" name="Oval 34"/>
            <p:cNvSpPr>
              <a:spLocks noChangeArrowheads="1"/>
            </p:cNvSpPr>
            <p:nvPr/>
          </p:nvSpPr>
          <p:spPr bwMode="auto">
            <a:xfrm>
              <a:off x="2019300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Oval 35"/>
            <p:cNvSpPr>
              <a:spLocks noChangeArrowheads="1"/>
            </p:cNvSpPr>
            <p:nvPr/>
          </p:nvSpPr>
          <p:spPr bwMode="auto">
            <a:xfrm>
              <a:off x="2122488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Oval 36"/>
            <p:cNvSpPr>
              <a:spLocks noChangeArrowheads="1"/>
            </p:cNvSpPr>
            <p:nvPr/>
          </p:nvSpPr>
          <p:spPr bwMode="auto">
            <a:xfrm>
              <a:off x="2227263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Oval 37"/>
            <p:cNvSpPr>
              <a:spLocks noChangeArrowheads="1"/>
            </p:cNvSpPr>
            <p:nvPr/>
          </p:nvSpPr>
          <p:spPr bwMode="auto">
            <a:xfrm>
              <a:off x="2332038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Oval 38"/>
            <p:cNvSpPr>
              <a:spLocks noChangeArrowheads="1"/>
            </p:cNvSpPr>
            <p:nvPr/>
          </p:nvSpPr>
          <p:spPr bwMode="auto">
            <a:xfrm>
              <a:off x="2435225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Oval 39"/>
            <p:cNvSpPr>
              <a:spLocks noChangeArrowheads="1"/>
            </p:cNvSpPr>
            <p:nvPr/>
          </p:nvSpPr>
          <p:spPr bwMode="auto">
            <a:xfrm>
              <a:off x="2540000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Oval 40"/>
            <p:cNvSpPr>
              <a:spLocks noChangeArrowheads="1"/>
            </p:cNvSpPr>
            <p:nvPr/>
          </p:nvSpPr>
          <p:spPr bwMode="auto">
            <a:xfrm>
              <a:off x="2643188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41"/>
            <p:cNvSpPr>
              <a:spLocks noChangeArrowheads="1"/>
            </p:cNvSpPr>
            <p:nvPr/>
          </p:nvSpPr>
          <p:spPr bwMode="auto">
            <a:xfrm>
              <a:off x="2747963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42"/>
            <p:cNvSpPr>
              <a:spLocks noChangeArrowheads="1"/>
            </p:cNvSpPr>
            <p:nvPr/>
          </p:nvSpPr>
          <p:spPr bwMode="auto">
            <a:xfrm>
              <a:off x="2852738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43"/>
            <p:cNvSpPr>
              <a:spLocks noChangeArrowheads="1"/>
            </p:cNvSpPr>
            <p:nvPr/>
          </p:nvSpPr>
          <p:spPr bwMode="auto">
            <a:xfrm>
              <a:off x="2955925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44"/>
            <p:cNvSpPr>
              <a:spLocks noChangeArrowheads="1"/>
            </p:cNvSpPr>
            <p:nvPr/>
          </p:nvSpPr>
          <p:spPr bwMode="auto">
            <a:xfrm>
              <a:off x="3060700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45"/>
            <p:cNvSpPr>
              <a:spLocks noChangeArrowheads="1"/>
            </p:cNvSpPr>
            <p:nvPr/>
          </p:nvSpPr>
          <p:spPr bwMode="auto">
            <a:xfrm>
              <a:off x="3165475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Oval 46"/>
            <p:cNvSpPr>
              <a:spLocks noChangeArrowheads="1"/>
            </p:cNvSpPr>
            <p:nvPr/>
          </p:nvSpPr>
          <p:spPr bwMode="auto">
            <a:xfrm>
              <a:off x="3268663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Oval 47"/>
            <p:cNvSpPr>
              <a:spLocks noChangeArrowheads="1"/>
            </p:cNvSpPr>
            <p:nvPr/>
          </p:nvSpPr>
          <p:spPr bwMode="auto">
            <a:xfrm>
              <a:off x="3373438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Oval 48"/>
            <p:cNvSpPr>
              <a:spLocks noChangeArrowheads="1"/>
            </p:cNvSpPr>
            <p:nvPr/>
          </p:nvSpPr>
          <p:spPr bwMode="auto">
            <a:xfrm>
              <a:off x="3478213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Oval 49"/>
            <p:cNvSpPr>
              <a:spLocks noChangeArrowheads="1"/>
            </p:cNvSpPr>
            <p:nvPr/>
          </p:nvSpPr>
          <p:spPr bwMode="auto">
            <a:xfrm>
              <a:off x="3581400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Oval 50"/>
            <p:cNvSpPr>
              <a:spLocks noChangeArrowheads="1"/>
            </p:cNvSpPr>
            <p:nvPr/>
          </p:nvSpPr>
          <p:spPr bwMode="auto">
            <a:xfrm>
              <a:off x="2019300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Oval 51"/>
            <p:cNvSpPr>
              <a:spLocks noChangeArrowheads="1"/>
            </p:cNvSpPr>
            <p:nvPr/>
          </p:nvSpPr>
          <p:spPr bwMode="auto">
            <a:xfrm>
              <a:off x="2122488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Oval 52"/>
            <p:cNvSpPr>
              <a:spLocks noChangeArrowheads="1"/>
            </p:cNvSpPr>
            <p:nvPr/>
          </p:nvSpPr>
          <p:spPr bwMode="auto">
            <a:xfrm>
              <a:off x="2227263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Oval 53"/>
            <p:cNvSpPr>
              <a:spLocks noChangeArrowheads="1"/>
            </p:cNvSpPr>
            <p:nvPr/>
          </p:nvSpPr>
          <p:spPr bwMode="auto">
            <a:xfrm>
              <a:off x="2332038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Oval 54"/>
            <p:cNvSpPr>
              <a:spLocks noChangeArrowheads="1"/>
            </p:cNvSpPr>
            <p:nvPr/>
          </p:nvSpPr>
          <p:spPr bwMode="auto">
            <a:xfrm>
              <a:off x="2435225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Oval 55"/>
            <p:cNvSpPr>
              <a:spLocks noChangeArrowheads="1"/>
            </p:cNvSpPr>
            <p:nvPr/>
          </p:nvSpPr>
          <p:spPr bwMode="auto">
            <a:xfrm>
              <a:off x="2540000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Oval 56"/>
            <p:cNvSpPr>
              <a:spLocks noChangeArrowheads="1"/>
            </p:cNvSpPr>
            <p:nvPr/>
          </p:nvSpPr>
          <p:spPr bwMode="auto">
            <a:xfrm>
              <a:off x="2643188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57"/>
            <p:cNvSpPr>
              <a:spLocks noChangeArrowheads="1"/>
            </p:cNvSpPr>
            <p:nvPr/>
          </p:nvSpPr>
          <p:spPr bwMode="auto">
            <a:xfrm>
              <a:off x="2747963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58"/>
            <p:cNvSpPr>
              <a:spLocks noChangeArrowheads="1"/>
            </p:cNvSpPr>
            <p:nvPr/>
          </p:nvSpPr>
          <p:spPr bwMode="auto">
            <a:xfrm>
              <a:off x="2852738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59"/>
            <p:cNvSpPr>
              <a:spLocks noChangeArrowheads="1"/>
            </p:cNvSpPr>
            <p:nvPr/>
          </p:nvSpPr>
          <p:spPr bwMode="auto">
            <a:xfrm>
              <a:off x="2955925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60"/>
            <p:cNvSpPr>
              <a:spLocks noChangeArrowheads="1"/>
            </p:cNvSpPr>
            <p:nvPr/>
          </p:nvSpPr>
          <p:spPr bwMode="auto">
            <a:xfrm>
              <a:off x="3060700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61"/>
            <p:cNvSpPr>
              <a:spLocks noChangeArrowheads="1"/>
            </p:cNvSpPr>
            <p:nvPr/>
          </p:nvSpPr>
          <p:spPr bwMode="auto">
            <a:xfrm>
              <a:off x="3165475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62"/>
            <p:cNvSpPr>
              <a:spLocks noChangeArrowheads="1"/>
            </p:cNvSpPr>
            <p:nvPr/>
          </p:nvSpPr>
          <p:spPr bwMode="auto">
            <a:xfrm>
              <a:off x="3268663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Oval 63"/>
            <p:cNvSpPr>
              <a:spLocks noChangeArrowheads="1"/>
            </p:cNvSpPr>
            <p:nvPr/>
          </p:nvSpPr>
          <p:spPr bwMode="auto">
            <a:xfrm>
              <a:off x="3373438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Oval 64"/>
            <p:cNvSpPr>
              <a:spLocks noChangeArrowheads="1"/>
            </p:cNvSpPr>
            <p:nvPr/>
          </p:nvSpPr>
          <p:spPr bwMode="auto">
            <a:xfrm>
              <a:off x="3478213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Oval 65"/>
            <p:cNvSpPr>
              <a:spLocks noChangeArrowheads="1"/>
            </p:cNvSpPr>
            <p:nvPr/>
          </p:nvSpPr>
          <p:spPr bwMode="auto">
            <a:xfrm>
              <a:off x="3581400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Oval 66"/>
            <p:cNvSpPr>
              <a:spLocks noChangeArrowheads="1"/>
            </p:cNvSpPr>
            <p:nvPr/>
          </p:nvSpPr>
          <p:spPr bwMode="auto">
            <a:xfrm>
              <a:off x="2019300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Oval 67"/>
            <p:cNvSpPr>
              <a:spLocks noChangeArrowheads="1"/>
            </p:cNvSpPr>
            <p:nvPr/>
          </p:nvSpPr>
          <p:spPr bwMode="auto">
            <a:xfrm>
              <a:off x="2122488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Oval 68"/>
            <p:cNvSpPr>
              <a:spLocks noChangeArrowheads="1"/>
            </p:cNvSpPr>
            <p:nvPr/>
          </p:nvSpPr>
          <p:spPr bwMode="auto">
            <a:xfrm>
              <a:off x="2227263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Oval 69"/>
            <p:cNvSpPr>
              <a:spLocks noChangeArrowheads="1"/>
            </p:cNvSpPr>
            <p:nvPr/>
          </p:nvSpPr>
          <p:spPr bwMode="auto">
            <a:xfrm>
              <a:off x="2332038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Oval 70"/>
            <p:cNvSpPr>
              <a:spLocks noChangeArrowheads="1"/>
            </p:cNvSpPr>
            <p:nvPr/>
          </p:nvSpPr>
          <p:spPr bwMode="auto">
            <a:xfrm>
              <a:off x="2435225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Oval 71"/>
            <p:cNvSpPr>
              <a:spLocks noChangeArrowheads="1"/>
            </p:cNvSpPr>
            <p:nvPr/>
          </p:nvSpPr>
          <p:spPr bwMode="auto">
            <a:xfrm>
              <a:off x="2540000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Oval 72"/>
            <p:cNvSpPr>
              <a:spLocks noChangeArrowheads="1"/>
            </p:cNvSpPr>
            <p:nvPr/>
          </p:nvSpPr>
          <p:spPr bwMode="auto">
            <a:xfrm>
              <a:off x="2643188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Oval 73"/>
            <p:cNvSpPr>
              <a:spLocks noChangeArrowheads="1"/>
            </p:cNvSpPr>
            <p:nvPr/>
          </p:nvSpPr>
          <p:spPr bwMode="auto">
            <a:xfrm>
              <a:off x="2747963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Oval 74"/>
            <p:cNvSpPr>
              <a:spLocks noChangeArrowheads="1"/>
            </p:cNvSpPr>
            <p:nvPr/>
          </p:nvSpPr>
          <p:spPr bwMode="auto">
            <a:xfrm>
              <a:off x="2852738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75"/>
            <p:cNvSpPr>
              <a:spLocks noChangeArrowheads="1"/>
            </p:cNvSpPr>
            <p:nvPr/>
          </p:nvSpPr>
          <p:spPr bwMode="auto">
            <a:xfrm>
              <a:off x="2955925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76"/>
            <p:cNvSpPr>
              <a:spLocks noChangeArrowheads="1"/>
            </p:cNvSpPr>
            <p:nvPr/>
          </p:nvSpPr>
          <p:spPr bwMode="auto">
            <a:xfrm>
              <a:off x="3060700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Oval 77"/>
            <p:cNvSpPr>
              <a:spLocks noChangeArrowheads="1"/>
            </p:cNvSpPr>
            <p:nvPr/>
          </p:nvSpPr>
          <p:spPr bwMode="auto">
            <a:xfrm>
              <a:off x="3165475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Oval 78"/>
            <p:cNvSpPr>
              <a:spLocks noChangeArrowheads="1"/>
            </p:cNvSpPr>
            <p:nvPr/>
          </p:nvSpPr>
          <p:spPr bwMode="auto">
            <a:xfrm>
              <a:off x="3268663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Oval 79"/>
            <p:cNvSpPr>
              <a:spLocks noChangeArrowheads="1"/>
            </p:cNvSpPr>
            <p:nvPr/>
          </p:nvSpPr>
          <p:spPr bwMode="auto">
            <a:xfrm>
              <a:off x="3373438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Oval 80"/>
            <p:cNvSpPr>
              <a:spLocks noChangeArrowheads="1"/>
            </p:cNvSpPr>
            <p:nvPr/>
          </p:nvSpPr>
          <p:spPr bwMode="auto">
            <a:xfrm>
              <a:off x="3478213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Oval 81"/>
            <p:cNvSpPr>
              <a:spLocks noChangeArrowheads="1"/>
            </p:cNvSpPr>
            <p:nvPr/>
          </p:nvSpPr>
          <p:spPr bwMode="auto">
            <a:xfrm>
              <a:off x="3581400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Oval 82"/>
            <p:cNvSpPr>
              <a:spLocks noChangeArrowheads="1"/>
            </p:cNvSpPr>
            <p:nvPr/>
          </p:nvSpPr>
          <p:spPr bwMode="auto">
            <a:xfrm>
              <a:off x="2019300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Oval 83"/>
            <p:cNvSpPr>
              <a:spLocks noChangeArrowheads="1"/>
            </p:cNvSpPr>
            <p:nvPr/>
          </p:nvSpPr>
          <p:spPr bwMode="auto">
            <a:xfrm>
              <a:off x="2122488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Oval 84"/>
            <p:cNvSpPr>
              <a:spLocks noChangeArrowheads="1"/>
            </p:cNvSpPr>
            <p:nvPr/>
          </p:nvSpPr>
          <p:spPr bwMode="auto">
            <a:xfrm>
              <a:off x="2227263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Oval 85"/>
            <p:cNvSpPr>
              <a:spLocks noChangeArrowheads="1"/>
            </p:cNvSpPr>
            <p:nvPr/>
          </p:nvSpPr>
          <p:spPr bwMode="auto">
            <a:xfrm>
              <a:off x="2332038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Oval 86"/>
            <p:cNvSpPr>
              <a:spLocks noChangeArrowheads="1"/>
            </p:cNvSpPr>
            <p:nvPr/>
          </p:nvSpPr>
          <p:spPr bwMode="auto">
            <a:xfrm>
              <a:off x="2435225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Oval 87"/>
            <p:cNvSpPr>
              <a:spLocks noChangeArrowheads="1"/>
            </p:cNvSpPr>
            <p:nvPr/>
          </p:nvSpPr>
          <p:spPr bwMode="auto">
            <a:xfrm>
              <a:off x="2540000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Oval 88"/>
            <p:cNvSpPr>
              <a:spLocks noChangeArrowheads="1"/>
            </p:cNvSpPr>
            <p:nvPr/>
          </p:nvSpPr>
          <p:spPr bwMode="auto">
            <a:xfrm>
              <a:off x="2643188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Oval 89"/>
            <p:cNvSpPr>
              <a:spLocks noChangeArrowheads="1"/>
            </p:cNvSpPr>
            <p:nvPr/>
          </p:nvSpPr>
          <p:spPr bwMode="auto">
            <a:xfrm>
              <a:off x="2747963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Oval 90"/>
            <p:cNvSpPr>
              <a:spLocks noChangeArrowheads="1"/>
            </p:cNvSpPr>
            <p:nvPr/>
          </p:nvSpPr>
          <p:spPr bwMode="auto">
            <a:xfrm>
              <a:off x="2852738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Oval 91"/>
            <p:cNvSpPr>
              <a:spLocks noChangeArrowheads="1"/>
            </p:cNvSpPr>
            <p:nvPr/>
          </p:nvSpPr>
          <p:spPr bwMode="auto">
            <a:xfrm>
              <a:off x="2955925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Oval 92"/>
            <p:cNvSpPr>
              <a:spLocks noChangeArrowheads="1"/>
            </p:cNvSpPr>
            <p:nvPr/>
          </p:nvSpPr>
          <p:spPr bwMode="auto">
            <a:xfrm>
              <a:off x="3060700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Oval 93"/>
            <p:cNvSpPr>
              <a:spLocks noChangeArrowheads="1"/>
            </p:cNvSpPr>
            <p:nvPr/>
          </p:nvSpPr>
          <p:spPr bwMode="auto">
            <a:xfrm>
              <a:off x="3165475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Oval 94"/>
            <p:cNvSpPr>
              <a:spLocks noChangeArrowheads="1"/>
            </p:cNvSpPr>
            <p:nvPr/>
          </p:nvSpPr>
          <p:spPr bwMode="auto">
            <a:xfrm>
              <a:off x="3268663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Oval 95"/>
            <p:cNvSpPr>
              <a:spLocks noChangeArrowheads="1"/>
            </p:cNvSpPr>
            <p:nvPr/>
          </p:nvSpPr>
          <p:spPr bwMode="auto">
            <a:xfrm>
              <a:off x="3373438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Oval 96"/>
            <p:cNvSpPr>
              <a:spLocks noChangeArrowheads="1"/>
            </p:cNvSpPr>
            <p:nvPr/>
          </p:nvSpPr>
          <p:spPr bwMode="auto">
            <a:xfrm>
              <a:off x="3478213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Oval 97"/>
            <p:cNvSpPr>
              <a:spLocks noChangeArrowheads="1"/>
            </p:cNvSpPr>
            <p:nvPr/>
          </p:nvSpPr>
          <p:spPr bwMode="auto">
            <a:xfrm>
              <a:off x="3581400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Oval 98"/>
            <p:cNvSpPr>
              <a:spLocks noChangeArrowheads="1"/>
            </p:cNvSpPr>
            <p:nvPr/>
          </p:nvSpPr>
          <p:spPr bwMode="auto">
            <a:xfrm>
              <a:off x="2019300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Oval 99"/>
            <p:cNvSpPr>
              <a:spLocks noChangeArrowheads="1"/>
            </p:cNvSpPr>
            <p:nvPr/>
          </p:nvSpPr>
          <p:spPr bwMode="auto">
            <a:xfrm>
              <a:off x="2122488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Oval 100"/>
            <p:cNvSpPr>
              <a:spLocks noChangeArrowheads="1"/>
            </p:cNvSpPr>
            <p:nvPr/>
          </p:nvSpPr>
          <p:spPr bwMode="auto">
            <a:xfrm>
              <a:off x="2227263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Oval 101"/>
            <p:cNvSpPr>
              <a:spLocks noChangeArrowheads="1"/>
            </p:cNvSpPr>
            <p:nvPr/>
          </p:nvSpPr>
          <p:spPr bwMode="auto">
            <a:xfrm>
              <a:off x="2332038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Oval 102"/>
            <p:cNvSpPr>
              <a:spLocks noChangeArrowheads="1"/>
            </p:cNvSpPr>
            <p:nvPr/>
          </p:nvSpPr>
          <p:spPr bwMode="auto">
            <a:xfrm>
              <a:off x="2435225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Oval 103"/>
            <p:cNvSpPr>
              <a:spLocks noChangeArrowheads="1"/>
            </p:cNvSpPr>
            <p:nvPr/>
          </p:nvSpPr>
          <p:spPr bwMode="auto">
            <a:xfrm>
              <a:off x="2540000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Oval 104"/>
            <p:cNvSpPr>
              <a:spLocks noChangeArrowheads="1"/>
            </p:cNvSpPr>
            <p:nvPr/>
          </p:nvSpPr>
          <p:spPr bwMode="auto">
            <a:xfrm>
              <a:off x="2643188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Oval 105"/>
            <p:cNvSpPr>
              <a:spLocks noChangeArrowheads="1"/>
            </p:cNvSpPr>
            <p:nvPr/>
          </p:nvSpPr>
          <p:spPr bwMode="auto">
            <a:xfrm>
              <a:off x="2747963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Oval 106"/>
            <p:cNvSpPr>
              <a:spLocks noChangeArrowheads="1"/>
            </p:cNvSpPr>
            <p:nvPr/>
          </p:nvSpPr>
          <p:spPr bwMode="auto">
            <a:xfrm>
              <a:off x="2852738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Oval 107"/>
            <p:cNvSpPr>
              <a:spLocks noChangeArrowheads="1"/>
            </p:cNvSpPr>
            <p:nvPr/>
          </p:nvSpPr>
          <p:spPr bwMode="auto">
            <a:xfrm>
              <a:off x="2955925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Oval 108"/>
            <p:cNvSpPr>
              <a:spLocks noChangeArrowheads="1"/>
            </p:cNvSpPr>
            <p:nvPr/>
          </p:nvSpPr>
          <p:spPr bwMode="auto">
            <a:xfrm>
              <a:off x="3060700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Oval 109"/>
            <p:cNvSpPr>
              <a:spLocks noChangeArrowheads="1"/>
            </p:cNvSpPr>
            <p:nvPr/>
          </p:nvSpPr>
          <p:spPr bwMode="auto">
            <a:xfrm>
              <a:off x="3165475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Oval 110"/>
            <p:cNvSpPr>
              <a:spLocks noChangeArrowheads="1"/>
            </p:cNvSpPr>
            <p:nvPr/>
          </p:nvSpPr>
          <p:spPr bwMode="auto">
            <a:xfrm>
              <a:off x="3268663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Oval 111"/>
            <p:cNvSpPr>
              <a:spLocks noChangeArrowheads="1"/>
            </p:cNvSpPr>
            <p:nvPr/>
          </p:nvSpPr>
          <p:spPr bwMode="auto">
            <a:xfrm>
              <a:off x="3373438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Oval 112"/>
            <p:cNvSpPr>
              <a:spLocks noChangeArrowheads="1"/>
            </p:cNvSpPr>
            <p:nvPr/>
          </p:nvSpPr>
          <p:spPr bwMode="auto">
            <a:xfrm>
              <a:off x="3478213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Oval 113"/>
            <p:cNvSpPr>
              <a:spLocks noChangeArrowheads="1"/>
            </p:cNvSpPr>
            <p:nvPr/>
          </p:nvSpPr>
          <p:spPr bwMode="auto">
            <a:xfrm>
              <a:off x="3581400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Oval 114"/>
            <p:cNvSpPr>
              <a:spLocks noChangeArrowheads="1"/>
            </p:cNvSpPr>
            <p:nvPr/>
          </p:nvSpPr>
          <p:spPr bwMode="auto">
            <a:xfrm>
              <a:off x="2019300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Oval 115"/>
            <p:cNvSpPr>
              <a:spLocks noChangeArrowheads="1"/>
            </p:cNvSpPr>
            <p:nvPr/>
          </p:nvSpPr>
          <p:spPr bwMode="auto">
            <a:xfrm>
              <a:off x="2122488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Oval 116"/>
            <p:cNvSpPr>
              <a:spLocks noChangeArrowheads="1"/>
            </p:cNvSpPr>
            <p:nvPr/>
          </p:nvSpPr>
          <p:spPr bwMode="auto">
            <a:xfrm>
              <a:off x="2227263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Oval 117"/>
            <p:cNvSpPr>
              <a:spLocks noChangeArrowheads="1"/>
            </p:cNvSpPr>
            <p:nvPr/>
          </p:nvSpPr>
          <p:spPr bwMode="auto">
            <a:xfrm>
              <a:off x="2332038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Oval 118"/>
            <p:cNvSpPr>
              <a:spLocks noChangeArrowheads="1"/>
            </p:cNvSpPr>
            <p:nvPr/>
          </p:nvSpPr>
          <p:spPr bwMode="auto">
            <a:xfrm>
              <a:off x="2435225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Oval 119"/>
            <p:cNvSpPr>
              <a:spLocks noChangeArrowheads="1"/>
            </p:cNvSpPr>
            <p:nvPr/>
          </p:nvSpPr>
          <p:spPr bwMode="auto">
            <a:xfrm>
              <a:off x="2540000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Oval 120"/>
            <p:cNvSpPr>
              <a:spLocks noChangeArrowheads="1"/>
            </p:cNvSpPr>
            <p:nvPr/>
          </p:nvSpPr>
          <p:spPr bwMode="auto">
            <a:xfrm>
              <a:off x="2643188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Oval 121"/>
            <p:cNvSpPr>
              <a:spLocks noChangeArrowheads="1"/>
            </p:cNvSpPr>
            <p:nvPr/>
          </p:nvSpPr>
          <p:spPr bwMode="auto">
            <a:xfrm>
              <a:off x="2747963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Oval 122"/>
            <p:cNvSpPr>
              <a:spLocks noChangeArrowheads="1"/>
            </p:cNvSpPr>
            <p:nvPr/>
          </p:nvSpPr>
          <p:spPr bwMode="auto">
            <a:xfrm>
              <a:off x="2852738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Oval 123"/>
            <p:cNvSpPr>
              <a:spLocks noChangeArrowheads="1"/>
            </p:cNvSpPr>
            <p:nvPr/>
          </p:nvSpPr>
          <p:spPr bwMode="auto">
            <a:xfrm>
              <a:off x="2955925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Oval 124"/>
            <p:cNvSpPr>
              <a:spLocks noChangeArrowheads="1"/>
            </p:cNvSpPr>
            <p:nvPr/>
          </p:nvSpPr>
          <p:spPr bwMode="auto">
            <a:xfrm>
              <a:off x="3060700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Oval 125"/>
            <p:cNvSpPr>
              <a:spLocks noChangeArrowheads="1"/>
            </p:cNvSpPr>
            <p:nvPr/>
          </p:nvSpPr>
          <p:spPr bwMode="auto">
            <a:xfrm>
              <a:off x="3165475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Oval 126"/>
            <p:cNvSpPr>
              <a:spLocks noChangeArrowheads="1"/>
            </p:cNvSpPr>
            <p:nvPr/>
          </p:nvSpPr>
          <p:spPr bwMode="auto">
            <a:xfrm>
              <a:off x="3268663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Oval 127"/>
            <p:cNvSpPr>
              <a:spLocks noChangeArrowheads="1"/>
            </p:cNvSpPr>
            <p:nvPr/>
          </p:nvSpPr>
          <p:spPr bwMode="auto">
            <a:xfrm>
              <a:off x="3373438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Oval 128"/>
            <p:cNvSpPr>
              <a:spLocks noChangeArrowheads="1"/>
            </p:cNvSpPr>
            <p:nvPr/>
          </p:nvSpPr>
          <p:spPr bwMode="auto">
            <a:xfrm>
              <a:off x="3478213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Oval 129"/>
            <p:cNvSpPr>
              <a:spLocks noChangeArrowheads="1"/>
            </p:cNvSpPr>
            <p:nvPr/>
          </p:nvSpPr>
          <p:spPr bwMode="auto">
            <a:xfrm>
              <a:off x="3581400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Oval 130"/>
            <p:cNvSpPr>
              <a:spLocks noChangeArrowheads="1"/>
            </p:cNvSpPr>
            <p:nvPr/>
          </p:nvSpPr>
          <p:spPr bwMode="auto">
            <a:xfrm>
              <a:off x="2019300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Oval 131"/>
            <p:cNvSpPr>
              <a:spLocks noChangeArrowheads="1"/>
            </p:cNvSpPr>
            <p:nvPr/>
          </p:nvSpPr>
          <p:spPr bwMode="auto">
            <a:xfrm>
              <a:off x="2122488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Oval 132"/>
            <p:cNvSpPr>
              <a:spLocks noChangeArrowheads="1"/>
            </p:cNvSpPr>
            <p:nvPr/>
          </p:nvSpPr>
          <p:spPr bwMode="auto">
            <a:xfrm>
              <a:off x="2227263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Oval 133"/>
            <p:cNvSpPr>
              <a:spLocks noChangeArrowheads="1"/>
            </p:cNvSpPr>
            <p:nvPr/>
          </p:nvSpPr>
          <p:spPr bwMode="auto">
            <a:xfrm>
              <a:off x="2332038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Oval 134"/>
            <p:cNvSpPr>
              <a:spLocks noChangeArrowheads="1"/>
            </p:cNvSpPr>
            <p:nvPr/>
          </p:nvSpPr>
          <p:spPr bwMode="auto">
            <a:xfrm>
              <a:off x="2435225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Oval 135"/>
            <p:cNvSpPr>
              <a:spLocks noChangeArrowheads="1"/>
            </p:cNvSpPr>
            <p:nvPr/>
          </p:nvSpPr>
          <p:spPr bwMode="auto">
            <a:xfrm>
              <a:off x="2540000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Oval 136"/>
            <p:cNvSpPr>
              <a:spLocks noChangeArrowheads="1"/>
            </p:cNvSpPr>
            <p:nvPr/>
          </p:nvSpPr>
          <p:spPr bwMode="auto">
            <a:xfrm>
              <a:off x="2643188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Oval 137"/>
            <p:cNvSpPr>
              <a:spLocks noChangeArrowheads="1"/>
            </p:cNvSpPr>
            <p:nvPr/>
          </p:nvSpPr>
          <p:spPr bwMode="auto">
            <a:xfrm>
              <a:off x="2747963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Oval 138"/>
            <p:cNvSpPr>
              <a:spLocks noChangeArrowheads="1"/>
            </p:cNvSpPr>
            <p:nvPr/>
          </p:nvSpPr>
          <p:spPr bwMode="auto">
            <a:xfrm>
              <a:off x="2852738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Oval 139"/>
            <p:cNvSpPr>
              <a:spLocks noChangeArrowheads="1"/>
            </p:cNvSpPr>
            <p:nvPr/>
          </p:nvSpPr>
          <p:spPr bwMode="auto">
            <a:xfrm>
              <a:off x="2955925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Oval 140"/>
            <p:cNvSpPr>
              <a:spLocks noChangeArrowheads="1"/>
            </p:cNvSpPr>
            <p:nvPr/>
          </p:nvSpPr>
          <p:spPr bwMode="auto">
            <a:xfrm>
              <a:off x="3060700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Oval 141"/>
            <p:cNvSpPr>
              <a:spLocks noChangeArrowheads="1"/>
            </p:cNvSpPr>
            <p:nvPr/>
          </p:nvSpPr>
          <p:spPr bwMode="auto">
            <a:xfrm>
              <a:off x="3165475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Oval 142"/>
            <p:cNvSpPr>
              <a:spLocks noChangeArrowheads="1"/>
            </p:cNvSpPr>
            <p:nvPr/>
          </p:nvSpPr>
          <p:spPr bwMode="auto">
            <a:xfrm>
              <a:off x="3268663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Oval 143"/>
            <p:cNvSpPr>
              <a:spLocks noChangeArrowheads="1"/>
            </p:cNvSpPr>
            <p:nvPr/>
          </p:nvSpPr>
          <p:spPr bwMode="auto">
            <a:xfrm>
              <a:off x="3373438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Oval 144"/>
            <p:cNvSpPr>
              <a:spLocks noChangeArrowheads="1"/>
            </p:cNvSpPr>
            <p:nvPr/>
          </p:nvSpPr>
          <p:spPr bwMode="auto">
            <a:xfrm>
              <a:off x="3478213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Oval 145"/>
            <p:cNvSpPr>
              <a:spLocks noChangeArrowheads="1"/>
            </p:cNvSpPr>
            <p:nvPr/>
          </p:nvSpPr>
          <p:spPr bwMode="auto">
            <a:xfrm>
              <a:off x="3581400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Oval 146"/>
            <p:cNvSpPr>
              <a:spLocks noChangeArrowheads="1"/>
            </p:cNvSpPr>
            <p:nvPr/>
          </p:nvSpPr>
          <p:spPr bwMode="auto">
            <a:xfrm>
              <a:off x="2019300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Oval 147"/>
            <p:cNvSpPr>
              <a:spLocks noChangeArrowheads="1"/>
            </p:cNvSpPr>
            <p:nvPr/>
          </p:nvSpPr>
          <p:spPr bwMode="auto">
            <a:xfrm>
              <a:off x="2122488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Oval 148"/>
            <p:cNvSpPr>
              <a:spLocks noChangeArrowheads="1"/>
            </p:cNvSpPr>
            <p:nvPr/>
          </p:nvSpPr>
          <p:spPr bwMode="auto">
            <a:xfrm>
              <a:off x="2227263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Oval 149"/>
            <p:cNvSpPr>
              <a:spLocks noChangeArrowheads="1"/>
            </p:cNvSpPr>
            <p:nvPr/>
          </p:nvSpPr>
          <p:spPr bwMode="auto">
            <a:xfrm>
              <a:off x="2332038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Oval 150"/>
            <p:cNvSpPr>
              <a:spLocks noChangeArrowheads="1"/>
            </p:cNvSpPr>
            <p:nvPr/>
          </p:nvSpPr>
          <p:spPr bwMode="auto">
            <a:xfrm>
              <a:off x="2435225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Oval 151"/>
            <p:cNvSpPr>
              <a:spLocks noChangeArrowheads="1"/>
            </p:cNvSpPr>
            <p:nvPr/>
          </p:nvSpPr>
          <p:spPr bwMode="auto">
            <a:xfrm>
              <a:off x="2540000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Oval 152"/>
            <p:cNvSpPr>
              <a:spLocks noChangeArrowheads="1"/>
            </p:cNvSpPr>
            <p:nvPr/>
          </p:nvSpPr>
          <p:spPr bwMode="auto">
            <a:xfrm>
              <a:off x="2643188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Oval 153"/>
            <p:cNvSpPr>
              <a:spLocks noChangeArrowheads="1"/>
            </p:cNvSpPr>
            <p:nvPr/>
          </p:nvSpPr>
          <p:spPr bwMode="auto">
            <a:xfrm>
              <a:off x="2747963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Oval 154"/>
            <p:cNvSpPr>
              <a:spLocks noChangeArrowheads="1"/>
            </p:cNvSpPr>
            <p:nvPr/>
          </p:nvSpPr>
          <p:spPr bwMode="auto">
            <a:xfrm>
              <a:off x="2852738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Oval 155"/>
            <p:cNvSpPr>
              <a:spLocks noChangeArrowheads="1"/>
            </p:cNvSpPr>
            <p:nvPr/>
          </p:nvSpPr>
          <p:spPr bwMode="auto">
            <a:xfrm>
              <a:off x="2955925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Oval 156"/>
            <p:cNvSpPr>
              <a:spLocks noChangeArrowheads="1"/>
            </p:cNvSpPr>
            <p:nvPr/>
          </p:nvSpPr>
          <p:spPr bwMode="auto">
            <a:xfrm>
              <a:off x="3060700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Oval 157"/>
            <p:cNvSpPr>
              <a:spLocks noChangeArrowheads="1"/>
            </p:cNvSpPr>
            <p:nvPr/>
          </p:nvSpPr>
          <p:spPr bwMode="auto">
            <a:xfrm>
              <a:off x="3165475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Oval 158"/>
            <p:cNvSpPr>
              <a:spLocks noChangeArrowheads="1"/>
            </p:cNvSpPr>
            <p:nvPr/>
          </p:nvSpPr>
          <p:spPr bwMode="auto">
            <a:xfrm>
              <a:off x="3268663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Oval 159"/>
            <p:cNvSpPr>
              <a:spLocks noChangeArrowheads="1"/>
            </p:cNvSpPr>
            <p:nvPr/>
          </p:nvSpPr>
          <p:spPr bwMode="auto">
            <a:xfrm>
              <a:off x="3373438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Oval 160"/>
            <p:cNvSpPr>
              <a:spLocks noChangeArrowheads="1"/>
            </p:cNvSpPr>
            <p:nvPr/>
          </p:nvSpPr>
          <p:spPr bwMode="auto">
            <a:xfrm>
              <a:off x="3478213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Oval 161"/>
            <p:cNvSpPr>
              <a:spLocks noChangeArrowheads="1"/>
            </p:cNvSpPr>
            <p:nvPr/>
          </p:nvSpPr>
          <p:spPr bwMode="auto">
            <a:xfrm>
              <a:off x="3581400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Oval 162"/>
            <p:cNvSpPr>
              <a:spLocks noChangeArrowheads="1"/>
            </p:cNvSpPr>
            <p:nvPr/>
          </p:nvSpPr>
          <p:spPr bwMode="auto">
            <a:xfrm>
              <a:off x="2019300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Oval 163"/>
            <p:cNvSpPr>
              <a:spLocks noChangeArrowheads="1"/>
            </p:cNvSpPr>
            <p:nvPr/>
          </p:nvSpPr>
          <p:spPr bwMode="auto">
            <a:xfrm>
              <a:off x="2122488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Oval 164"/>
            <p:cNvSpPr>
              <a:spLocks noChangeArrowheads="1"/>
            </p:cNvSpPr>
            <p:nvPr/>
          </p:nvSpPr>
          <p:spPr bwMode="auto">
            <a:xfrm>
              <a:off x="2227263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Oval 165"/>
            <p:cNvSpPr>
              <a:spLocks noChangeArrowheads="1"/>
            </p:cNvSpPr>
            <p:nvPr/>
          </p:nvSpPr>
          <p:spPr bwMode="auto">
            <a:xfrm>
              <a:off x="2332038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Oval 166"/>
            <p:cNvSpPr>
              <a:spLocks noChangeArrowheads="1"/>
            </p:cNvSpPr>
            <p:nvPr/>
          </p:nvSpPr>
          <p:spPr bwMode="auto">
            <a:xfrm>
              <a:off x="2435225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Oval 167"/>
            <p:cNvSpPr>
              <a:spLocks noChangeArrowheads="1"/>
            </p:cNvSpPr>
            <p:nvPr/>
          </p:nvSpPr>
          <p:spPr bwMode="auto">
            <a:xfrm>
              <a:off x="2540000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Oval 168"/>
            <p:cNvSpPr>
              <a:spLocks noChangeArrowheads="1"/>
            </p:cNvSpPr>
            <p:nvPr/>
          </p:nvSpPr>
          <p:spPr bwMode="auto">
            <a:xfrm>
              <a:off x="2643188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Oval 169"/>
            <p:cNvSpPr>
              <a:spLocks noChangeArrowheads="1"/>
            </p:cNvSpPr>
            <p:nvPr/>
          </p:nvSpPr>
          <p:spPr bwMode="auto">
            <a:xfrm>
              <a:off x="2747963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Oval 170"/>
            <p:cNvSpPr>
              <a:spLocks noChangeArrowheads="1"/>
            </p:cNvSpPr>
            <p:nvPr/>
          </p:nvSpPr>
          <p:spPr bwMode="auto">
            <a:xfrm>
              <a:off x="2852738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Oval 171"/>
            <p:cNvSpPr>
              <a:spLocks noChangeArrowheads="1"/>
            </p:cNvSpPr>
            <p:nvPr/>
          </p:nvSpPr>
          <p:spPr bwMode="auto">
            <a:xfrm>
              <a:off x="2955925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Oval 172"/>
            <p:cNvSpPr>
              <a:spLocks noChangeArrowheads="1"/>
            </p:cNvSpPr>
            <p:nvPr/>
          </p:nvSpPr>
          <p:spPr bwMode="auto">
            <a:xfrm>
              <a:off x="3060700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Oval 173"/>
            <p:cNvSpPr>
              <a:spLocks noChangeArrowheads="1"/>
            </p:cNvSpPr>
            <p:nvPr/>
          </p:nvSpPr>
          <p:spPr bwMode="auto">
            <a:xfrm>
              <a:off x="3165475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Oval 174"/>
            <p:cNvSpPr>
              <a:spLocks noChangeArrowheads="1"/>
            </p:cNvSpPr>
            <p:nvPr/>
          </p:nvSpPr>
          <p:spPr bwMode="auto">
            <a:xfrm>
              <a:off x="3268663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Oval 175"/>
            <p:cNvSpPr>
              <a:spLocks noChangeArrowheads="1"/>
            </p:cNvSpPr>
            <p:nvPr/>
          </p:nvSpPr>
          <p:spPr bwMode="auto">
            <a:xfrm>
              <a:off x="3373438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Oval 176"/>
            <p:cNvSpPr>
              <a:spLocks noChangeArrowheads="1"/>
            </p:cNvSpPr>
            <p:nvPr/>
          </p:nvSpPr>
          <p:spPr bwMode="auto">
            <a:xfrm>
              <a:off x="3478213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Oval 177"/>
            <p:cNvSpPr>
              <a:spLocks noChangeArrowheads="1"/>
            </p:cNvSpPr>
            <p:nvPr/>
          </p:nvSpPr>
          <p:spPr bwMode="auto">
            <a:xfrm>
              <a:off x="3581400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Oval 178"/>
            <p:cNvSpPr>
              <a:spLocks noChangeArrowheads="1"/>
            </p:cNvSpPr>
            <p:nvPr/>
          </p:nvSpPr>
          <p:spPr bwMode="auto">
            <a:xfrm>
              <a:off x="2019300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Oval 179"/>
            <p:cNvSpPr>
              <a:spLocks noChangeArrowheads="1"/>
            </p:cNvSpPr>
            <p:nvPr/>
          </p:nvSpPr>
          <p:spPr bwMode="auto">
            <a:xfrm>
              <a:off x="2122488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Oval 180"/>
            <p:cNvSpPr>
              <a:spLocks noChangeArrowheads="1"/>
            </p:cNvSpPr>
            <p:nvPr/>
          </p:nvSpPr>
          <p:spPr bwMode="auto">
            <a:xfrm>
              <a:off x="2227263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Oval 181"/>
            <p:cNvSpPr>
              <a:spLocks noChangeArrowheads="1"/>
            </p:cNvSpPr>
            <p:nvPr/>
          </p:nvSpPr>
          <p:spPr bwMode="auto">
            <a:xfrm>
              <a:off x="2332038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Oval 182"/>
            <p:cNvSpPr>
              <a:spLocks noChangeArrowheads="1"/>
            </p:cNvSpPr>
            <p:nvPr/>
          </p:nvSpPr>
          <p:spPr bwMode="auto">
            <a:xfrm>
              <a:off x="2435225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Oval 183"/>
            <p:cNvSpPr>
              <a:spLocks noChangeArrowheads="1"/>
            </p:cNvSpPr>
            <p:nvPr/>
          </p:nvSpPr>
          <p:spPr bwMode="auto">
            <a:xfrm>
              <a:off x="2540000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Oval 184"/>
            <p:cNvSpPr>
              <a:spLocks noChangeArrowheads="1"/>
            </p:cNvSpPr>
            <p:nvPr/>
          </p:nvSpPr>
          <p:spPr bwMode="auto">
            <a:xfrm>
              <a:off x="2643188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Oval 185"/>
            <p:cNvSpPr>
              <a:spLocks noChangeArrowheads="1"/>
            </p:cNvSpPr>
            <p:nvPr/>
          </p:nvSpPr>
          <p:spPr bwMode="auto">
            <a:xfrm>
              <a:off x="2747963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Oval 186"/>
            <p:cNvSpPr>
              <a:spLocks noChangeArrowheads="1"/>
            </p:cNvSpPr>
            <p:nvPr/>
          </p:nvSpPr>
          <p:spPr bwMode="auto">
            <a:xfrm>
              <a:off x="2852738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Oval 187"/>
            <p:cNvSpPr>
              <a:spLocks noChangeArrowheads="1"/>
            </p:cNvSpPr>
            <p:nvPr/>
          </p:nvSpPr>
          <p:spPr bwMode="auto">
            <a:xfrm>
              <a:off x="2955925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Oval 188"/>
            <p:cNvSpPr>
              <a:spLocks noChangeArrowheads="1"/>
            </p:cNvSpPr>
            <p:nvPr/>
          </p:nvSpPr>
          <p:spPr bwMode="auto">
            <a:xfrm>
              <a:off x="3060700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Oval 189"/>
            <p:cNvSpPr>
              <a:spLocks noChangeArrowheads="1"/>
            </p:cNvSpPr>
            <p:nvPr/>
          </p:nvSpPr>
          <p:spPr bwMode="auto">
            <a:xfrm>
              <a:off x="3165475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Oval 190"/>
            <p:cNvSpPr>
              <a:spLocks noChangeArrowheads="1"/>
            </p:cNvSpPr>
            <p:nvPr/>
          </p:nvSpPr>
          <p:spPr bwMode="auto">
            <a:xfrm>
              <a:off x="3268663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Oval 191"/>
            <p:cNvSpPr>
              <a:spLocks noChangeArrowheads="1"/>
            </p:cNvSpPr>
            <p:nvPr/>
          </p:nvSpPr>
          <p:spPr bwMode="auto">
            <a:xfrm>
              <a:off x="3373438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Oval 192"/>
            <p:cNvSpPr>
              <a:spLocks noChangeArrowheads="1"/>
            </p:cNvSpPr>
            <p:nvPr/>
          </p:nvSpPr>
          <p:spPr bwMode="auto">
            <a:xfrm>
              <a:off x="3478213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Oval 193"/>
            <p:cNvSpPr>
              <a:spLocks noChangeArrowheads="1"/>
            </p:cNvSpPr>
            <p:nvPr/>
          </p:nvSpPr>
          <p:spPr bwMode="auto">
            <a:xfrm>
              <a:off x="3581400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Oval 194"/>
            <p:cNvSpPr>
              <a:spLocks noChangeArrowheads="1"/>
            </p:cNvSpPr>
            <p:nvPr/>
          </p:nvSpPr>
          <p:spPr bwMode="auto">
            <a:xfrm>
              <a:off x="2019300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Oval 195"/>
            <p:cNvSpPr>
              <a:spLocks noChangeArrowheads="1"/>
            </p:cNvSpPr>
            <p:nvPr/>
          </p:nvSpPr>
          <p:spPr bwMode="auto">
            <a:xfrm>
              <a:off x="2122488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Oval 196"/>
            <p:cNvSpPr>
              <a:spLocks noChangeArrowheads="1"/>
            </p:cNvSpPr>
            <p:nvPr/>
          </p:nvSpPr>
          <p:spPr bwMode="auto">
            <a:xfrm>
              <a:off x="2227263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Oval 197"/>
            <p:cNvSpPr>
              <a:spLocks noChangeArrowheads="1"/>
            </p:cNvSpPr>
            <p:nvPr/>
          </p:nvSpPr>
          <p:spPr bwMode="auto">
            <a:xfrm>
              <a:off x="2332038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Oval 198"/>
            <p:cNvSpPr>
              <a:spLocks noChangeArrowheads="1"/>
            </p:cNvSpPr>
            <p:nvPr/>
          </p:nvSpPr>
          <p:spPr bwMode="auto">
            <a:xfrm>
              <a:off x="2435225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Oval 199"/>
            <p:cNvSpPr>
              <a:spLocks noChangeArrowheads="1"/>
            </p:cNvSpPr>
            <p:nvPr/>
          </p:nvSpPr>
          <p:spPr bwMode="auto">
            <a:xfrm>
              <a:off x="2540000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Oval 200"/>
            <p:cNvSpPr>
              <a:spLocks noChangeArrowheads="1"/>
            </p:cNvSpPr>
            <p:nvPr/>
          </p:nvSpPr>
          <p:spPr bwMode="auto">
            <a:xfrm>
              <a:off x="2643188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Oval 201"/>
            <p:cNvSpPr>
              <a:spLocks noChangeArrowheads="1"/>
            </p:cNvSpPr>
            <p:nvPr/>
          </p:nvSpPr>
          <p:spPr bwMode="auto">
            <a:xfrm>
              <a:off x="2747963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Oval 202"/>
            <p:cNvSpPr>
              <a:spLocks noChangeArrowheads="1"/>
            </p:cNvSpPr>
            <p:nvPr/>
          </p:nvSpPr>
          <p:spPr bwMode="auto">
            <a:xfrm>
              <a:off x="2852738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Oval 203"/>
            <p:cNvSpPr>
              <a:spLocks noChangeArrowheads="1"/>
            </p:cNvSpPr>
            <p:nvPr/>
          </p:nvSpPr>
          <p:spPr bwMode="auto">
            <a:xfrm>
              <a:off x="2955925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Oval 204"/>
            <p:cNvSpPr>
              <a:spLocks noChangeArrowheads="1"/>
            </p:cNvSpPr>
            <p:nvPr/>
          </p:nvSpPr>
          <p:spPr bwMode="auto">
            <a:xfrm>
              <a:off x="3060700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Oval 205"/>
            <p:cNvSpPr>
              <a:spLocks noChangeArrowheads="1"/>
            </p:cNvSpPr>
            <p:nvPr/>
          </p:nvSpPr>
          <p:spPr bwMode="auto">
            <a:xfrm>
              <a:off x="3165475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Oval 206"/>
            <p:cNvSpPr>
              <a:spLocks noChangeArrowheads="1"/>
            </p:cNvSpPr>
            <p:nvPr/>
          </p:nvSpPr>
          <p:spPr bwMode="auto">
            <a:xfrm>
              <a:off x="3268663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Oval 207"/>
            <p:cNvSpPr>
              <a:spLocks noChangeArrowheads="1"/>
            </p:cNvSpPr>
            <p:nvPr/>
          </p:nvSpPr>
          <p:spPr bwMode="auto">
            <a:xfrm>
              <a:off x="3373438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Oval 208"/>
            <p:cNvSpPr>
              <a:spLocks noChangeArrowheads="1"/>
            </p:cNvSpPr>
            <p:nvPr/>
          </p:nvSpPr>
          <p:spPr bwMode="auto">
            <a:xfrm>
              <a:off x="3478213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Oval 209"/>
            <p:cNvSpPr>
              <a:spLocks noChangeArrowheads="1"/>
            </p:cNvSpPr>
            <p:nvPr/>
          </p:nvSpPr>
          <p:spPr bwMode="auto">
            <a:xfrm>
              <a:off x="3581400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Oval 210"/>
            <p:cNvSpPr>
              <a:spLocks noChangeArrowheads="1"/>
            </p:cNvSpPr>
            <p:nvPr/>
          </p:nvSpPr>
          <p:spPr bwMode="auto">
            <a:xfrm>
              <a:off x="2019300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Oval 211"/>
            <p:cNvSpPr>
              <a:spLocks noChangeArrowheads="1"/>
            </p:cNvSpPr>
            <p:nvPr/>
          </p:nvSpPr>
          <p:spPr bwMode="auto">
            <a:xfrm>
              <a:off x="2122488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Oval 212"/>
            <p:cNvSpPr>
              <a:spLocks noChangeArrowheads="1"/>
            </p:cNvSpPr>
            <p:nvPr/>
          </p:nvSpPr>
          <p:spPr bwMode="auto">
            <a:xfrm>
              <a:off x="2227263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Oval 213"/>
            <p:cNvSpPr>
              <a:spLocks noChangeArrowheads="1"/>
            </p:cNvSpPr>
            <p:nvPr/>
          </p:nvSpPr>
          <p:spPr bwMode="auto">
            <a:xfrm>
              <a:off x="2332038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Oval 214"/>
            <p:cNvSpPr>
              <a:spLocks noChangeArrowheads="1"/>
            </p:cNvSpPr>
            <p:nvPr/>
          </p:nvSpPr>
          <p:spPr bwMode="auto">
            <a:xfrm>
              <a:off x="2435225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Oval 215"/>
            <p:cNvSpPr>
              <a:spLocks noChangeArrowheads="1"/>
            </p:cNvSpPr>
            <p:nvPr/>
          </p:nvSpPr>
          <p:spPr bwMode="auto">
            <a:xfrm>
              <a:off x="2540000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Oval 216"/>
            <p:cNvSpPr>
              <a:spLocks noChangeArrowheads="1"/>
            </p:cNvSpPr>
            <p:nvPr/>
          </p:nvSpPr>
          <p:spPr bwMode="auto">
            <a:xfrm>
              <a:off x="2643188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Oval 217"/>
            <p:cNvSpPr>
              <a:spLocks noChangeArrowheads="1"/>
            </p:cNvSpPr>
            <p:nvPr/>
          </p:nvSpPr>
          <p:spPr bwMode="auto">
            <a:xfrm>
              <a:off x="2747963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Oval 218"/>
            <p:cNvSpPr>
              <a:spLocks noChangeArrowheads="1"/>
            </p:cNvSpPr>
            <p:nvPr/>
          </p:nvSpPr>
          <p:spPr bwMode="auto">
            <a:xfrm>
              <a:off x="2852738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Oval 219"/>
            <p:cNvSpPr>
              <a:spLocks noChangeArrowheads="1"/>
            </p:cNvSpPr>
            <p:nvPr/>
          </p:nvSpPr>
          <p:spPr bwMode="auto">
            <a:xfrm>
              <a:off x="2955925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Oval 220"/>
            <p:cNvSpPr>
              <a:spLocks noChangeArrowheads="1"/>
            </p:cNvSpPr>
            <p:nvPr/>
          </p:nvSpPr>
          <p:spPr bwMode="auto">
            <a:xfrm>
              <a:off x="3060700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Oval 221"/>
            <p:cNvSpPr>
              <a:spLocks noChangeArrowheads="1"/>
            </p:cNvSpPr>
            <p:nvPr/>
          </p:nvSpPr>
          <p:spPr bwMode="auto">
            <a:xfrm>
              <a:off x="3165475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Oval 222"/>
            <p:cNvSpPr>
              <a:spLocks noChangeArrowheads="1"/>
            </p:cNvSpPr>
            <p:nvPr/>
          </p:nvSpPr>
          <p:spPr bwMode="auto">
            <a:xfrm>
              <a:off x="3268663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Oval 223"/>
            <p:cNvSpPr>
              <a:spLocks noChangeArrowheads="1"/>
            </p:cNvSpPr>
            <p:nvPr/>
          </p:nvSpPr>
          <p:spPr bwMode="auto">
            <a:xfrm>
              <a:off x="3373438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Oval 224"/>
            <p:cNvSpPr>
              <a:spLocks noChangeArrowheads="1"/>
            </p:cNvSpPr>
            <p:nvPr/>
          </p:nvSpPr>
          <p:spPr bwMode="auto">
            <a:xfrm>
              <a:off x="3478213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Oval 225"/>
            <p:cNvSpPr>
              <a:spLocks noChangeArrowheads="1"/>
            </p:cNvSpPr>
            <p:nvPr/>
          </p:nvSpPr>
          <p:spPr bwMode="auto">
            <a:xfrm>
              <a:off x="3581400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Oval 226"/>
            <p:cNvSpPr>
              <a:spLocks noChangeArrowheads="1"/>
            </p:cNvSpPr>
            <p:nvPr/>
          </p:nvSpPr>
          <p:spPr bwMode="auto">
            <a:xfrm>
              <a:off x="2019300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Oval 227"/>
            <p:cNvSpPr>
              <a:spLocks noChangeArrowheads="1"/>
            </p:cNvSpPr>
            <p:nvPr/>
          </p:nvSpPr>
          <p:spPr bwMode="auto">
            <a:xfrm>
              <a:off x="2122488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Oval 228"/>
            <p:cNvSpPr>
              <a:spLocks noChangeArrowheads="1"/>
            </p:cNvSpPr>
            <p:nvPr/>
          </p:nvSpPr>
          <p:spPr bwMode="auto">
            <a:xfrm>
              <a:off x="2227263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Oval 229"/>
            <p:cNvSpPr>
              <a:spLocks noChangeArrowheads="1"/>
            </p:cNvSpPr>
            <p:nvPr/>
          </p:nvSpPr>
          <p:spPr bwMode="auto">
            <a:xfrm>
              <a:off x="2332038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Oval 230"/>
            <p:cNvSpPr>
              <a:spLocks noChangeArrowheads="1"/>
            </p:cNvSpPr>
            <p:nvPr/>
          </p:nvSpPr>
          <p:spPr bwMode="auto">
            <a:xfrm>
              <a:off x="2435225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Oval 231"/>
            <p:cNvSpPr>
              <a:spLocks noChangeArrowheads="1"/>
            </p:cNvSpPr>
            <p:nvPr/>
          </p:nvSpPr>
          <p:spPr bwMode="auto">
            <a:xfrm>
              <a:off x="2540000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Oval 232"/>
            <p:cNvSpPr>
              <a:spLocks noChangeArrowheads="1"/>
            </p:cNvSpPr>
            <p:nvPr/>
          </p:nvSpPr>
          <p:spPr bwMode="auto">
            <a:xfrm>
              <a:off x="2643188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Oval 233"/>
            <p:cNvSpPr>
              <a:spLocks noChangeArrowheads="1"/>
            </p:cNvSpPr>
            <p:nvPr/>
          </p:nvSpPr>
          <p:spPr bwMode="auto">
            <a:xfrm>
              <a:off x="2747963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235"/>
            <p:cNvSpPr>
              <a:spLocks noChangeArrowheads="1"/>
            </p:cNvSpPr>
            <p:nvPr/>
          </p:nvSpPr>
          <p:spPr bwMode="auto">
            <a:xfrm>
              <a:off x="2852738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236"/>
            <p:cNvSpPr>
              <a:spLocks noChangeArrowheads="1"/>
            </p:cNvSpPr>
            <p:nvPr/>
          </p:nvSpPr>
          <p:spPr bwMode="auto">
            <a:xfrm>
              <a:off x="2955925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237"/>
            <p:cNvSpPr>
              <a:spLocks noChangeArrowheads="1"/>
            </p:cNvSpPr>
            <p:nvPr/>
          </p:nvSpPr>
          <p:spPr bwMode="auto">
            <a:xfrm>
              <a:off x="3060700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238"/>
            <p:cNvSpPr>
              <a:spLocks noChangeArrowheads="1"/>
            </p:cNvSpPr>
            <p:nvPr/>
          </p:nvSpPr>
          <p:spPr bwMode="auto">
            <a:xfrm>
              <a:off x="3165475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239"/>
            <p:cNvSpPr>
              <a:spLocks noChangeArrowheads="1"/>
            </p:cNvSpPr>
            <p:nvPr/>
          </p:nvSpPr>
          <p:spPr bwMode="auto">
            <a:xfrm>
              <a:off x="3268663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Oval 240"/>
            <p:cNvSpPr>
              <a:spLocks noChangeArrowheads="1"/>
            </p:cNvSpPr>
            <p:nvPr/>
          </p:nvSpPr>
          <p:spPr bwMode="auto">
            <a:xfrm>
              <a:off x="3373438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241"/>
            <p:cNvSpPr>
              <a:spLocks noChangeArrowheads="1"/>
            </p:cNvSpPr>
            <p:nvPr/>
          </p:nvSpPr>
          <p:spPr bwMode="auto">
            <a:xfrm>
              <a:off x="3478213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242"/>
            <p:cNvSpPr>
              <a:spLocks noChangeArrowheads="1"/>
            </p:cNvSpPr>
            <p:nvPr/>
          </p:nvSpPr>
          <p:spPr bwMode="auto">
            <a:xfrm>
              <a:off x="3581400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243"/>
            <p:cNvSpPr>
              <a:spLocks noChangeArrowheads="1"/>
            </p:cNvSpPr>
            <p:nvPr/>
          </p:nvSpPr>
          <p:spPr bwMode="auto">
            <a:xfrm>
              <a:off x="2019300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244"/>
            <p:cNvSpPr>
              <a:spLocks noChangeArrowheads="1"/>
            </p:cNvSpPr>
            <p:nvPr/>
          </p:nvSpPr>
          <p:spPr bwMode="auto">
            <a:xfrm>
              <a:off x="2122488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245"/>
            <p:cNvSpPr>
              <a:spLocks noChangeArrowheads="1"/>
            </p:cNvSpPr>
            <p:nvPr/>
          </p:nvSpPr>
          <p:spPr bwMode="auto">
            <a:xfrm>
              <a:off x="2227263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246"/>
            <p:cNvSpPr>
              <a:spLocks noChangeArrowheads="1"/>
            </p:cNvSpPr>
            <p:nvPr/>
          </p:nvSpPr>
          <p:spPr bwMode="auto">
            <a:xfrm>
              <a:off x="2332038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247"/>
            <p:cNvSpPr>
              <a:spLocks noChangeArrowheads="1"/>
            </p:cNvSpPr>
            <p:nvPr/>
          </p:nvSpPr>
          <p:spPr bwMode="auto">
            <a:xfrm>
              <a:off x="2435225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248"/>
            <p:cNvSpPr>
              <a:spLocks noChangeArrowheads="1"/>
            </p:cNvSpPr>
            <p:nvPr/>
          </p:nvSpPr>
          <p:spPr bwMode="auto">
            <a:xfrm>
              <a:off x="2540000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249"/>
            <p:cNvSpPr>
              <a:spLocks noChangeArrowheads="1"/>
            </p:cNvSpPr>
            <p:nvPr/>
          </p:nvSpPr>
          <p:spPr bwMode="auto">
            <a:xfrm>
              <a:off x="2643188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250"/>
            <p:cNvSpPr>
              <a:spLocks noChangeArrowheads="1"/>
            </p:cNvSpPr>
            <p:nvPr/>
          </p:nvSpPr>
          <p:spPr bwMode="auto">
            <a:xfrm>
              <a:off x="2747963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251"/>
            <p:cNvSpPr>
              <a:spLocks noChangeArrowheads="1"/>
            </p:cNvSpPr>
            <p:nvPr/>
          </p:nvSpPr>
          <p:spPr bwMode="auto">
            <a:xfrm>
              <a:off x="2852738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252"/>
            <p:cNvSpPr>
              <a:spLocks noChangeArrowheads="1"/>
            </p:cNvSpPr>
            <p:nvPr/>
          </p:nvSpPr>
          <p:spPr bwMode="auto">
            <a:xfrm>
              <a:off x="2955925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253"/>
            <p:cNvSpPr>
              <a:spLocks noChangeArrowheads="1"/>
            </p:cNvSpPr>
            <p:nvPr/>
          </p:nvSpPr>
          <p:spPr bwMode="auto">
            <a:xfrm>
              <a:off x="3060700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254"/>
            <p:cNvSpPr>
              <a:spLocks noChangeArrowheads="1"/>
            </p:cNvSpPr>
            <p:nvPr/>
          </p:nvSpPr>
          <p:spPr bwMode="auto">
            <a:xfrm>
              <a:off x="3165475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255"/>
            <p:cNvSpPr>
              <a:spLocks noChangeArrowheads="1"/>
            </p:cNvSpPr>
            <p:nvPr/>
          </p:nvSpPr>
          <p:spPr bwMode="auto">
            <a:xfrm>
              <a:off x="3268663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256"/>
            <p:cNvSpPr>
              <a:spLocks noChangeArrowheads="1"/>
            </p:cNvSpPr>
            <p:nvPr/>
          </p:nvSpPr>
          <p:spPr bwMode="auto">
            <a:xfrm>
              <a:off x="3373438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257"/>
            <p:cNvSpPr>
              <a:spLocks noChangeArrowheads="1"/>
            </p:cNvSpPr>
            <p:nvPr/>
          </p:nvSpPr>
          <p:spPr bwMode="auto">
            <a:xfrm>
              <a:off x="3478213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258"/>
            <p:cNvSpPr>
              <a:spLocks noChangeArrowheads="1"/>
            </p:cNvSpPr>
            <p:nvPr/>
          </p:nvSpPr>
          <p:spPr bwMode="auto">
            <a:xfrm>
              <a:off x="3581400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259"/>
            <p:cNvSpPr>
              <a:spLocks noChangeArrowheads="1"/>
            </p:cNvSpPr>
            <p:nvPr/>
          </p:nvSpPr>
          <p:spPr bwMode="auto">
            <a:xfrm>
              <a:off x="2019300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260"/>
            <p:cNvSpPr>
              <a:spLocks noChangeArrowheads="1"/>
            </p:cNvSpPr>
            <p:nvPr/>
          </p:nvSpPr>
          <p:spPr bwMode="auto">
            <a:xfrm>
              <a:off x="2122488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261"/>
            <p:cNvSpPr>
              <a:spLocks noChangeArrowheads="1"/>
            </p:cNvSpPr>
            <p:nvPr/>
          </p:nvSpPr>
          <p:spPr bwMode="auto">
            <a:xfrm>
              <a:off x="2227263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262"/>
            <p:cNvSpPr>
              <a:spLocks noChangeArrowheads="1"/>
            </p:cNvSpPr>
            <p:nvPr/>
          </p:nvSpPr>
          <p:spPr bwMode="auto">
            <a:xfrm>
              <a:off x="2332038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263"/>
            <p:cNvSpPr>
              <a:spLocks noChangeArrowheads="1"/>
            </p:cNvSpPr>
            <p:nvPr/>
          </p:nvSpPr>
          <p:spPr bwMode="auto">
            <a:xfrm>
              <a:off x="2435225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264"/>
            <p:cNvSpPr>
              <a:spLocks noChangeArrowheads="1"/>
            </p:cNvSpPr>
            <p:nvPr/>
          </p:nvSpPr>
          <p:spPr bwMode="auto">
            <a:xfrm>
              <a:off x="2540000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265"/>
            <p:cNvSpPr>
              <a:spLocks noChangeArrowheads="1"/>
            </p:cNvSpPr>
            <p:nvPr/>
          </p:nvSpPr>
          <p:spPr bwMode="auto">
            <a:xfrm>
              <a:off x="2643188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Oval 266"/>
            <p:cNvSpPr>
              <a:spLocks noChangeArrowheads="1"/>
            </p:cNvSpPr>
            <p:nvPr/>
          </p:nvSpPr>
          <p:spPr bwMode="auto">
            <a:xfrm>
              <a:off x="2747963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267"/>
            <p:cNvSpPr>
              <a:spLocks noChangeArrowheads="1"/>
            </p:cNvSpPr>
            <p:nvPr/>
          </p:nvSpPr>
          <p:spPr bwMode="auto">
            <a:xfrm>
              <a:off x="2852738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268"/>
            <p:cNvSpPr>
              <a:spLocks noChangeArrowheads="1"/>
            </p:cNvSpPr>
            <p:nvPr/>
          </p:nvSpPr>
          <p:spPr bwMode="auto">
            <a:xfrm>
              <a:off x="2955925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269"/>
            <p:cNvSpPr>
              <a:spLocks noChangeArrowheads="1"/>
            </p:cNvSpPr>
            <p:nvPr/>
          </p:nvSpPr>
          <p:spPr bwMode="auto">
            <a:xfrm>
              <a:off x="3060700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270"/>
            <p:cNvSpPr>
              <a:spLocks noChangeArrowheads="1"/>
            </p:cNvSpPr>
            <p:nvPr/>
          </p:nvSpPr>
          <p:spPr bwMode="auto">
            <a:xfrm>
              <a:off x="3165475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Oval 271"/>
            <p:cNvSpPr>
              <a:spLocks noChangeArrowheads="1"/>
            </p:cNvSpPr>
            <p:nvPr/>
          </p:nvSpPr>
          <p:spPr bwMode="auto">
            <a:xfrm>
              <a:off x="3268663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272"/>
            <p:cNvSpPr>
              <a:spLocks noChangeArrowheads="1"/>
            </p:cNvSpPr>
            <p:nvPr/>
          </p:nvSpPr>
          <p:spPr bwMode="auto">
            <a:xfrm>
              <a:off x="3373438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273"/>
            <p:cNvSpPr>
              <a:spLocks noChangeArrowheads="1"/>
            </p:cNvSpPr>
            <p:nvPr/>
          </p:nvSpPr>
          <p:spPr bwMode="auto">
            <a:xfrm>
              <a:off x="3478213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274"/>
            <p:cNvSpPr>
              <a:spLocks noChangeArrowheads="1"/>
            </p:cNvSpPr>
            <p:nvPr/>
          </p:nvSpPr>
          <p:spPr bwMode="auto">
            <a:xfrm>
              <a:off x="3581400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275"/>
            <p:cNvSpPr>
              <a:spLocks noChangeArrowheads="1"/>
            </p:cNvSpPr>
            <p:nvPr/>
          </p:nvSpPr>
          <p:spPr bwMode="auto">
            <a:xfrm>
              <a:off x="2019300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276"/>
            <p:cNvSpPr>
              <a:spLocks noChangeArrowheads="1"/>
            </p:cNvSpPr>
            <p:nvPr/>
          </p:nvSpPr>
          <p:spPr bwMode="auto">
            <a:xfrm>
              <a:off x="2122488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277"/>
            <p:cNvSpPr>
              <a:spLocks noChangeArrowheads="1"/>
            </p:cNvSpPr>
            <p:nvPr/>
          </p:nvSpPr>
          <p:spPr bwMode="auto">
            <a:xfrm>
              <a:off x="2227263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278"/>
            <p:cNvSpPr>
              <a:spLocks noChangeArrowheads="1"/>
            </p:cNvSpPr>
            <p:nvPr/>
          </p:nvSpPr>
          <p:spPr bwMode="auto">
            <a:xfrm>
              <a:off x="2332038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Oval 279"/>
            <p:cNvSpPr>
              <a:spLocks noChangeArrowheads="1"/>
            </p:cNvSpPr>
            <p:nvPr/>
          </p:nvSpPr>
          <p:spPr bwMode="auto">
            <a:xfrm>
              <a:off x="2435225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Oval 280"/>
            <p:cNvSpPr>
              <a:spLocks noChangeArrowheads="1"/>
            </p:cNvSpPr>
            <p:nvPr/>
          </p:nvSpPr>
          <p:spPr bwMode="auto">
            <a:xfrm>
              <a:off x="2540000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Oval 281"/>
            <p:cNvSpPr>
              <a:spLocks noChangeArrowheads="1"/>
            </p:cNvSpPr>
            <p:nvPr/>
          </p:nvSpPr>
          <p:spPr bwMode="auto">
            <a:xfrm>
              <a:off x="2643188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Oval 282"/>
            <p:cNvSpPr>
              <a:spLocks noChangeArrowheads="1"/>
            </p:cNvSpPr>
            <p:nvPr/>
          </p:nvSpPr>
          <p:spPr bwMode="auto">
            <a:xfrm>
              <a:off x="2747963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Oval 283"/>
            <p:cNvSpPr>
              <a:spLocks noChangeArrowheads="1"/>
            </p:cNvSpPr>
            <p:nvPr/>
          </p:nvSpPr>
          <p:spPr bwMode="auto">
            <a:xfrm>
              <a:off x="2852738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Oval 284"/>
            <p:cNvSpPr>
              <a:spLocks noChangeArrowheads="1"/>
            </p:cNvSpPr>
            <p:nvPr/>
          </p:nvSpPr>
          <p:spPr bwMode="auto">
            <a:xfrm>
              <a:off x="2955925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Oval 285"/>
            <p:cNvSpPr>
              <a:spLocks noChangeArrowheads="1"/>
            </p:cNvSpPr>
            <p:nvPr/>
          </p:nvSpPr>
          <p:spPr bwMode="auto">
            <a:xfrm>
              <a:off x="3060700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286"/>
            <p:cNvSpPr>
              <a:spLocks noChangeArrowheads="1"/>
            </p:cNvSpPr>
            <p:nvPr/>
          </p:nvSpPr>
          <p:spPr bwMode="auto">
            <a:xfrm>
              <a:off x="3165475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287"/>
            <p:cNvSpPr>
              <a:spLocks noChangeArrowheads="1"/>
            </p:cNvSpPr>
            <p:nvPr/>
          </p:nvSpPr>
          <p:spPr bwMode="auto">
            <a:xfrm>
              <a:off x="3268663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Oval 288"/>
            <p:cNvSpPr>
              <a:spLocks noChangeArrowheads="1"/>
            </p:cNvSpPr>
            <p:nvPr/>
          </p:nvSpPr>
          <p:spPr bwMode="auto">
            <a:xfrm>
              <a:off x="3373438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Oval 289"/>
            <p:cNvSpPr>
              <a:spLocks noChangeArrowheads="1"/>
            </p:cNvSpPr>
            <p:nvPr/>
          </p:nvSpPr>
          <p:spPr bwMode="auto">
            <a:xfrm>
              <a:off x="3478213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Oval 290"/>
            <p:cNvSpPr>
              <a:spLocks noChangeArrowheads="1"/>
            </p:cNvSpPr>
            <p:nvPr/>
          </p:nvSpPr>
          <p:spPr bwMode="auto">
            <a:xfrm>
              <a:off x="3581400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Oval 291"/>
            <p:cNvSpPr>
              <a:spLocks noChangeArrowheads="1"/>
            </p:cNvSpPr>
            <p:nvPr/>
          </p:nvSpPr>
          <p:spPr bwMode="auto">
            <a:xfrm>
              <a:off x="2019300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Oval 292"/>
            <p:cNvSpPr>
              <a:spLocks noChangeArrowheads="1"/>
            </p:cNvSpPr>
            <p:nvPr/>
          </p:nvSpPr>
          <p:spPr bwMode="auto">
            <a:xfrm>
              <a:off x="2122488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293"/>
            <p:cNvSpPr>
              <a:spLocks noChangeArrowheads="1"/>
            </p:cNvSpPr>
            <p:nvPr/>
          </p:nvSpPr>
          <p:spPr bwMode="auto">
            <a:xfrm>
              <a:off x="2227263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294"/>
            <p:cNvSpPr>
              <a:spLocks noChangeArrowheads="1"/>
            </p:cNvSpPr>
            <p:nvPr/>
          </p:nvSpPr>
          <p:spPr bwMode="auto">
            <a:xfrm>
              <a:off x="2332038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295"/>
            <p:cNvSpPr>
              <a:spLocks noChangeArrowheads="1"/>
            </p:cNvSpPr>
            <p:nvPr/>
          </p:nvSpPr>
          <p:spPr bwMode="auto">
            <a:xfrm>
              <a:off x="2435225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296"/>
            <p:cNvSpPr>
              <a:spLocks noChangeArrowheads="1"/>
            </p:cNvSpPr>
            <p:nvPr/>
          </p:nvSpPr>
          <p:spPr bwMode="auto">
            <a:xfrm>
              <a:off x="2540000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297"/>
            <p:cNvSpPr>
              <a:spLocks noChangeArrowheads="1"/>
            </p:cNvSpPr>
            <p:nvPr/>
          </p:nvSpPr>
          <p:spPr bwMode="auto">
            <a:xfrm>
              <a:off x="2643188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298"/>
            <p:cNvSpPr>
              <a:spLocks noChangeArrowheads="1"/>
            </p:cNvSpPr>
            <p:nvPr/>
          </p:nvSpPr>
          <p:spPr bwMode="auto">
            <a:xfrm>
              <a:off x="2747963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299"/>
            <p:cNvSpPr>
              <a:spLocks noChangeArrowheads="1"/>
            </p:cNvSpPr>
            <p:nvPr/>
          </p:nvSpPr>
          <p:spPr bwMode="auto">
            <a:xfrm>
              <a:off x="2852738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300"/>
            <p:cNvSpPr>
              <a:spLocks noChangeArrowheads="1"/>
            </p:cNvSpPr>
            <p:nvPr/>
          </p:nvSpPr>
          <p:spPr bwMode="auto">
            <a:xfrm>
              <a:off x="2955925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301"/>
            <p:cNvSpPr>
              <a:spLocks noChangeArrowheads="1"/>
            </p:cNvSpPr>
            <p:nvPr/>
          </p:nvSpPr>
          <p:spPr bwMode="auto">
            <a:xfrm>
              <a:off x="3060700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Oval 302"/>
            <p:cNvSpPr>
              <a:spLocks noChangeArrowheads="1"/>
            </p:cNvSpPr>
            <p:nvPr/>
          </p:nvSpPr>
          <p:spPr bwMode="auto">
            <a:xfrm>
              <a:off x="3165475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303"/>
            <p:cNvSpPr>
              <a:spLocks noChangeArrowheads="1"/>
            </p:cNvSpPr>
            <p:nvPr/>
          </p:nvSpPr>
          <p:spPr bwMode="auto">
            <a:xfrm>
              <a:off x="3268663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304"/>
            <p:cNvSpPr>
              <a:spLocks noChangeArrowheads="1"/>
            </p:cNvSpPr>
            <p:nvPr/>
          </p:nvSpPr>
          <p:spPr bwMode="auto">
            <a:xfrm>
              <a:off x="3373438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305"/>
            <p:cNvSpPr>
              <a:spLocks noChangeArrowheads="1"/>
            </p:cNvSpPr>
            <p:nvPr/>
          </p:nvSpPr>
          <p:spPr bwMode="auto">
            <a:xfrm>
              <a:off x="3478213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Oval 306"/>
            <p:cNvSpPr>
              <a:spLocks noChangeArrowheads="1"/>
            </p:cNvSpPr>
            <p:nvPr/>
          </p:nvSpPr>
          <p:spPr bwMode="auto">
            <a:xfrm>
              <a:off x="3581400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Oval 307"/>
            <p:cNvSpPr>
              <a:spLocks noChangeArrowheads="1"/>
            </p:cNvSpPr>
            <p:nvPr/>
          </p:nvSpPr>
          <p:spPr bwMode="auto">
            <a:xfrm>
              <a:off x="2019300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Oval 308"/>
            <p:cNvSpPr>
              <a:spLocks noChangeArrowheads="1"/>
            </p:cNvSpPr>
            <p:nvPr/>
          </p:nvSpPr>
          <p:spPr bwMode="auto">
            <a:xfrm>
              <a:off x="2122488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Oval 309"/>
            <p:cNvSpPr>
              <a:spLocks noChangeArrowheads="1"/>
            </p:cNvSpPr>
            <p:nvPr/>
          </p:nvSpPr>
          <p:spPr bwMode="auto">
            <a:xfrm>
              <a:off x="2227263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Oval 310"/>
            <p:cNvSpPr>
              <a:spLocks noChangeArrowheads="1"/>
            </p:cNvSpPr>
            <p:nvPr/>
          </p:nvSpPr>
          <p:spPr bwMode="auto">
            <a:xfrm>
              <a:off x="2332038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Oval 311"/>
            <p:cNvSpPr>
              <a:spLocks noChangeArrowheads="1"/>
            </p:cNvSpPr>
            <p:nvPr/>
          </p:nvSpPr>
          <p:spPr bwMode="auto">
            <a:xfrm>
              <a:off x="2435225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312"/>
            <p:cNvSpPr>
              <a:spLocks noChangeArrowheads="1"/>
            </p:cNvSpPr>
            <p:nvPr/>
          </p:nvSpPr>
          <p:spPr bwMode="auto">
            <a:xfrm>
              <a:off x="2540000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313"/>
            <p:cNvSpPr>
              <a:spLocks noChangeArrowheads="1"/>
            </p:cNvSpPr>
            <p:nvPr/>
          </p:nvSpPr>
          <p:spPr bwMode="auto">
            <a:xfrm>
              <a:off x="2643188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314"/>
            <p:cNvSpPr>
              <a:spLocks noChangeArrowheads="1"/>
            </p:cNvSpPr>
            <p:nvPr/>
          </p:nvSpPr>
          <p:spPr bwMode="auto">
            <a:xfrm>
              <a:off x="2747963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315"/>
            <p:cNvSpPr>
              <a:spLocks noChangeArrowheads="1"/>
            </p:cNvSpPr>
            <p:nvPr/>
          </p:nvSpPr>
          <p:spPr bwMode="auto">
            <a:xfrm>
              <a:off x="2852738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316"/>
            <p:cNvSpPr>
              <a:spLocks noChangeArrowheads="1"/>
            </p:cNvSpPr>
            <p:nvPr/>
          </p:nvSpPr>
          <p:spPr bwMode="auto">
            <a:xfrm>
              <a:off x="2955925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Oval 317"/>
            <p:cNvSpPr>
              <a:spLocks noChangeArrowheads="1"/>
            </p:cNvSpPr>
            <p:nvPr/>
          </p:nvSpPr>
          <p:spPr bwMode="auto">
            <a:xfrm>
              <a:off x="3060700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318"/>
            <p:cNvSpPr>
              <a:spLocks noChangeArrowheads="1"/>
            </p:cNvSpPr>
            <p:nvPr/>
          </p:nvSpPr>
          <p:spPr bwMode="auto">
            <a:xfrm>
              <a:off x="3165475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319"/>
            <p:cNvSpPr>
              <a:spLocks noChangeArrowheads="1"/>
            </p:cNvSpPr>
            <p:nvPr/>
          </p:nvSpPr>
          <p:spPr bwMode="auto">
            <a:xfrm>
              <a:off x="3268663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320"/>
            <p:cNvSpPr>
              <a:spLocks noChangeArrowheads="1"/>
            </p:cNvSpPr>
            <p:nvPr/>
          </p:nvSpPr>
          <p:spPr bwMode="auto">
            <a:xfrm>
              <a:off x="3373438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321"/>
            <p:cNvSpPr>
              <a:spLocks noChangeArrowheads="1"/>
            </p:cNvSpPr>
            <p:nvPr/>
          </p:nvSpPr>
          <p:spPr bwMode="auto">
            <a:xfrm>
              <a:off x="3478213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322"/>
            <p:cNvSpPr>
              <a:spLocks noChangeArrowheads="1"/>
            </p:cNvSpPr>
            <p:nvPr/>
          </p:nvSpPr>
          <p:spPr bwMode="auto">
            <a:xfrm>
              <a:off x="3581400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323"/>
            <p:cNvSpPr>
              <a:spLocks noChangeArrowheads="1"/>
            </p:cNvSpPr>
            <p:nvPr/>
          </p:nvSpPr>
          <p:spPr bwMode="auto">
            <a:xfrm>
              <a:off x="2019300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324"/>
            <p:cNvSpPr>
              <a:spLocks noChangeArrowheads="1"/>
            </p:cNvSpPr>
            <p:nvPr/>
          </p:nvSpPr>
          <p:spPr bwMode="auto">
            <a:xfrm>
              <a:off x="2122488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Oval 325"/>
            <p:cNvSpPr>
              <a:spLocks noChangeArrowheads="1"/>
            </p:cNvSpPr>
            <p:nvPr/>
          </p:nvSpPr>
          <p:spPr bwMode="auto">
            <a:xfrm>
              <a:off x="2227263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Oval 326"/>
            <p:cNvSpPr>
              <a:spLocks noChangeArrowheads="1"/>
            </p:cNvSpPr>
            <p:nvPr/>
          </p:nvSpPr>
          <p:spPr bwMode="auto">
            <a:xfrm>
              <a:off x="2332038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Oval 327"/>
            <p:cNvSpPr>
              <a:spLocks noChangeArrowheads="1"/>
            </p:cNvSpPr>
            <p:nvPr/>
          </p:nvSpPr>
          <p:spPr bwMode="auto">
            <a:xfrm>
              <a:off x="2435225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Oval 328"/>
            <p:cNvSpPr>
              <a:spLocks noChangeArrowheads="1"/>
            </p:cNvSpPr>
            <p:nvPr/>
          </p:nvSpPr>
          <p:spPr bwMode="auto">
            <a:xfrm>
              <a:off x="2540000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Oval 329"/>
            <p:cNvSpPr>
              <a:spLocks noChangeArrowheads="1"/>
            </p:cNvSpPr>
            <p:nvPr/>
          </p:nvSpPr>
          <p:spPr bwMode="auto">
            <a:xfrm>
              <a:off x="2643188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Oval 330"/>
            <p:cNvSpPr>
              <a:spLocks noChangeArrowheads="1"/>
            </p:cNvSpPr>
            <p:nvPr/>
          </p:nvSpPr>
          <p:spPr bwMode="auto">
            <a:xfrm>
              <a:off x="2747963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Oval 331"/>
            <p:cNvSpPr>
              <a:spLocks noChangeArrowheads="1"/>
            </p:cNvSpPr>
            <p:nvPr/>
          </p:nvSpPr>
          <p:spPr bwMode="auto">
            <a:xfrm>
              <a:off x="2852738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Oval 332"/>
            <p:cNvSpPr>
              <a:spLocks noChangeArrowheads="1"/>
            </p:cNvSpPr>
            <p:nvPr/>
          </p:nvSpPr>
          <p:spPr bwMode="auto">
            <a:xfrm>
              <a:off x="2955925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Oval 333"/>
            <p:cNvSpPr>
              <a:spLocks noChangeArrowheads="1"/>
            </p:cNvSpPr>
            <p:nvPr/>
          </p:nvSpPr>
          <p:spPr bwMode="auto">
            <a:xfrm>
              <a:off x="3060700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Oval 334"/>
            <p:cNvSpPr>
              <a:spLocks noChangeArrowheads="1"/>
            </p:cNvSpPr>
            <p:nvPr/>
          </p:nvSpPr>
          <p:spPr bwMode="auto">
            <a:xfrm>
              <a:off x="3165475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Oval 335"/>
            <p:cNvSpPr>
              <a:spLocks noChangeArrowheads="1"/>
            </p:cNvSpPr>
            <p:nvPr/>
          </p:nvSpPr>
          <p:spPr bwMode="auto">
            <a:xfrm>
              <a:off x="3268663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Oval 336"/>
            <p:cNvSpPr>
              <a:spLocks noChangeArrowheads="1"/>
            </p:cNvSpPr>
            <p:nvPr/>
          </p:nvSpPr>
          <p:spPr bwMode="auto">
            <a:xfrm>
              <a:off x="3373438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Oval 337"/>
            <p:cNvSpPr>
              <a:spLocks noChangeArrowheads="1"/>
            </p:cNvSpPr>
            <p:nvPr/>
          </p:nvSpPr>
          <p:spPr bwMode="auto">
            <a:xfrm>
              <a:off x="3478213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Oval 338"/>
            <p:cNvSpPr>
              <a:spLocks noChangeArrowheads="1"/>
            </p:cNvSpPr>
            <p:nvPr/>
          </p:nvSpPr>
          <p:spPr bwMode="auto">
            <a:xfrm>
              <a:off x="3581400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Oval 339"/>
            <p:cNvSpPr>
              <a:spLocks noChangeArrowheads="1"/>
            </p:cNvSpPr>
            <p:nvPr/>
          </p:nvSpPr>
          <p:spPr bwMode="auto">
            <a:xfrm>
              <a:off x="2019300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Oval 340"/>
            <p:cNvSpPr>
              <a:spLocks noChangeArrowheads="1"/>
            </p:cNvSpPr>
            <p:nvPr/>
          </p:nvSpPr>
          <p:spPr bwMode="auto">
            <a:xfrm>
              <a:off x="2122488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Oval 341"/>
            <p:cNvSpPr>
              <a:spLocks noChangeArrowheads="1"/>
            </p:cNvSpPr>
            <p:nvPr/>
          </p:nvSpPr>
          <p:spPr bwMode="auto">
            <a:xfrm>
              <a:off x="2227263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Oval 342"/>
            <p:cNvSpPr>
              <a:spLocks noChangeArrowheads="1"/>
            </p:cNvSpPr>
            <p:nvPr/>
          </p:nvSpPr>
          <p:spPr bwMode="auto">
            <a:xfrm>
              <a:off x="2332038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Oval 343"/>
            <p:cNvSpPr>
              <a:spLocks noChangeArrowheads="1"/>
            </p:cNvSpPr>
            <p:nvPr/>
          </p:nvSpPr>
          <p:spPr bwMode="auto">
            <a:xfrm>
              <a:off x="2435225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Oval 344"/>
            <p:cNvSpPr>
              <a:spLocks noChangeArrowheads="1"/>
            </p:cNvSpPr>
            <p:nvPr/>
          </p:nvSpPr>
          <p:spPr bwMode="auto">
            <a:xfrm>
              <a:off x="2540000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Oval 345"/>
            <p:cNvSpPr>
              <a:spLocks noChangeArrowheads="1"/>
            </p:cNvSpPr>
            <p:nvPr/>
          </p:nvSpPr>
          <p:spPr bwMode="auto">
            <a:xfrm>
              <a:off x="2643188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Oval 346"/>
            <p:cNvSpPr>
              <a:spLocks noChangeArrowheads="1"/>
            </p:cNvSpPr>
            <p:nvPr/>
          </p:nvSpPr>
          <p:spPr bwMode="auto">
            <a:xfrm>
              <a:off x="2747963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Oval 347"/>
            <p:cNvSpPr>
              <a:spLocks noChangeArrowheads="1"/>
            </p:cNvSpPr>
            <p:nvPr/>
          </p:nvSpPr>
          <p:spPr bwMode="auto">
            <a:xfrm>
              <a:off x="2852738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Oval 348"/>
            <p:cNvSpPr>
              <a:spLocks noChangeArrowheads="1"/>
            </p:cNvSpPr>
            <p:nvPr/>
          </p:nvSpPr>
          <p:spPr bwMode="auto">
            <a:xfrm>
              <a:off x="2955925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Oval 349"/>
            <p:cNvSpPr>
              <a:spLocks noChangeArrowheads="1"/>
            </p:cNvSpPr>
            <p:nvPr/>
          </p:nvSpPr>
          <p:spPr bwMode="auto">
            <a:xfrm>
              <a:off x="3060700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Oval 350"/>
            <p:cNvSpPr>
              <a:spLocks noChangeArrowheads="1"/>
            </p:cNvSpPr>
            <p:nvPr/>
          </p:nvSpPr>
          <p:spPr bwMode="auto">
            <a:xfrm>
              <a:off x="3165475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Oval 351"/>
            <p:cNvSpPr>
              <a:spLocks noChangeArrowheads="1"/>
            </p:cNvSpPr>
            <p:nvPr/>
          </p:nvSpPr>
          <p:spPr bwMode="auto">
            <a:xfrm>
              <a:off x="3268663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Oval 352"/>
            <p:cNvSpPr>
              <a:spLocks noChangeArrowheads="1"/>
            </p:cNvSpPr>
            <p:nvPr/>
          </p:nvSpPr>
          <p:spPr bwMode="auto">
            <a:xfrm>
              <a:off x="3373438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Oval 353"/>
            <p:cNvSpPr>
              <a:spLocks noChangeArrowheads="1"/>
            </p:cNvSpPr>
            <p:nvPr/>
          </p:nvSpPr>
          <p:spPr bwMode="auto">
            <a:xfrm>
              <a:off x="3478213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Oval 354"/>
            <p:cNvSpPr>
              <a:spLocks noChangeArrowheads="1"/>
            </p:cNvSpPr>
            <p:nvPr/>
          </p:nvSpPr>
          <p:spPr bwMode="auto">
            <a:xfrm>
              <a:off x="3581400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Oval 355"/>
            <p:cNvSpPr>
              <a:spLocks noChangeArrowheads="1"/>
            </p:cNvSpPr>
            <p:nvPr/>
          </p:nvSpPr>
          <p:spPr bwMode="auto">
            <a:xfrm>
              <a:off x="2019300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Oval 356"/>
            <p:cNvSpPr>
              <a:spLocks noChangeArrowheads="1"/>
            </p:cNvSpPr>
            <p:nvPr/>
          </p:nvSpPr>
          <p:spPr bwMode="auto">
            <a:xfrm>
              <a:off x="2122488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Oval 357"/>
            <p:cNvSpPr>
              <a:spLocks noChangeArrowheads="1"/>
            </p:cNvSpPr>
            <p:nvPr/>
          </p:nvSpPr>
          <p:spPr bwMode="auto">
            <a:xfrm>
              <a:off x="2227263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Oval 358"/>
            <p:cNvSpPr>
              <a:spLocks noChangeArrowheads="1"/>
            </p:cNvSpPr>
            <p:nvPr/>
          </p:nvSpPr>
          <p:spPr bwMode="auto">
            <a:xfrm>
              <a:off x="2332038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Oval 359"/>
            <p:cNvSpPr>
              <a:spLocks noChangeArrowheads="1"/>
            </p:cNvSpPr>
            <p:nvPr/>
          </p:nvSpPr>
          <p:spPr bwMode="auto">
            <a:xfrm>
              <a:off x="2435225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Oval 360"/>
            <p:cNvSpPr>
              <a:spLocks noChangeArrowheads="1"/>
            </p:cNvSpPr>
            <p:nvPr/>
          </p:nvSpPr>
          <p:spPr bwMode="auto">
            <a:xfrm>
              <a:off x="2540000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Oval 361"/>
            <p:cNvSpPr>
              <a:spLocks noChangeArrowheads="1"/>
            </p:cNvSpPr>
            <p:nvPr/>
          </p:nvSpPr>
          <p:spPr bwMode="auto">
            <a:xfrm>
              <a:off x="2643188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Oval 362"/>
            <p:cNvSpPr>
              <a:spLocks noChangeArrowheads="1"/>
            </p:cNvSpPr>
            <p:nvPr/>
          </p:nvSpPr>
          <p:spPr bwMode="auto">
            <a:xfrm>
              <a:off x="2747963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Oval 363"/>
            <p:cNvSpPr>
              <a:spLocks noChangeArrowheads="1"/>
            </p:cNvSpPr>
            <p:nvPr/>
          </p:nvSpPr>
          <p:spPr bwMode="auto">
            <a:xfrm>
              <a:off x="2852738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Oval 364"/>
            <p:cNvSpPr>
              <a:spLocks noChangeArrowheads="1"/>
            </p:cNvSpPr>
            <p:nvPr/>
          </p:nvSpPr>
          <p:spPr bwMode="auto">
            <a:xfrm>
              <a:off x="2955925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Oval 365"/>
            <p:cNvSpPr>
              <a:spLocks noChangeArrowheads="1"/>
            </p:cNvSpPr>
            <p:nvPr/>
          </p:nvSpPr>
          <p:spPr bwMode="auto">
            <a:xfrm>
              <a:off x="3060700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Oval 366"/>
            <p:cNvSpPr>
              <a:spLocks noChangeArrowheads="1"/>
            </p:cNvSpPr>
            <p:nvPr/>
          </p:nvSpPr>
          <p:spPr bwMode="auto">
            <a:xfrm>
              <a:off x="3165475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Oval 367"/>
            <p:cNvSpPr>
              <a:spLocks noChangeArrowheads="1"/>
            </p:cNvSpPr>
            <p:nvPr/>
          </p:nvSpPr>
          <p:spPr bwMode="auto">
            <a:xfrm>
              <a:off x="3268663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Oval 368"/>
            <p:cNvSpPr>
              <a:spLocks noChangeArrowheads="1"/>
            </p:cNvSpPr>
            <p:nvPr/>
          </p:nvSpPr>
          <p:spPr bwMode="auto">
            <a:xfrm>
              <a:off x="3373438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Oval 369"/>
            <p:cNvSpPr>
              <a:spLocks noChangeArrowheads="1"/>
            </p:cNvSpPr>
            <p:nvPr/>
          </p:nvSpPr>
          <p:spPr bwMode="auto">
            <a:xfrm>
              <a:off x="3478213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Oval 370"/>
            <p:cNvSpPr>
              <a:spLocks noChangeArrowheads="1"/>
            </p:cNvSpPr>
            <p:nvPr/>
          </p:nvSpPr>
          <p:spPr bwMode="auto">
            <a:xfrm>
              <a:off x="3581400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Oval 371"/>
            <p:cNvSpPr>
              <a:spLocks noChangeArrowheads="1"/>
            </p:cNvSpPr>
            <p:nvPr/>
          </p:nvSpPr>
          <p:spPr bwMode="auto">
            <a:xfrm>
              <a:off x="2019300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Oval 372"/>
            <p:cNvSpPr>
              <a:spLocks noChangeArrowheads="1"/>
            </p:cNvSpPr>
            <p:nvPr/>
          </p:nvSpPr>
          <p:spPr bwMode="auto">
            <a:xfrm>
              <a:off x="2122488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373"/>
            <p:cNvSpPr>
              <a:spLocks noChangeArrowheads="1"/>
            </p:cNvSpPr>
            <p:nvPr/>
          </p:nvSpPr>
          <p:spPr bwMode="auto">
            <a:xfrm>
              <a:off x="2227263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374"/>
            <p:cNvSpPr>
              <a:spLocks noChangeArrowheads="1"/>
            </p:cNvSpPr>
            <p:nvPr/>
          </p:nvSpPr>
          <p:spPr bwMode="auto">
            <a:xfrm>
              <a:off x="2332038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375"/>
            <p:cNvSpPr>
              <a:spLocks noChangeArrowheads="1"/>
            </p:cNvSpPr>
            <p:nvPr/>
          </p:nvSpPr>
          <p:spPr bwMode="auto">
            <a:xfrm>
              <a:off x="2435225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376"/>
            <p:cNvSpPr>
              <a:spLocks noChangeArrowheads="1"/>
            </p:cNvSpPr>
            <p:nvPr/>
          </p:nvSpPr>
          <p:spPr bwMode="auto">
            <a:xfrm>
              <a:off x="2540000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377"/>
            <p:cNvSpPr>
              <a:spLocks noChangeArrowheads="1"/>
            </p:cNvSpPr>
            <p:nvPr/>
          </p:nvSpPr>
          <p:spPr bwMode="auto">
            <a:xfrm>
              <a:off x="2643188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378"/>
            <p:cNvSpPr>
              <a:spLocks noChangeArrowheads="1"/>
            </p:cNvSpPr>
            <p:nvPr/>
          </p:nvSpPr>
          <p:spPr bwMode="auto">
            <a:xfrm>
              <a:off x="2747963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379"/>
            <p:cNvSpPr>
              <a:spLocks noChangeArrowheads="1"/>
            </p:cNvSpPr>
            <p:nvPr/>
          </p:nvSpPr>
          <p:spPr bwMode="auto">
            <a:xfrm>
              <a:off x="2852738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Oval 380"/>
            <p:cNvSpPr>
              <a:spLocks noChangeArrowheads="1"/>
            </p:cNvSpPr>
            <p:nvPr/>
          </p:nvSpPr>
          <p:spPr bwMode="auto">
            <a:xfrm>
              <a:off x="2955925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Oval 381"/>
            <p:cNvSpPr>
              <a:spLocks noChangeArrowheads="1"/>
            </p:cNvSpPr>
            <p:nvPr/>
          </p:nvSpPr>
          <p:spPr bwMode="auto">
            <a:xfrm>
              <a:off x="3060700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Oval 382"/>
            <p:cNvSpPr>
              <a:spLocks noChangeArrowheads="1"/>
            </p:cNvSpPr>
            <p:nvPr/>
          </p:nvSpPr>
          <p:spPr bwMode="auto">
            <a:xfrm>
              <a:off x="3165475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Oval 383"/>
            <p:cNvSpPr>
              <a:spLocks noChangeArrowheads="1"/>
            </p:cNvSpPr>
            <p:nvPr/>
          </p:nvSpPr>
          <p:spPr bwMode="auto">
            <a:xfrm>
              <a:off x="3268663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Oval 384"/>
            <p:cNvSpPr>
              <a:spLocks noChangeArrowheads="1"/>
            </p:cNvSpPr>
            <p:nvPr/>
          </p:nvSpPr>
          <p:spPr bwMode="auto">
            <a:xfrm>
              <a:off x="3373438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Oval 385"/>
            <p:cNvSpPr>
              <a:spLocks noChangeArrowheads="1"/>
            </p:cNvSpPr>
            <p:nvPr/>
          </p:nvSpPr>
          <p:spPr bwMode="auto">
            <a:xfrm>
              <a:off x="3478213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Oval 386"/>
            <p:cNvSpPr>
              <a:spLocks noChangeArrowheads="1"/>
            </p:cNvSpPr>
            <p:nvPr/>
          </p:nvSpPr>
          <p:spPr bwMode="auto">
            <a:xfrm>
              <a:off x="3581400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218205" y="1969089"/>
            <a:ext cx="100484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b="1" kern="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Генеалогические </a:t>
            </a:r>
            <a:r>
              <a:rPr lang="ru-RU" sz="8000" b="1" kern="0" dirty="0">
                <a:latin typeface="+mj-lt"/>
              </a:rPr>
              <a:t>деревья</a:t>
            </a:r>
            <a:r>
              <a:rPr lang="en-US" sz="8000" b="1" kern="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24067" y="5631785"/>
            <a:ext cx="158333" cy="43650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7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4EC608A-6E74-F23F-6885-3BFCC2CFD4B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" t="-13842" r="-806" b="-4594"/>
          <a:stretch/>
        </p:blipFill>
        <p:spPr>
          <a:xfrm>
            <a:off x="-849060" y="3511265"/>
            <a:ext cx="3283560" cy="2363442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38F4308-D4FD-0FCE-1A44-D7578772167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5" t="-163" r="-785" b="-318"/>
          <a:stretch/>
        </p:blipFill>
        <p:spPr>
          <a:xfrm>
            <a:off x="2796268" y="1016000"/>
            <a:ext cx="6328228" cy="3817258"/>
          </a:xfrm>
        </p:spPr>
      </p:pic>
      <p:sp>
        <p:nvSpPr>
          <p:cNvPr id="4" name="Рисунок 3">
            <a:extLst>
              <a:ext uri="{FF2B5EF4-FFF2-40B4-BE49-F238E27FC236}">
                <a16:creationId xmlns:a16="http://schemas.microsoft.com/office/drawing/2014/main" id="{D5A32091-7673-DBAF-A6EE-CB3F43D85E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445402" y="3639452"/>
            <a:ext cx="3283560" cy="2363442"/>
          </a:xfrm>
        </p:spPr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6A9025-2F9E-25D3-4810-49B553AAD7D8}"/>
              </a:ext>
            </a:extLst>
          </p:cNvPr>
          <p:cNvSpPr/>
          <p:nvPr/>
        </p:nvSpPr>
        <p:spPr>
          <a:xfrm>
            <a:off x="393107" y="6152973"/>
            <a:ext cx="2615013" cy="5042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940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4EC608A-6E74-F23F-6885-3BFCC2CFD4B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" r="1511"/>
          <a:stretch/>
        </p:blipFill>
        <p:spPr>
          <a:xfrm>
            <a:off x="-849060" y="3724275"/>
            <a:ext cx="3283560" cy="2057400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38F4308-D4FD-0FCE-1A44-D7578772167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" b="365"/>
          <a:stretch/>
        </p:blipFill>
        <p:spPr>
          <a:xfrm>
            <a:off x="2796268" y="1016000"/>
            <a:ext cx="6328228" cy="3817258"/>
          </a:xfr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EEC10CE-983B-3ED3-4F0A-BFFDD0F4D7C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7" t="-807" r="1256" b="2467"/>
          <a:stretch/>
        </p:blipFill>
        <p:spPr>
          <a:xfrm>
            <a:off x="9486264" y="3852182"/>
            <a:ext cx="3282950" cy="1962151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6A9025-2F9E-25D3-4810-49B553AAD7D8}"/>
              </a:ext>
            </a:extLst>
          </p:cNvPr>
          <p:cNvSpPr/>
          <p:nvPr/>
        </p:nvSpPr>
        <p:spPr>
          <a:xfrm>
            <a:off x="393107" y="6152973"/>
            <a:ext cx="2615013" cy="5042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769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4EC608A-6E74-F23F-6885-3BFCC2CFD4B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" r="1511"/>
          <a:stretch/>
        </p:blipFill>
        <p:spPr>
          <a:xfrm>
            <a:off x="-849060" y="3724275"/>
            <a:ext cx="3283560" cy="2057400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38F4308-D4FD-0FCE-1A44-D7578772167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" b="365"/>
          <a:stretch/>
        </p:blipFill>
        <p:spPr>
          <a:xfrm>
            <a:off x="2796268" y="1016000"/>
            <a:ext cx="6328228" cy="3817258"/>
          </a:xfr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EEC10CE-983B-3ED3-4F0A-BFFDD0F4D7C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" b="820"/>
          <a:stretch/>
        </p:blipFill>
        <p:spPr>
          <a:xfrm>
            <a:off x="9486264" y="3852182"/>
            <a:ext cx="3282950" cy="1962151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6A9025-2F9E-25D3-4810-49B553AAD7D8}"/>
              </a:ext>
            </a:extLst>
          </p:cNvPr>
          <p:cNvSpPr/>
          <p:nvPr/>
        </p:nvSpPr>
        <p:spPr>
          <a:xfrm>
            <a:off x="393107" y="6152973"/>
            <a:ext cx="2615013" cy="5042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765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4EC608A-6E74-F23F-6885-3BFCC2CFD4B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" r="1511"/>
          <a:stretch/>
        </p:blipFill>
        <p:spPr>
          <a:xfrm>
            <a:off x="-849060" y="3724275"/>
            <a:ext cx="3283560" cy="2057400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38F4308-D4FD-0FCE-1A44-D7578772167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" b="365"/>
          <a:stretch/>
        </p:blipFill>
        <p:spPr>
          <a:xfrm>
            <a:off x="2796268" y="1016000"/>
            <a:ext cx="6328228" cy="3817258"/>
          </a:xfr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EEC10CE-983B-3ED3-4F0A-BFFDD0F4D7C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" b="820"/>
          <a:stretch/>
        </p:blipFill>
        <p:spPr>
          <a:xfrm>
            <a:off x="9486264" y="3852182"/>
            <a:ext cx="3282950" cy="1962151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6A9025-2F9E-25D3-4810-49B553AAD7D8}"/>
              </a:ext>
            </a:extLst>
          </p:cNvPr>
          <p:cNvSpPr/>
          <p:nvPr/>
        </p:nvSpPr>
        <p:spPr>
          <a:xfrm>
            <a:off x="393107" y="6152973"/>
            <a:ext cx="2615013" cy="5042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114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71020" y="292722"/>
            <a:ext cx="51960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kern="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Существующие</a:t>
            </a:r>
            <a:endParaRPr lang="en-US" sz="4800" b="1" kern="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  <a:p>
            <a:r>
              <a:rPr lang="ru-RU" sz="4800" b="1" kern="0" dirty="0">
                <a:latin typeface="+mj-lt"/>
              </a:rPr>
              <a:t>аналоги</a:t>
            </a:r>
            <a:endParaRPr lang="en-US" sz="4800" b="1" kern="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08EE14F9-1833-11D0-C161-3A10D8C8B99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6249" r="6249"/>
          <a:stretch>
            <a:fillRect/>
          </a:stretch>
        </p:blipFill>
        <p:spPr>
          <a:xfrm>
            <a:off x="693738" y="2224088"/>
            <a:ext cx="5195887" cy="334010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265EED47-D040-7FED-1F98-FA79C759D87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8" r="2658"/>
          <a:stretch>
            <a:fillRect/>
          </a:stretch>
        </p:blipFill>
        <p:spPr bwMode="auto">
          <a:xfrm>
            <a:off x="6096000" y="2224088"/>
            <a:ext cx="5195888" cy="334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7BB0391-3F3E-AE7A-5EFD-9A726F55E21F}"/>
              </a:ext>
            </a:extLst>
          </p:cNvPr>
          <p:cNvSpPr/>
          <p:nvPr/>
        </p:nvSpPr>
        <p:spPr>
          <a:xfrm>
            <a:off x="393107" y="6152973"/>
            <a:ext cx="2615013" cy="504201"/>
          </a:xfrm>
          <a:prstGeom prst="rect">
            <a:avLst/>
          </a:prstGeom>
          <a:solidFill>
            <a:srgbClr val="27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32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49207" y="753016"/>
            <a:ext cx="9693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kern="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Программное средство «</a:t>
            </a:r>
            <a:r>
              <a:rPr lang="en-US" sz="4000" b="1" kern="0" dirty="0" err="1">
                <a:solidFill>
                  <a:schemeClr val="bg2">
                    <a:lumMod val="10000"/>
                  </a:schemeClr>
                </a:solidFill>
                <a:latin typeface="+mj-lt"/>
              </a:rPr>
              <a:t>MyHeritage</a:t>
            </a:r>
            <a:r>
              <a:rPr lang="en-US" sz="4000" b="1" kern="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2971" y="2334721"/>
            <a:ext cx="50824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Times New Roman" panose="02020603050405020304" pitchFamily="18" charset="0"/>
              <a:buChar char="–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интуитивно понятный интерфейс;</a:t>
            </a:r>
          </a:p>
          <a:p>
            <a:pPr marL="342900" lvl="0" indent="-342900" algn="just">
              <a:buFont typeface="Times New Roman" panose="02020603050405020304" pitchFamily="18" charset="0"/>
              <a:buChar char="–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автоматическое определение родственных связей (сестра, брат, тётя, бабушка и т.д.) на основе базисных (родитель – ребёнок, муж – жена);</a:t>
            </a:r>
          </a:p>
          <a:p>
            <a:pPr marL="342900" lvl="0" indent="-342900" algn="just">
              <a:buFont typeface="Times New Roman" panose="02020603050405020304" pitchFamily="18" charset="0"/>
              <a:buChar char="–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синхронизация с аккаунтом;</a:t>
            </a:r>
          </a:p>
          <a:p>
            <a:pPr marL="342900" lvl="0" indent="-342900" algn="just">
              <a:buFont typeface="Times New Roman" panose="02020603050405020304" pitchFamily="18" charset="0"/>
              <a:buChar char="–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слияние с другими деревьями;</a:t>
            </a:r>
          </a:p>
          <a:p>
            <a:pPr marL="342900" lvl="0" indent="-342900" algn="just">
              <a:buFont typeface="Times New Roman" panose="02020603050405020304" pitchFamily="18" charset="0"/>
              <a:buChar char="–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экспорт дерева в виде рисунка;</a:t>
            </a:r>
          </a:p>
          <a:p>
            <a:pPr marL="342900" lvl="0" indent="-342900" algn="just">
              <a:buFont typeface="Times New Roman" panose="02020603050405020304" pitchFamily="18" charset="0"/>
              <a:buChar char="–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уточнение информации при использовании предоставляемых источников;</a:t>
            </a:r>
          </a:p>
          <a:p>
            <a:pPr marL="342900" lvl="0" indent="-342900" algn="just">
              <a:buFont typeface="Times New Roman" panose="02020603050405020304" pitchFamily="18" charset="0"/>
              <a:buChar char="–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экспорт-импорт данных в общепринятый формат генеалогических программ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GEDCOM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64102" y="2270987"/>
            <a:ext cx="50824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Times New Roman" panose="02020603050405020304" pitchFamily="18" charset="0"/>
              <a:buChar char="–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малый функционал у бесплатной версии;</a:t>
            </a:r>
          </a:p>
          <a:p>
            <a:pPr marL="342900" lvl="0" indent="-342900" algn="just">
              <a:buFont typeface="Times New Roman" panose="02020603050405020304" pitchFamily="18" charset="0"/>
              <a:buChar char="–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ориентированность на западный рынок, в связи с чем возникают сложности с кириллицей и малое количество документов и источников из бывших стран СССР;</a:t>
            </a:r>
          </a:p>
          <a:p>
            <a:pPr marL="342900" lvl="0" indent="-342900" algn="just">
              <a:buFont typeface="Times New Roman" panose="02020603050405020304" pitchFamily="18" charset="0"/>
              <a:buChar char="–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слабая техническая поддержка, особенно у бесплатной версии;</a:t>
            </a:r>
          </a:p>
          <a:p>
            <a:pPr marL="342900" lvl="0" indent="-342900" algn="just">
              <a:buFont typeface="Times New Roman" panose="02020603050405020304" pitchFamily="18" charset="0"/>
              <a:buChar char="–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нет возможности просмотреть всё древо целиком, если количество персон по одной линии больше, чем по второй.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60EC6FC-97F4-9FCC-E5E2-63A0FA741BF4}"/>
              </a:ext>
            </a:extLst>
          </p:cNvPr>
          <p:cNvSpPr/>
          <p:nvPr/>
        </p:nvSpPr>
        <p:spPr>
          <a:xfrm>
            <a:off x="8466667" y="1865222"/>
            <a:ext cx="677332" cy="200516"/>
          </a:xfrm>
          <a:prstGeom prst="rect">
            <a:avLst/>
          </a:prstGeom>
          <a:solidFill>
            <a:srgbClr val="CC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Крест 2">
            <a:extLst>
              <a:ext uri="{FF2B5EF4-FFF2-40B4-BE49-F238E27FC236}">
                <a16:creationId xmlns:a16="http://schemas.microsoft.com/office/drawing/2014/main" id="{23E12D04-BDDA-51C7-8079-4470F6377B93}"/>
              </a:ext>
            </a:extLst>
          </p:cNvPr>
          <p:cNvSpPr/>
          <p:nvPr/>
        </p:nvSpPr>
        <p:spPr>
          <a:xfrm>
            <a:off x="3048002" y="1542528"/>
            <a:ext cx="677332" cy="645387"/>
          </a:xfrm>
          <a:prstGeom prst="plus">
            <a:avLst>
              <a:gd name="adj" fmla="val 35495"/>
            </a:avLst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8724BFB-94E1-A576-2C43-64D93AC92A90}"/>
              </a:ext>
            </a:extLst>
          </p:cNvPr>
          <p:cNvSpPr/>
          <p:nvPr/>
        </p:nvSpPr>
        <p:spPr>
          <a:xfrm>
            <a:off x="393107" y="6152973"/>
            <a:ext cx="2615013" cy="5042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16040" y="749165"/>
            <a:ext cx="10098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kern="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Программное средство «Древо жизни</a:t>
            </a:r>
            <a:r>
              <a:rPr lang="en-US" sz="4000" b="1" kern="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13537" y="2338571"/>
            <a:ext cx="50824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Times New Roman" panose="02020603050405020304" pitchFamily="18" charset="0"/>
              <a:buChar char="–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интуитивно понятный интерфейс;</a:t>
            </a:r>
          </a:p>
          <a:p>
            <a:pPr marL="342900" lvl="0" indent="-342900" algn="just">
              <a:buFont typeface="Times New Roman" panose="02020603050405020304" pitchFamily="18" charset="0"/>
              <a:buChar char="–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автоматическое определение родственных связей (сестра, брат, тётя, бабушка и т.д.) на основе базисных (родитель – ребёнок, муж – жена);</a:t>
            </a:r>
          </a:p>
          <a:p>
            <a:pPr marL="342900" lvl="0" indent="-342900" algn="just">
              <a:buFont typeface="Times New Roman" panose="02020603050405020304" pitchFamily="18" charset="0"/>
              <a:buChar char="–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возможность просмотра древа целиком;</a:t>
            </a:r>
          </a:p>
          <a:p>
            <a:pPr marL="342900" lvl="0" indent="-342900" algn="just">
              <a:buFont typeface="Times New Roman" panose="02020603050405020304" pitchFamily="18" charset="0"/>
              <a:buChar char="–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ориентированность на пользователя из СНГ, что препятствует возникновению проблем с кириллицей;</a:t>
            </a:r>
          </a:p>
          <a:p>
            <a:pPr marL="342900" lvl="0" indent="-342900" algn="just">
              <a:buFont typeface="Times New Roman" panose="02020603050405020304" pitchFamily="18" charset="0"/>
              <a:buChar char="–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экспорт дерева в виде рисунка в различных расширениях;</a:t>
            </a:r>
          </a:p>
          <a:p>
            <a:pPr marL="342900" lvl="0" indent="-342900" algn="just">
              <a:buFont typeface="Times New Roman" panose="02020603050405020304" pitchFamily="18" charset="0"/>
              <a:buChar char="–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экспорт-импорт данных в общепринятый формат генеалогических программ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GEDCOM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34668" y="2274837"/>
            <a:ext cx="50824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Times New Roman" panose="02020603050405020304" pitchFamily="18" charset="0"/>
              <a:buChar char="–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невозможность просмотра древ на мобильных устройствах;</a:t>
            </a:r>
          </a:p>
          <a:p>
            <a:pPr marL="342900" lvl="0" indent="-342900" algn="just">
              <a:buFont typeface="Times New Roman" panose="02020603050405020304" pitchFamily="18" charset="0"/>
              <a:buChar char="–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просмотр древа возможен только на носителе</a:t>
            </a:r>
          </a:p>
          <a:p>
            <a:pPr marL="342900" lvl="0" indent="-342900" algn="just">
              <a:buFont typeface="Times New Roman" panose="02020603050405020304" pitchFamily="18" charset="0"/>
              <a:buChar char="–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ограничение в количестве персон;</a:t>
            </a:r>
          </a:p>
          <a:p>
            <a:pPr marL="342900" lvl="0" indent="-342900" algn="just">
              <a:buFont typeface="Times New Roman" panose="02020603050405020304" pitchFamily="18" charset="0"/>
              <a:buChar char="–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отсутствие слияния с другими древами.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E08D32A-F509-1168-BDBF-046D80308075}"/>
              </a:ext>
            </a:extLst>
          </p:cNvPr>
          <p:cNvSpPr/>
          <p:nvPr/>
        </p:nvSpPr>
        <p:spPr>
          <a:xfrm>
            <a:off x="8637233" y="1797553"/>
            <a:ext cx="677332" cy="200516"/>
          </a:xfrm>
          <a:prstGeom prst="rect">
            <a:avLst/>
          </a:prstGeom>
          <a:solidFill>
            <a:srgbClr val="CC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Крест 2">
            <a:extLst>
              <a:ext uri="{FF2B5EF4-FFF2-40B4-BE49-F238E27FC236}">
                <a16:creationId xmlns:a16="http://schemas.microsoft.com/office/drawing/2014/main" id="{0A27795E-C21E-4A19-2548-E482BA50288C}"/>
              </a:ext>
            </a:extLst>
          </p:cNvPr>
          <p:cNvSpPr/>
          <p:nvPr/>
        </p:nvSpPr>
        <p:spPr>
          <a:xfrm>
            <a:off x="3216102" y="1474859"/>
            <a:ext cx="677332" cy="645387"/>
          </a:xfrm>
          <a:prstGeom prst="plus">
            <a:avLst>
              <a:gd name="adj" fmla="val 35495"/>
            </a:avLst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B0F5930-37AF-B14B-7137-24F8549FDB54}"/>
              </a:ext>
            </a:extLst>
          </p:cNvPr>
          <p:cNvSpPr/>
          <p:nvPr/>
        </p:nvSpPr>
        <p:spPr>
          <a:xfrm>
            <a:off x="393107" y="6152973"/>
            <a:ext cx="2615013" cy="5042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056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84877" y="1064741"/>
            <a:ext cx="9222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kern="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Средства </a:t>
            </a:r>
            <a:r>
              <a:rPr lang="ru-RU" sz="4000" b="1" kern="0" dirty="0">
                <a:latin typeface="+mj-lt"/>
              </a:rPr>
              <a:t>Разработки</a:t>
            </a:r>
            <a:endParaRPr lang="en-US" sz="4000" b="1" kern="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93506" y="803131"/>
            <a:ext cx="38049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spc="2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SUBTITLE WORDS HERE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43346" y="2196445"/>
            <a:ext cx="2128281" cy="3483793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8" name="TextBox 17"/>
          <p:cNvSpPr txBox="1"/>
          <p:nvPr/>
        </p:nvSpPr>
        <p:spPr>
          <a:xfrm>
            <a:off x="1417889" y="2514473"/>
            <a:ext cx="1579193" cy="317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100" b="1" dirty="0">
                <a:solidFill>
                  <a:schemeClr val="bg1"/>
                </a:solidFill>
                <a:latin typeface="+mj-lt"/>
              </a:rPr>
              <a:t>ЗАПИСИ</a:t>
            </a:r>
            <a:endParaRPr lang="en-US" sz="11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08599" y="3097085"/>
            <a:ext cx="1997774" cy="1682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000" dirty="0">
                <a:solidFill>
                  <a:schemeClr val="bg1"/>
                </a:solidFill>
              </a:rPr>
              <a:t>Позволяет объединять несколько значений разных типов в одну переменную. Каждое значение в записи представляется отдельным полем (</a:t>
            </a:r>
            <a:r>
              <a:rPr lang="ru-RU" sz="1000" dirty="0" err="1">
                <a:solidFill>
                  <a:schemeClr val="bg1"/>
                </a:solidFill>
              </a:rPr>
              <a:t>field</a:t>
            </a:r>
            <a:r>
              <a:rPr lang="ru-RU" sz="1000" dirty="0">
                <a:solidFill>
                  <a:schemeClr val="bg1"/>
                </a:solidFill>
              </a:rPr>
              <a:t>), которое может иметь свой тип данных.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35689" y="2196445"/>
            <a:ext cx="2128281" cy="3483793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3" name="TextBox 22"/>
          <p:cNvSpPr txBox="1"/>
          <p:nvPr/>
        </p:nvSpPr>
        <p:spPr>
          <a:xfrm>
            <a:off x="4010231" y="2514472"/>
            <a:ext cx="1579193" cy="317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100" b="1" dirty="0">
                <a:solidFill>
                  <a:schemeClr val="bg1"/>
                </a:solidFill>
                <a:latin typeface="+mj-lt"/>
              </a:rPr>
              <a:t>ДЕРЕВЬЯ</a:t>
            </a:r>
            <a:endParaRPr lang="en-US" sz="11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00940" y="3097085"/>
            <a:ext cx="1997774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000" dirty="0">
                <a:solidFill>
                  <a:schemeClr val="bg1"/>
                </a:solidFill>
              </a:rPr>
              <a:t>Состоит из узлов, связанных между собой в виде иерархической структуры. Каждый узел может иметь несколько дочерних узлов, но только один родительский узел. Каждый узел может содержать некоторые данные..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100990" y="5102160"/>
            <a:ext cx="1397677" cy="329377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328031" y="2196445"/>
            <a:ext cx="2128281" cy="3483793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8" name="TextBox 27"/>
          <p:cNvSpPr txBox="1"/>
          <p:nvPr/>
        </p:nvSpPr>
        <p:spPr>
          <a:xfrm>
            <a:off x="6602574" y="2514471"/>
            <a:ext cx="1579193" cy="317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100" b="1" dirty="0">
                <a:solidFill>
                  <a:schemeClr val="bg1"/>
                </a:solidFill>
                <a:latin typeface="+mj-lt"/>
              </a:rPr>
              <a:t>СПИСОК</a:t>
            </a:r>
            <a:endParaRPr lang="en-US" sz="11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93283" y="3056528"/>
            <a:ext cx="1997774" cy="2375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000" dirty="0">
                <a:solidFill>
                  <a:schemeClr val="bg1"/>
                </a:solidFill>
              </a:rPr>
              <a:t>Состоит из элементов, каждый из которых содержит какое-то значение и ссылку на следующий элемент в списке. Элементы списка хранятся в памяти не последовательно, а связаны между собой ссылками, что позволяет быстро добавлять и удалять элементы из списка.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20373" y="2196445"/>
            <a:ext cx="2128281" cy="3483793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3" name="TextBox 32"/>
          <p:cNvSpPr txBox="1"/>
          <p:nvPr/>
        </p:nvSpPr>
        <p:spPr>
          <a:xfrm>
            <a:off x="9194918" y="2514470"/>
            <a:ext cx="1579193" cy="317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100" b="1" dirty="0">
                <a:solidFill>
                  <a:schemeClr val="bg1"/>
                </a:solidFill>
                <a:latin typeface="+mj-lt"/>
              </a:rPr>
              <a:t>ФАЙЛЫ</a:t>
            </a:r>
            <a:endParaRPr lang="en-US" sz="11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85627" y="3056528"/>
            <a:ext cx="1997774" cy="2375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000" dirty="0">
                <a:solidFill>
                  <a:schemeClr val="bg1"/>
                </a:solidFill>
              </a:rPr>
              <a:t>Позволяют хранить данные между сеансами работы программы, предоставляют способ сохранения и загрузки больших объемов данных, могут использоваться для обмена данными между различными системами и обеспечивают сохранность информации.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AEFAD72-57B8-EFDA-5E76-EB31059B3E30}"/>
              </a:ext>
            </a:extLst>
          </p:cNvPr>
          <p:cNvSpPr/>
          <p:nvPr/>
        </p:nvSpPr>
        <p:spPr>
          <a:xfrm>
            <a:off x="393107" y="6152973"/>
            <a:ext cx="2615013" cy="5042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65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32607" y="4142231"/>
            <a:ext cx="4566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kern="0" dirty="0">
                <a:solidFill>
                  <a:schemeClr val="bg1"/>
                </a:solidFill>
                <a:latin typeface="+mj-lt"/>
              </a:rPr>
              <a:t>Функциональные</a:t>
            </a:r>
            <a:endParaRPr lang="en-US" sz="3600" b="1" kern="0" dirty="0">
              <a:solidFill>
                <a:schemeClr val="bg1"/>
              </a:solidFill>
              <a:latin typeface="+mj-lt"/>
            </a:endParaRPr>
          </a:p>
          <a:p>
            <a:r>
              <a:rPr lang="ru-RU" sz="3600" b="1" kern="0" dirty="0">
                <a:latin typeface="+mj-lt"/>
              </a:rPr>
              <a:t>требования</a:t>
            </a:r>
            <a:r>
              <a:rPr lang="en-US" sz="3600" b="1" kern="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243114" y="1351270"/>
            <a:ext cx="1627188" cy="2066926"/>
            <a:chOff x="2019300" y="411163"/>
            <a:chExt cx="1627188" cy="2066926"/>
          </a:xfrm>
          <a:solidFill>
            <a:schemeClr val="bg1">
              <a:lumMod val="75000"/>
            </a:schemeClr>
          </a:solidFill>
        </p:grpSpPr>
        <p:sp>
          <p:nvSpPr>
            <p:cNvPr id="18" name="Oval 34"/>
            <p:cNvSpPr>
              <a:spLocks noChangeArrowheads="1"/>
            </p:cNvSpPr>
            <p:nvPr/>
          </p:nvSpPr>
          <p:spPr bwMode="auto">
            <a:xfrm>
              <a:off x="2019300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35"/>
            <p:cNvSpPr>
              <a:spLocks noChangeArrowheads="1"/>
            </p:cNvSpPr>
            <p:nvPr/>
          </p:nvSpPr>
          <p:spPr bwMode="auto">
            <a:xfrm>
              <a:off x="2122488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36"/>
            <p:cNvSpPr>
              <a:spLocks noChangeArrowheads="1"/>
            </p:cNvSpPr>
            <p:nvPr/>
          </p:nvSpPr>
          <p:spPr bwMode="auto">
            <a:xfrm>
              <a:off x="2227263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37"/>
            <p:cNvSpPr>
              <a:spLocks noChangeArrowheads="1"/>
            </p:cNvSpPr>
            <p:nvPr/>
          </p:nvSpPr>
          <p:spPr bwMode="auto">
            <a:xfrm>
              <a:off x="2332038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38"/>
            <p:cNvSpPr>
              <a:spLocks noChangeArrowheads="1"/>
            </p:cNvSpPr>
            <p:nvPr/>
          </p:nvSpPr>
          <p:spPr bwMode="auto">
            <a:xfrm>
              <a:off x="2435225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Oval 39"/>
            <p:cNvSpPr>
              <a:spLocks noChangeArrowheads="1"/>
            </p:cNvSpPr>
            <p:nvPr/>
          </p:nvSpPr>
          <p:spPr bwMode="auto">
            <a:xfrm>
              <a:off x="2540000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40"/>
            <p:cNvSpPr>
              <a:spLocks noChangeArrowheads="1"/>
            </p:cNvSpPr>
            <p:nvPr/>
          </p:nvSpPr>
          <p:spPr bwMode="auto">
            <a:xfrm>
              <a:off x="2643188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41"/>
            <p:cNvSpPr>
              <a:spLocks noChangeArrowheads="1"/>
            </p:cNvSpPr>
            <p:nvPr/>
          </p:nvSpPr>
          <p:spPr bwMode="auto">
            <a:xfrm>
              <a:off x="2747963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42"/>
            <p:cNvSpPr>
              <a:spLocks noChangeArrowheads="1"/>
            </p:cNvSpPr>
            <p:nvPr/>
          </p:nvSpPr>
          <p:spPr bwMode="auto">
            <a:xfrm>
              <a:off x="2852738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43"/>
            <p:cNvSpPr>
              <a:spLocks noChangeArrowheads="1"/>
            </p:cNvSpPr>
            <p:nvPr/>
          </p:nvSpPr>
          <p:spPr bwMode="auto">
            <a:xfrm>
              <a:off x="2955925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44"/>
            <p:cNvSpPr>
              <a:spLocks noChangeArrowheads="1"/>
            </p:cNvSpPr>
            <p:nvPr/>
          </p:nvSpPr>
          <p:spPr bwMode="auto">
            <a:xfrm>
              <a:off x="3060700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45"/>
            <p:cNvSpPr>
              <a:spLocks noChangeArrowheads="1"/>
            </p:cNvSpPr>
            <p:nvPr/>
          </p:nvSpPr>
          <p:spPr bwMode="auto">
            <a:xfrm>
              <a:off x="3165475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46"/>
            <p:cNvSpPr>
              <a:spLocks noChangeArrowheads="1"/>
            </p:cNvSpPr>
            <p:nvPr/>
          </p:nvSpPr>
          <p:spPr bwMode="auto">
            <a:xfrm>
              <a:off x="3268663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47"/>
            <p:cNvSpPr>
              <a:spLocks noChangeArrowheads="1"/>
            </p:cNvSpPr>
            <p:nvPr/>
          </p:nvSpPr>
          <p:spPr bwMode="auto">
            <a:xfrm>
              <a:off x="3373438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48"/>
            <p:cNvSpPr>
              <a:spLocks noChangeArrowheads="1"/>
            </p:cNvSpPr>
            <p:nvPr/>
          </p:nvSpPr>
          <p:spPr bwMode="auto">
            <a:xfrm>
              <a:off x="3478213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49"/>
            <p:cNvSpPr>
              <a:spLocks noChangeArrowheads="1"/>
            </p:cNvSpPr>
            <p:nvPr/>
          </p:nvSpPr>
          <p:spPr bwMode="auto">
            <a:xfrm>
              <a:off x="3581400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50"/>
            <p:cNvSpPr>
              <a:spLocks noChangeArrowheads="1"/>
            </p:cNvSpPr>
            <p:nvPr/>
          </p:nvSpPr>
          <p:spPr bwMode="auto">
            <a:xfrm>
              <a:off x="2019300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51"/>
            <p:cNvSpPr>
              <a:spLocks noChangeArrowheads="1"/>
            </p:cNvSpPr>
            <p:nvPr/>
          </p:nvSpPr>
          <p:spPr bwMode="auto">
            <a:xfrm>
              <a:off x="2122488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52"/>
            <p:cNvSpPr>
              <a:spLocks noChangeArrowheads="1"/>
            </p:cNvSpPr>
            <p:nvPr/>
          </p:nvSpPr>
          <p:spPr bwMode="auto">
            <a:xfrm>
              <a:off x="2227263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53"/>
            <p:cNvSpPr>
              <a:spLocks noChangeArrowheads="1"/>
            </p:cNvSpPr>
            <p:nvPr/>
          </p:nvSpPr>
          <p:spPr bwMode="auto">
            <a:xfrm>
              <a:off x="2332038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54"/>
            <p:cNvSpPr>
              <a:spLocks noChangeArrowheads="1"/>
            </p:cNvSpPr>
            <p:nvPr/>
          </p:nvSpPr>
          <p:spPr bwMode="auto">
            <a:xfrm>
              <a:off x="2435225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55"/>
            <p:cNvSpPr>
              <a:spLocks noChangeArrowheads="1"/>
            </p:cNvSpPr>
            <p:nvPr/>
          </p:nvSpPr>
          <p:spPr bwMode="auto">
            <a:xfrm>
              <a:off x="2540000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56"/>
            <p:cNvSpPr>
              <a:spLocks noChangeArrowheads="1"/>
            </p:cNvSpPr>
            <p:nvPr/>
          </p:nvSpPr>
          <p:spPr bwMode="auto">
            <a:xfrm>
              <a:off x="2643188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57"/>
            <p:cNvSpPr>
              <a:spLocks noChangeArrowheads="1"/>
            </p:cNvSpPr>
            <p:nvPr/>
          </p:nvSpPr>
          <p:spPr bwMode="auto">
            <a:xfrm>
              <a:off x="2747963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58"/>
            <p:cNvSpPr>
              <a:spLocks noChangeArrowheads="1"/>
            </p:cNvSpPr>
            <p:nvPr/>
          </p:nvSpPr>
          <p:spPr bwMode="auto">
            <a:xfrm>
              <a:off x="2852738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59"/>
            <p:cNvSpPr>
              <a:spLocks noChangeArrowheads="1"/>
            </p:cNvSpPr>
            <p:nvPr/>
          </p:nvSpPr>
          <p:spPr bwMode="auto">
            <a:xfrm>
              <a:off x="2955925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60"/>
            <p:cNvSpPr>
              <a:spLocks noChangeArrowheads="1"/>
            </p:cNvSpPr>
            <p:nvPr/>
          </p:nvSpPr>
          <p:spPr bwMode="auto">
            <a:xfrm>
              <a:off x="3060700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3165475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268663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3373438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478213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3581400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2019300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2122488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2227263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2332038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70"/>
            <p:cNvSpPr>
              <a:spLocks noChangeArrowheads="1"/>
            </p:cNvSpPr>
            <p:nvPr/>
          </p:nvSpPr>
          <p:spPr bwMode="auto">
            <a:xfrm>
              <a:off x="2435225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71"/>
            <p:cNvSpPr>
              <a:spLocks noChangeArrowheads="1"/>
            </p:cNvSpPr>
            <p:nvPr/>
          </p:nvSpPr>
          <p:spPr bwMode="auto">
            <a:xfrm>
              <a:off x="2540000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72"/>
            <p:cNvSpPr>
              <a:spLocks noChangeArrowheads="1"/>
            </p:cNvSpPr>
            <p:nvPr/>
          </p:nvSpPr>
          <p:spPr bwMode="auto">
            <a:xfrm>
              <a:off x="2643188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73"/>
            <p:cNvSpPr>
              <a:spLocks noChangeArrowheads="1"/>
            </p:cNvSpPr>
            <p:nvPr/>
          </p:nvSpPr>
          <p:spPr bwMode="auto">
            <a:xfrm>
              <a:off x="2747963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74"/>
            <p:cNvSpPr>
              <a:spLocks noChangeArrowheads="1"/>
            </p:cNvSpPr>
            <p:nvPr/>
          </p:nvSpPr>
          <p:spPr bwMode="auto">
            <a:xfrm>
              <a:off x="2852738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75"/>
            <p:cNvSpPr>
              <a:spLocks noChangeArrowheads="1"/>
            </p:cNvSpPr>
            <p:nvPr/>
          </p:nvSpPr>
          <p:spPr bwMode="auto">
            <a:xfrm>
              <a:off x="2955925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76"/>
            <p:cNvSpPr>
              <a:spLocks noChangeArrowheads="1"/>
            </p:cNvSpPr>
            <p:nvPr/>
          </p:nvSpPr>
          <p:spPr bwMode="auto">
            <a:xfrm>
              <a:off x="3060700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77"/>
            <p:cNvSpPr>
              <a:spLocks noChangeArrowheads="1"/>
            </p:cNvSpPr>
            <p:nvPr/>
          </p:nvSpPr>
          <p:spPr bwMode="auto">
            <a:xfrm>
              <a:off x="3165475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78"/>
            <p:cNvSpPr>
              <a:spLocks noChangeArrowheads="1"/>
            </p:cNvSpPr>
            <p:nvPr/>
          </p:nvSpPr>
          <p:spPr bwMode="auto">
            <a:xfrm>
              <a:off x="3268663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79"/>
            <p:cNvSpPr>
              <a:spLocks noChangeArrowheads="1"/>
            </p:cNvSpPr>
            <p:nvPr/>
          </p:nvSpPr>
          <p:spPr bwMode="auto">
            <a:xfrm>
              <a:off x="3373438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80"/>
            <p:cNvSpPr>
              <a:spLocks noChangeArrowheads="1"/>
            </p:cNvSpPr>
            <p:nvPr/>
          </p:nvSpPr>
          <p:spPr bwMode="auto">
            <a:xfrm>
              <a:off x="3478213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81"/>
            <p:cNvSpPr>
              <a:spLocks noChangeArrowheads="1"/>
            </p:cNvSpPr>
            <p:nvPr/>
          </p:nvSpPr>
          <p:spPr bwMode="auto">
            <a:xfrm>
              <a:off x="3581400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82"/>
            <p:cNvSpPr>
              <a:spLocks noChangeArrowheads="1"/>
            </p:cNvSpPr>
            <p:nvPr/>
          </p:nvSpPr>
          <p:spPr bwMode="auto">
            <a:xfrm>
              <a:off x="2019300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83"/>
            <p:cNvSpPr>
              <a:spLocks noChangeArrowheads="1"/>
            </p:cNvSpPr>
            <p:nvPr/>
          </p:nvSpPr>
          <p:spPr bwMode="auto">
            <a:xfrm>
              <a:off x="2122488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84"/>
            <p:cNvSpPr>
              <a:spLocks noChangeArrowheads="1"/>
            </p:cNvSpPr>
            <p:nvPr/>
          </p:nvSpPr>
          <p:spPr bwMode="auto">
            <a:xfrm>
              <a:off x="2227263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85"/>
            <p:cNvSpPr>
              <a:spLocks noChangeArrowheads="1"/>
            </p:cNvSpPr>
            <p:nvPr/>
          </p:nvSpPr>
          <p:spPr bwMode="auto">
            <a:xfrm>
              <a:off x="2332038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86"/>
            <p:cNvSpPr>
              <a:spLocks noChangeArrowheads="1"/>
            </p:cNvSpPr>
            <p:nvPr/>
          </p:nvSpPr>
          <p:spPr bwMode="auto">
            <a:xfrm>
              <a:off x="2435225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87"/>
            <p:cNvSpPr>
              <a:spLocks noChangeArrowheads="1"/>
            </p:cNvSpPr>
            <p:nvPr/>
          </p:nvSpPr>
          <p:spPr bwMode="auto">
            <a:xfrm>
              <a:off x="2540000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88"/>
            <p:cNvSpPr>
              <a:spLocks noChangeArrowheads="1"/>
            </p:cNvSpPr>
            <p:nvPr/>
          </p:nvSpPr>
          <p:spPr bwMode="auto">
            <a:xfrm>
              <a:off x="2643188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89"/>
            <p:cNvSpPr>
              <a:spLocks noChangeArrowheads="1"/>
            </p:cNvSpPr>
            <p:nvPr/>
          </p:nvSpPr>
          <p:spPr bwMode="auto">
            <a:xfrm>
              <a:off x="2747963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90"/>
            <p:cNvSpPr>
              <a:spLocks noChangeArrowheads="1"/>
            </p:cNvSpPr>
            <p:nvPr/>
          </p:nvSpPr>
          <p:spPr bwMode="auto">
            <a:xfrm>
              <a:off x="2852738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Oval 91"/>
            <p:cNvSpPr>
              <a:spLocks noChangeArrowheads="1"/>
            </p:cNvSpPr>
            <p:nvPr/>
          </p:nvSpPr>
          <p:spPr bwMode="auto">
            <a:xfrm>
              <a:off x="2955925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92"/>
            <p:cNvSpPr>
              <a:spLocks noChangeArrowheads="1"/>
            </p:cNvSpPr>
            <p:nvPr/>
          </p:nvSpPr>
          <p:spPr bwMode="auto">
            <a:xfrm>
              <a:off x="3060700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93"/>
            <p:cNvSpPr>
              <a:spLocks noChangeArrowheads="1"/>
            </p:cNvSpPr>
            <p:nvPr/>
          </p:nvSpPr>
          <p:spPr bwMode="auto">
            <a:xfrm>
              <a:off x="3165475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94"/>
            <p:cNvSpPr>
              <a:spLocks noChangeArrowheads="1"/>
            </p:cNvSpPr>
            <p:nvPr/>
          </p:nvSpPr>
          <p:spPr bwMode="auto">
            <a:xfrm>
              <a:off x="3268663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95"/>
            <p:cNvSpPr>
              <a:spLocks noChangeArrowheads="1"/>
            </p:cNvSpPr>
            <p:nvPr/>
          </p:nvSpPr>
          <p:spPr bwMode="auto">
            <a:xfrm>
              <a:off x="3373438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Oval 96"/>
            <p:cNvSpPr>
              <a:spLocks noChangeArrowheads="1"/>
            </p:cNvSpPr>
            <p:nvPr/>
          </p:nvSpPr>
          <p:spPr bwMode="auto">
            <a:xfrm>
              <a:off x="3478213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97"/>
            <p:cNvSpPr>
              <a:spLocks noChangeArrowheads="1"/>
            </p:cNvSpPr>
            <p:nvPr/>
          </p:nvSpPr>
          <p:spPr bwMode="auto">
            <a:xfrm>
              <a:off x="3581400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98"/>
            <p:cNvSpPr>
              <a:spLocks noChangeArrowheads="1"/>
            </p:cNvSpPr>
            <p:nvPr/>
          </p:nvSpPr>
          <p:spPr bwMode="auto">
            <a:xfrm>
              <a:off x="2019300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99"/>
            <p:cNvSpPr>
              <a:spLocks noChangeArrowheads="1"/>
            </p:cNvSpPr>
            <p:nvPr/>
          </p:nvSpPr>
          <p:spPr bwMode="auto">
            <a:xfrm>
              <a:off x="2122488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100"/>
            <p:cNvSpPr>
              <a:spLocks noChangeArrowheads="1"/>
            </p:cNvSpPr>
            <p:nvPr/>
          </p:nvSpPr>
          <p:spPr bwMode="auto">
            <a:xfrm>
              <a:off x="2227263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101"/>
            <p:cNvSpPr>
              <a:spLocks noChangeArrowheads="1"/>
            </p:cNvSpPr>
            <p:nvPr/>
          </p:nvSpPr>
          <p:spPr bwMode="auto">
            <a:xfrm>
              <a:off x="2332038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102"/>
            <p:cNvSpPr>
              <a:spLocks noChangeArrowheads="1"/>
            </p:cNvSpPr>
            <p:nvPr/>
          </p:nvSpPr>
          <p:spPr bwMode="auto">
            <a:xfrm>
              <a:off x="2435225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103"/>
            <p:cNvSpPr>
              <a:spLocks noChangeArrowheads="1"/>
            </p:cNvSpPr>
            <p:nvPr/>
          </p:nvSpPr>
          <p:spPr bwMode="auto">
            <a:xfrm>
              <a:off x="2540000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Oval 104"/>
            <p:cNvSpPr>
              <a:spLocks noChangeArrowheads="1"/>
            </p:cNvSpPr>
            <p:nvPr/>
          </p:nvSpPr>
          <p:spPr bwMode="auto">
            <a:xfrm>
              <a:off x="2643188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Oval 105"/>
            <p:cNvSpPr>
              <a:spLocks noChangeArrowheads="1"/>
            </p:cNvSpPr>
            <p:nvPr/>
          </p:nvSpPr>
          <p:spPr bwMode="auto">
            <a:xfrm>
              <a:off x="2747963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Oval 106"/>
            <p:cNvSpPr>
              <a:spLocks noChangeArrowheads="1"/>
            </p:cNvSpPr>
            <p:nvPr/>
          </p:nvSpPr>
          <p:spPr bwMode="auto">
            <a:xfrm>
              <a:off x="2852738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Oval 107"/>
            <p:cNvSpPr>
              <a:spLocks noChangeArrowheads="1"/>
            </p:cNvSpPr>
            <p:nvPr/>
          </p:nvSpPr>
          <p:spPr bwMode="auto">
            <a:xfrm>
              <a:off x="2955925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Oval 108"/>
            <p:cNvSpPr>
              <a:spLocks noChangeArrowheads="1"/>
            </p:cNvSpPr>
            <p:nvPr/>
          </p:nvSpPr>
          <p:spPr bwMode="auto">
            <a:xfrm>
              <a:off x="3060700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Oval 109"/>
            <p:cNvSpPr>
              <a:spLocks noChangeArrowheads="1"/>
            </p:cNvSpPr>
            <p:nvPr/>
          </p:nvSpPr>
          <p:spPr bwMode="auto">
            <a:xfrm>
              <a:off x="3165475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Oval 110"/>
            <p:cNvSpPr>
              <a:spLocks noChangeArrowheads="1"/>
            </p:cNvSpPr>
            <p:nvPr/>
          </p:nvSpPr>
          <p:spPr bwMode="auto">
            <a:xfrm>
              <a:off x="3268663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111"/>
            <p:cNvSpPr>
              <a:spLocks noChangeArrowheads="1"/>
            </p:cNvSpPr>
            <p:nvPr/>
          </p:nvSpPr>
          <p:spPr bwMode="auto">
            <a:xfrm>
              <a:off x="3373438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112"/>
            <p:cNvSpPr>
              <a:spLocks noChangeArrowheads="1"/>
            </p:cNvSpPr>
            <p:nvPr/>
          </p:nvSpPr>
          <p:spPr bwMode="auto">
            <a:xfrm>
              <a:off x="3478213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Oval 113"/>
            <p:cNvSpPr>
              <a:spLocks noChangeArrowheads="1"/>
            </p:cNvSpPr>
            <p:nvPr/>
          </p:nvSpPr>
          <p:spPr bwMode="auto">
            <a:xfrm>
              <a:off x="3581400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Oval 114"/>
            <p:cNvSpPr>
              <a:spLocks noChangeArrowheads="1"/>
            </p:cNvSpPr>
            <p:nvPr/>
          </p:nvSpPr>
          <p:spPr bwMode="auto">
            <a:xfrm>
              <a:off x="2019300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Oval 115"/>
            <p:cNvSpPr>
              <a:spLocks noChangeArrowheads="1"/>
            </p:cNvSpPr>
            <p:nvPr/>
          </p:nvSpPr>
          <p:spPr bwMode="auto">
            <a:xfrm>
              <a:off x="2122488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Oval 116"/>
            <p:cNvSpPr>
              <a:spLocks noChangeArrowheads="1"/>
            </p:cNvSpPr>
            <p:nvPr/>
          </p:nvSpPr>
          <p:spPr bwMode="auto">
            <a:xfrm>
              <a:off x="2227263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Oval 117"/>
            <p:cNvSpPr>
              <a:spLocks noChangeArrowheads="1"/>
            </p:cNvSpPr>
            <p:nvPr/>
          </p:nvSpPr>
          <p:spPr bwMode="auto">
            <a:xfrm>
              <a:off x="2332038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118"/>
            <p:cNvSpPr>
              <a:spLocks noChangeArrowheads="1"/>
            </p:cNvSpPr>
            <p:nvPr/>
          </p:nvSpPr>
          <p:spPr bwMode="auto">
            <a:xfrm>
              <a:off x="2435225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119"/>
            <p:cNvSpPr>
              <a:spLocks noChangeArrowheads="1"/>
            </p:cNvSpPr>
            <p:nvPr/>
          </p:nvSpPr>
          <p:spPr bwMode="auto">
            <a:xfrm>
              <a:off x="2540000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120"/>
            <p:cNvSpPr>
              <a:spLocks noChangeArrowheads="1"/>
            </p:cNvSpPr>
            <p:nvPr/>
          </p:nvSpPr>
          <p:spPr bwMode="auto">
            <a:xfrm>
              <a:off x="2643188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121"/>
            <p:cNvSpPr>
              <a:spLocks noChangeArrowheads="1"/>
            </p:cNvSpPr>
            <p:nvPr/>
          </p:nvSpPr>
          <p:spPr bwMode="auto">
            <a:xfrm>
              <a:off x="2747963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122"/>
            <p:cNvSpPr>
              <a:spLocks noChangeArrowheads="1"/>
            </p:cNvSpPr>
            <p:nvPr/>
          </p:nvSpPr>
          <p:spPr bwMode="auto">
            <a:xfrm>
              <a:off x="2852738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123"/>
            <p:cNvSpPr>
              <a:spLocks noChangeArrowheads="1"/>
            </p:cNvSpPr>
            <p:nvPr/>
          </p:nvSpPr>
          <p:spPr bwMode="auto">
            <a:xfrm>
              <a:off x="2955925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124"/>
            <p:cNvSpPr>
              <a:spLocks noChangeArrowheads="1"/>
            </p:cNvSpPr>
            <p:nvPr/>
          </p:nvSpPr>
          <p:spPr bwMode="auto">
            <a:xfrm>
              <a:off x="3060700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125"/>
            <p:cNvSpPr>
              <a:spLocks noChangeArrowheads="1"/>
            </p:cNvSpPr>
            <p:nvPr/>
          </p:nvSpPr>
          <p:spPr bwMode="auto">
            <a:xfrm>
              <a:off x="3165475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126"/>
            <p:cNvSpPr>
              <a:spLocks noChangeArrowheads="1"/>
            </p:cNvSpPr>
            <p:nvPr/>
          </p:nvSpPr>
          <p:spPr bwMode="auto">
            <a:xfrm>
              <a:off x="3268663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Oval 127"/>
            <p:cNvSpPr>
              <a:spLocks noChangeArrowheads="1"/>
            </p:cNvSpPr>
            <p:nvPr/>
          </p:nvSpPr>
          <p:spPr bwMode="auto">
            <a:xfrm>
              <a:off x="3373438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128"/>
            <p:cNvSpPr>
              <a:spLocks noChangeArrowheads="1"/>
            </p:cNvSpPr>
            <p:nvPr/>
          </p:nvSpPr>
          <p:spPr bwMode="auto">
            <a:xfrm>
              <a:off x="3478213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129"/>
            <p:cNvSpPr>
              <a:spLocks noChangeArrowheads="1"/>
            </p:cNvSpPr>
            <p:nvPr/>
          </p:nvSpPr>
          <p:spPr bwMode="auto">
            <a:xfrm>
              <a:off x="3581400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130"/>
            <p:cNvSpPr>
              <a:spLocks noChangeArrowheads="1"/>
            </p:cNvSpPr>
            <p:nvPr/>
          </p:nvSpPr>
          <p:spPr bwMode="auto">
            <a:xfrm>
              <a:off x="2019300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Oval 131"/>
            <p:cNvSpPr>
              <a:spLocks noChangeArrowheads="1"/>
            </p:cNvSpPr>
            <p:nvPr/>
          </p:nvSpPr>
          <p:spPr bwMode="auto">
            <a:xfrm>
              <a:off x="2122488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Oval 132"/>
            <p:cNvSpPr>
              <a:spLocks noChangeArrowheads="1"/>
            </p:cNvSpPr>
            <p:nvPr/>
          </p:nvSpPr>
          <p:spPr bwMode="auto">
            <a:xfrm>
              <a:off x="2227263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Oval 133"/>
            <p:cNvSpPr>
              <a:spLocks noChangeArrowheads="1"/>
            </p:cNvSpPr>
            <p:nvPr/>
          </p:nvSpPr>
          <p:spPr bwMode="auto">
            <a:xfrm>
              <a:off x="2332038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Oval 134"/>
            <p:cNvSpPr>
              <a:spLocks noChangeArrowheads="1"/>
            </p:cNvSpPr>
            <p:nvPr/>
          </p:nvSpPr>
          <p:spPr bwMode="auto">
            <a:xfrm>
              <a:off x="2435225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Oval 135"/>
            <p:cNvSpPr>
              <a:spLocks noChangeArrowheads="1"/>
            </p:cNvSpPr>
            <p:nvPr/>
          </p:nvSpPr>
          <p:spPr bwMode="auto">
            <a:xfrm>
              <a:off x="2540000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Oval 136"/>
            <p:cNvSpPr>
              <a:spLocks noChangeArrowheads="1"/>
            </p:cNvSpPr>
            <p:nvPr/>
          </p:nvSpPr>
          <p:spPr bwMode="auto">
            <a:xfrm>
              <a:off x="2643188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137"/>
            <p:cNvSpPr>
              <a:spLocks noChangeArrowheads="1"/>
            </p:cNvSpPr>
            <p:nvPr/>
          </p:nvSpPr>
          <p:spPr bwMode="auto">
            <a:xfrm>
              <a:off x="2747963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138"/>
            <p:cNvSpPr>
              <a:spLocks noChangeArrowheads="1"/>
            </p:cNvSpPr>
            <p:nvPr/>
          </p:nvSpPr>
          <p:spPr bwMode="auto">
            <a:xfrm>
              <a:off x="2852738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139"/>
            <p:cNvSpPr>
              <a:spLocks noChangeArrowheads="1"/>
            </p:cNvSpPr>
            <p:nvPr/>
          </p:nvSpPr>
          <p:spPr bwMode="auto">
            <a:xfrm>
              <a:off x="2955925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140"/>
            <p:cNvSpPr>
              <a:spLocks noChangeArrowheads="1"/>
            </p:cNvSpPr>
            <p:nvPr/>
          </p:nvSpPr>
          <p:spPr bwMode="auto">
            <a:xfrm>
              <a:off x="3060700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141"/>
            <p:cNvSpPr>
              <a:spLocks noChangeArrowheads="1"/>
            </p:cNvSpPr>
            <p:nvPr/>
          </p:nvSpPr>
          <p:spPr bwMode="auto">
            <a:xfrm>
              <a:off x="3165475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Oval 142"/>
            <p:cNvSpPr>
              <a:spLocks noChangeArrowheads="1"/>
            </p:cNvSpPr>
            <p:nvPr/>
          </p:nvSpPr>
          <p:spPr bwMode="auto">
            <a:xfrm>
              <a:off x="3268663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143"/>
            <p:cNvSpPr>
              <a:spLocks noChangeArrowheads="1"/>
            </p:cNvSpPr>
            <p:nvPr/>
          </p:nvSpPr>
          <p:spPr bwMode="auto">
            <a:xfrm>
              <a:off x="3373438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144"/>
            <p:cNvSpPr>
              <a:spLocks noChangeArrowheads="1"/>
            </p:cNvSpPr>
            <p:nvPr/>
          </p:nvSpPr>
          <p:spPr bwMode="auto">
            <a:xfrm>
              <a:off x="3478213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145"/>
            <p:cNvSpPr>
              <a:spLocks noChangeArrowheads="1"/>
            </p:cNvSpPr>
            <p:nvPr/>
          </p:nvSpPr>
          <p:spPr bwMode="auto">
            <a:xfrm>
              <a:off x="3581400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146"/>
            <p:cNvSpPr>
              <a:spLocks noChangeArrowheads="1"/>
            </p:cNvSpPr>
            <p:nvPr/>
          </p:nvSpPr>
          <p:spPr bwMode="auto">
            <a:xfrm>
              <a:off x="2019300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147"/>
            <p:cNvSpPr>
              <a:spLocks noChangeArrowheads="1"/>
            </p:cNvSpPr>
            <p:nvPr/>
          </p:nvSpPr>
          <p:spPr bwMode="auto">
            <a:xfrm>
              <a:off x="2122488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148"/>
            <p:cNvSpPr>
              <a:spLocks noChangeArrowheads="1"/>
            </p:cNvSpPr>
            <p:nvPr/>
          </p:nvSpPr>
          <p:spPr bwMode="auto">
            <a:xfrm>
              <a:off x="2227263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149"/>
            <p:cNvSpPr>
              <a:spLocks noChangeArrowheads="1"/>
            </p:cNvSpPr>
            <p:nvPr/>
          </p:nvSpPr>
          <p:spPr bwMode="auto">
            <a:xfrm>
              <a:off x="2332038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Oval 150"/>
            <p:cNvSpPr>
              <a:spLocks noChangeArrowheads="1"/>
            </p:cNvSpPr>
            <p:nvPr/>
          </p:nvSpPr>
          <p:spPr bwMode="auto">
            <a:xfrm>
              <a:off x="2435225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Oval 151"/>
            <p:cNvSpPr>
              <a:spLocks noChangeArrowheads="1"/>
            </p:cNvSpPr>
            <p:nvPr/>
          </p:nvSpPr>
          <p:spPr bwMode="auto">
            <a:xfrm>
              <a:off x="2540000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Oval 152"/>
            <p:cNvSpPr>
              <a:spLocks noChangeArrowheads="1"/>
            </p:cNvSpPr>
            <p:nvPr/>
          </p:nvSpPr>
          <p:spPr bwMode="auto">
            <a:xfrm>
              <a:off x="2643188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Oval 153"/>
            <p:cNvSpPr>
              <a:spLocks noChangeArrowheads="1"/>
            </p:cNvSpPr>
            <p:nvPr/>
          </p:nvSpPr>
          <p:spPr bwMode="auto">
            <a:xfrm>
              <a:off x="2747963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Oval 154"/>
            <p:cNvSpPr>
              <a:spLocks noChangeArrowheads="1"/>
            </p:cNvSpPr>
            <p:nvPr/>
          </p:nvSpPr>
          <p:spPr bwMode="auto">
            <a:xfrm>
              <a:off x="2852738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Oval 155"/>
            <p:cNvSpPr>
              <a:spLocks noChangeArrowheads="1"/>
            </p:cNvSpPr>
            <p:nvPr/>
          </p:nvSpPr>
          <p:spPr bwMode="auto">
            <a:xfrm>
              <a:off x="2955925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Oval 156"/>
            <p:cNvSpPr>
              <a:spLocks noChangeArrowheads="1"/>
            </p:cNvSpPr>
            <p:nvPr/>
          </p:nvSpPr>
          <p:spPr bwMode="auto">
            <a:xfrm>
              <a:off x="3060700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Oval 157"/>
            <p:cNvSpPr>
              <a:spLocks noChangeArrowheads="1"/>
            </p:cNvSpPr>
            <p:nvPr/>
          </p:nvSpPr>
          <p:spPr bwMode="auto">
            <a:xfrm>
              <a:off x="3165475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Oval 158"/>
            <p:cNvSpPr>
              <a:spLocks noChangeArrowheads="1"/>
            </p:cNvSpPr>
            <p:nvPr/>
          </p:nvSpPr>
          <p:spPr bwMode="auto">
            <a:xfrm>
              <a:off x="3268663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Oval 159"/>
            <p:cNvSpPr>
              <a:spLocks noChangeArrowheads="1"/>
            </p:cNvSpPr>
            <p:nvPr/>
          </p:nvSpPr>
          <p:spPr bwMode="auto">
            <a:xfrm>
              <a:off x="3373438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Oval 160"/>
            <p:cNvSpPr>
              <a:spLocks noChangeArrowheads="1"/>
            </p:cNvSpPr>
            <p:nvPr/>
          </p:nvSpPr>
          <p:spPr bwMode="auto">
            <a:xfrm>
              <a:off x="3478213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Oval 161"/>
            <p:cNvSpPr>
              <a:spLocks noChangeArrowheads="1"/>
            </p:cNvSpPr>
            <p:nvPr/>
          </p:nvSpPr>
          <p:spPr bwMode="auto">
            <a:xfrm>
              <a:off x="3581400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Oval 162"/>
            <p:cNvSpPr>
              <a:spLocks noChangeArrowheads="1"/>
            </p:cNvSpPr>
            <p:nvPr/>
          </p:nvSpPr>
          <p:spPr bwMode="auto">
            <a:xfrm>
              <a:off x="2019300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Oval 163"/>
            <p:cNvSpPr>
              <a:spLocks noChangeArrowheads="1"/>
            </p:cNvSpPr>
            <p:nvPr/>
          </p:nvSpPr>
          <p:spPr bwMode="auto">
            <a:xfrm>
              <a:off x="2122488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Oval 164"/>
            <p:cNvSpPr>
              <a:spLocks noChangeArrowheads="1"/>
            </p:cNvSpPr>
            <p:nvPr/>
          </p:nvSpPr>
          <p:spPr bwMode="auto">
            <a:xfrm>
              <a:off x="2227263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Oval 165"/>
            <p:cNvSpPr>
              <a:spLocks noChangeArrowheads="1"/>
            </p:cNvSpPr>
            <p:nvPr/>
          </p:nvSpPr>
          <p:spPr bwMode="auto">
            <a:xfrm>
              <a:off x="2332038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Oval 166"/>
            <p:cNvSpPr>
              <a:spLocks noChangeArrowheads="1"/>
            </p:cNvSpPr>
            <p:nvPr/>
          </p:nvSpPr>
          <p:spPr bwMode="auto">
            <a:xfrm>
              <a:off x="2435225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Oval 167"/>
            <p:cNvSpPr>
              <a:spLocks noChangeArrowheads="1"/>
            </p:cNvSpPr>
            <p:nvPr/>
          </p:nvSpPr>
          <p:spPr bwMode="auto">
            <a:xfrm>
              <a:off x="2540000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Oval 168"/>
            <p:cNvSpPr>
              <a:spLocks noChangeArrowheads="1"/>
            </p:cNvSpPr>
            <p:nvPr/>
          </p:nvSpPr>
          <p:spPr bwMode="auto">
            <a:xfrm>
              <a:off x="2643188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Oval 169"/>
            <p:cNvSpPr>
              <a:spLocks noChangeArrowheads="1"/>
            </p:cNvSpPr>
            <p:nvPr/>
          </p:nvSpPr>
          <p:spPr bwMode="auto">
            <a:xfrm>
              <a:off x="2747963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Oval 170"/>
            <p:cNvSpPr>
              <a:spLocks noChangeArrowheads="1"/>
            </p:cNvSpPr>
            <p:nvPr/>
          </p:nvSpPr>
          <p:spPr bwMode="auto">
            <a:xfrm>
              <a:off x="2852738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Oval 171"/>
            <p:cNvSpPr>
              <a:spLocks noChangeArrowheads="1"/>
            </p:cNvSpPr>
            <p:nvPr/>
          </p:nvSpPr>
          <p:spPr bwMode="auto">
            <a:xfrm>
              <a:off x="2955925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Oval 172"/>
            <p:cNvSpPr>
              <a:spLocks noChangeArrowheads="1"/>
            </p:cNvSpPr>
            <p:nvPr/>
          </p:nvSpPr>
          <p:spPr bwMode="auto">
            <a:xfrm>
              <a:off x="3060700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Oval 173"/>
            <p:cNvSpPr>
              <a:spLocks noChangeArrowheads="1"/>
            </p:cNvSpPr>
            <p:nvPr/>
          </p:nvSpPr>
          <p:spPr bwMode="auto">
            <a:xfrm>
              <a:off x="3165475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Oval 174"/>
            <p:cNvSpPr>
              <a:spLocks noChangeArrowheads="1"/>
            </p:cNvSpPr>
            <p:nvPr/>
          </p:nvSpPr>
          <p:spPr bwMode="auto">
            <a:xfrm>
              <a:off x="3268663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Oval 175"/>
            <p:cNvSpPr>
              <a:spLocks noChangeArrowheads="1"/>
            </p:cNvSpPr>
            <p:nvPr/>
          </p:nvSpPr>
          <p:spPr bwMode="auto">
            <a:xfrm>
              <a:off x="3373438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Oval 176"/>
            <p:cNvSpPr>
              <a:spLocks noChangeArrowheads="1"/>
            </p:cNvSpPr>
            <p:nvPr/>
          </p:nvSpPr>
          <p:spPr bwMode="auto">
            <a:xfrm>
              <a:off x="3478213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Oval 177"/>
            <p:cNvSpPr>
              <a:spLocks noChangeArrowheads="1"/>
            </p:cNvSpPr>
            <p:nvPr/>
          </p:nvSpPr>
          <p:spPr bwMode="auto">
            <a:xfrm>
              <a:off x="3581400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Oval 178"/>
            <p:cNvSpPr>
              <a:spLocks noChangeArrowheads="1"/>
            </p:cNvSpPr>
            <p:nvPr/>
          </p:nvSpPr>
          <p:spPr bwMode="auto">
            <a:xfrm>
              <a:off x="2019300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Oval 179"/>
            <p:cNvSpPr>
              <a:spLocks noChangeArrowheads="1"/>
            </p:cNvSpPr>
            <p:nvPr/>
          </p:nvSpPr>
          <p:spPr bwMode="auto">
            <a:xfrm>
              <a:off x="2122488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Oval 180"/>
            <p:cNvSpPr>
              <a:spLocks noChangeArrowheads="1"/>
            </p:cNvSpPr>
            <p:nvPr/>
          </p:nvSpPr>
          <p:spPr bwMode="auto">
            <a:xfrm>
              <a:off x="2227263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Oval 181"/>
            <p:cNvSpPr>
              <a:spLocks noChangeArrowheads="1"/>
            </p:cNvSpPr>
            <p:nvPr/>
          </p:nvSpPr>
          <p:spPr bwMode="auto">
            <a:xfrm>
              <a:off x="2332038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Oval 182"/>
            <p:cNvSpPr>
              <a:spLocks noChangeArrowheads="1"/>
            </p:cNvSpPr>
            <p:nvPr/>
          </p:nvSpPr>
          <p:spPr bwMode="auto">
            <a:xfrm>
              <a:off x="2435225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Oval 183"/>
            <p:cNvSpPr>
              <a:spLocks noChangeArrowheads="1"/>
            </p:cNvSpPr>
            <p:nvPr/>
          </p:nvSpPr>
          <p:spPr bwMode="auto">
            <a:xfrm>
              <a:off x="2540000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Oval 184"/>
            <p:cNvSpPr>
              <a:spLocks noChangeArrowheads="1"/>
            </p:cNvSpPr>
            <p:nvPr/>
          </p:nvSpPr>
          <p:spPr bwMode="auto">
            <a:xfrm>
              <a:off x="2643188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Oval 185"/>
            <p:cNvSpPr>
              <a:spLocks noChangeArrowheads="1"/>
            </p:cNvSpPr>
            <p:nvPr/>
          </p:nvSpPr>
          <p:spPr bwMode="auto">
            <a:xfrm>
              <a:off x="2747963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Oval 186"/>
            <p:cNvSpPr>
              <a:spLocks noChangeArrowheads="1"/>
            </p:cNvSpPr>
            <p:nvPr/>
          </p:nvSpPr>
          <p:spPr bwMode="auto">
            <a:xfrm>
              <a:off x="2852738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Oval 187"/>
            <p:cNvSpPr>
              <a:spLocks noChangeArrowheads="1"/>
            </p:cNvSpPr>
            <p:nvPr/>
          </p:nvSpPr>
          <p:spPr bwMode="auto">
            <a:xfrm>
              <a:off x="2955925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Oval 188"/>
            <p:cNvSpPr>
              <a:spLocks noChangeArrowheads="1"/>
            </p:cNvSpPr>
            <p:nvPr/>
          </p:nvSpPr>
          <p:spPr bwMode="auto">
            <a:xfrm>
              <a:off x="3060700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Oval 189"/>
            <p:cNvSpPr>
              <a:spLocks noChangeArrowheads="1"/>
            </p:cNvSpPr>
            <p:nvPr/>
          </p:nvSpPr>
          <p:spPr bwMode="auto">
            <a:xfrm>
              <a:off x="3165475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Oval 190"/>
            <p:cNvSpPr>
              <a:spLocks noChangeArrowheads="1"/>
            </p:cNvSpPr>
            <p:nvPr/>
          </p:nvSpPr>
          <p:spPr bwMode="auto">
            <a:xfrm>
              <a:off x="3268663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Oval 191"/>
            <p:cNvSpPr>
              <a:spLocks noChangeArrowheads="1"/>
            </p:cNvSpPr>
            <p:nvPr/>
          </p:nvSpPr>
          <p:spPr bwMode="auto">
            <a:xfrm>
              <a:off x="3373438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Oval 192"/>
            <p:cNvSpPr>
              <a:spLocks noChangeArrowheads="1"/>
            </p:cNvSpPr>
            <p:nvPr/>
          </p:nvSpPr>
          <p:spPr bwMode="auto">
            <a:xfrm>
              <a:off x="3478213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Oval 193"/>
            <p:cNvSpPr>
              <a:spLocks noChangeArrowheads="1"/>
            </p:cNvSpPr>
            <p:nvPr/>
          </p:nvSpPr>
          <p:spPr bwMode="auto">
            <a:xfrm>
              <a:off x="3581400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Oval 194"/>
            <p:cNvSpPr>
              <a:spLocks noChangeArrowheads="1"/>
            </p:cNvSpPr>
            <p:nvPr/>
          </p:nvSpPr>
          <p:spPr bwMode="auto">
            <a:xfrm>
              <a:off x="2019300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Oval 195"/>
            <p:cNvSpPr>
              <a:spLocks noChangeArrowheads="1"/>
            </p:cNvSpPr>
            <p:nvPr/>
          </p:nvSpPr>
          <p:spPr bwMode="auto">
            <a:xfrm>
              <a:off x="2122488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Oval 196"/>
            <p:cNvSpPr>
              <a:spLocks noChangeArrowheads="1"/>
            </p:cNvSpPr>
            <p:nvPr/>
          </p:nvSpPr>
          <p:spPr bwMode="auto">
            <a:xfrm>
              <a:off x="2227263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Oval 197"/>
            <p:cNvSpPr>
              <a:spLocks noChangeArrowheads="1"/>
            </p:cNvSpPr>
            <p:nvPr/>
          </p:nvSpPr>
          <p:spPr bwMode="auto">
            <a:xfrm>
              <a:off x="2332038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198"/>
            <p:cNvSpPr>
              <a:spLocks noChangeArrowheads="1"/>
            </p:cNvSpPr>
            <p:nvPr/>
          </p:nvSpPr>
          <p:spPr bwMode="auto">
            <a:xfrm>
              <a:off x="2435225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199"/>
            <p:cNvSpPr>
              <a:spLocks noChangeArrowheads="1"/>
            </p:cNvSpPr>
            <p:nvPr/>
          </p:nvSpPr>
          <p:spPr bwMode="auto">
            <a:xfrm>
              <a:off x="2540000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200"/>
            <p:cNvSpPr>
              <a:spLocks noChangeArrowheads="1"/>
            </p:cNvSpPr>
            <p:nvPr/>
          </p:nvSpPr>
          <p:spPr bwMode="auto">
            <a:xfrm>
              <a:off x="2643188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201"/>
            <p:cNvSpPr>
              <a:spLocks noChangeArrowheads="1"/>
            </p:cNvSpPr>
            <p:nvPr/>
          </p:nvSpPr>
          <p:spPr bwMode="auto">
            <a:xfrm>
              <a:off x="2747963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202"/>
            <p:cNvSpPr>
              <a:spLocks noChangeArrowheads="1"/>
            </p:cNvSpPr>
            <p:nvPr/>
          </p:nvSpPr>
          <p:spPr bwMode="auto">
            <a:xfrm>
              <a:off x="2852738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203"/>
            <p:cNvSpPr>
              <a:spLocks noChangeArrowheads="1"/>
            </p:cNvSpPr>
            <p:nvPr/>
          </p:nvSpPr>
          <p:spPr bwMode="auto">
            <a:xfrm>
              <a:off x="2955925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204"/>
            <p:cNvSpPr>
              <a:spLocks noChangeArrowheads="1"/>
            </p:cNvSpPr>
            <p:nvPr/>
          </p:nvSpPr>
          <p:spPr bwMode="auto">
            <a:xfrm>
              <a:off x="3060700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Oval 205"/>
            <p:cNvSpPr>
              <a:spLocks noChangeArrowheads="1"/>
            </p:cNvSpPr>
            <p:nvPr/>
          </p:nvSpPr>
          <p:spPr bwMode="auto">
            <a:xfrm>
              <a:off x="3165475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Oval 206"/>
            <p:cNvSpPr>
              <a:spLocks noChangeArrowheads="1"/>
            </p:cNvSpPr>
            <p:nvPr/>
          </p:nvSpPr>
          <p:spPr bwMode="auto">
            <a:xfrm>
              <a:off x="3268663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Oval 207"/>
            <p:cNvSpPr>
              <a:spLocks noChangeArrowheads="1"/>
            </p:cNvSpPr>
            <p:nvPr/>
          </p:nvSpPr>
          <p:spPr bwMode="auto">
            <a:xfrm>
              <a:off x="3373438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Oval 208"/>
            <p:cNvSpPr>
              <a:spLocks noChangeArrowheads="1"/>
            </p:cNvSpPr>
            <p:nvPr/>
          </p:nvSpPr>
          <p:spPr bwMode="auto">
            <a:xfrm>
              <a:off x="3478213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Oval 209"/>
            <p:cNvSpPr>
              <a:spLocks noChangeArrowheads="1"/>
            </p:cNvSpPr>
            <p:nvPr/>
          </p:nvSpPr>
          <p:spPr bwMode="auto">
            <a:xfrm>
              <a:off x="3581400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Oval 210"/>
            <p:cNvSpPr>
              <a:spLocks noChangeArrowheads="1"/>
            </p:cNvSpPr>
            <p:nvPr/>
          </p:nvSpPr>
          <p:spPr bwMode="auto">
            <a:xfrm>
              <a:off x="2019300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Oval 211"/>
            <p:cNvSpPr>
              <a:spLocks noChangeArrowheads="1"/>
            </p:cNvSpPr>
            <p:nvPr/>
          </p:nvSpPr>
          <p:spPr bwMode="auto">
            <a:xfrm>
              <a:off x="2122488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Oval 212"/>
            <p:cNvSpPr>
              <a:spLocks noChangeArrowheads="1"/>
            </p:cNvSpPr>
            <p:nvPr/>
          </p:nvSpPr>
          <p:spPr bwMode="auto">
            <a:xfrm>
              <a:off x="2227263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Oval 213"/>
            <p:cNvSpPr>
              <a:spLocks noChangeArrowheads="1"/>
            </p:cNvSpPr>
            <p:nvPr/>
          </p:nvSpPr>
          <p:spPr bwMode="auto">
            <a:xfrm>
              <a:off x="2332038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Oval 214"/>
            <p:cNvSpPr>
              <a:spLocks noChangeArrowheads="1"/>
            </p:cNvSpPr>
            <p:nvPr/>
          </p:nvSpPr>
          <p:spPr bwMode="auto">
            <a:xfrm>
              <a:off x="2435225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Oval 215"/>
            <p:cNvSpPr>
              <a:spLocks noChangeArrowheads="1"/>
            </p:cNvSpPr>
            <p:nvPr/>
          </p:nvSpPr>
          <p:spPr bwMode="auto">
            <a:xfrm>
              <a:off x="2540000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Oval 216"/>
            <p:cNvSpPr>
              <a:spLocks noChangeArrowheads="1"/>
            </p:cNvSpPr>
            <p:nvPr/>
          </p:nvSpPr>
          <p:spPr bwMode="auto">
            <a:xfrm>
              <a:off x="2643188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Oval 217"/>
            <p:cNvSpPr>
              <a:spLocks noChangeArrowheads="1"/>
            </p:cNvSpPr>
            <p:nvPr/>
          </p:nvSpPr>
          <p:spPr bwMode="auto">
            <a:xfrm>
              <a:off x="2747963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Oval 218"/>
            <p:cNvSpPr>
              <a:spLocks noChangeArrowheads="1"/>
            </p:cNvSpPr>
            <p:nvPr/>
          </p:nvSpPr>
          <p:spPr bwMode="auto">
            <a:xfrm>
              <a:off x="2852738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219"/>
            <p:cNvSpPr>
              <a:spLocks noChangeArrowheads="1"/>
            </p:cNvSpPr>
            <p:nvPr/>
          </p:nvSpPr>
          <p:spPr bwMode="auto">
            <a:xfrm>
              <a:off x="2955925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220"/>
            <p:cNvSpPr>
              <a:spLocks noChangeArrowheads="1"/>
            </p:cNvSpPr>
            <p:nvPr/>
          </p:nvSpPr>
          <p:spPr bwMode="auto">
            <a:xfrm>
              <a:off x="3060700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221"/>
            <p:cNvSpPr>
              <a:spLocks noChangeArrowheads="1"/>
            </p:cNvSpPr>
            <p:nvPr/>
          </p:nvSpPr>
          <p:spPr bwMode="auto">
            <a:xfrm>
              <a:off x="3165475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222"/>
            <p:cNvSpPr>
              <a:spLocks noChangeArrowheads="1"/>
            </p:cNvSpPr>
            <p:nvPr/>
          </p:nvSpPr>
          <p:spPr bwMode="auto">
            <a:xfrm>
              <a:off x="3268663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223"/>
            <p:cNvSpPr>
              <a:spLocks noChangeArrowheads="1"/>
            </p:cNvSpPr>
            <p:nvPr/>
          </p:nvSpPr>
          <p:spPr bwMode="auto">
            <a:xfrm>
              <a:off x="3373438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Oval 224"/>
            <p:cNvSpPr>
              <a:spLocks noChangeArrowheads="1"/>
            </p:cNvSpPr>
            <p:nvPr/>
          </p:nvSpPr>
          <p:spPr bwMode="auto">
            <a:xfrm>
              <a:off x="3478213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Oval 225"/>
            <p:cNvSpPr>
              <a:spLocks noChangeArrowheads="1"/>
            </p:cNvSpPr>
            <p:nvPr/>
          </p:nvSpPr>
          <p:spPr bwMode="auto">
            <a:xfrm>
              <a:off x="3581400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Oval 226"/>
            <p:cNvSpPr>
              <a:spLocks noChangeArrowheads="1"/>
            </p:cNvSpPr>
            <p:nvPr/>
          </p:nvSpPr>
          <p:spPr bwMode="auto">
            <a:xfrm>
              <a:off x="2019300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Oval 227"/>
            <p:cNvSpPr>
              <a:spLocks noChangeArrowheads="1"/>
            </p:cNvSpPr>
            <p:nvPr/>
          </p:nvSpPr>
          <p:spPr bwMode="auto">
            <a:xfrm>
              <a:off x="2122488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Oval 228"/>
            <p:cNvSpPr>
              <a:spLocks noChangeArrowheads="1"/>
            </p:cNvSpPr>
            <p:nvPr/>
          </p:nvSpPr>
          <p:spPr bwMode="auto">
            <a:xfrm>
              <a:off x="2227263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Oval 229"/>
            <p:cNvSpPr>
              <a:spLocks noChangeArrowheads="1"/>
            </p:cNvSpPr>
            <p:nvPr/>
          </p:nvSpPr>
          <p:spPr bwMode="auto">
            <a:xfrm>
              <a:off x="2332038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Oval 230"/>
            <p:cNvSpPr>
              <a:spLocks noChangeArrowheads="1"/>
            </p:cNvSpPr>
            <p:nvPr/>
          </p:nvSpPr>
          <p:spPr bwMode="auto">
            <a:xfrm>
              <a:off x="2435225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Oval 231"/>
            <p:cNvSpPr>
              <a:spLocks noChangeArrowheads="1"/>
            </p:cNvSpPr>
            <p:nvPr/>
          </p:nvSpPr>
          <p:spPr bwMode="auto">
            <a:xfrm>
              <a:off x="2540000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Oval 232"/>
            <p:cNvSpPr>
              <a:spLocks noChangeArrowheads="1"/>
            </p:cNvSpPr>
            <p:nvPr/>
          </p:nvSpPr>
          <p:spPr bwMode="auto">
            <a:xfrm>
              <a:off x="2643188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Oval 233"/>
            <p:cNvSpPr>
              <a:spLocks noChangeArrowheads="1"/>
            </p:cNvSpPr>
            <p:nvPr/>
          </p:nvSpPr>
          <p:spPr bwMode="auto">
            <a:xfrm>
              <a:off x="2747963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Oval 235"/>
            <p:cNvSpPr>
              <a:spLocks noChangeArrowheads="1"/>
            </p:cNvSpPr>
            <p:nvPr/>
          </p:nvSpPr>
          <p:spPr bwMode="auto">
            <a:xfrm>
              <a:off x="2852738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236"/>
            <p:cNvSpPr>
              <a:spLocks noChangeArrowheads="1"/>
            </p:cNvSpPr>
            <p:nvPr/>
          </p:nvSpPr>
          <p:spPr bwMode="auto">
            <a:xfrm>
              <a:off x="2955925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237"/>
            <p:cNvSpPr>
              <a:spLocks noChangeArrowheads="1"/>
            </p:cNvSpPr>
            <p:nvPr/>
          </p:nvSpPr>
          <p:spPr bwMode="auto">
            <a:xfrm>
              <a:off x="3060700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238"/>
            <p:cNvSpPr>
              <a:spLocks noChangeArrowheads="1"/>
            </p:cNvSpPr>
            <p:nvPr/>
          </p:nvSpPr>
          <p:spPr bwMode="auto">
            <a:xfrm>
              <a:off x="3165475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239"/>
            <p:cNvSpPr>
              <a:spLocks noChangeArrowheads="1"/>
            </p:cNvSpPr>
            <p:nvPr/>
          </p:nvSpPr>
          <p:spPr bwMode="auto">
            <a:xfrm>
              <a:off x="3268663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240"/>
            <p:cNvSpPr>
              <a:spLocks noChangeArrowheads="1"/>
            </p:cNvSpPr>
            <p:nvPr/>
          </p:nvSpPr>
          <p:spPr bwMode="auto">
            <a:xfrm>
              <a:off x="3373438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241"/>
            <p:cNvSpPr>
              <a:spLocks noChangeArrowheads="1"/>
            </p:cNvSpPr>
            <p:nvPr/>
          </p:nvSpPr>
          <p:spPr bwMode="auto">
            <a:xfrm>
              <a:off x="3478213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Oval 242"/>
            <p:cNvSpPr>
              <a:spLocks noChangeArrowheads="1"/>
            </p:cNvSpPr>
            <p:nvPr/>
          </p:nvSpPr>
          <p:spPr bwMode="auto">
            <a:xfrm>
              <a:off x="3581400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Oval 243"/>
            <p:cNvSpPr>
              <a:spLocks noChangeArrowheads="1"/>
            </p:cNvSpPr>
            <p:nvPr/>
          </p:nvSpPr>
          <p:spPr bwMode="auto">
            <a:xfrm>
              <a:off x="2019300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Oval 244"/>
            <p:cNvSpPr>
              <a:spLocks noChangeArrowheads="1"/>
            </p:cNvSpPr>
            <p:nvPr/>
          </p:nvSpPr>
          <p:spPr bwMode="auto">
            <a:xfrm>
              <a:off x="2122488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Oval 245"/>
            <p:cNvSpPr>
              <a:spLocks noChangeArrowheads="1"/>
            </p:cNvSpPr>
            <p:nvPr/>
          </p:nvSpPr>
          <p:spPr bwMode="auto">
            <a:xfrm>
              <a:off x="2227263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Oval 246"/>
            <p:cNvSpPr>
              <a:spLocks noChangeArrowheads="1"/>
            </p:cNvSpPr>
            <p:nvPr/>
          </p:nvSpPr>
          <p:spPr bwMode="auto">
            <a:xfrm>
              <a:off x="2332038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Oval 247"/>
            <p:cNvSpPr>
              <a:spLocks noChangeArrowheads="1"/>
            </p:cNvSpPr>
            <p:nvPr/>
          </p:nvSpPr>
          <p:spPr bwMode="auto">
            <a:xfrm>
              <a:off x="2435225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Oval 248"/>
            <p:cNvSpPr>
              <a:spLocks noChangeArrowheads="1"/>
            </p:cNvSpPr>
            <p:nvPr/>
          </p:nvSpPr>
          <p:spPr bwMode="auto">
            <a:xfrm>
              <a:off x="2540000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Oval 249"/>
            <p:cNvSpPr>
              <a:spLocks noChangeArrowheads="1"/>
            </p:cNvSpPr>
            <p:nvPr/>
          </p:nvSpPr>
          <p:spPr bwMode="auto">
            <a:xfrm>
              <a:off x="2643188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Oval 250"/>
            <p:cNvSpPr>
              <a:spLocks noChangeArrowheads="1"/>
            </p:cNvSpPr>
            <p:nvPr/>
          </p:nvSpPr>
          <p:spPr bwMode="auto">
            <a:xfrm>
              <a:off x="2747963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Oval 251"/>
            <p:cNvSpPr>
              <a:spLocks noChangeArrowheads="1"/>
            </p:cNvSpPr>
            <p:nvPr/>
          </p:nvSpPr>
          <p:spPr bwMode="auto">
            <a:xfrm>
              <a:off x="2852738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Oval 252"/>
            <p:cNvSpPr>
              <a:spLocks noChangeArrowheads="1"/>
            </p:cNvSpPr>
            <p:nvPr/>
          </p:nvSpPr>
          <p:spPr bwMode="auto">
            <a:xfrm>
              <a:off x="2955925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Oval 253"/>
            <p:cNvSpPr>
              <a:spLocks noChangeArrowheads="1"/>
            </p:cNvSpPr>
            <p:nvPr/>
          </p:nvSpPr>
          <p:spPr bwMode="auto">
            <a:xfrm>
              <a:off x="3060700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254"/>
            <p:cNvSpPr>
              <a:spLocks noChangeArrowheads="1"/>
            </p:cNvSpPr>
            <p:nvPr/>
          </p:nvSpPr>
          <p:spPr bwMode="auto">
            <a:xfrm>
              <a:off x="3165475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255"/>
            <p:cNvSpPr>
              <a:spLocks noChangeArrowheads="1"/>
            </p:cNvSpPr>
            <p:nvPr/>
          </p:nvSpPr>
          <p:spPr bwMode="auto">
            <a:xfrm>
              <a:off x="3268663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Oval 256"/>
            <p:cNvSpPr>
              <a:spLocks noChangeArrowheads="1"/>
            </p:cNvSpPr>
            <p:nvPr/>
          </p:nvSpPr>
          <p:spPr bwMode="auto">
            <a:xfrm>
              <a:off x="3373438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Oval 257"/>
            <p:cNvSpPr>
              <a:spLocks noChangeArrowheads="1"/>
            </p:cNvSpPr>
            <p:nvPr/>
          </p:nvSpPr>
          <p:spPr bwMode="auto">
            <a:xfrm>
              <a:off x="3478213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Oval 258"/>
            <p:cNvSpPr>
              <a:spLocks noChangeArrowheads="1"/>
            </p:cNvSpPr>
            <p:nvPr/>
          </p:nvSpPr>
          <p:spPr bwMode="auto">
            <a:xfrm>
              <a:off x="3581400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Oval 259"/>
            <p:cNvSpPr>
              <a:spLocks noChangeArrowheads="1"/>
            </p:cNvSpPr>
            <p:nvPr/>
          </p:nvSpPr>
          <p:spPr bwMode="auto">
            <a:xfrm>
              <a:off x="2019300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Oval 260"/>
            <p:cNvSpPr>
              <a:spLocks noChangeArrowheads="1"/>
            </p:cNvSpPr>
            <p:nvPr/>
          </p:nvSpPr>
          <p:spPr bwMode="auto">
            <a:xfrm>
              <a:off x="2122488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Oval 261"/>
            <p:cNvSpPr>
              <a:spLocks noChangeArrowheads="1"/>
            </p:cNvSpPr>
            <p:nvPr/>
          </p:nvSpPr>
          <p:spPr bwMode="auto">
            <a:xfrm>
              <a:off x="2227263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Oval 262"/>
            <p:cNvSpPr>
              <a:spLocks noChangeArrowheads="1"/>
            </p:cNvSpPr>
            <p:nvPr/>
          </p:nvSpPr>
          <p:spPr bwMode="auto">
            <a:xfrm>
              <a:off x="2332038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Oval 263"/>
            <p:cNvSpPr>
              <a:spLocks noChangeArrowheads="1"/>
            </p:cNvSpPr>
            <p:nvPr/>
          </p:nvSpPr>
          <p:spPr bwMode="auto">
            <a:xfrm>
              <a:off x="2435225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Oval 264"/>
            <p:cNvSpPr>
              <a:spLocks noChangeArrowheads="1"/>
            </p:cNvSpPr>
            <p:nvPr/>
          </p:nvSpPr>
          <p:spPr bwMode="auto">
            <a:xfrm>
              <a:off x="2540000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Oval 265"/>
            <p:cNvSpPr>
              <a:spLocks noChangeArrowheads="1"/>
            </p:cNvSpPr>
            <p:nvPr/>
          </p:nvSpPr>
          <p:spPr bwMode="auto">
            <a:xfrm>
              <a:off x="2643188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Oval 266"/>
            <p:cNvSpPr>
              <a:spLocks noChangeArrowheads="1"/>
            </p:cNvSpPr>
            <p:nvPr/>
          </p:nvSpPr>
          <p:spPr bwMode="auto">
            <a:xfrm>
              <a:off x="2747963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Oval 267"/>
            <p:cNvSpPr>
              <a:spLocks noChangeArrowheads="1"/>
            </p:cNvSpPr>
            <p:nvPr/>
          </p:nvSpPr>
          <p:spPr bwMode="auto">
            <a:xfrm>
              <a:off x="2852738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Oval 268"/>
            <p:cNvSpPr>
              <a:spLocks noChangeArrowheads="1"/>
            </p:cNvSpPr>
            <p:nvPr/>
          </p:nvSpPr>
          <p:spPr bwMode="auto">
            <a:xfrm>
              <a:off x="2955925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Oval 269"/>
            <p:cNvSpPr>
              <a:spLocks noChangeArrowheads="1"/>
            </p:cNvSpPr>
            <p:nvPr/>
          </p:nvSpPr>
          <p:spPr bwMode="auto">
            <a:xfrm>
              <a:off x="3060700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Oval 270"/>
            <p:cNvSpPr>
              <a:spLocks noChangeArrowheads="1"/>
            </p:cNvSpPr>
            <p:nvPr/>
          </p:nvSpPr>
          <p:spPr bwMode="auto">
            <a:xfrm>
              <a:off x="3165475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Oval 271"/>
            <p:cNvSpPr>
              <a:spLocks noChangeArrowheads="1"/>
            </p:cNvSpPr>
            <p:nvPr/>
          </p:nvSpPr>
          <p:spPr bwMode="auto">
            <a:xfrm>
              <a:off x="3268663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Oval 272"/>
            <p:cNvSpPr>
              <a:spLocks noChangeArrowheads="1"/>
            </p:cNvSpPr>
            <p:nvPr/>
          </p:nvSpPr>
          <p:spPr bwMode="auto">
            <a:xfrm>
              <a:off x="3373438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Oval 273"/>
            <p:cNvSpPr>
              <a:spLocks noChangeArrowheads="1"/>
            </p:cNvSpPr>
            <p:nvPr/>
          </p:nvSpPr>
          <p:spPr bwMode="auto">
            <a:xfrm>
              <a:off x="3478213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Oval 274"/>
            <p:cNvSpPr>
              <a:spLocks noChangeArrowheads="1"/>
            </p:cNvSpPr>
            <p:nvPr/>
          </p:nvSpPr>
          <p:spPr bwMode="auto">
            <a:xfrm>
              <a:off x="3581400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Oval 275"/>
            <p:cNvSpPr>
              <a:spLocks noChangeArrowheads="1"/>
            </p:cNvSpPr>
            <p:nvPr/>
          </p:nvSpPr>
          <p:spPr bwMode="auto">
            <a:xfrm>
              <a:off x="2019300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Oval 276"/>
            <p:cNvSpPr>
              <a:spLocks noChangeArrowheads="1"/>
            </p:cNvSpPr>
            <p:nvPr/>
          </p:nvSpPr>
          <p:spPr bwMode="auto">
            <a:xfrm>
              <a:off x="2122488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Oval 277"/>
            <p:cNvSpPr>
              <a:spLocks noChangeArrowheads="1"/>
            </p:cNvSpPr>
            <p:nvPr/>
          </p:nvSpPr>
          <p:spPr bwMode="auto">
            <a:xfrm>
              <a:off x="2227263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Oval 278"/>
            <p:cNvSpPr>
              <a:spLocks noChangeArrowheads="1"/>
            </p:cNvSpPr>
            <p:nvPr/>
          </p:nvSpPr>
          <p:spPr bwMode="auto">
            <a:xfrm>
              <a:off x="2332038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Oval 279"/>
            <p:cNvSpPr>
              <a:spLocks noChangeArrowheads="1"/>
            </p:cNvSpPr>
            <p:nvPr/>
          </p:nvSpPr>
          <p:spPr bwMode="auto">
            <a:xfrm>
              <a:off x="2435225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Oval 280"/>
            <p:cNvSpPr>
              <a:spLocks noChangeArrowheads="1"/>
            </p:cNvSpPr>
            <p:nvPr/>
          </p:nvSpPr>
          <p:spPr bwMode="auto">
            <a:xfrm>
              <a:off x="2540000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Oval 281"/>
            <p:cNvSpPr>
              <a:spLocks noChangeArrowheads="1"/>
            </p:cNvSpPr>
            <p:nvPr/>
          </p:nvSpPr>
          <p:spPr bwMode="auto">
            <a:xfrm>
              <a:off x="2643188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Oval 282"/>
            <p:cNvSpPr>
              <a:spLocks noChangeArrowheads="1"/>
            </p:cNvSpPr>
            <p:nvPr/>
          </p:nvSpPr>
          <p:spPr bwMode="auto">
            <a:xfrm>
              <a:off x="2747963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Oval 283"/>
            <p:cNvSpPr>
              <a:spLocks noChangeArrowheads="1"/>
            </p:cNvSpPr>
            <p:nvPr/>
          </p:nvSpPr>
          <p:spPr bwMode="auto">
            <a:xfrm>
              <a:off x="2852738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Oval 284"/>
            <p:cNvSpPr>
              <a:spLocks noChangeArrowheads="1"/>
            </p:cNvSpPr>
            <p:nvPr/>
          </p:nvSpPr>
          <p:spPr bwMode="auto">
            <a:xfrm>
              <a:off x="2955925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Oval 285"/>
            <p:cNvSpPr>
              <a:spLocks noChangeArrowheads="1"/>
            </p:cNvSpPr>
            <p:nvPr/>
          </p:nvSpPr>
          <p:spPr bwMode="auto">
            <a:xfrm>
              <a:off x="3060700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Oval 286"/>
            <p:cNvSpPr>
              <a:spLocks noChangeArrowheads="1"/>
            </p:cNvSpPr>
            <p:nvPr/>
          </p:nvSpPr>
          <p:spPr bwMode="auto">
            <a:xfrm>
              <a:off x="3165475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Oval 287"/>
            <p:cNvSpPr>
              <a:spLocks noChangeArrowheads="1"/>
            </p:cNvSpPr>
            <p:nvPr/>
          </p:nvSpPr>
          <p:spPr bwMode="auto">
            <a:xfrm>
              <a:off x="3268663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Oval 288"/>
            <p:cNvSpPr>
              <a:spLocks noChangeArrowheads="1"/>
            </p:cNvSpPr>
            <p:nvPr/>
          </p:nvSpPr>
          <p:spPr bwMode="auto">
            <a:xfrm>
              <a:off x="3373438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Oval 289"/>
            <p:cNvSpPr>
              <a:spLocks noChangeArrowheads="1"/>
            </p:cNvSpPr>
            <p:nvPr/>
          </p:nvSpPr>
          <p:spPr bwMode="auto">
            <a:xfrm>
              <a:off x="3478213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Oval 290"/>
            <p:cNvSpPr>
              <a:spLocks noChangeArrowheads="1"/>
            </p:cNvSpPr>
            <p:nvPr/>
          </p:nvSpPr>
          <p:spPr bwMode="auto">
            <a:xfrm>
              <a:off x="3581400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Oval 291"/>
            <p:cNvSpPr>
              <a:spLocks noChangeArrowheads="1"/>
            </p:cNvSpPr>
            <p:nvPr/>
          </p:nvSpPr>
          <p:spPr bwMode="auto">
            <a:xfrm>
              <a:off x="2019300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Oval 292"/>
            <p:cNvSpPr>
              <a:spLocks noChangeArrowheads="1"/>
            </p:cNvSpPr>
            <p:nvPr/>
          </p:nvSpPr>
          <p:spPr bwMode="auto">
            <a:xfrm>
              <a:off x="2122488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Oval 293"/>
            <p:cNvSpPr>
              <a:spLocks noChangeArrowheads="1"/>
            </p:cNvSpPr>
            <p:nvPr/>
          </p:nvSpPr>
          <p:spPr bwMode="auto">
            <a:xfrm>
              <a:off x="2227263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Oval 294"/>
            <p:cNvSpPr>
              <a:spLocks noChangeArrowheads="1"/>
            </p:cNvSpPr>
            <p:nvPr/>
          </p:nvSpPr>
          <p:spPr bwMode="auto">
            <a:xfrm>
              <a:off x="2332038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Oval 295"/>
            <p:cNvSpPr>
              <a:spLocks noChangeArrowheads="1"/>
            </p:cNvSpPr>
            <p:nvPr/>
          </p:nvSpPr>
          <p:spPr bwMode="auto">
            <a:xfrm>
              <a:off x="2435225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Oval 296"/>
            <p:cNvSpPr>
              <a:spLocks noChangeArrowheads="1"/>
            </p:cNvSpPr>
            <p:nvPr/>
          </p:nvSpPr>
          <p:spPr bwMode="auto">
            <a:xfrm>
              <a:off x="2540000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Oval 297"/>
            <p:cNvSpPr>
              <a:spLocks noChangeArrowheads="1"/>
            </p:cNvSpPr>
            <p:nvPr/>
          </p:nvSpPr>
          <p:spPr bwMode="auto">
            <a:xfrm>
              <a:off x="2643188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Oval 298"/>
            <p:cNvSpPr>
              <a:spLocks noChangeArrowheads="1"/>
            </p:cNvSpPr>
            <p:nvPr/>
          </p:nvSpPr>
          <p:spPr bwMode="auto">
            <a:xfrm>
              <a:off x="2747963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Oval 299"/>
            <p:cNvSpPr>
              <a:spLocks noChangeArrowheads="1"/>
            </p:cNvSpPr>
            <p:nvPr/>
          </p:nvSpPr>
          <p:spPr bwMode="auto">
            <a:xfrm>
              <a:off x="2852738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Oval 300"/>
            <p:cNvSpPr>
              <a:spLocks noChangeArrowheads="1"/>
            </p:cNvSpPr>
            <p:nvPr/>
          </p:nvSpPr>
          <p:spPr bwMode="auto">
            <a:xfrm>
              <a:off x="2955925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Oval 301"/>
            <p:cNvSpPr>
              <a:spLocks noChangeArrowheads="1"/>
            </p:cNvSpPr>
            <p:nvPr/>
          </p:nvSpPr>
          <p:spPr bwMode="auto">
            <a:xfrm>
              <a:off x="3060700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Oval 302"/>
            <p:cNvSpPr>
              <a:spLocks noChangeArrowheads="1"/>
            </p:cNvSpPr>
            <p:nvPr/>
          </p:nvSpPr>
          <p:spPr bwMode="auto">
            <a:xfrm>
              <a:off x="3165475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Oval 303"/>
            <p:cNvSpPr>
              <a:spLocks noChangeArrowheads="1"/>
            </p:cNvSpPr>
            <p:nvPr/>
          </p:nvSpPr>
          <p:spPr bwMode="auto">
            <a:xfrm>
              <a:off x="3268663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Oval 304"/>
            <p:cNvSpPr>
              <a:spLocks noChangeArrowheads="1"/>
            </p:cNvSpPr>
            <p:nvPr/>
          </p:nvSpPr>
          <p:spPr bwMode="auto">
            <a:xfrm>
              <a:off x="3373438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Oval 305"/>
            <p:cNvSpPr>
              <a:spLocks noChangeArrowheads="1"/>
            </p:cNvSpPr>
            <p:nvPr/>
          </p:nvSpPr>
          <p:spPr bwMode="auto">
            <a:xfrm>
              <a:off x="3478213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Oval 306"/>
            <p:cNvSpPr>
              <a:spLocks noChangeArrowheads="1"/>
            </p:cNvSpPr>
            <p:nvPr/>
          </p:nvSpPr>
          <p:spPr bwMode="auto">
            <a:xfrm>
              <a:off x="3581400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Oval 307"/>
            <p:cNvSpPr>
              <a:spLocks noChangeArrowheads="1"/>
            </p:cNvSpPr>
            <p:nvPr/>
          </p:nvSpPr>
          <p:spPr bwMode="auto">
            <a:xfrm>
              <a:off x="2019300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Oval 308"/>
            <p:cNvSpPr>
              <a:spLocks noChangeArrowheads="1"/>
            </p:cNvSpPr>
            <p:nvPr/>
          </p:nvSpPr>
          <p:spPr bwMode="auto">
            <a:xfrm>
              <a:off x="2122488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Oval 309"/>
            <p:cNvSpPr>
              <a:spLocks noChangeArrowheads="1"/>
            </p:cNvSpPr>
            <p:nvPr/>
          </p:nvSpPr>
          <p:spPr bwMode="auto">
            <a:xfrm>
              <a:off x="2227263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Oval 310"/>
            <p:cNvSpPr>
              <a:spLocks noChangeArrowheads="1"/>
            </p:cNvSpPr>
            <p:nvPr/>
          </p:nvSpPr>
          <p:spPr bwMode="auto">
            <a:xfrm>
              <a:off x="2332038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Oval 311"/>
            <p:cNvSpPr>
              <a:spLocks noChangeArrowheads="1"/>
            </p:cNvSpPr>
            <p:nvPr/>
          </p:nvSpPr>
          <p:spPr bwMode="auto">
            <a:xfrm>
              <a:off x="2435225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Oval 312"/>
            <p:cNvSpPr>
              <a:spLocks noChangeArrowheads="1"/>
            </p:cNvSpPr>
            <p:nvPr/>
          </p:nvSpPr>
          <p:spPr bwMode="auto">
            <a:xfrm>
              <a:off x="2540000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Oval 313"/>
            <p:cNvSpPr>
              <a:spLocks noChangeArrowheads="1"/>
            </p:cNvSpPr>
            <p:nvPr/>
          </p:nvSpPr>
          <p:spPr bwMode="auto">
            <a:xfrm>
              <a:off x="2643188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Oval 314"/>
            <p:cNvSpPr>
              <a:spLocks noChangeArrowheads="1"/>
            </p:cNvSpPr>
            <p:nvPr/>
          </p:nvSpPr>
          <p:spPr bwMode="auto">
            <a:xfrm>
              <a:off x="2747963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Oval 315"/>
            <p:cNvSpPr>
              <a:spLocks noChangeArrowheads="1"/>
            </p:cNvSpPr>
            <p:nvPr/>
          </p:nvSpPr>
          <p:spPr bwMode="auto">
            <a:xfrm>
              <a:off x="2852738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Oval 316"/>
            <p:cNvSpPr>
              <a:spLocks noChangeArrowheads="1"/>
            </p:cNvSpPr>
            <p:nvPr/>
          </p:nvSpPr>
          <p:spPr bwMode="auto">
            <a:xfrm>
              <a:off x="2955925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Oval 317"/>
            <p:cNvSpPr>
              <a:spLocks noChangeArrowheads="1"/>
            </p:cNvSpPr>
            <p:nvPr/>
          </p:nvSpPr>
          <p:spPr bwMode="auto">
            <a:xfrm>
              <a:off x="3060700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Oval 318"/>
            <p:cNvSpPr>
              <a:spLocks noChangeArrowheads="1"/>
            </p:cNvSpPr>
            <p:nvPr/>
          </p:nvSpPr>
          <p:spPr bwMode="auto">
            <a:xfrm>
              <a:off x="3165475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Oval 319"/>
            <p:cNvSpPr>
              <a:spLocks noChangeArrowheads="1"/>
            </p:cNvSpPr>
            <p:nvPr/>
          </p:nvSpPr>
          <p:spPr bwMode="auto">
            <a:xfrm>
              <a:off x="3268663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Oval 320"/>
            <p:cNvSpPr>
              <a:spLocks noChangeArrowheads="1"/>
            </p:cNvSpPr>
            <p:nvPr/>
          </p:nvSpPr>
          <p:spPr bwMode="auto">
            <a:xfrm>
              <a:off x="3373438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Oval 321"/>
            <p:cNvSpPr>
              <a:spLocks noChangeArrowheads="1"/>
            </p:cNvSpPr>
            <p:nvPr/>
          </p:nvSpPr>
          <p:spPr bwMode="auto">
            <a:xfrm>
              <a:off x="3478213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Oval 322"/>
            <p:cNvSpPr>
              <a:spLocks noChangeArrowheads="1"/>
            </p:cNvSpPr>
            <p:nvPr/>
          </p:nvSpPr>
          <p:spPr bwMode="auto">
            <a:xfrm>
              <a:off x="3581400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Oval 323"/>
            <p:cNvSpPr>
              <a:spLocks noChangeArrowheads="1"/>
            </p:cNvSpPr>
            <p:nvPr/>
          </p:nvSpPr>
          <p:spPr bwMode="auto">
            <a:xfrm>
              <a:off x="2019300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Oval 324"/>
            <p:cNvSpPr>
              <a:spLocks noChangeArrowheads="1"/>
            </p:cNvSpPr>
            <p:nvPr/>
          </p:nvSpPr>
          <p:spPr bwMode="auto">
            <a:xfrm>
              <a:off x="2122488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Oval 325"/>
            <p:cNvSpPr>
              <a:spLocks noChangeArrowheads="1"/>
            </p:cNvSpPr>
            <p:nvPr/>
          </p:nvSpPr>
          <p:spPr bwMode="auto">
            <a:xfrm>
              <a:off x="2227263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Oval 326"/>
            <p:cNvSpPr>
              <a:spLocks noChangeArrowheads="1"/>
            </p:cNvSpPr>
            <p:nvPr/>
          </p:nvSpPr>
          <p:spPr bwMode="auto">
            <a:xfrm>
              <a:off x="2332038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Oval 327"/>
            <p:cNvSpPr>
              <a:spLocks noChangeArrowheads="1"/>
            </p:cNvSpPr>
            <p:nvPr/>
          </p:nvSpPr>
          <p:spPr bwMode="auto">
            <a:xfrm>
              <a:off x="2435225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Oval 328"/>
            <p:cNvSpPr>
              <a:spLocks noChangeArrowheads="1"/>
            </p:cNvSpPr>
            <p:nvPr/>
          </p:nvSpPr>
          <p:spPr bwMode="auto">
            <a:xfrm>
              <a:off x="2540000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Oval 329"/>
            <p:cNvSpPr>
              <a:spLocks noChangeArrowheads="1"/>
            </p:cNvSpPr>
            <p:nvPr/>
          </p:nvSpPr>
          <p:spPr bwMode="auto">
            <a:xfrm>
              <a:off x="2643188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Oval 330"/>
            <p:cNvSpPr>
              <a:spLocks noChangeArrowheads="1"/>
            </p:cNvSpPr>
            <p:nvPr/>
          </p:nvSpPr>
          <p:spPr bwMode="auto">
            <a:xfrm>
              <a:off x="2747963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Oval 331"/>
            <p:cNvSpPr>
              <a:spLocks noChangeArrowheads="1"/>
            </p:cNvSpPr>
            <p:nvPr/>
          </p:nvSpPr>
          <p:spPr bwMode="auto">
            <a:xfrm>
              <a:off x="2852738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Oval 332"/>
            <p:cNvSpPr>
              <a:spLocks noChangeArrowheads="1"/>
            </p:cNvSpPr>
            <p:nvPr/>
          </p:nvSpPr>
          <p:spPr bwMode="auto">
            <a:xfrm>
              <a:off x="2955925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Oval 333"/>
            <p:cNvSpPr>
              <a:spLocks noChangeArrowheads="1"/>
            </p:cNvSpPr>
            <p:nvPr/>
          </p:nvSpPr>
          <p:spPr bwMode="auto">
            <a:xfrm>
              <a:off x="3060700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Oval 334"/>
            <p:cNvSpPr>
              <a:spLocks noChangeArrowheads="1"/>
            </p:cNvSpPr>
            <p:nvPr/>
          </p:nvSpPr>
          <p:spPr bwMode="auto">
            <a:xfrm>
              <a:off x="3165475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Oval 335"/>
            <p:cNvSpPr>
              <a:spLocks noChangeArrowheads="1"/>
            </p:cNvSpPr>
            <p:nvPr/>
          </p:nvSpPr>
          <p:spPr bwMode="auto">
            <a:xfrm>
              <a:off x="3268663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Oval 336"/>
            <p:cNvSpPr>
              <a:spLocks noChangeArrowheads="1"/>
            </p:cNvSpPr>
            <p:nvPr/>
          </p:nvSpPr>
          <p:spPr bwMode="auto">
            <a:xfrm>
              <a:off x="3373438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Oval 337"/>
            <p:cNvSpPr>
              <a:spLocks noChangeArrowheads="1"/>
            </p:cNvSpPr>
            <p:nvPr/>
          </p:nvSpPr>
          <p:spPr bwMode="auto">
            <a:xfrm>
              <a:off x="3478213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Oval 338"/>
            <p:cNvSpPr>
              <a:spLocks noChangeArrowheads="1"/>
            </p:cNvSpPr>
            <p:nvPr/>
          </p:nvSpPr>
          <p:spPr bwMode="auto">
            <a:xfrm>
              <a:off x="3581400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Oval 339"/>
            <p:cNvSpPr>
              <a:spLocks noChangeArrowheads="1"/>
            </p:cNvSpPr>
            <p:nvPr/>
          </p:nvSpPr>
          <p:spPr bwMode="auto">
            <a:xfrm>
              <a:off x="2019300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Oval 340"/>
            <p:cNvSpPr>
              <a:spLocks noChangeArrowheads="1"/>
            </p:cNvSpPr>
            <p:nvPr/>
          </p:nvSpPr>
          <p:spPr bwMode="auto">
            <a:xfrm>
              <a:off x="2122488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Oval 341"/>
            <p:cNvSpPr>
              <a:spLocks noChangeArrowheads="1"/>
            </p:cNvSpPr>
            <p:nvPr/>
          </p:nvSpPr>
          <p:spPr bwMode="auto">
            <a:xfrm>
              <a:off x="2227263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Oval 342"/>
            <p:cNvSpPr>
              <a:spLocks noChangeArrowheads="1"/>
            </p:cNvSpPr>
            <p:nvPr/>
          </p:nvSpPr>
          <p:spPr bwMode="auto">
            <a:xfrm>
              <a:off x="2332038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Oval 343"/>
            <p:cNvSpPr>
              <a:spLocks noChangeArrowheads="1"/>
            </p:cNvSpPr>
            <p:nvPr/>
          </p:nvSpPr>
          <p:spPr bwMode="auto">
            <a:xfrm>
              <a:off x="2435225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Oval 344"/>
            <p:cNvSpPr>
              <a:spLocks noChangeArrowheads="1"/>
            </p:cNvSpPr>
            <p:nvPr/>
          </p:nvSpPr>
          <p:spPr bwMode="auto">
            <a:xfrm>
              <a:off x="2540000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Oval 345"/>
            <p:cNvSpPr>
              <a:spLocks noChangeArrowheads="1"/>
            </p:cNvSpPr>
            <p:nvPr/>
          </p:nvSpPr>
          <p:spPr bwMode="auto">
            <a:xfrm>
              <a:off x="2643188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Oval 346"/>
            <p:cNvSpPr>
              <a:spLocks noChangeArrowheads="1"/>
            </p:cNvSpPr>
            <p:nvPr/>
          </p:nvSpPr>
          <p:spPr bwMode="auto">
            <a:xfrm>
              <a:off x="2747963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Oval 347"/>
            <p:cNvSpPr>
              <a:spLocks noChangeArrowheads="1"/>
            </p:cNvSpPr>
            <p:nvPr/>
          </p:nvSpPr>
          <p:spPr bwMode="auto">
            <a:xfrm>
              <a:off x="2852738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Oval 348"/>
            <p:cNvSpPr>
              <a:spLocks noChangeArrowheads="1"/>
            </p:cNvSpPr>
            <p:nvPr/>
          </p:nvSpPr>
          <p:spPr bwMode="auto">
            <a:xfrm>
              <a:off x="2955925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Oval 349"/>
            <p:cNvSpPr>
              <a:spLocks noChangeArrowheads="1"/>
            </p:cNvSpPr>
            <p:nvPr/>
          </p:nvSpPr>
          <p:spPr bwMode="auto">
            <a:xfrm>
              <a:off x="3060700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Oval 350"/>
            <p:cNvSpPr>
              <a:spLocks noChangeArrowheads="1"/>
            </p:cNvSpPr>
            <p:nvPr/>
          </p:nvSpPr>
          <p:spPr bwMode="auto">
            <a:xfrm>
              <a:off x="3165475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Oval 351"/>
            <p:cNvSpPr>
              <a:spLocks noChangeArrowheads="1"/>
            </p:cNvSpPr>
            <p:nvPr/>
          </p:nvSpPr>
          <p:spPr bwMode="auto">
            <a:xfrm>
              <a:off x="3268663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Oval 352"/>
            <p:cNvSpPr>
              <a:spLocks noChangeArrowheads="1"/>
            </p:cNvSpPr>
            <p:nvPr/>
          </p:nvSpPr>
          <p:spPr bwMode="auto">
            <a:xfrm>
              <a:off x="3373438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Oval 353"/>
            <p:cNvSpPr>
              <a:spLocks noChangeArrowheads="1"/>
            </p:cNvSpPr>
            <p:nvPr/>
          </p:nvSpPr>
          <p:spPr bwMode="auto">
            <a:xfrm>
              <a:off x="3478213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Oval 354"/>
            <p:cNvSpPr>
              <a:spLocks noChangeArrowheads="1"/>
            </p:cNvSpPr>
            <p:nvPr/>
          </p:nvSpPr>
          <p:spPr bwMode="auto">
            <a:xfrm>
              <a:off x="3581400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Oval 355"/>
            <p:cNvSpPr>
              <a:spLocks noChangeArrowheads="1"/>
            </p:cNvSpPr>
            <p:nvPr/>
          </p:nvSpPr>
          <p:spPr bwMode="auto">
            <a:xfrm>
              <a:off x="2019300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Oval 356"/>
            <p:cNvSpPr>
              <a:spLocks noChangeArrowheads="1"/>
            </p:cNvSpPr>
            <p:nvPr/>
          </p:nvSpPr>
          <p:spPr bwMode="auto">
            <a:xfrm>
              <a:off x="2122488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Oval 357"/>
            <p:cNvSpPr>
              <a:spLocks noChangeArrowheads="1"/>
            </p:cNvSpPr>
            <p:nvPr/>
          </p:nvSpPr>
          <p:spPr bwMode="auto">
            <a:xfrm>
              <a:off x="2227263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Oval 358"/>
            <p:cNvSpPr>
              <a:spLocks noChangeArrowheads="1"/>
            </p:cNvSpPr>
            <p:nvPr/>
          </p:nvSpPr>
          <p:spPr bwMode="auto">
            <a:xfrm>
              <a:off x="2332038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Oval 359"/>
            <p:cNvSpPr>
              <a:spLocks noChangeArrowheads="1"/>
            </p:cNvSpPr>
            <p:nvPr/>
          </p:nvSpPr>
          <p:spPr bwMode="auto">
            <a:xfrm>
              <a:off x="2435225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Oval 360"/>
            <p:cNvSpPr>
              <a:spLocks noChangeArrowheads="1"/>
            </p:cNvSpPr>
            <p:nvPr/>
          </p:nvSpPr>
          <p:spPr bwMode="auto">
            <a:xfrm>
              <a:off x="2540000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Oval 361"/>
            <p:cNvSpPr>
              <a:spLocks noChangeArrowheads="1"/>
            </p:cNvSpPr>
            <p:nvPr/>
          </p:nvSpPr>
          <p:spPr bwMode="auto">
            <a:xfrm>
              <a:off x="2643188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Oval 362"/>
            <p:cNvSpPr>
              <a:spLocks noChangeArrowheads="1"/>
            </p:cNvSpPr>
            <p:nvPr/>
          </p:nvSpPr>
          <p:spPr bwMode="auto">
            <a:xfrm>
              <a:off x="2747963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Oval 363"/>
            <p:cNvSpPr>
              <a:spLocks noChangeArrowheads="1"/>
            </p:cNvSpPr>
            <p:nvPr/>
          </p:nvSpPr>
          <p:spPr bwMode="auto">
            <a:xfrm>
              <a:off x="2852738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Oval 364"/>
            <p:cNvSpPr>
              <a:spLocks noChangeArrowheads="1"/>
            </p:cNvSpPr>
            <p:nvPr/>
          </p:nvSpPr>
          <p:spPr bwMode="auto">
            <a:xfrm>
              <a:off x="2955925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Oval 365"/>
            <p:cNvSpPr>
              <a:spLocks noChangeArrowheads="1"/>
            </p:cNvSpPr>
            <p:nvPr/>
          </p:nvSpPr>
          <p:spPr bwMode="auto">
            <a:xfrm>
              <a:off x="3060700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Oval 366"/>
            <p:cNvSpPr>
              <a:spLocks noChangeArrowheads="1"/>
            </p:cNvSpPr>
            <p:nvPr/>
          </p:nvSpPr>
          <p:spPr bwMode="auto">
            <a:xfrm>
              <a:off x="3165475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Oval 367"/>
            <p:cNvSpPr>
              <a:spLocks noChangeArrowheads="1"/>
            </p:cNvSpPr>
            <p:nvPr/>
          </p:nvSpPr>
          <p:spPr bwMode="auto">
            <a:xfrm>
              <a:off x="3268663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Oval 368"/>
            <p:cNvSpPr>
              <a:spLocks noChangeArrowheads="1"/>
            </p:cNvSpPr>
            <p:nvPr/>
          </p:nvSpPr>
          <p:spPr bwMode="auto">
            <a:xfrm>
              <a:off x="3373438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Oval 369"/>
            <p:cNvSpPr>
              <a:spLocks noChangeArrowheads="1"/>
            </p:cNvSpPr>
            <p:nvPr/>
          </p:nvSpPr>
          <p:spPr bwMode="auto">
            <a:xfrm>
              <a:off x="3478213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Oval 370"/>
            <p:cNvSpPr>
              <a:spLocks noChangeArrowheads="1"/>
            </p:cNvSpPr>
            <p:nvPr/>
          </p:nvSpPr>
          <p:spPr bwMode="auto">
            <a:xfrm>
              <a:off x="3581400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Oval 371"/>
            <p:cNvSpPr>
              <a:spLocks noChangeArrowheads="1"/>
            </p:cNvSpPr>
            <p:nvPr/>
          </p:nvSpPr>
          <p:spPr bwMode="auto">
            <a:xfrm>
              <a:off x="2019300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Oval 372"/>
            <p:cNvSpPr>
              <a:spLocks noChangeArrowheads="1"/>
            </p:cNvSpPr>
            <p:nvPr/>
          </p:nvSpPr>
          <p:spPr bwMode="auto">
            <a:xfrm>
              <a:off x="2122488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Oval 373"/>
            <p:cNvSpPr>
              <a:spLocks noChangeArrowheads="1"/>
            </p:cNvSpPr>
            <p:nvPr/>
          </p:nvSpPr>
          <p:spPr bwMode="auto">
            <a:xfrm>
              <a:off x="2227263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Oval 374"/>
            <p:cNvSpPr>
              <a:spLocks noChangeArrowheads="1"/>
            </p:cNvSpPr>
            <p:nvPr/>
          </p:nvSpPr>
          <p:spPr bwMode="auto">
            <a:xfrm>
              <a:off x="2332038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Oval 375"/>
            <p:cNvSpPr>
              <a:spLocks noChangeArrowheads="1"/>
            </p:cNvSpPr>
            <p:nvPr/>
          </p:nvSpPr>
          <p:spPr bwMode="auto">
            <a:xfrm>
              <a:off x="2435225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Oval 376"/>
            <p:cNvSpPr>
              <a:spLocks noChangeArrowheads="1"/>
            </p:cNvSpPr>
            <p:nvPr/>
          </p:nvSpPr>
          <p:spPr bwMode="auto">
            <a:xfrm>
              <a:off x="2540000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Oval 377"/>
            <p:cNvSpPr>
              <a:spLocks noChangeArrowheads="1"/>
            </p:cNvSpPr>
            <p:nvPr/>
          </p:nvSpPr>
          <p:spPr bwMode="auto">
            <a:xfrm>
              <a:off x="2643188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Oval 378"/>
            <p:cNvSpPr>
              <a:spLocks noChangeArrowheads="1"/>
            </p:cNvSpPr>
            <p:nvPr/>
          </p:nvSpPr>
          <p:spPr bwMode="auto">
            <a:xfrm>
              <a:off x="2747963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Oval 379"/>
            <p:cNvSpPr>
              <a:spLocks noChangeArrowheads="1"/>
            </p:cNvSpPr>
            <p:nvPr/>
          </p:nvSpPr>
          <p:spPr bwMode="auto">
            <a:xfrm>
              <a:off x="2852738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Oval 380"/>
            <p:cNvSpPr>
              <a:spLocks noChangeArrowheads="1"/>
            </p:cNvSpPr>
            <p:nvPr/>
          </p:nvSpPr>
          <p:spPr bwMode="auto">
            <a:xfrm>
              <a:off x="2955925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Oval 381"/>
            <p:cNvSpPr>
              <a:spLocks noChangeArrowheads="1"/>
            </p:cNvSpPr>
            <p:nvPr/>
          </p:nvSpPr>
          <p:spPr bwMode="auto">
            <a:xfrm>
              <a:off x="3060700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Oval 382"/>
            <p:cNvSpPr>
              <a:spLocks noChangeArrowheads="1"/>
            </p:cNvSpPr>
            <p:nvPr/>
          </p:nvSpPr>
          <p:spPr bwMode="auto">
            <a:xfrm>
              <a:off x="3165475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Oval 383"/>
            <p:cNvSpPr>
              <a:spLocks noChangeArrowheads="1"/>
            </p:cNvSpPr>
            <p:nvPr/>
          </p:nvSpPr>
          <p:spPr bwMode="auto">
            <a:xfrm>
              <a:off x="3268663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Oval 384"/>
            <p:cNvSpPr>
              <a:spLocks noChangeArrowheads="1"/>
            </p:cNvSpPr>
            <p:nvPr/>
          </p:nvSpPr>
          <p:spPr bwMode="auto">
            <a:xfrm>
              <a:off x="3373438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Oval 385"/>
            <p:cNvSpPr>
              <a:spLocks noChangeArrowheads="1"/>
            </p:cNvSpPr>
            <p:nvPr/>
          </p:nvSpPr>
          <p:spPr bwMode="auto">
            <a:xfrm>
              <a:off x="3478213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Oval 386"/>
            <p:cNvSpPr>
              <a:spLocks noChangeArrowheads="1"/>
            </p:cNvSpPr>
            <p:nvPr/>
          </p:nvSpPr>
          <p:spPr bwMode="auto">
            <a:xfrm>
              <a:off x="3581400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61B6CB1-73C4-F223-0C53-5F3BC6657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7" y="741647"/>
            <a:ext cx="7706985" cy="5440937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BD7E34A-0BBE-F892-C844-5B8CDA4B53FD}"/>
              </a:ext>
            </a:extLst>
          </p:cNvPr>
          <p:cNvSpPr/>
          <p:nvPr/>
        </p:nvSpPr>
        <p:spPr>
          <a:xfrm>
            <a:off x="393107" y="6152973"/>
            <a:ext cx="2615013" cy="5042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39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45C23A7-C5FD-434B-4E8D-7E57CC45C6E6}"/>
              </a:ext>
            </a:extLst>
          </p:cNvPr>
          <p:cNvSpPr/>
          <p:nvPr/>
        </p:nvSpPr>
        <p:spPr>
          <a:xfrm>
            <a:off x="393107" y="6152973"/>
            <a:ext cx="2615013" cy="5042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832607" y="4142231"/>
            <a:ext cx="4566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kern="0" dirty="0">
                <a:solidFill>
                  <a:schemeClr val="bg1"/>
                </a:solidFill>
                <a:latin typeface="+mj-lt"/>
              </a:rPr>
              <a:t>Схема</a:t>
            </a:r>
            <a:endParaRPr lang="en-US" sz="3600" b="1" kern="0" dirty="0">
              <a:solidFill>
                <a:schemeClr val="bg1"/>
              </a:solidFill>
              <a:latin typeface="+mj-lt"/>
            </a:endParaRPr>
          </a:p>
          <a:p>
            <a:r>
              <a:rPr lang="ru-RU" sz="3600" b="1" kern="0" dirty="0">
                <a:latin typeface="+mj-lt"/>
              </a:rPr>
              <a:t>Алгоритма </a:t>
            </a:r>
          </a:p>
          <a:p>
            <a:r>
              <a:rPr lang="ru-RU" sz="3600" b="1" kern="0" dirty="0">
                <a:latin typeface="+mj-lt"/>
              </a:rPr>
              <a:t>(часть 1)</a:t>
            </a:r>
            <a:r>
              <a:rPr lang="en-US" sz="3600" b="1" kern="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243114" y="1351270"/>
            <a:ext cx="1627188" cy="2066926"/>
            <a:chOff x="2019300" y="411163"/>
            <a:chExt cx="1627188" cy="2066926"/>
          </a:xfrm>
          <a:solidFill>
            <a:schemeClr val="bg1">
              <a:lumMod val="75000"/>
            </a:schemeClr>
          </a:solidFill>
        </p:grpSpPr>
        <p:sp>
          <p:nvSpPr>
            <p:cNvPr id="18" name="Oval 34"/>
            <p:cNvSpPr>
              <a:spLocks noChangeArrowheads="1"/>
            </p:cNvSpPr>
            <p:nvPr/>
          </p:nvSpPr>
          <p:spPr bwMode="auto">
            <a:xfrm>
              <a:off x="2019300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35"/>
            <p:cNvSpPr>
              <a:spLocks noChangeArrowheads="1"/>
            </p:cNvSpPr>
            <p:nvPr/>
          </p:nvSpPr>
          <p:spPr bwMode="auto">
            <a:xfrm>
              <a:off x="2122488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36"/>
            <p:cNvSpPr>
              <a:spLocks noChangeArrowheads="1"/>
            </p:cNvSpPr>
            <p:nvPr/>
          </p:nvSpPr>
          <p:spPr bwMode="auto">
            <a:xfrm>
              <a:off x="2227263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37"/>
            <p:cNvSpPr>
              <a:spLocks noChangeArrowheads="1"/>
            </p:cNvSpPr>
            <p:nvPr/>
          </p:nvSpPr>
          <p:spPr bwMode="auto">
            <a:xfrm>
              <a:off x="2332038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38"/>
            <p:cNvSpPr>
              <a:spLocks noChangeArrowheads="1"/>
            </p:cNvSpPr>
            <p:nvPr/>
          </p:nvSpPr>
          <p:spPr bwMode="auto">
            <a:xfrm>
              <a:off x="2435225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Oval 39"/>
            <p:cNvSpPr>
              <a:spLocks noChangeArrowheads="1"/>
            </p:cNvSpPr>
            <p:nvPr/>
          </p:nvSpPr>
          <p:spPr bwMode="auto">
            <a:xfrm>
              <a:off x="2540000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40"/>
            <p:cNvSpPr>
              <a:spLocks noChangeArrowheads="1"/>
            </p:cNvSpPr>
            <p:nvPr/>
          </p:nvSpPr>
          <p:spPr bwMode="auto">
            <a:xfrm>
              <a:off x="2643188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41"/>
            <p:cNvSpPr>
              <a:spLocks noChangeArrowheads="1"/>
            </p:cNvSpPr>
            <p:nvPr/>
          </p:nvSpPr>
          <p:spPr bwMode="auto">
            <a:xfrm>
              <a:off x="2747963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42"/>
            <p:cNvSpPr>
              <a:spLocks noChangeArrowheads="1"/>
            </p:cNvSpPr>
            <p:nvPr/>
          </p:nvSpPr>
          <p:spPr bwMode="auto">
            <a:xfrm>
              <a:off x="2852738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43"/>
            <p:cNvSpPr>
              <a:spLocks noChangeArrowheads="1"/>
            </p:cNvSpPr>
            <p:nvPr/>
          </p:nvSpPr>
          <p:spPr bwMode="auto">
            <a:xfrm>
              <a:off x="2955925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44"/>
            <p:cNvSpPr>
              <a:spLocks noChangeArrowheads="1"/>
            </p:cNvSpPr>
            <p:nvPr/>
          </p:nvSpPr>
          <p:spPr bwMode="auto">
            <a:xfrm>
              <a:off x="3060700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45"/>
            <p:cNvSpPr>
              <a:spLocks noChangeArrowheads="1"/>
            </p:cNvSpPr>
            <p:nvPr/>
          </p:nvSpPr>
          <p:spPr bwMode="auto">
            <a:xfrm>
              <a:off x="3165475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46"/>
            <p:cNvSpPr>
              <a:spLocks noChangeArrowheads="1"/>
            </p:cNvSpPr>
            <p:nvPr/>
          </p:nvSpPr>
          <p:spPr bwMode="auto">
            <a:xfrm>
              <a:off x="3268663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47"/>
            <p:cNvSpPr>
              <a:spLocks noChangeArrowheads="1"/>
            </p:cNvSpPr>
            <p:nvPr/>
          </p:nvSpPr>
          <p:spPr bwMode="auto">
            <a:xfrm>
              <a:off x="3373438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48"/>
            <p:cNvSpPr>
              <a:spLocks noChangeArrowheads="1"/>
            </p:cNvSpPr>
            <p:nvPr/>
          </p:nvSpPr>
          <p:spPr bwMode="auto">
            <a:xfrm>
              <a:off x="3478213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49"/>
            <p:cNvSpPr>
              <a:spLocks noChangeArrowheads="1"/>
            </p:cNvSpPr>
            <p:nvPr/>
          </p:nvSpPr>
          <p:spPr bwMode="auto">
            <a:xfrm>
              <a:off x="3581400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50"/>
            <p:cNvSpPr>
              <a:spLocks noChangeArrowheads="1"/>
            </p:cNvSpPr>
            <p:nvPr/>
          </p:nvSpPr>
          <p:spPr bwMode="auto">
            <a:xfrm>
              <a:off x="2019300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51"/>
            <p:cNvSpPr>
              <a:spLocks noChangeArrowheads="1"/>
            </p:cNvSpPr>
            <p:nvPr/>
          </p:nvSpPr>
          <p:spPr bwMode="auto">
            <a:xfrm>
              <a:off x="2122488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52"/>
            <p:cNvSpPr>
              <a:spLocks noChangeArrowheads="1"/>
            </p:cNvSpPr>
            <p:nvPr/>
          </p:nvSpPr>
          <p:spPr bwMode="auto">
            <a:xfrm>
              <a:off x="2227263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53"/>
            <p:cNvSpPr>
              <a:spLocks noChangeArrowheads="1"/>
            </p:cNvSpPr>
            <p:nvPr/>
          </p:nvSpPr>
          <p:spPr bwMode="auto">
            <a:xfrm>
              <a:off x="2332038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54"/>
            <p:cNvSpPr>
              <a:spLocks noChangeArrowheads="1"/>
            </p:cNvSpPr>
            <p:nvPr/>
          </p:nvSpPr>
          <p:spPr bwMode="auto">
            <a:xfrm>
              <a:off x="2435225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55"/>
            <p:cNvSpPr>
              <a:spLocks noChangeArrowheads="1"/>
            </p:cNvSpPr>
            <p:nvPr/>
          </p:nvSpPr>
          <p:spPr bwMode="auto">
            <a:xfrm>
              <a:off x="2540000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56"/>
            <p:cNvSpPr>
              <a:spLocks noChangeArrowheads="1"/>
            </p:cNvSpPr>
            <p:nvPr/>
          </p:nvSpPr>
          <p:spPr bwMode="auto">
            <a:xfrm>
              <a:off x="2643188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57"/>
            <p:cNvSpPr>
              <a:spLocks noChangeArrowheads="1"/>
            </p:cNvSpPr>
            <p:nvPr/>
          </p:nvSpPr>
          <p:spPr bwMode="auto">
            <a:xfrm>
              <a:off x="2747963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58"/>
            <p:cNvSpPr>
              <a:spLocks noChangeArrowheads="1"/>
            </p:cNvSpPr>
            <p:nvPr/>
          </p:nvSpPr>
          <p:spPr bwMode="auto">
            <a:xfrm>
              <a:off x="2852738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59"/>
            <p:cNvSpPr>
              <a:spLocks noChangeArrowheads="1"/>
            </p:cNvSpPr>
            <p:nvPr/>
          </p:nvSpPr>
          <p:spPr bwMode="auto">
            <a:xfrm>
              <a:off x="2955925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60"/>
            <p:cNvSpPr>
              <a:spLocks noChangeArrowheads="1"/>
            </p:cNvSpPr>
            <p:nvPr/>
          </p:nvSpPr>
          <p:spPr bwMode="auto">
            <a:xfrm>
              <a:off x="3060700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3165475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268663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3373438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478213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3581400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2019300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2122488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2227263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2332038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70"/>
            <p:cNvSpPr>
              <a:spLocks noChangeArrowheads="1"/>
            </p:cNvSpPr>
            <p:nvPr/>
          </p:nvSpPr>
          <p:spPr bwMode="auto">
            <a:xfrm>
              <a:off x="2435225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71"/>
            <p:cNvSpPr>
              <a:spLocks noChangeArrowheads="1"/>
            </p:cNvSpPr>
            <p:nvPr/>
          </p:nvSpPr>
          <p:spPr bwMode="auto">
            <a:xfrm>
              <a:off x="2540000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72"/>
            <p:cNvSpPr>
              <a:spLocks noChangeArrowheads="1"/>
            </p:cNvSpPr>
            <p:nvPr/>
          </p:nvSpPr>
          <p:spPr bwMode="auto">
            <a:xfrm>
              <a:off x="2643188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73"/>
            <p:cNvSpPr>
              <a:spLocks noChangeArrowheads="1"/>
            </p:cNvSpPr>
            <p:nvPr/>
          </p:nvSpPr>
          <p:spPr bwMode="auto">
            <a:xfrm>
              <a:off x="2747963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74"/>
            <p:cNvSpPr>
              <a:spLocks noChangeArrowheads="1"/>
            </p:cNvSpPr>
            <p:nvPr/>
          </p:nvSpPr>
          <p:spPr bwMode="auto">
            <a:xfrm>
              <a:off x="2852738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75"/>
            <p:cNvSpPr>
              <a:spLocks noChangeArrowheads="1"/>
            </p:cNvSpPr>
            <p:nvPr/>
          </p:nvSpPr>
          <p:spPr bwMode="auto">
            <a:xfrm>
              <a:off x="2955925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76"/>
            <p:cNvSpPr>
              <a:spLocks noChangeArrowheads="1"/>
            </p:cNvSpPr>
            <p:nvPr/>
          </p:nvSpPr>
          <p:spPr bwMode="auto">
            <a:xfrm>
              <a:off x="3060700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77"/>
            <p:cNvSpPr>
              <a:spLocks noChangeArrowheads="1"/>
            </p:cNvSpPr>
            <p:nvPr/>
          </p:nvSpPr>
          <p:spPr bwMode="auto">
            <a:xfrm>
              <a:off x="3165475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78"/>
            <p:cNvSpPr>
              <a:spLocks noChangeArrowheads="1"/>
            </p:cNvSpPr>
            <p:nvPr/>
          </p:nvSpPr>
          <p:spPr bwMode="auto">
            <a:xfrm>
              <a:off x="3268663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79"/>
            <p:cNvSpPr>
              <a:spLocks noChangeArrowheads="1"/>
            </p:cNvSpPr>
            <p:nvPr/>
          </p:nvSpPr>
          <p:spPr bwMode="auto">
            <a:xfrm>
              <a:off x="3373438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80"/>
            <p:cNvSpPr>
              <a:spLocks noChangeArrowheads="1"/>
            </p:cNvSpPr>
            <p:nvPr/>
          </p:nvSpPr>
          <p:spPr bwMode="auto">
            <a:xfrm>
              <a:off x="3478213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81"/>
            <p:cNvSpPr>
              <a:spLocks noChangeArrowheads="1"/>
            </p:cNvSpPr>
            <p:nvPr/>
          </p:nvSpPr>
          <p:spPr bwMode="auto">
            <a:xfrm>
              <a:off x="3581400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82"/>
            <p:cNvSpPr>
              <a:spLocks noChangeArrowheads="1"/>
            </p:cNvSpPr>
            <p:nvPr/>
          </p:nvSpPr>
          <p:spPr bwMode="auto">
            <a:xfrm>
              <a:off x="2019300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83"/>
            <p:cNvSpPr>
              <a:spLocks noChangeArrowheads="1"/>
            </p:cNvSpPr>
            <p:nvPr/>
          </p:nvSpPr>
          <p:spPr bwMode="auto">
            <a:xfrm>
              <a:off x="2122488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84"/>
            <p:cNvSpPr>
              <a:spLocks noChangeArrowheads="1"/>
            </p:cNvSpPr>
            <p:nvPr/>
          </p:nvSpPr>
          <p:spPr bwMode="auto">
            <a:xfrm>
              <a:off x="2227263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85"/>
            <p:cNvSpPr>
              <a:spLocks noChangeArrowheads="1"/>
            </p:cNvSpPr>
            <p:nvPr/>
          </p:nvSpPr>
          <p:spPr bwMode="auto">
            <a:xfrm>
              <a:off x="2332038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86"/>
            <p:cNvSpPr>
              <a:spLocks noChangeArrowheads="1"/>
            </p:cNvSpPr>
            <p:nvPr/>
          </p:nvSpPr>
          <p:spPr bwMode="auto">
            <a:xfrm>
              <a:off x="2435225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87"/>
            <p:cNvSpPr>
              <a:spLocks noChangeArrowheads="1"/>
            </p:cNvSpPr>
            <p:nvPr/>
          </p:nvSpPr>
          <p:spPr bwMode="auto">
            <a:xfrm>
              <a:off x="2540000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88"/>
            <p:cNvSpPr>
              <a:spLocks noChangeArrowheads="1"/>
            </p:cNvSpPr>
            <p:nvPr/>
          </p:nvSpPr>
          <p:spPr bwMode="auto">
            <a:xfrm>
              <a:off x="2643188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89"/>
            <p:cNvSpPr>
              <a:spLocks noChangeArrowheads="1"/>
            </p:cNvSpPr>
            <p:nvPr/>
          </p:nvSpPr>
          <p:spPr bwMode="auto">
            <a:xfrm>
              <a:off x="2747963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90"/>
            <p:cNvSpPr>
              <a:spLocks noChangeArrowheads="1"/>
            </p:cNvSpPr>
            <p:nvPr/>
          </p:nvSpPr>
          <p:spPr bwMode="auto">
            <a:xfrm>
              <a:off x="2852738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Oval 91"/>
            <p:cNvSpPr>
              <a:spLocks noChangeArrowheads="1"/>
            </p:cNvSpPr>
            <p:nvPr/>
          </p:nvSpPr>
          <p:spPr bwMode="auto">
            <a:xfrm>
              <a:off x="2955925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92"/>
            <p:cNvSpPr>
              <a:spLocks noChangeArrowheads="1"/>
            </p:cNvSpPr>
            <p:nvPr/>
          </p:nvSpPr>
          <p:spPr bwMode="auto">
            <a:xfrm>
              <a:off x="3060700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93"/>
            <p:cNvSpPr>
              <a:spLocks noChangeArrowheads="1"/>
            </p:cNvSpPr>
            <p:nvPr/>
          </p:nvSpPr>
          <p:spPr bwMode="auto">
            <a:xfrm>
              <a:off x="3165475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94"/>
            <p:cNvSpPr>
              <a:spLocks noChangeArrowheads="1"/>
            </p:cNvSpPr>
            <p:nvPr/>
          </p:nvSpPr>
          <p:spPr bwMode="auto">
            <a:xfrm>
              <a:off x="3268663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95"/>
            <p:cNvSpPr>
              <a:spLocks noChangeArrowheads="1"/>
            </p:cNvSpPr>
            <p:nvPr/>
          </p:nvSpPr>
          <p:spPr bwMode="auto">
            <a:xfrm>
              <a:off x="3373438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Oval 96"/>
            <p:cNvSpPr>
              <a:spLocks noChangeArrowheads="1"/>
            </p:cNvSpPr>
            <p:nvPr/>
          </p:nvSpPr>
          <p:spPr bwMode="auto">
            <a:xfrm>
              <a:off x="3478213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97"/>
            <p:cNvSpPr>
              <a:spLocks noChangeArrowheads="1"/>
            </p:cNvSpPr>
            <p:nvPr/>
          </p:nvSpPr>
          <p:spPr bwMode="auto">
            <a:xfrm>
              <a:off x="3581400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98"/>
            <p:cNvSpPr>
              <a:spLocks noChangeArrowheads="1"/>
            </p:cNvSpPr>
            <p:nvPr/>
          </p:nvSpPr>
          <p:spPr bwMode="auto">
            <a:xfrm>
              <a:off x="2019300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99"/>
            <p:cNvSpPr>
              <a:spLocks noChangeArrowheads="1"/>
            </p:cNvSpPr>
            <p:nvPr/>
          </p:nvSpPr>
          <p:spPr bwMode="auto">
            <a:xfrm>
              <a:off x="2122488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100"/>
            <p:cNvSpPr>
              <a:spLocks noChangeArrowheads="1"/>
            </p:cNvSpPr>
            <p:nvPr/>
          </p:nvSpPr>
          <p:spPr bwMode="auto">
            <a:xfrm>
              <a:off x="2227263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101"/>
            <p:cNvSpPr>
              <a:spLocks noChangeArrowheads="1"/>
            </p:cNvSpPr>
            <p:nvPr/>
          </p:nvSpPr>
          <p:spPr bwMode="auto">
            <a:xfrm>
              <a:off x="2332038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102"/>
            <p:cNvSpPr>
              <a:spLocks noChangeArrowheads="1"/>
            </p:cNvSpPr>
            <p:nvPr/>
          </p:nvSpPr>
          <p:spPr bwMode="auto">
            <a:xfrm>
              <a:off x="2435225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103"/>
            <p:cNvSpPr>
              <a:spLocks noChangeArrowheads="1"/>
            </p:cNvSpPr>
            <p:nvPr/>
          </p:nvSpPr>
          <p:spPr bwMode="auto">
            <a:xfrm>
              <a:off x="2540000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Oval 104"/>
            <p:cNvSpPr>
              <a:spLocks noChangeArrowheads="1"/>
            </p:cNvSpPr>
            <p:nvPr/>
          </p:nvSpPr>
          <p:spPr bwMode="auto">
            <a:xfrm>
              <a:off x="2643188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Oval 105"/>
            <p:cNvSpPr>
              <a:spLocks noChangeArrowheads="1"/>
            </p:cNvSpPr>
            <p:nvPr/>
          </p:nvSpPr>
          <p:spPr bwMode="auto">
            <a:xfrm>
              <a:off x="2747963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Oval 106"/>
            <p:cNvSpPr>
              <a:spLocks noChangeArrowheads="1"/>
            </p:cNvSpPr>
            <p:nvPr/>
          </p:nvSpPr>
          <p:spPr bwMode="auto">
            <a:xfrm>
              <a:off x="2852738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Oval 107"/>
            <p:cNvSpPr>
              <a:spLocks noChangeArrowheads="1"/>
            </p:cNvSpPr>
            <p:nvPr/>
          </p:nvSpPr>
          <p:spPr bwMode="auto">
            <a:xfrm>
              <a:off x="2955925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Oval 108"/>
            <p:cNvSpPr>
              <a:spLocks noChangeArrowheads="1"/>
            </p:cNvSpPr>
            <p:nvPr/>
          </p:nvSpPr>
          <p:spPr bwMode="auto">
            <a:xfrm>
              <a:off x="3060700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Oval 109"/>
            <p:cNvSpPr>
              <a:spLocks noChangeArrowheads="1"/>
            </p:cNvSpPr>
            <p:nvPr/>
          </p:nvSpPr>
          <p:spPr bwMode="auto">
            <a:xfrm>
              <a:off x="3165475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Oval 110"/>
            <p:cNvSpPr>
              <a:spLocks noChangeArrowheads="1"/>
            </p:cNvSpPr>
            <p:nvPr/>
          </p:nvSpPr>
          <p:spPr bwMode="auto">
            <a:xfrm>
              <a:off x="3268663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111"/>
            <p:cNvSpPr>
              <a:spLocks noChangeArrowheads="1"/>
            </p:cNvSpPr>
            <p:nvPr/>
          </p:nvSpPr>
          <p:spPr bwMode="auto">
            <a:xfrm>
              <a:off x="3373438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112"/>
            <p:cNvSpPr>
              <a:spLocks noChangeArrowheads="1"/>
            </p:cNvSpPr>
            <p:nvPr/>
          </p:nvSpPr>
          <p:spPr bwMode="auto">
            <a:xfrm>
              <a:off x="3478213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Oval 113"/>
            <p:cNvSpPr>
              <a:spLocks noChangeArrowheads="1"/>
            </p:cNvSpPr>
            <p:nvPr/>
          </p:nvSpPr>
          <p:spPr bwMode="auto">
            <a:xfrm>
              <a:off x="3581400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Oval 114"/>
            <p:cNvSpPr>
              <a:spLocks noChangeArrowheads="1"/>
            </p:cNvSpPr>
            <p:nvPr/>
          </p:nvSpPr>
          <p:spPr bwMode="auto">
            <a:xfrm>
              <a:off x="2019300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Oval 115"/>
            <p:cNvSpPr>
              <a:spLocks noChangeArrowheads="1"/>
            </p:cNvSpPr>
            <p:nvPr/>
          </p:nvSpPr>
          <p:spPr bwMode="auto">
            <a:xfrm>
              <a:off x="2122488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Oval 116"/>
            <p:cNvSpPr>
              <a:spLocks noChangeArrowheads="1"/>
            </p:cNvSpPr>
            <p:nvPr/>
          </p:nvSpPr>
          <p:spPr bwMode="auto">
            <a:xfrm>
              <a:off x="2227263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Oval 117"/>
            <p:cNvSpPr>
              <a:spLocks noChangeArrowheads="1"/>
            </p:cNvSpPr>
            <p:nvPr/>
          </p:nvSpPr>
          <p:spPr bwMode="auto">
            <a:xfrm>
              <a:off x="2332038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118"/>
            <p:cNvSpPr>
              <a:spLocks noChangeArrowheads="1"/>
            </p:cNvSpPr>
            <p:nvPr/>
          </p:nvSpPr>
          <p:spPr bwMode="auto">
            <a:xfrm>
              <a:off x="2435225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119"/>
            <p:cNvSpPr>
              <a:spLocks noChangeArrowheads="1"/>
            </p:cNvSpPr>
            <p:nvPr/>
          </p:nvSpPr>
          <p:spPr bwMode="auto">
            <a:xfrm>
              <a:off x="2540000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120"/>
            <p:cNvSpPr>
              <a:spLocks noChangeArrowheads="1"/>
            </p:cNvSpPr>
            <p:nvPr/>
          </p:nvSpPr>
          <p:spPr bwMode="auto">
            <a:xfrm>
              <a:off x="2643188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121"/>
            <p:cNvSpPr>
              <a:spLocks noChangeArrowheads="1"/>
            </p:cNvSpPr>
            <p:nvPr/>
          </p:nvSpPr>
          <p:spPr bwMode="auto">
            <a:xfrm>
              <a:off x="2747963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122"/>
            <p:cNvSpPr>
              <a:spLocks noChangeArrowheads="1"/>
            </p:cNvSpPr>
            <p:nvPr/>
          </p:nvSpPr>
          <p:spPr bwMode="auto">
            <a:xfrm>
              <a:off x="2852738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123"/>
            <p:cNvSpPr>
              <a:spLocks noChangeArrowheads="1"/>
            </p:cNvSpPr>
            <p:nvPr/>
          </p:nvSpPr>
          <p:spPr bwMode="auto">
            <a:xfrm>
              <a:off x="2955925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124"/>
            <p:cNvSpPr>
              <a:spLocks noChangeArrowheads="1"/>
            </p:cNvSpPr>
            <p:nvPr/>
          </p:nvSpPr>
          <p:spPr bwMode="auto">
            <a:xfrm>
              <a:off x="3060700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125"/>
            <p:cNvSpPr>
              <a:spLocks noChangeArrowheads="1"/>
            </p:cNvSpPr>
            <p:nvPr/>
          </p:nvSpPr>
          <p:spPr bwMode="auto">
            <a:xfrm>
              <a:off x="3165475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126"/>
            <p:cNvSpPr>
              <a:spLocks noChangeArrowheads="1"/>
            </p:cNvSpPr>
            <p:nvPr/>
          </p:nvSpPr>
          <p:spPr bwMode="auto">
            <a:xfrm>
              <a:off x="3268663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Oval 127"/>
            <p:cNvSpPr>
              <a:spLocks noChangeArrowheads="1"/>
            </p:cNvSpPr>
            <p:nvPr/>
          </p:nvSpPr>
          <p:spPr bwMode="auto">
            <a:xfrm>
              <a:off x="3373438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128"/>
            <p:cNvSpPr>
              <a:spLocks noChangeArrowheads="1"/>
            </p:cNvSpPr>
            <p:nvPr/>
          </p:nvSpPr>
          <p:spPr bwMode="auto">
            <a:xfrm>
              <a:off x="3478213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129"/>
            <p:cNvSpPr>
              <a:spLocks noChangeArrowheads="1"/>
            </p:cNvSpPr>
            <p:nvPr/>
          </p:nvSpPr>
          <p:spPr bwMode="auto">
            <a:xfrm>
              <a:off x="3581400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130"/>
            <p:cNvSpPr>
              <a:spLocks noChangeArrowheads="1"/>
            </p:cNvSpPr>
            <p:nvPr/>
          </p:nvSpPr>
          <p:spPr bwMode="auto">
            <a:xfrm>
              <a:off x="2019300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Oval 131"/>
            <p:cNvSpPr>
              <a:spLocks noChangeArrowheads="1"/>
            </p:cNvSpPr>
            <p:nvPr/>
          </p:nvSpPr>
          <p:spPr bwMode="auto">
            <a:xfrm>
              <a:off x="2122488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Oval 132"/>
            <p:cNvSpPr>
              <a:spLocks noChangeArrowheads="1"/>
            </p:cNvSpPr>
            <p:nvPr/>
          </p:nvSpPr>
          <p:spPr bwMode="auto">
            <a:xfrm>
              <a:off x="2227263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Oval 133"/>
            <p:cNvSpPr>
              <a:spLocks noChangeArrowheads="1"/>
            </p:cNvSpPr>
            <p:nvPr/>
          </p:nvSpPr>
          <p:spPr bwMode="auto">
            <a:xfrm>
              <a:off x="2332038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Oval 134"/>
            <p:cNvSpPr>
              <a:spLocks noChangeArrowheads="1"/>
            </p:cNvSpPr>
            <p:nvPr/>
          </p:nvSpPr>
          <p:spPr bwMode="auto">
            <a:xfrm>
              <a:off x="2435225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Oval 135"/>
            <p:cNvSpPr>
              <a:spLocks noChangeArrowheads="1"/>
            </p:cNvSpPr>
            <p:nvPr/>
          </p:nvSpPr>
          <p:spPr bwMode="auto">
            <a:xfrm>
              <a:off x="2540000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Oval 136"/>
            <p:cNvSpPr>
              <a:spLocks noChangeArrowheads="1"/>
            </p:cNvSpPr>
            <p:nvPr/>
          </p:nvSpPr>
          <p:spPr bwMode="auto">
            <a:xfrm>
              <a:off x="2643188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137"/>
            <p:cNvSpPr>
              <a:spLocks noChangeArrowheads="1"/>
            </p:cNvSpPr>
            <p:nvPr/>
          </p:nvSpPr>
          <p:spPr bwMode="auto">
            <a:xfrm>
              <a:off x="2747963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138"/>
            <p:cNvSpPr>
              <a:spLocks noChangeArrowheads="1"/>
            </p:cNvSpPr>
            <p:nvPr/>
          </p:nvSpPr>
          <p:spPr bwMode="auto">
            <a:xfrm>
              <a:off x="2852738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139"/>
            <p:cNvSpPr>
              <a:spLocks noChangeArrowheads="1"/>
            </p:cNvSpPr>
            <p:nvPr/>
          </p:nvSpPr>
          <p:spPr bwMode="auto">
            <a:xfrm>
              <a:off x="2955925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140"/>
            <p:cNvSpPr>
              <a:spLocks noChangeArrowheads="1"/>
            </p:cNvSpPr>
            <p:nvPr/>
          </p:nvSpPr>
          <p:spPr bwMode="auto">
            <a:xfrm>
              <a:off x="3060700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141"/>
            <p:cNvSpPr>
              <a:spLocks noChangeArrowheads="1"/>
            </p:cNvSpPr>
            <p:nvPr/>
          </p:nvSpPr>
          <p:spPr bwMode="auto">
            <a:xfrm>
              <a:off x="3165475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Oval 142"/>
            <p:cNvSpPr>
              <a:spLocks noChangeArrowheads="1"/>
            </p:cNvSpPr>
            <p:nvPr/>
          </p:nvSpPr>
          <p:spPr bwMode="auto">
            <a:xfrm>
              <a:off x="3268663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143"/>
            <p:cNvSpPr>
              <a:spLocks noChangeArrowheads="1"/>
            </p:cNvSpPr>
            <p:nvPr/>
          </p:nvSpPr>
          <p:spPr bwMode="auto">
            <a:xfrm>
              <a:off x="3373438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144"/>
            <p:cNvSpPr>
              <a:spLocks noChangeArrowheads="1"/>
            </p:cNvSpPr>
            <p:nvPr/>
          </p:nvSpPr>
          <p:spPr bwMode="auto">
            <a:xfrm>
              <a:off x="3478213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145"/>
            <p:cNvSpPr>
              <a:spLocks noChangeArrowheads="1"/>
            </p:cNvSpPr>
            <p:nvPr/>
          </p:nvSpPr>
          <p:spPr bwMode="auto">
            <a:xfrm>
              <a:off x="3581400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146"/>
            <p:cNvSpPr>
              <a:spLocks noChangeArrowheads="1"/>
            </p:cNvSpPr>
            <p:nvPr/>
          </p:nvSpPr>
          <p:spPr bwMode="auto">
            <a:xfrm>
              <a:off x="2019300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147"/>
            <p:cNvSpPr>
              <a:spLocks noChangeArrowheads="1"/>
            </p:cNvSpPr>
            <p:nvPr/>
          </p:nvSpPr>
          <p:spPr bwMode="auto">
            <a:xfrm>
              <a:off x="2122488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148"/>
            <p:cNvSpPr>
              <a:spLocks noChangeArrowheads="1"/>
            </p:cNvSpPr>
            <p:nvPr/>
          </p:nvSpPr>
          <p:spPr bwMode="auto">
            <a:xfrm>
              <a:off x="2227263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149"/>
            <p:cNvSpPr>
              <a:spLocks noChangeArrowheads="1"/>
            </p:cNvSpPr>
            <p:nvPr/>
          </p:nvSpPr>
          <p:spPr bwMode="auto">
            <a:xfrm>
              <a:off x="2332038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Oval 150"/>
            <p:cNvSpPr>
              <a:spLocks noChangeArrowheads="1"/>
            </p:cNvSpPr>
            <p:nvPr/>
          </p:nvSpPr>
          <p:spPr bwMode="auto">
            <a:xfrm>
              <a:off x="2435225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Oval 151"/>
            <p:cNvSpPr>
              <a:spLocks noChangeArrowheads="1"/>
            </p:cNvSpPr>
            <p:nvPr/>
          </p:nvSpPr>
          <p:spPr bwMode="auto">
            <a:xfrm>
              <a:off x="2540000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Oval 152"/>
            <p:cNvSpPr>
              <a:spLocks noChangeArrowheads="1"/>
            </p:cNvSpPr>
            <p:nvPr/>
          </p:nvSpPr>
          <p:spPr bwMode="auto">
            <a:xfrm>
              <a:off x="2643188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Oval 153"/>
            <p:cNvSpPr>
              <a:spLocks noChangeArrowheads="1"/>
            </p:cNvSpPr>
            <p:nvPr/>
          </p:nvSpPr>
          <p:spPr bwMode="auto">
            <a:xfrm>
              <a:off x="2747963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Oval 154"/>
            <p:cNvSpPr>
              <a:spLocks noChangeArrowheads="1"/>
            </p:cNvSpPr>
            <p:nvPr/>
          </p:nvSpPr>
          <p:spPr bwMode="auto">
            <a:xfrm>
              <a:off x="2852738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Oval 155"/>
            <p:cNvSpPr>
              <a:spLocks noChangeArrowheads="1"/>
            </p:cNvSpPr>
            <p:nvPr/>
          </p:nvSpPr>
          <p:spPr bwMode="auto">
            <a:xfrm>
              <a:off x="2955925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Oval 156"/>
            <p:cNvSpPr>
              <a:spLocks noChangeArrowheads="1"/>
            </p:cNvSpPr>
            <p:nvPr/>
          </p:nvSpPr>
          <p:spPr bwMode="auto">
            <a:xfrm>
              <a:off x="3060700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Oval 157"/>
            <p:cNvSpPr>
              <a:spLocks noChangeArrowheads="1"/>
            </p:cNvSpPr>
            <p:nvPr/>
          </p:nvSpPr>
          <p:spPr bwMode="auto">
            <a:xfrm>
              <a:off x="3165475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Oval 158"/>
            <p:cNvSpPr>
              <a:spLocks noChangeArrowheads="1"/>
            </p:cNvSpPr>
            <p:nvPr/>
          </p:nvSpPr>
          <p:spPr bwMode="auto">
            <a:xfrm>
              <a:off x="3268663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Oval 159"/>
            <p:cNvSpPr>
              <a:spLocks noChangeArrowheads="1"/>
            </p:cNvSpPr>
            <p:nvPr/>
          </p:nvSpPr>
          <p:spPr bwMode="auto">
            <a:xfrm>
              <a:off x="3373438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Oval 160"/>
            <p:cNvSpPr>
              <a:spLocks noChangeArrowheads="1"/>
            </p:cNvSpPr>
            <p:nvPr/>
          </p:nvSpPr>
          <p:spPr bwMode="auto">
            <a:xfrm>
              <a:off x="3478213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Oval 161"/>
            <p:cNvSpPr>
              <a:spLocks noChangeArrowheads="1"/>
            </p:cNvSpPr>
            <p:nvPr/>
          </p:nvSpPr>
          <p:spPr bwMode="auto">
            <a:xfrm>
              <a:off x="3581400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Oval 162"/>
            <p:cNvSpPr>
              <a:spLocks noChangeArrowheads="1"/>
            </p:cNvSpPr>
            <p:nvPr/>
          </p:nvSpPr>
          <p:spPr bwMode="auto">
            <a:xfrm>
              <a:off x="2019300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Oval 163"/>
            <p:cNvSpPr>
              <a:spLocks noChangeArrowheads="1"/>
            </p:cNvSpPr>
            <p:nvPr/>
          </p:nvSpPr>
          <p:spPr bwMode="auto">
            <a:xfrm>
              <a:off x="2122488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Oval 164"/>
            <p:cNvSpPr>
              <a:spLocks noChangeArrowheads="1"/>
            </p:cNvSpPr>
            <p:nvPr/>
          </p:nvSpPr>
          <p:spPr bwMode="auto">
            <a:xfrm>
              <a:off x="2227263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Oval 165"/>
            <p:cNvSpPr>
              <a:spLocks noChangeArrowheads="1"/>
            </p:cNvSpPr>
            <p:nvPr/>
          </p:nvSpPr>
          <p:spPr bwMode="auto">
            <a:xfrm>
              <a:off x="2332038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Oval 166"/>
            <p:cNvSpPr>
              <a:spLocks noChangeArrowheads="1"/>
            </p:cNvSpPr>
            <p:nvPr/>
          </p:nvSpPr>
          <p:spPr bwMode="auto">
            <a:xfrm>
              <a:off x="2435225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Oval 167"/>
            <p:cNvSpPr>
              <a:spLocks noChangeArrowheads="1"/>
            </p:cNvSpPr>
            <p:nvPr/>
          </p:nvSpPr>
          <p:spPr bwMode="auto">
            <a:xfrm>
              <a:off x="2540000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Oval 168"/>
            <p:cNvSpPr>
              <a:spLocks noChangeArrowheads="1"/>
            </p:cNvSpPr>
            <p:nvPr/>
          </p:nvSpPr>
          <p:spPr bwMode="auto">
            <a:xfrm>
              <a:off x="2643188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Oval 169"/>
            <p:cNvSpPr>
              <a:spLocks noChangeArrowheads="1"/>
            </p:cNvSpPr>
            <p:nvPr/>
          </p:nvSpPr>
          <p:spPr bwMode="auto">
            <a:xfrm>
              <a:off x="2747963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Oval 170"/>
            <p:cNvSpPr>
              <a:spLocks noChangeArrowheads="1"/>
            </p:cNvSpPr>
            <p:nvPr/>
          </p:nvSpPr>
          <p:spPr bwMode="auto">
            <a:xfrm>
              <a:off x="2852738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Oval 171"/>
            <p:cNvSpPr>
              <a:spLocks noChangeArrowheads="1"/>
            </p:cNvSpPr>
            <p:nvPr/>
          </p:nvSpPr>
          <p:spPr bwMode="auto">
            <a:xfrm>
              <a:off x="2955925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Oval 172"/>
            <p:cNvSpPr>
              <a:spLocks noChangeArrowheads="1"/>
            </p:cNvSpPr>
            <p:nvPr/>
          </p:nvSpPr>
          <p:spPr bwMode="auto">
            <a:xfrm>
              <a:off x="3060700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Oval 173"/>
            <p:cNvSpPr>
              <a:spLocks noChangeArrowheads="1"/>
            </p:cNvSpPr>
            <p:nvPr/>
          </p:nvSpPr>
          <p:spPr bwMode="auto">
            <a:xfrm>
              <a:off x="3165475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Oval 174"/>
            <p:cNvSpPr>
              <a:spLocks noChangeArrowheads="1"/>
            </p:cNvSpPr>
            <p:nvPr/>
          </p:nvSpPr>
          <p:spPr bwMode="auto">
            <a:xfrm>
              <a:off x="3268663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Oval 175"/>
            <p:cNvSpPr>
              <a:spLocks noChangeArrowheads="1"/>
            </p:cNvSpPr>
            <p:nvPr/>
          </p:nvSpPr>
          <p:spPr bwMode="auto">
            <a:xfrm>
              <a:off x="3373438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Oval 176"/>
            <p:cNvSpPr>
              <a:spLocks noChangeArrowheads="1"/>
            </p:cNvSpPr>
            <p:nvPr/>
          </p:nvSpPr>
          <p:spPr bwMode="auto">
            <a:xfrm>
              <a:off x="3478213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Oval 177"/>
            <p:cNvSpPr>
              <a:spLocks noChangeArrowheads="1"/>
            </p:cNvSpPr>
            <p:nvPr/>
          </p:nvSpPr>
          <p:spPr bwMode="auto">
            <a:xfrm>
              <a:off x="3581400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Oval 178"/>
            <p:cNvSpPr>
              <a:spLocks noChangeArrowheads="1"/>
            </p:cNvSpPr>
            <p:nvPr/>
          </p:nvSpPr>
          <p:spPr bwMode="auto">
            <a:xfrm>
              <a:off x="2019300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Oval 179"/>
            <p:cNvSpPr>
              <a:spLocks noChangeArrowheads="1"/>
            </p:cNvSpPr>
            <p:nvPr/>
          </p:nvSpPr>
          <p:spPr bwMode="auto">
            <a:xfrm>
              <a:off x="2122488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Oval 180"/>
            <p:cNvSpPr>
              <a:spLocks noChangeArrowheads="1"/>
            </p:cNvSpPr>
            <p:nvPr/>
          </p:nvSpPr>
          <p:spPr bwMode="auto">
            <a:xfrm>
              <a:off x="2227263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Oval 181"/>
            <p:cNvSpPr>
              <a:spLocks noChangeArrowheads="1"/>
            </p:cNvSpPr>
            <p:nvPr/>
          </p:nvSpPr>
          <p:spPr bwMode="auto">
            <a:xfrm>
              <a:off x="2332038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Oval 182"/>
            <p:cNvSpPr>
              <a:spLocks noChangeArrowheads="1"/>
            </p:cNvSpPr>
            <p:nvPr/>
          </p:nvSpPr>
          <p:spPr bwMode="auto">
            <a:xfrm>
              <a:off x="2435225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Oval 183"/>
            <p:cNvSpPr>
              <a:spLocks noChangeArrowheads="1"/>
            </p:cNvSpPr>
            <p:nvPr/>
          </p:nvSpPr>
          <p:spPr bwMode="auto">
            <a:xfrm>
              <a:off x="2540000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Oval 184"/>
            <p:cNvSpPr>
              <a:spLocks noChangeArrowheads="1"/>
            </p:cNvSpPr>
            <p:nvPr/>
          </p:nvSpPr>
          <p:spPr bwMode="auto">
            <a:xfrm>
              <a:off x="2643188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Oval 185"/>
            <p:cNvSpPr>
              <a:spLocks noChangeArrowheads="1"/>
            </p:cNvSpPr>
            <p:nvPr/>
          </p:nvSpPr>
          <p:spPr bwMode="auto">
            <a:xfrm>
              <a:off x="2747963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Oval 186"/>
            <p:cNvSpPr>
              <a:spLocks noChangeArrowheads="1"/>
            </p:cNvSpPr>
            <p:nvPr/>
          </p:nvSpPr>
          <p:spPr bwMode="auto">
            <a:xfrm>
              <a:off x="2852738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Oval 187"/>
            <p:cNvSpPr>
              <a:spLocks noChangeArrowheads="1"/>
            </p:cNvSpPr>
            <p:nvPr/>
          </p:nvSpPr>
          <p:spPr bwMode="auto">
            <a:xfrm>
              <a:off x="2955925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Oval 188"/>
            <p:cNvSpPr>
              <a:spLocks noChangeArrowheads="1"/>
            </p:cNvSpPr>
            <p:nvPr/>
          </p:nvSpPr>
          <p:spPr bwMode="auto">
            <a:xfrm>
              <a:off x="3060700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Oval 189"/>
            <p:cNvSpPr>
              <a:spLocks noChangeArrowheads="1"/>
            </p:cNvSpPr>
            <p:nvPr/>
          </p:nvSpPr>
          <p:spPr bwMode="auto">
            <a:xfrm>
              <a:off x="3165475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Oval 190"/>
            <p:cNvSpPr>
              <a:spLocks noChangeArrowheads="1"/>
            </p:cNvSpPr>
            <p:nvPr/>
          </p:nvSpPr>
          <p:spPr bwMode="auto">
            <a:xfrm>
              <a:off x="3268663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Oval 191"/>
            <p:cNvSpPr>
              <a:spLocks noChangeArrowheads="1"/>
            </p:cNvSpPr>
            <p:nvPr/>
          </p:nvSpPr>
          <p:spPr bwMode="auto">
            <a:xfrm>
              <a:off x="3373438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Oval 192"/>
            <p:cNvSpPr>
              <a:spLocks noChangeArrowheads="1"/>
            </p:cNvSpPr>
            <p:nvPr/>
          </p:nvSpPr>
          <p:spPr bwMode="auto">
            <a:xfrm>
              <a:off x="3478213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Oval 193"/>
            <p:cNvSpPr>
              <a:spLocks noChangeArrowheads="1"/>
            </p:cNvSpPr>
            <p:nvPr/>
          </p:nvSpPr>
          <p:spPr bwMode="auto">
            <a:xfrm>
              <a:off x="3581400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Oval 194"/>
            <p:cNvSpPr>
              <a:spLocks noChangeArrowheads="1"/>
            </p:cNvSpPr>
            <p:nvPr/>
          </p:nvSpPr>
          <p:spPr bwMode="auto">
            <a:xfrm>
              <a:off x="2019300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Oval 195"/>
            <p:cNvSpPr>
              <a:spLocks noChangeArrowheads="1"/>
            </p:cNvSpPr>
            <p:nvPr/>
          </p:nvSpPr>
          <p:spPr bwMode="auto">
            <a:xfrm>
              <a:off x="2122488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Oval 196"/>
            <p:cNvSpPr>
              <a:spLocks noChangeArrowheads="1"/>
            </p:cNvSpPr>
            <p:nvPr/>
          </p:nvSpPr>
          <p:spPr bwMode="auto">
            <a:xfrm>
              <a:off x="2227263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Oval 197"/>
            <p:cNvSpPr>
              <a:spLocks noChangeArrowheads="1"/>
            </p:cNvSpPr>
            <p:nvPr/>
          </p:nvSpPr>
          <p:spPr bwMode="auto">
            <a:xfrm>
              <a:off x="2332038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198"/>
            <p:cNvSpPr>
              <a:spLocks noChangeArrowheads="1"/>
            </p:cNvSpPr>
            <p:nvPr/>
          </p:nvSpPr>
          <p:spPr bwMode="auto">
            <a:xfrm>
              <a:off x="2435225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199"/>
            <p:cNvSpPr>
              <a:spLocks noChangeArrowheads="1"/>
            </p:cNvSpPr>
            <p:nvPr/>
          </p:nvSpPr>
          <p:spPr bwMode="auto">
            <a:xfrm>
              <a:off x="2540000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200"/>
            <p:cNvSpPr>
              <a:spLocks noChangeArrowheads="1"/>
            </p:cNvSpPr>
            <p:nvPr/>
          </p:nvSpPr>
          <p:spPr bwMode="auto">
            <a:xfrm>
              <a:off x="2643188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201"/>
            <p:cNvSpPr>
              <a:spLocks noChangeArrowheads="1"/>
            </p:cNvSpPr>
            <p:nvPr/>
          </p:nvSpPr>
          <p:spPr bwMode="auto">
            <a:xfrm>
              <a:off x="2747963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202"/>
            <p:cNvSpPr>
              <a:spLocks noChangeArrowheads="1"/>
            </p:cNvSpPr>
            <p:nvPr/>
          </p:nvSpPr>
          <p:spPr bwMode="auto">
            <a:xfrm>
              <a:off x="2852738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203"/>
            <p:cNvSpPr>
              <a:spLocks noChangeArrowheads="1"/>
            </p:cNvSpPr>
            <p:nvPr/>
          </p:nvSpPr>
          <p:spPr bwMode="auto">
            <a:xfrm>
              <a:off x="2955925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204"/>
            <p:cNvSpPr>
              <a:spLocks noChangeArrowheads="1"/>
            </p:cNvSpPr>
            <p:nvPr/>
          </p:nvSpPr>
          <p:spPr bwMode="auto">
            <a:xfrm>
              <a:off x="3060700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Oval 205"/>
            <p:cNvSpPr>
              <a:spLocks noChangeArrowheads="1"/>
            </p:cNvSpPr>
            <p:nvPr/>
          </p:nvSpPr>
          <p:spPr bwMode="auto">
            <a:xfrm>
              <a:off x="3165475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Oval 206"/>
            <p:cNvSpPr>
              <a:spLocks noChangeArrowheads="1"/>
            </p:cNvSpPr>
            <p:nvPr/>
          </p:nvSpPr>
          <p:spPr bwMode="auto">
            <a:xfrm>
              <a:off x="3268663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Oval 207"/>
            <p:cNvSpPr>
              <a:spLocks noChangeArrowheads="1"/>
            </p:cNvSpPr>
            <p:nvPr/>
          </p:nvSpPr>
          <p:spPr bwMode="auto">
            <a:xfrm>
              <a:off x="3373438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Oval 208"/>
            <p:cNvSpPr>
              <a:spLocks noChangeArrowheads="1"/>
            </p:cNvSpPr>
            <p:nvPr/>
          </p:nvSpPr>
          <p:spPr bwMode="auto">
            <a:xfrm>
              <a:off x="3478213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Oval 209"/>
            <p:cNvSpPr>
              <a:spLocks noChangeArrowheads="1"/>
            </p:cNvSpPr>
            <p:nvPr/>
          </p:nvSpPr>
          <p:spPr bwMode="auto">
            <a:xfrm>
              <a:off x="3581400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Oval 210"/>
            <p:cNvSpPr>
              <a:spLocks noChangeArrowheads="1"/>
            </p:cNvSpPr>
            <p:nvPr/>
          </p:nvSpPr>
          <p:spPr bwMode="auto">
            <a:xfrm>
              <a:off x="2019300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Oval 211"/>
            <p:cNvSpPr>
              <a:spLocks noChangeArrowheads="1"/>
            </p:cNvSpPr>
            <p:nvPr/>
          </p:nvSpPr>
          <p:spPr bwMode="auto">
            <a:xfrm>
              <a:off x="2122488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Oval 212"/>
            <p:cNvSpPr>
              <a:spLocks noChangeArrowheads="1"/>
            </p:cNvSpPr>
            <p:nvPr/>
          </p:nvSpPr>
          <p:spPr bwMode="auto">
            <a:xfrm>
              <a:off x="2227263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Oval 213"/>
            <p:cNvSpPr>
              <a:spLocks noChangeArrowheads="1"/>
            </p:cNvSpPr>
            <p:nvPr/>
          </p:nvSpPr>
          <p:spPr bwMode="auto">
            <a:xfrm>
              <a:off x="2332038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Oval 214"/>
            <p:cNvSpPr>
              <a:spLocks noChangeArrowheads="1"/>
            </p:cNvSpPr>
            <p:nvPr/>
          </p:nvSpPr>
          <p:spPr bwMode="auto">
            <a:xfrm>
              <a:off x="2435225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Oval 215"/>
            <p:cNvSpPr>
              <a:spLocks noChangeArrowheads="1"/>
            </p:cNvSpPr>
            <p:nvPr/>
          </p:nvSpPr>
          <p:spPr bwMode="auto">
            <a:xfrm>
              <a:off x="2540000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Oval 216"/>
            <p:cNvSpPr>
              <a:spLocks noChangeArrowheads="1"/>
            </p:cNvSpPr>
            <p:nvPr/>
          </p:nvSpPr>
          <p:spPr bwMode="auto">
            <a:xfrm>
              <a:off x="2643188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Oval 217"/>
            <p:cNvSpPr>
              <a:spLocks noChangeArrowheads="1"/>
            </p:cNvSpPr>
            <p:nvPr/>
          </p:nvSpPr>
          <p:spPr bwMode="auto">
            <a:xfrm>
              <a:off x="2747963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Oval 218"/>
            <p:cNvSpPr>
              <a:spLocks noChangeArrowheads="1"/>
            </p:cNvSpPr>
            <p:nvPr/>
          </p:nvSpPr>
          <p:spPr bwMode="auto">
            <a:xfrm>
              <a:off x="2852738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219"/>
            <p:cNvSpPr>
              <a:spLocks noChangeArrowheads="1"/>
            </p:cNvSpPr>
            <p:nvPr/>
          </p:nvSpPr>
          <p:spPr bwMode="auto">
            <a:xfrm>
              <a:off x="2955925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220"/>
            <p:cNvSpPr>
              <a:spLocks noChangeArrowheads="1"/>
            </p:cNvSpPr>
            <p:nvPr/>
          </p:nvSpPr>
          <p:spPr bwMode="auto">
            <a:xfrm>
              <a:off x="3060700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221"/>
            <p:cNvSpPr>
              <a:spLocks noChangeArrowheads="1"/>
            </p:cNvSpPr>
            <p:nvPr/>
          </p:nvSpPr>
          <p:spPr bwMode="auto">
            <a:xfrm>
              <a:off x="3165475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222"/>
            <p:cNvSpPr>
              <a:spLocks noChangeArrowheads="1"/>
            </p:cNvSpPr>
            <p:nvPr/>
          </p:nvSpPr>
          <p:spPr bwMode="auto">
            <a:xfrm>
              <a:off x="3268663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223"/>
            <p:cNvSpPr>
              <a:spLocks noChangeArrowheads="1"/>
            </p:cNvSpPr>
            <p:nvPr/>
          </p:nvSpPr>
          <p:spPr bwMode="auto">
            <a:xfrm>
              <a:off x="3373438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Oval 224"/>
            <p:cNvSpPr>
              <a:spLocks noChangeArrowheads="1"/>
            </p:cNvSpPr>
            <p:nvPr/>
          </p:nvSpPr>
          <p:spPr bwMode="auto">
            <a:xfrm>
              <a:off x="3478213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Oval 225"/>
            <p:cNvSpPr>
              <a:spLocks noChangeArrowheads="1"/>
            </p:cNvSpPr>
            <p:nvPr/>
          </p:nvSpPr>
          <p:spPr bwMode="auto">
            <a:xfrm>
              <a:off x="3581400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Oval 226"/>
            <p:cNvSpPr>
              <a:spLocks noChangeArrowheads="1"/>
            </p:cNvSpPr>
            <p:nvPr/>
          </p:nvSpPr>
          <p:spPr bwMode="auto">
            <a:xfrm>
              <a:off x="2019300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Oval 227"/>
            <p:cNvSpPr>
              <a:spLocks noChangeArrowheads="1"/>
            </p:cNvSpPr>
            <p:nvPr/>
          </p:nvSpPr>
          <p:spPr bwMode="auto">
            <a:xfrm>
              <a:off x="2122488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Oval 228"/>
            <p:cNvSpPr>
              <a:spLocks noChangeArrowheads="1"/>
            </p:cNvSpPr>
            <p:nvPr/>
          </p:nvSpPr>
          <p:spPr bwMode="auto">
            <a:xfrm>
              <a:off x="2227263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Oval 229"/>
            <p:cNvSpPr>
              <a:spLocks noChangeArrowheads="1"/>
            </p:cNvSpPr>
            <p:nvPr/>
          </p:nvSpPr>
          <p:spPr bwMode="auto">
            <a:xfrm>
              <a:off x="2332038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Oval 230"/>
            <p:cNvSpPr>
              <a:spLocks noChangeArrowheads="1"/>
            </p:cNvSpPr>
            <p:nvPr/>
          </p:nvSpPr>
          <p:spPr bwMode="auto">
            <a:xfrm>
              <a:off x="2435225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Oval 231"/>
            <p:cNvSpPr>
              <a:spLocks noChangeArrowheads="1"/>
            </p:cNvSpPr>
            <p:nvPr/>
          </p:nvSpPr>
          <p:spPr bwMode="auto">
            <a:xfrm>
              <a:off x="2540000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Oval 232"/>
            <p:cNvSpPr>
              <a:spLocks noChangeArrowheads="1"/>
            </p:cNvSpPr>
            <p:nvPr/>
          </p:nvSpPr>
          <p:spPr bwMode="auto">
            <a:xfrm>
              <a:off x="2643188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Oval 233"/>
            <p:cNvSpPr>
              <a:spLocks noChangeArrowheads="1"/>
            </p:cNvSpPr>
            <p:nvPr/>
          </p:nvSpPr>
          <p:spPr bwMode="auto">
            <a:xfrm>
              <a:off x="2747963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Oval 235"/>
            <p:cNvSpPr>
              <a:spLocks noChangeArrowheads="1"/>
            </p:cNvSpPr>
            <p:nvPr/>
          </p:nvSpPr>
          <p:spPr bwMode="auto">
            <a:xfrm>
              <a:off x="2852738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236"/>
            <p:cNvSpPr>
              <a:spLocks noChangeArrowheads="1"/>
            </p:cNvSpPr>
            <p:nvPr/>
          </p:nvSpPr>
          <p:spPr bwMode="auto">
            <a:xfrm>
              <a:off x="2955925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237"/>
            <p:cNvSpPr>
              <a:spLocks noChangeArrowheads="1"/>
            </p:cNvSpPr>
            <p:nvPr/>
          </p:nvSpPr>
          <p:spPr bwMode="auto">
            <a:xfrm>
              <a:off x="3060700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238"/>
            <p:cNvSpPr>
              <a:spLocks noChangeArrowheads="1"/>
            </p:cNvSpPr>
            <p:nvPr/>
          </p:nvSpPr>
          <p:spPr bwMode="auto">
            <a:xfrm>
              <a:off x="3165475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239"/>
            <p:cNvSpPr>
              <a:spLocks noChangeArrowheads="1"/>
            </p:cNvSpPr>
            <p:nvPr/>
          </p:nvSpPr>
          <p:spPr bwMode="auto">
            <a:xfrm>
              <a:off x="3268663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240"/>
            <p:cNvSpPr>
              <a:spLocks noChangeArrowheads="1"/>
            </p:cNvSpPr>
            <p:nvPr/>
          </p:nvSpPr>
          <p:spPr bwMode="auto">
            <a:xfrm>
              <a:off x="3373438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241"/>
            <p:cNvSpPr>
              <a:spLocks noChangeArrowheads="1"/>
            </p:cNvSpPr>
            <p:nvPr/>
          </p:nvSpPr>
          <p:spPr bwMode="auto">
            <a:xfrm>
              <a:off x="3478213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Oval 242"/>
            <p:cNvSpPr>
              <a:spLocks noChangeArrowheads="1"/>
            </p:cNvSpPr>
            <p:nvPr/>
          </p:nvSpPr>
          <p:spPr bwMode="auto">
            <a:xfrm>
              <a:off x="3581400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Oval 243"/>
            <p:cNvSpPr>
              <a:spLocks noChangeArrowheads="1"/>
            </p:cNvSpPr>
            <p:nvPr/>
          </p:nvSpPr>
          <p:spPr bwMode="auto">
            <a:xfrm>
              <a:off x="2019300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Oval 244"/>
            <p:cNvSpPr>
              <a:spLocks noChangeArrowheads="1"/>
            </p:cNvSpPr>
            <p:nvPr/>
          </p:nvSpPr>
          <p:spPr bwMode="auto">
            <a:xfrm>
              <a:off x="2122488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Oval 245"/>
            <p:cNvSpPr>
              <a:spLocks noChangeArrowheads="1"/>
            </p:cNvSpPr>
            <p:nvPr/>
          </p:nvSpPr>
          <p:spPr bwMode="auto">
            <a:xfrm>
              <a:off x="2227263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Oval 246"/>
            <p:cNvSpPr>
              <a:spLocks noChangeArrowheads="1"/>
            </p:cNvSpPr>
            <p:nvPr/>
          </p:nvSpPr>
          <p:spPr bwMode="auto">
            <a:xfrm>
              <a:off x="2332038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Oval 247"/>
            <p:cNvSpPr>
              <a:spLocks noChangeArrowheads="1"/>
            </p:cNvSpPr>
            <p:nvPr/>
          </p:nvSpPr>
          <p:spPr bwMode="auto">
            <a:xfrm>
              <a:off x="2435225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Oval 248"/>
            <p:cNvSpPr>
              <a:spLocks noChangeArrowheads="1"/>
            </p:cNvSpPr>
            <p:nvPr/>
          </p:nvSpPr>
          <p:spPr bwMode="auto">
            <a:xfrm>
              <a:off x="2540000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Oval 249"/>
            <p:cNvSpPr>
              <a:spLocks noChangeArrowheads="1"/>
            </p:cNvSpPr>
            <p:nvPr/>
          </p:nvSpPr>
          <p:spPr bwMode="auto">
            <a:xfrm>
              <a:off x="2643188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Oval 250"/>
            <p:cNvSpPr>
              <a:spLocks noChangeArrowheads="1"/>
            </p:cNvSpPr>
            <p:nvPr/>
          </p:nvSpPr>
          <p:spPr bwMode="auto">
            <a:xfrm>
              <a:off x="2747963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Oval 251"/>
            <p:cNvSpPr>
              <a:spLocks noChangeArrowheads="1"/>
            </p:cNvSpPr>
            <p:nvPr/>
          </p:nvSpPr>
          <p:spPr bwMode="auto">
            <a:xfrm>
              <a:off x="2852738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Oval 252"/>
            <p:cNvSpPr>
              <a:spLocks noChangeArrowheads="1"/>
            </p:cNvSpPr>
            <p:nvPr/>
          </p:nvSpPr>
          <p:spPr bwMode="auto">
            <a:xfrm>
              <a:off x="2955925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Oval 253"/>
            <p:cNvSpPr>
              <a:spLocks noChangeArrowheads="1"/>
            </p:cNvSpPr>
            <p:nvPr/>
          </p:nvSpPr>
          <p:spPr bwMode="auto">
            <a:xfrm>
              <a:off x="3060700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254"/>
            <p:cNvSpPr>
              <a:spLocks noChangeArrowheads="1"/>
            </p:cNvSpPr>
            <p:nvPr/>
          </p:nvSpPr>
          <p:spPr bwMode="auto">
            <a:xfrm>
              <a:off x="3165475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255"/>
            <p:cNvSpPr>
              <a:spLocks noChangeArrowheads="1"/>
            </p:cNvSpPr>
            <p:nvPr/>
          </p:nvSpPr>
          <p:spPr bwMode="auto">
            <a:xfrm>
              <a:off x="3268663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Oval 256"/>
            <p:cNvSpPr>
              <a:spLocks noChangeArrowheads="1"/>
            </p:cNvSpPr>
            <p:nvPr/>
          </p:nvSpPr>
          <p:spPr bwMode="auto">
            <a:xfrm>
              <a:off x="3373438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Oval 257"/>
            <p:cNvSpPr>
              <a:spLocks noChangeArrowheads="1"/>
            </p:cNvSpPr>
            <p:nvPr/>
          </p:nvSpPr>
          <p:spPr bwMode="auto">
            <a:xfrm>
              <a:off x="3478213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Oval 258"/>
            <p:cNvSpPr>
              <a:spLocks noChangeArrowheads="1"/>
            </p:cNvSpPr>
            <p:nvPr/>
          </p:nvSpPr>
          <p:spPr bwMode="auto">
            <a:xfrm>
              <a:off x="3581400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Oval 259"/>
            <p:cNvSpPr>
              <a:spLocks noChangeArrowheads="1"/>
            </p:cNvSpPr>
            <p:nvPr/>
          </p:nvSpPr>
          <p:spPr bwMode="auto">
            <a:xfrm>
              <a:off x="2019300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Oval 260"/>
            <p:cNvSpPr>
              <a:spLocks noChangeArrowheads="1"/>
            </p:cNvSpPr>
            <p:nvPr/>
          </p:nvSpPr>
          <p:spPr bwMode="auto">
            <a:xfrm>
              <a:off x="2122488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Oval 261"/>
            <p:cNvSpPr>
              <a:spLocks noChangeArrowheads="1"/>
            </p:cNvSpPr>
            <p:nvPr/>
          </p:nvSpPr>
          <p:spPr bwMode="auto">
            <a:xfrm>
              <a:off x="2227263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Oval 262"/>
            <p:cNvSpPr>
              <a:spLocks noChangeArrowheads="1"/>
            </p:cNvSpPr>
            <p:nvPr/>
          </p:nvSpPr>
          <p:spPr bwMode="auto">
            <a:xfrm>
              <a:off x="2332038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Oval 263"/>
            <p:cNvSpPr>
              <a:spLocks noChangeArrowheads="1"/>
            </p:cNvSpPr>
            <p:nvPr/>
          </p:nvSpPr>
          <p:spPr bwMode="auto">
            <a:xfrm>
              <a:off x="2435225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Oval 264"/>
            <p:cNvSpPr>
              <a:spLocks noChangeArrowheads="1"/>
            </p:cNvSpPr>
            <p:nvPr/>
          </p:nvSpPr>
          <p:spPr bwMode="auto">
            <a:xfrm>
              <a:off x="2540000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Oval 265"/>
            <p:cNvSpPr>
              <a:spLocks noChangeArrowheads="1"/>
            </p:cNvSpPr>
            <p:nvPr/>
          </p:nvSpPr>
          <p:spPr bwMode="auto">
            <a:xfrm>
              <a:off x="2643188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Oval 266"/>
            <p:cNvSpPr>
              <a:spLocks noChangeArrowheads="1"/>
            </p:cNvSpPr>
            <p:nvPr/>
          </p:nvSpPr>
          <p:spPr bwMode="auto">
            <a:xfrm>
              <a:off x="2747963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Oval 267"/>
            <p:cNvSpPr>
              <a:spLocks noChangeArrowheads="1"/>
            </p:cNvSpPr>
            <p:nvPr/>
          </p:nvSpPr>
          <p:spPr bwMode="auto">
            <a:xfrm>
              <a:off x="2852738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Oval 268"/>
            <p:cNvSpPr>
              <a:spLocks noChangeArrowheads="1"/>
            </p:cNvSpPr>
            <p:nvPr/>
          </p:nvSpPr>
          <p:spPr bwMode="auto">
            <a:xfrm>
              <a:off x="2955925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Oval 269"/>
            <p:cNvSpPr>
              <a:spLocks noChangeArrowheads="1"/>
            </p:cNvSpPr>
            <p:nvPr/>
          </p:nvSpPr>
          <p:spPr bwMode="auto">
            <a:xfrm>
              <a:off x="3060700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Oval 270"/>
            <p:cNvSpPr>
              <a:spLocks noChangeArrowheads="1"/>
            </p:cNvSpPr>
            <p:nvPr/>
          </p:nvSpPr>
          <p:spPr bwMode="auto">
            <a:xfrm>
              <a:off x="3165475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Oval 271"/>
            <p:cNvSpPr>
              <a:spLocks noChangeArrowheads="1"/>
            </p:cNvSpPr>
            <p:nvPr/>
          </p:nvSpPr>
          <p:spPr bwMode="auto">
            <a:xfrm>
              <a:off x="3268663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Oval 272"/>
            <p:cNvSpPr>
              <a:spLocks noChangeArrowheads="1"/>
            </p:cNvSpPr>
            <p:nvPr/>
          </p:nvSpPr>
          <p:spPr bwMode="auto">
            <a:xfrm>
              <a:off x="3373438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Oval 273"/>
            <p:cNvSpPr>
              <a:spLocks noChangeArrowheads="1"/>
            </p:cNvSpPr>
            <p:nvPr/>
          </p:nvSpPr>
          <p:spPr bwMode="auto">
            <a:xfrm>
              <a:off x="3478213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Oval 274"/>
            <p:cNvSpPr>
              <a:spLocks noChangeArrowheads="1"/>
            </p:cNvSpPr>
            <p:nvPr/>
          </p:nvSpPr>
          <p:spPr bwMode="auto">
            <a:xfrm>
              <a:off x="3581400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Oval 275"/>
            <p:cNvSpPr>
              <a:spLocks noChangeArrowheads="1"/>
            </p:cNvSpPr>
            <p:nvPr/>
          </p:nvSpPr>
          <p:spPr bwMode="auto">
            <a:xfrm>
              <a:off x="2019300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Oval 276"/>
            <p:cNvSpPr>
              <a:spLocks noChangeArrowheads="1"/>
            </p:cNvSpPr>
            <p:nvPr/>
          </p:nvSpPr>
          <p:spPr bwMode="auto">
            <a:xfrm>
              <a:off x="2122488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Oval 277"/>
            <p:cNvSpPr>
              <a:spLocks noChangeArrowheads="1"/>
            </p:cNvSpPr>
            <p:nvPr/>
          </p:nvSpPr>
          <p:spPr bwMode="auto">
            <a:xfrm>
              <a:off x="2227263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Oval 278"/>
            <p:cNvSpPr>
              <a:spLocks noChangeArrowheads="1"/>
            </p:cNvSpPr>
            <p:nvPr/>
          </p:nvSpPr>
          <p:spPr bwMode="auto">
            <a:xfrm>
              <a:off x="2332038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Oval 279"/>
            <p:cNvSpPr>
              <a:spLocks noChangeArrowheads="1"/>
            </p:cNvSpPr>
            <p:nvPr/>
          </p:nvSpPr>
          <p:spPr bwMode="auto">
            <a:xfrm>
              <a:off x="2435225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Oval 280"/>
            <p:cNvSpPr>
              <a:spLocks noChangeArrowheads="1"/>
            </p:cNvSpPr>
            <p:nvPr/>
          </p:nvSpPr>
          <p:spPr bwMode="auto">
            <a:xfrm>
              <a:off x="2540000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Oval 281"/>
            <p:cNvSpPr>
              <a:spLocks noChangeArrowheads="1"/>
            </p:cNvSpPr>
            <p:nvPr/>
          </p:nvSpPr>
          <p:spPr bwMode="auto">
            <a:xfrm>
              <a:off x="2643188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Oval 282"/>
            <p:cNvSpPr>
              <a:spLocks noChangeArrowheads="1"/>
            </p:cNvSpPr>
            <p:nvPr/>
          </p:nvSpPr>
          <p:spPr bwMode="auto">
            <a:xfrm>
              <a:off x="2747963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Oval 283"/>
            <p:cNvSpPr>
              <a:spLocks noChangeArrowheads="1"/>
            </p:cNvSpPr>
            <p:nvPr/>
          </p:nvSpPr>
          <p:spPr bwMode="auto">
            <a:xfrm>
              <a:off x="2852738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Oval 284"/>
            <p:cNvSpPr>
              <a:spLocks noChangeArrowheads="1"/>
            </p:cNvSpPr>
            <p:nvPr/>
          </p:nvSpPr>
          <p:spPr bwMode="auto">
            <a:xfrm>
              <a:off x="2955925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Oval 285"/>
            <p:cNvSpPr>
              <a:spLocks noChangeArrowheads="1"/>
            </p:cNvSpPr>
            <p:nvPr/>
          </p:nvSpPr>
          <p:spPr bwMode="auto">
            <a:xfrm>
              <a:off x="3060700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Oval 286"/>
            <p:cNvSpPr>
              <a:spLocks noChangeArrowheads="1"/>
            </p:cNvSpPr>
            <p:nvPr/>
          </p:nvSpPr>
          <p:spPr bwMode="auto">
            <a:xfrm>
              <a:off x="3165475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Oval 287"/>
            <p:cNvSpPr>
              <a:spLocks noChangeArrowheads="1"/>
            </p:cNvSpPr>
            <p:nvPr/>
          </p:nvSpPr>
          <p:spPr bwMode="auto">
            <a:xfrm>
              <a:off x="3268663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Oval 288"/>
            <p:cNvSpPr>
              <a:spLocks noChangeArrowheads="1"/>
            </p:cNvSpPr>
            <p:nvPr/>
          </p:nvSpPr>
          <p:spPr bwMode="auto">
            <a:xfrm>
              <a:off x="3373438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Oval 289"/>
            <p:cNvSpPr>
              <a:spLocks noChangeArrowheads="1"/>
            </p:cNvSpPr>
            <p:nvPr/>
          </p:nvSpPr>
          <p:spPr bwMode="auto">
            <a:xfrm>
              <a:off x="3478213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Oval 290"/>
            <p:cNvSpPr>
              <a:spLocks noChangeArrowheads="1"/>
            </p:cNvSpPr>
            <p:nvPr/>
          </p:nvSpPr>
          <p:spPr bwMode="auto">
            <a:xfrm>
              <a:off x="3581400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Oval 291"/>
            <p:cNvSpPr>
              <a:spLocks noChangeArrowheads="1"/>
            </p:cNvSpPr>
            <p:nvPr/>
          </p:nvSpPr>
          <p:spPr bwMode="auto">
            <a:xfrm>
              <a:off x="2019300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Oval 292"/>
            <p:cNvSpPr>
              <a:spLocks noChangeArrowheads="1"/>
            </p:cNvSpPr>
            <p:nvPr/>
          </p:nvSpPr>
          <p:spPr bwMode="auto">
            <a:xfrm>
              <a:off x="2122488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Oval 293"/>
            <p:cNvSpPr>
              <a:spLocks noChangeArrowheads="1"/>
            </p:cNvSpPr>
            <p:nvPr/>
          </p:nvSpPr>
          <p:spPr bwMode="auto">
            <a:xfrm>
              <a:off x="2227263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Oval 294"/>
            <p:cNvSpPr>
              <a:spLocks noChangeArrowheads="1"/>
            </p:cNvSpPr>
            <p:nvPr/>
          </p:nvSpPr>
          <p:spPr bwMode="auto">
            <a:xfrm>
              <a:off x="2332038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Oval 295"/>
            <p:cNvSpPr>
              <a:spLocks noChangeArrowheads="1"/>
            </p:cNvSpPr>
            <p:nvPr/>
          </p:nvSpPr>
          <p:spPr bwMode="auto">
            <a:xfrm>
              <a:off x="2435225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Oval 296"/>
            <p:cNvSpPr>
              <a:spLocks noChangeArrowheads="1"/>
            </p:cNvSpPr>
            <p:nvPr/>
          </p:nvSpPr>
          <p:spPr bwMode="auto">
            <a:xfrm>
              <a:off x="2540000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Oval 297"/>
            <p:cNvSpPr>
              <a:spLocks noChangeArrowheads="1"/>
            </p:cNvSpPr>
            <p:nvPr/>
          </p:nvSpPr>
          <p:spPr bwMode="auto">
            <a:xfrm>
              <a:off x="2643188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Oval 298"/>
            <p:cNvSpPr>
              <a:spLocks noChangeArrowheads="1"/>
            </p:cNvSpPr>
            <p:nvPr/>
          </p:nvSpPr>
          <p:spPr bwMode="auto">
            <a:xfrm>
              <a:off x="2747963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Oval 299"/>
            <p:cNvSpPr>
              <a:spLocks noChangeArrowheads="1"/>
            </p:cNvSpPr>
            <p:nvPr/>
          </p:nvSpPr>
          <p:spPr bwMode="auto">
            <a:xfrm>
              <a:off x="2852738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Oval 300"/>
            <p:cNvSpPr>
              <a:spLocks noChangeArrowheads="1"/>
            </p:cNvSpPr>
            <p:nvPr/>
          </p:nvSpPr>
          <p:spPr bwMode="auto">
            <a:xfrm>
              <a:off x="2955925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Oval 301"/>
            <p:cNvSpPr>
              <a:spLocks noChangeArrowheads="1"/>
            </p:cNvSpPr>
            <p:nvPr/>
          </p:nvSpPr>
          <p:spPr bwMode="auto">
            <a:xfrm>
              <a:off x="3060700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Oval 302"/>
            <p:cNvSpPr>
              <a:spLocks noChangeArrowheads="1"/>
            </p:cNvSpPr>
            <p:nvPr/>
          </p:nvSpPr>
          <p:spPr bwMode="auto">
            <a:xfrm>
              <a:off x="3165475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Oval 303"/>
            <p:cNvSpPr>
              <a:spLocks noChangeArrowheads="1"/>
            </p:cNvSpPr>
            <p:nvPr/>
          </p:nvSpPr>
          <p:spPr bwMode="auto">
            <a:xfrm>
              <a:off x="3268663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Oval 304"/>
            <p:cNvSpPr>
              <a:spLocks noChangeArrowheads="1"/>
            </p:cNvSpPr>
            <p:nvPr/>
          </p:nvSpPr>
          <p:spPr bwMode="auto">
            <a:xfrm>
              <a:off x="3373438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Oval 305"/>
            <p:cNvSpPr>
              <a:spLocks noChangeArrowheads="1"/>
            </p:cNvSpPr>
            <p:nvPr/>
          </p:nvSpPr>
          <p:spPr bwMode="auto">
            <a:xfrm>
              <a:off x="3478213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Oval 306"/>
            <p:cNvSpPr>
              <a:spLocks noChangeArrowheads="1"/>
            </p:cNvSpPr>
            <p:nvPr/>
          </p:nvSpPr>
          <p:spPr bwMode="auto">
            <a:xfrm>
              <a:off x="3581400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Oval 307"/>
            <p:cNvSpPr>
              <a:spLocks noChangeArrowheads="1"/>
            </p:cNvSpPr>
            <p:nvPr/>
          </p:nvSpPr>
          <p:spPr bwMode="auto">
            <a:xfrm>
              <a:off x="2019300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Oval 308"/>
            <p:cNvSpPr>
              <a:spLocks noChangeArrowheads="1"/>
            </p:cNvSpPr>
            <p:nvPr/>
          </p:nvSpPr>
          <p:spPr bwMode="auto">
            <a:xfrm>
              <a:off x="2122488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Oval 309"/>
            <p:cNvSpPr>
              <a:spLocks noChangeArrowheads="1"/>
            </p:cNvSpPr>
            <p:nvPr/>
          </p:nvSpPr>
          <p:spPr bwMode="auto">
            <a:xfrm>
              <a:off x="2227263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Oval 310"/>
            <p:cNvSpPr>
              <a:spLocks noChangeArrowheads="1"/>
            </p:cNvSpPr>
            <p:nvPr/>
          </p:nvSpPr>
          <p:spPr bwMode="auto">
            <a:xfrm>
              <a:off x="2332038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Oval 311"/>
            <p:cNvSpPr>
              <a:spLocks noChangeArrowheads="1"/>
            </p:cNvSpPr>
            <p:nvPr/>
          </p:nvSpPr>
          <p:spPr bwMode="auto">
            <a:xfrm>
              <a:off x="2435225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Oval 312"/>
            <p:cNvSpPr>
              <a:spLocks noChangeArrowheads="1"/>
            </p:cNvSpPr>
            <p:nvPr/>
          </p:nvSpPr>
          <p:spPr bwMode="auto">
            <a:xfrm>
              <a:off x="2540000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Oval 313"/>
            <p:cNvSpPr>
              <a:spLocks noChangeArrowheads="1"/>
            </p:cNvSpPr>
            <p:nvPr/>
          </p:nvSpPr>
          <p:spPr bwMode="auto">
            <a:xfrm>
              <a:off x="2643188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Oval 314"/>
            <p:cNvSpPr>
              <a:spLocks noChangeArrowheads="1"/>
            </p:cNvSpPr>
            <p:nvPr/>
          </p:nvSpPr>
          <p:spPr bwMode="auto">
            <a:xfrm>
              <a:off x="2747963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Oval 315"/>
            <p:cNvSpPr>
              <a:spLocks noChangeArrowheads="1"/>
            </p:cNvSpPr>
            <p:nvPr/>
          </p:nvSpPr>
          <p:spPr bwMode="auto">
            <a:xfrm>
              <a:off x="2852738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Oval 316"/>
            <p:cNvSpPr>
              <a:spLocks noChangeArrowheads="1"/>
            </p:cNvSpPr>
            <p:nvPr/>
          </p:nvSpPr>
          <p:spPr bwMode="auto">
            <a:xfrm>
              <a:off x="2955925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Oval 317"/>
            <p:cNvSpPr>
              <a:spLocks noChangeArrowheads="1"/>
            </p:cNvSpPr>
            <p:nvPr/>
          </p:nvSpPr>
          <p:spPr bwMode="auto">
            <a:xfrm>
              <a:off x="3060700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Oval 318"/>
            <p:cNvSpPr>
              <a:spLocks noChangeArrowheads="1"/>
            </p:cNvSpPr>
            <p:nvPr/>
          </p:nvSpPr>
          <p:spPr bwMode="auto">
            <a:xfrm>
              <a:off x="3165475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Oval 319"/>
            <p:cNvSpPr>
              <a:spLocks noChangeArrowheads="1"/>
            </p:cNvSpPr>
            <p:nvPr/>
          </p:nvSpPr>
          <p:spPr bwMode="auto">
            <a:xfrm>
              <a:off x="3268663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Oval 320"/>
            <p:cNvSpPr>
              <a:spLocks noChangeArrowheads="1"/>
            </p:cNvSpPr>
            <p:nvPr/>
          </p:nvSpPr>
          <p:spPr bwMode="auto">
            <a:xfrm>
              <a:off x="3373438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Oval 321"/>
            <p:cNvSpPr>
              <a:spLocks noChangeArrowheads="1"/>
            </p:cNvSpPr>
            <p:nvPr/>
          </p:nvSpPr>
          <p:spPr bwMode="auto">
            <a:xfrm>
              <a:off x="3478213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Oval 322"/>
            <p:cNvSpPr>
              <a:spLocks noChangeArrowheads="1"/>
            </p:cNvSpPr>
            <p:nvPr/>
          </p:nvSpPr>
          <p:spPr bwMode="auto">
            <a:xfrm>
              <a:off x="3581400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Oval 323"/>
            <p:cNvSpPr>
              <a:spLocks noChangeArrowheads="1"/>
            </p:cNvSpPr>
            <p:nvPr/>
          </p:nvSpPr>
          <p:spPr bwMode="auto">
            <a:xfrm>
              <a:off x="2019300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Oval 324"/>
            <p:cNvSpPr>
              <a:spLocks noChangeArrowheads="1"/>
            </p:cNvSpPr>
            <p:nvPr/>
          </p:nvSpPr>
          <p:spPr bwMode="auto">
            <a:xfrm>
              <a:off x="2122488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Oval 325"/>
            <p:cNvSpPr>
              <a:spLocks noChangeArrowheads="1"/>
            </p:cNvSpPr>
            <p:nvPr/>
          </p:nvSpPr>
          <p:spPr bwMode="auto">
            <a:xfrm>
              <a:off x="2227263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Oval 326"/>
            <p:cNvSpPr>
              <a:spLocks noChangeArrowheads="1"/>
            </p:cNvSpPr>
            <p:nvPr/>
          </p:nvSpPr>
          <p:spPr bwMode="auto">
            <a:xfrm>
              <a:off x="2332038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Oval 327"/>
            <p:cNvSpPr>
              <a:spLocks noChangeArrowheads="1"/>
            </p:cNvSpPr>
            <p:nvPr/>
          </p:nvSpPr>
          <p:spPr bwMode="auto">
            <a:xfrm>
              <a:off x="2435225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Oval 328"/>
            <p:cNvSpPr>
              <a:spLocks noChangeArrowheads="1"/>
            </p:cNvSpPr>
            <p:nvPr/>
          </p:nvSpPr>
          <p:spPr bwMode="auto">
            <a:xfrm>
              <a:off x="2540000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Oval 329"/>
            <p:cNvSpPr>
              <a:spLocks noChangeArrowheads="1"/>
            </p:cNvSpPr>
            <p:nvPr/>
          </p:nvSpPr>
          <p:spPr bwMode="auto">
            <a:xfrm>
              <a:off x="2643188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Oval 330"/>
            <p:cNvSpPr>
              <a:spLocks noChangeArrowheads="1"/>
            </p:cNvSpPr>
            <p:nvPr/>
          </p:nvSpPr>
          <p:spPr bwMode="auto">
            <a:xfrm>
              <a:off x="2747963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Oval 331"/>
            <p:cNvSpPr>
              <a:spLocks noChangeArrowheads="1"/>
            </p:cNvSpPr>
            <p:nvPr/>
          </p:nvSpPr>
          <p:spPr bwMode="auto">
            <a:xfrm>
              <a:off x="2852738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Oval 332"/>
            <p:cNvSpPr>
              <a:spLocks noChangeArrowheads="1"/>
            </p:cNvSpPr>
            <p:nvPr/>
          </p:nvSpPr>
          <p:spPr bwMode="auto">
            <a:xfrm>
              <a:off x="2955925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Oval 333"/>
            <p:cNvSpPr>
              <a:spLocks noChangeArrowheads="1"/>
            </p:cNvSpPr>
            <p:nvPr/>
          </p:nvSpPr>
          <p:spPr bwMode="auto">
            <a:xfrm>
              <a:off x="3060700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Oval 334"/>
            <p:cNvSpPr>
              <a:spLocks noChangeArrowheads="1"/>
            </p:cNvSpPr>
            <p:nvPr/>
          </p:nvSpPr>
          <p:spPr bwMode="auto">
            <a:xfrm>
              <a:off x="3165475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Oval 335"/>
            <p:cNvSpPr>
              <a:spLocks noChangeArrowheads="1"/>
            </p:cNvSpPr>
            <p:nvPr/>
          </p:nvSpPr>
          <p:spPr bwMode="auto">
            <a:xfrm>
              <a:off x="3268663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Oval 336"/>
            <p:cNvSpPr>
              <a:spLocks noChangeArrowheads="1"/>
            </p:cNvSpPr>
            <p:nvPr/>
          </p:nvSpPr>
          <p:spPr bwMode="auto">
            <a:xfrm>
              <a:off x="3373438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Oval 337"/>
            <p:cNvSpPr>
              <a:spLocks noChangeArrowheads="1"/>
            </p:cNvSpPr>
            <p:nvPr/>
          </p:nvSpPr>
          <p:spPr bwMode="auto">
            <a:xfrm>
              <a:off x="3478213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Oval 338"/>
            <p:cNvSpPr>
              <a:spLocks noChangeArrowheads="1"/>
            </p:cNvSpPr>
            <p:nvPr/>
          </p:nvSpPr>
          <p:spPr bwMode="auto">
            <a:xfrm>
              <a:off x="3581400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Oval 339"/>
            <p:cNvSpPr>
              <a:spLocks noChangeArrowheads="1"/>
            </p:cNvSpPr>
            <p:nvPr/>
          </p:nvSpPr>
          <p:spPr bwMode="auto">
            <a:xfrm>
              <a:off x="2019300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Oval 340"/>
            <p:cNvSpPr>
              <a:spLocks noChangeArrowheads="1"/>
            </p:cNvSpPr>
            <p:nvPr/>
          </p:nvSpPr>
          <p:spPr bwMode="auto">
            <a:xfrm>
              <a:off x="2122488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Oval 341"/>
            <p:cNvSpPr>
              <a:spLocks noChangeArrowheads="1"/>
            </p:cNvSpPr>
            <p:nvPr/>
          </p:nvSpPr>
          <p:spPr bwMode="auto">
            <a:xfrm>
              <a:off x="2227263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Oval 342"/>
            <p:cNvSpPr>
              <a:spLocks noChangeArrowheads="1"/>
            </p:cNvSpPr>
            <p:nvPr/>
          </p:nvSpPr>
          <p:spPr bwMode="auto">
            <a:xfrm>
              <a:off x="2332038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Oval 343"/>
            <p:cNvSpPr>
              <a:spLocks noChangeArrowheads="1"/>
            </p:cNvSpPr>
            <p:nvPr/>
          </p:nvSpPr>
          <p:spPr bwMode="auto">
            <a:xfrm>
              <a:off x="2435225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Oval 344"/>
            <p:cNvSpPr>
              <a:spLocks noChangeArrowheads="1"/>
            </p:cNvSpPr>
            <p:nvPr/>
          </p:nvSpPr>
          <p:spPr bwMode="auto">
            <a:xfrm>
              <a:off x="2540000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Oval 345"/>
            <p:cNvSpPr>
              <a:spLocks noChangeArrowheads="1"/>
            </p:cNvSpPr>
            <p:nvPr/>
          </p:nvSpPr>
          <p:spPr bwMode="auto">
            <a:xfrm>
              <a:off x="2643188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Oval 346"/>
            <p:cNvSpPr>
              <a:spLocks noChangeArrowheads="1"/>
            </p:cNvSpPr>
            <p:nvPr/>
          </p:nvSpPr>
          <p:spPr bwMode="auto">
            <a:xfrm>
              <a:off x="2747963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Oval 347"/>
            <p:cNvSpPr>
              <a:spLocks noChangeArrowheads="1"/>
            </p:cNvSpPr>
            <p:nvPr/>
          </p:nvSpPr>
          <p:spPr bwMode="auto">
            <a:xfrm>
              <a:off x="2852738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Oval 348"/>
            <p:cNvSpPr>
              <a:spLocks noChangeArrowheads="1"/>
            </p:cNvSpPr>
            <p:nvPr/>
          </p:nvSpPr>
          <p:spPr bwMode="auto">
            <a:xfrm>
              <a:off x="2955925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Oval 349"/>
            <p:cNvSpPr>
              <a:spLocks noChangeArrowheads="1"/>
            </p:cNvSpPr>
            <p:nvPr/>
          </p:nvSpPr>
          <p:spPr bwMode="auto">
            <a:xfrm>
              <a:off x="3060700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Oval 350"/>
            <p:cNvSpPr>
              <a:spLocks noChangeArrowheads="1"/>
            </p:cNvSpPr>
            <p:nvPr/>
          </p:nvSpPr>
          <p:spPr bwMode="auto">
            <a:xfrm>
              <a:off x="3165475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Oval 351"/>
            <p:cNvSpPr>
              <a:spLocks noChangeArrowheads="1"/>
            </p:cNvSpPr>
            <p:nvPr/>
          </p:nvSpPr>
          <p:spPr bwMode="auto">
            <a:xfrm>
              <a:off x="3268663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Oval 352"/>
            <p:cNvSpPr>
              <a:spLocks noChangeArrowheads="1"/>
            </p:cNvSpPr>
            <p:nvPr/>
          </p:nvSpPr>
          <p:spPr bwMode="auto">
            <a:xfrm>
              <a:off x="3373438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Oval 353"/>
            <p:cNvSpPr>
              <a:spLocks noChangeArrowheads="1"/>
            </p:cNvSpPr>
            <p:nvPr/>
          </p:nvSpPr>
          <p:spPr bwMode="auto">
            <a:xfrm>
              <a:off x="3478213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Oval 354"/>
            <p:cNvSpPr>
              <a:spLocks noChangeArrowheads="1"/>
            </p:cNvSpPr>
            <p:nvPr/>
          </p:nvSpPr>
          <p:spPr bwMode="auto">
            <a:xfrm>
              <a:off x="3581400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Oval 355"/>
            <p:cNvSpPr>
              <a:spLocks noChangeArrowheads="1"/>
            </p:cNvSpPr>
            <p:nvPr/>
          </p:nvSpPr>
          <p:spPr bwMode="auto">
            <a:xfrm>
              <a:off x="2019300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Oval 356"/>
            <p:cNvSpPr>
              <a:spLocks noChangeArrowheads="1"/>
            </p:cNvSpPr>
            <p:nvPr/>
          </p:nvSpPr>
          <p:spPr bwMode="auto">
            <a:xfrm>
              <a:off x="2122488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Oval 357"/>
            <p:cNvSpPr>
              <a:spLocks noChangeArrowheads="1"/>
            </p:cNvSpPr>
            <p:nvPr/>
          </p:nvSpPr>
          <p:spPr bwMode="auto">
            <a:xfrm>
              <a:off x="2227263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Oval 358"/>
            <p:cNvSpPr>
              <a:spLocks noChangeArrowheads="1"/>
            </p:cNvSpPr>
            <p:nvPr/>
          </p:nvSpPr>
          <p:spPr bwMode="auto">
            <a:xfrm>
              <a:off x="2332038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Oval 359"/>
            <p:cNvSpPr>
              <a:spLocks noChangeArrowheads="1"/>
            </p:cNvSpPr>
            <p:nvPr/>
          </p:nvSpPr>
          <p:spPr bwMode="auto">
            <a:xfrm>
              <a:off x="2435225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Oval 360"/>
            <p:cNvSpPr>
              <a:spLocks noChangeArrowheads="1"/>
            </p:cNvSpPr>
            <p:nvPr/>
          </p:nvSpPr>
          <p:spPr bwMode="auto">
            <a:xfrm>
              <a:off x="2540000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Oval 361"/>
            <p:cNvSpPr>
              <a:spLocks noChangeArrowheads="1"/>
            </p:cNvSpPr>
            <p:nvPr/>
          </p:nvSpPr>
          <p:spPr bwMode="auto">
            <a:xfrm>
              <a:off x="2643188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Oval 362"/>
            <p:cNvSpPr>
              <a:spLocks noChangeArrowheads="1"/>
            </p:cNvSpPr>
            <p:nvPr/>
          </p:nvSpPr>
          <p:spPr bwMode="auto">
            <a:xfrm>
              <a:off x="2747963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Oval 363"/>
            <p:cNvSpPr>
              <a:spLocks noChangeArrowheads="1"/>
            </p:cNvSpPr>
            <p:nvPr/>
          </p:nvSpPr>
          <p:spPr bwMode="auto">
            <a:xfrm>
              <a:off x="2852738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Oval 364"/>
            <p:cNvSpPr>
              <a:spLocks noChangeArrowheads="1"/>
            </p:cNvSpPr>
            <p:nvPr/>
          </p:nvSpPr>
          <p:spPr bwMode="auto">
            <a:xfrm>
              <a:off x="2955925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Oval 365"/>
            <p:cNvSpPr>
              <a:spLocks noChangeArrowheads="1"/>
            </p:cNvSpPr>
            <p:nvPr/>
          </p:nvSpPr>
          <p:spPr bwMode="auto">
            <a:xfrm>
              <a:off x="3060700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Oval 366"/>
            <p:cNvSpPr>
              <a:spLocks noChangeArrowheads="1"/>
            </p:cNvSpPr>
            <p:nvPr/>
          </p:nvSpPr>
          <p:spPr bwMode="auto">
            <a:xfrm>
              <a:off x="3165475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Oval 367"/>
            <p:cNvSpPr>
              <a:spLocks noChangeArrowheads="1"/>
            </p:cNvSpPr>
            <p:nvPr/>
          </p:nvSpPr>
          <p:spPr bwMode="auto">
            <a:xfrm>
              <a:off x="3268663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Oval 368"/>
            <p:cNvSpPr>
              <a:spLocks noChangeArrowheads="1"/>
            </p:cNvSpPr>
            <p:nvPr/>
          </p:nvSpPr>
          <p:spPr bwMode="auto">
            <a:xfrm>
              <a:off x="3373438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Oval 369"/>
            <p:cNvSpPr>
              <a:spLocks noChangeArrowheads="1"/>
            </p:cNvSpPr>
            <p:nvPr/>
          </p:nvSpPr>
          <p:spPr bwMode="auto">
            <a:xfrm>
              <a:off x="3478213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Oval 370"/>
            <p:cNvSpPr>
              <a:spLocks noChangeArrowheads="1"/>
            </p:cNvSpPr>
            <p:nvPr/>
          </p:nvSpPr>
          <p:spPr bwMode="auto">
            <a:xfrm>
              <a:off x="3581400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Oval 371"/>
            <p:cNvSpPr>
              <a:spLocks noChangeArrowheads="1"/>
            </p:cNvSpPr>
            <p:nvPr/>
          </p:nvSpPr>
          <p:spPr bwMode="auto">
            <a:xfrm>
              <a:off x="2019300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Oval 372"/>
            <p:cNvSpPr>
              <a:spLocks noChangeArrowheads="1"/>
            </p:cNvSpPr>
            <p:nvPr/>
          </p:nvSpPr>
          <p:spPr bwMode="auto">
            <a:xfrm>
              <a:off x="2122488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Oval 373"/>
            <p:cNvSpPr>
              <a:spLocks noChangeArrowheads="1"/>
            </p:cNvSpPr>
            <p:nvPr/>
          </p:nvSpPr>
          <p:spPr bwMode="auto">
            <a:xfrm>
              <a:off x="2227263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Oval 374"/>
            <p:cNvSpPr>
              <a:spLocks noChangeArrowheads="1"/>
            </p:cNvSpPr>
            <p:nvPr/>
          </p:nvSpPr>
          <p:spPr bwMode="auto">
            <a:xfrm>
              <a:off x="2332038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Oval 375"/>
            <p:cNvSpPr>
              <a:spLocks noChangeArrowheads="1"/>
            </p:cNvSpPr>
            <p:nvPr/>
          </p:nvSpPr>
          <p:spPr bwMode="auto">
            <a:xfrm>
              <a:off x="2435225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Oval 376"/>
            <p:cNvSpPr>
              <a:spLocks noChangeArrowheads="1"/>
            </p:cNvSpPr>
            <p:nvPr/>
          </p:nvSpPr>
          <p:spPr bwMode="auto">
            <a:xfrm>
              <a:off x="2540000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Oval 377"/>
            <p:cNvSpPr>
              <a:spLocks noChangeArrowheads="1"/>
            </p:cNvSpPr>
            <p:nvPr/>
          </p:nvSpPr>
          <p:spPr bwMode="auto">
            <a:xfrm>
              <a:off x="2643188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Oval 378"/>
            <p:cNvSpPr>
              <a:spLocks noChangeArrowheads="1"/>
            </p:cNvSpPr>
            <p:nvPr/>
          </p:nvSpPr>
          <p:spPr bwMode="auto">
            <a:xfrm>
              <a:off x="2747963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Oval 379"/>
            <p:cNvSpPr>
              <a:spLocks noChangeArrowheads="1"/>
            </p:cNvSpPr>
            <p:nvPr/>
          </p:nvSpPr>
          <p:spPr bwMode="auto">
            <a:xfrm>
              <a:off x="2852738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Oval 380"/>
            <p:cNvSpPr>
              <a:spLocks noChangeArrowheads="1"/>
            </p:cNvSpPr>
            <p:nvPr/>
          </p:nvSpPr>
          <p:spPr bwMode="auto">
            <a:xfrm>
              <a:off x="2955925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Oval 381"/>
            <p:cNvSpPr>
              <a:spLocks noChangeArrowheads="1"/>
            </p:cNvSpPr>
            <p:nvPr/>
          </p:nvSpPr>
          <p:spPr bwMode="auto">
            <a:xfrm>
              <a:off x="3060700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Oval 382"/>
            <p:cNvSpPr>
              <a:spLocks noChangeArrowheads="1"/>
            </p:cNvSpPr>
            <p:nvPr/>
          </p:nvSpPr>
          <p:spPr bwMode="auto">
            <a:xfrm>
              <a:off x="3165475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Oval 383"/>
            <p:cNvSpPr>
              <a:spLocks noChangeArrowheads="1"/>
            </p:cNvSpPr>
            <p:nvPr/>
          </p:nvSpPr>
          <p:spPr bwMode="auto">
            <a:xfrm>
              <a:off x="3268663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Oval 384"/>
            <p:cNvSpPr>
              <a:spLocks noChangeArrowheads="1"/>
            </p:cNvSpPr>
            <p:nvPr/>
          </p:nvSpPr>
          <p:spPr bwMode="auto">
            <a:xfrm>
              <a:off x="3373438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Oval 385"/>
            <p:cNvSpPr>
              <a:spLocks noChangeArrowheads="1"/>
            </p:cNvSpPr>
            <p:nvPr/>
          </p:nvSpPr>
          <p:spPr bwMode="auto">
            <a:xfrm>
              <a:off x="3478213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Oval 386"/>
            <p:cNvSpPr>
              <a:spLocks noChangeArrowheads="1"/>
            </p:cNvSpPr>
            <p:nvPr/>
          </p:nvSpPr>
          <p:spPr bwMode="auto">
            <a:xfrm>
              <a:off x="3581400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6CE13CB2-A216-DC86-EE18-91751DEC3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488" y="69101"/>
            <a:ext cx="1395262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EFA92C59-66DF-0F0B-C0AC-0AE48C1065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61464"/>
              </p:ext>
            </p:extLst>
          </p:nvPr>
        </p:nvGraphicFramePr>
        <p:xfrm>
          <a:off x="270311" y="25654"/>
          <a:ext cx="6224178" cy="729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780900" imgH="10107624" progId="Visio.Drawing.11">
                  <p:embed/>
                </p:oleObj>
              </mc:Choice>
              <mc:Fallback>
                <p:oleObj name="Visio" r:id="rId2" imgW="7780900" imgH="1010762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311" y="25654"/>
                        <a:ext cx="6224178" cy="7299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251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32607" y="4142231"/>
            <a:ext cx="4566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kern="0" dirty="0">
                <a:solidFill>
                  <a:schemeClr val="bg1"/>
                </a:solidFill>
                <a:latin typeface="+mj-lt"/>
              </a:rPr>
              <a:t>Схема</a:t>
            </a:r>
            <a:endParaRPr lang="en-US" sz="3600" b="1" kern="0" dirty="0">
              <a:solidFill>
                <a:schemeClr val="bg1"/>
              </a:solidFill>
              <a:latin typeface="+mj-lt"/>
            </a:endParaRPr>
          </a:p>
          <a:p>
            <a:r>
              <a:rPr lang="ru-RU" sz="3600" b="1" kern="0" dirty="0">
                <a:latin typeface="+mj-lt"/>
              </a:rPr>
              <a:t>Алгоритма </a:t>
            </a:r>
          </a:p>
          <a:p>
            <a:r>
              <a:rPr lang="ru-RU" sz="3600" b="1" kern="0" dirty="0">
                <a:latin typeface="+mj-lt"/>
              </a:rPr>
              <a:t>(часть 2)</a:t>
            </a:r>
            <a:r>
              <a:rPr lang="en-US" sz="3600" b="1" kern="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243114" y="1351270"/>
            <a:ext cx="1627188" cy="2066926"/>
            <a:chOff x="2019300" y="411163"/>
            <a:chExt cx="1627188" cy="2066926"/>
          </a:xfrm>
          <a:solidFill>
            <a:schemeClr val="bg1">
              <a:lumMod val="75000"/>
            </a:schemeClr>
          </a:solidFill>
        </p:grpSpPr>
        <p:sp>
          <p:nvSpPr>
            <p:cNvPr id="18" name="Oval 34"/>
            <p:cNvSpPr>
              <a:spLocks noChangeArrowheads="1"/>
            </p:cNvSpPr>
            <p:nvPr/>
          </p:nvSpPr>
          <p:spPr bwMode="auto">
            <a:xfrm>
              <a:off x="2019300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35"/>
            <p:cNvSpPr>
              <a:spLocks noChangeArrowheads="1"/>
            </p:cNvSpPr>
            <p:nvPr/>
          </p:nvSpPr>
          <p:spPr bwMode="auto">
            <a:xfrm>
              <a:off x="2122488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36"/>
            <p:cNvSpPr>
              <a:spLocks noChangeArrowheads="1"/>
            </p:cNvSpPr>
            <p:nvPr/>
          </p:nvSpPr>
          <p:spPr bwMode="auto">
            <a:xfrm>
              <a:off x="2227263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37"/>
            <p:cNvSpPr>
              <a:spLocks noChangeArrowheads="1"/>
            </p:cNvSpPr>
            <p:nvPr/>
          </p:nvSpPr>
          <p:spPr bwMode="auto">
            <a:xfrm>
              <a:off x="2332038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38"/>
            <p:cNvSpPr>
              <a:spLocks noChangeArrowheads="1"/>
            </p:cNvSpPr>
            <p:nvPr/>
          </p:nvSpPr>
          <p:spPr bwMode="auto">
            <a:xfrm>
              <a:off x="2435225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Oval 39"/>
            <p:cNvSpPr>
              <a:spLocks noChangeArrowheads="1"/>
            </p:cNvSpPr>
            <p:nvPr/>
          </p:nvSpPr>
          <p:spPr bwMode="auto">
            <a:xfrm>
              <a:off x="2540000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40"/>
            <p:cNvSpPr>
              <a:spLocks noChangeArrowheads="1"/>
            </p:cNvSpPr>
            <p:nvPr/>
          </p:nvSpPr>
          <p:spPr bwMode="auto">
            <a:xfrm>
              <a:off x="2643188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41"/>
            <p:cNvSpPr>
              <a:spLocks noChangeArrowheads="1"/>
            </p:cNvSpPr>
            <p:nvPr/>
          </p:nvSpPr>
          <p:spPr bwMode="auto">
            <a:xfrm>
              <a:off x="2747963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42"/>
            <p:cNvSpPr>
              <a:spLocks noChangeArrowheads="1"/>
            </p:cNvSpPr>
            <p:nvPr/>
          </p:nvSpPr>
          <p:spPr bwMode="auto">
            <a:xfrm>
              <a:off x="2852738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43"/>
            <p:cNvSpPr>
              <a:spLocks noChangeArrowheads="1"/>
            </p:cNvSpPr>
            <p:nvPr/>
          </p:nvSpPr>
          <p:spPr bwMode="auto">
            <a:xfrm>
              <a:off x="2955925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44"/>
            <p:cNvSpPr>
              <a:spLocks noChangeArrowheads="1"/>
            </p:cNvSpPr>
            <p:nvPr/>
          </p:nvSpPr>
          <p:spPr bwMode="auto">
            <a:xfrm>
              <a:off x="3060700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45"/>
            <p:cNvSpPr>
              <a:spLocks noChangeArrowheads="1"/>
            </p:cNvSpPr>
            <p:nvPr/>
          </p:nvSpPr>
          <p:spPr bwMode="auto">
            <a:xfrm>
              <a:off x="3165475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46"/>
            <p:cNvSpPr>
              <a:spLocks noChangeArrowheads="1"/>
            </p:cNvSpPr>
            <p:nvPr/>
          </p:nvSpPr>
          <p:spPr bwMode="auto">
            <a:xfrm>
              <a:off x="3268663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47"/>
            <p:cNvSpPr>
              <a:spLocks noChangeArrowheads="1"/>
            </p:cNvSpPr>
            <p:nvPr/>
          </p:nvSpPr>
          <p:spPr bwMode="auto">
            <a:xfrm>
              <a:off x="3373438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48"/>
            <p:cNvSpPr>
              <a:spLocks noChangeArrowheads="1"/>
            </p:cNvSpPr>
            <p:nvPr/>
          </p:nvSpPr>
          <p:spPr bwMode="auto">
            <a:xfrm>
              <a:off x="3478213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49"/>
            <p:cNvSpPr>
              <a:spLocks noChangeArrowheads="1"/>
            </p:cNvSpPr>
            <p:nvPr/>
          </p:nvSpPr>
          <p:spPr bwMode="auto">
            <a:xfrm>
              <a:off x="3581400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50"/>
            <p:cNvSpPr>
              <a:spLocks noChangeArrowheads="1"/>
            </p:cNvSpPr>
            <p:nvPr/>
          </p:nvSpPr>
          <p:spPr bwMode="auto">
            <a:xfrm>
              <a:off x="2019300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51"/>
            <p:cNvSpPr>
              <a:spLocks noChangeArrowheads="1"/>
            </p:cNvSpPr>
            <p:nvPr/>
          </p:nvSpPr>
          <p:spPr bwMode="auto">
            <a:xfrm>
              <a:off x="2122488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52"/>
            <p:cNvSpPr>
              <a:spLocks noChangeArrowheads="1"/>
            </p:cNvSpPr>
            <p:nvPr/>
          </p:nvSpPr>
          <p:spPr bwMode="auto">
            <a:xfrm>
              <a:off x="2227263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53"/>
            <p:cNvSpPr>
              <a:spLocks noChangeArrowheads="1"/>
            </p:cNvSpPr>
            <p:nvPr/>
          </p:nvSpPr>
          <p:spPr bwMode="auto">
            <a:xfrm>
              <a:off x="2332038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54"/>
            <p:cNvSpPr>
              <a:spLocks noChangeArrowheads="1"/>
            </p:cNvSpPr>
            <p:nvPr/>
          </p:nvSpPr>
          <p:spPr bwMode="auto">
            <a:xfrm>
              <a:off x="2435225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55"/>
            <p:cNvSpPr>
              <a:spLocks noChangeArrowheads="1"/>
            </p:cNvSpPr>
            <p:nvPr/>
          </p:nvSpPr>
          <p:spPr bwMode="auto">
            <a:xfrm>
              <a:off x="2540000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56"/>
            <p:cNvSpPr>
              <a:spLocks noChangeArrowheads="1"/>
            </p:cNvSpPr>
            <p:nvPr/>
          </p:nvSpPr>
          <p:spPr bwMode="auto">
            <a:xfrm>
              <a:off x="2643188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57"/>
            <p:cNvSpPr>
              <a:spLocks noChangeArrowheads="1"/>
            </p:cNvSpPr>
            <p:nvPr/>
          </p:nvSpPr>
          <p:spPr bwMode="auto">
            <a:xfrm>
              <a:off x="2747963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58"/>
            <p:cNvSpPr>
              <a:spLocks noChangeArrowheads="1"/>
            </p:cNvSpPr>
            <p:nvPr/>
          </p:nvSpPr>
          <p:spPr bwMode="auto">
            <a:xfrm>
              <a:off x="2852738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59"/>
            <p:cNvSpPr>
              <a:spLocks noChangeArrowheads="1"/>
            </p:cNvSpPr>
            <p:nvPr/>
          </p:nvSpPr>
          <p:spPr bwMode="auto">
            <a:xfrm>
              <a:off x="2955925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60"/>
            <p:cNvSpPr>
              <a:spLocks noChangeArrowheads="1"/>
            </p:cNvSpPr>
            <p:nvPr/>
          </p:nvSpPr>
          <p:spPr bwMode="auto">
            <a:xfrm>
              <a:off x="3060700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3165475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268663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3373438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478213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3581400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2019300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2122488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2227263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2332038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70"/>
            <p:cNvSpPr>
              <a:spLocks noChangeArrowheads="1"/>
            </p:cNvSpPr>
            <p:nvPr/>
          </p:nvSpPr>
          <p:spPr bwMode="auto">
            <a:xfrm>
              <a:off x="2435225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71"/>
            <p:cNvSpPr>
              <a:spLocks noChangeArrowheads="1"/>
            </p:cNvSpPr>
            <p:nvPr/>
          </p:nvSpPr>
          <p:spPr bwMode="auto">
            <a:xfrm>
              <a:off x="2540000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72"/>
            <p:cNvSpPr>
              <a:spLocks noChangeArrowheads="1"/>
            </p:cNvSpPr>
            <p:nvPr/>
          </p:nvSpPr>
          <p:spPr bwMode="auto">
            <a:xfrm>
              <a:off x="2643188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73"/>
            <p:cNvSpPr>
              <a:spLocks noChangeArrowheads="1"/>
            </p:cNvSpPr>
            <p:nvPr/>
          </p:nvSpPr>
          <p:spPr bwMode="auto">
            <a:xfrm>
              <a:off x="2747963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74"/>
            <p:cNvSpPr>
              <a:spLocks noChangeArrowheads="1"/>
            </p:cNvSpPr>
            <p:nvPr/>
          </p:nvSpPr>
          <p:spPr bwMode="auto">
            <a:xfrm>
              <a:off x="2852738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75"/>
            <p:cNvSpPr>
              <a:spLocks noChangeArrowheads="1"/>
            </p:cNvSpPr>
            <p:nvPr/>
          </p:nvSpPr>
          <p:spPr bwMode="auto">
            <a:xfrm>
              <a:off x="2955925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76"/>
            <p:cNvSpPr>
              <a:spLocks noChangeArrowheads="1"/>
            </p:cNvSpPr>
            <p:nvPr/>
          </p:nvSpPr>
          <p:spPr bwMode="auto">
            <a:xfrm>
              <a:off x="3060700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77"/>
            <p:cNvSpPr>
              <a:spLocks noChangeArrowheads="1"/>
            </p:cNvSpPr>
            <p:nvPr/>
          </p:nvSpPr>
          <p:spPr bwMode="auto">
            <a:xfrm>
              <a:off x="3165475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78"/>
            <p:cNvSpPr>
              <a:spLocks noChangeArrowheads="1"/>
            </p:cNvSpPr>
            <p:nvPr/>
          </p:nvSpPr>
          <p:spPr bwMode="auto">
            <a:xfrm>
              <a:off x="3268663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79"/>
            <p:cNvSpPr>
              <a:spLocks noChangeArrowheads="1"/>
            </p:cNvSpPr>
            <p:nvPr/>
          </p:nvSpPr>
          <p:spPr bwMode="auto">
            <a:xfrm>
              <a:off x="3373438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80"/>
            <p:cNvSpPr>
              <a:spLocks noChangeArrowheads="1"/>
            </p:cNvSpPr>
            <p:nvPr/>
          </p:nvSpPr>
          <p:spPr bwMode="auto">
            <a:xfrm>
              <a:off x="3478213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81"/>
            <p:cNvSpPr>
              <a:spLocks noChangeArrowheads="1"/>
            </p:cNvSpPr>
            <p:nvPr/>
          </p:nvSpPr>
          <p:spPr bwMode="auto">
            <a:xfrm>
              <a:off x="3581400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82"/>
            <p:cNvSpPr>
              <a:spLocks noChangeArrowheads="1"/>
            </p:cNvSpPr>
            <p:nvPr/>
          </p:nvSpPr>
          <p:spPr bwMode="auto">
            <a:xfrm>
              <a:off x="2019300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83"/>
            <p:cNvSpPr>
              <a:spLocks noChangeArrowheads="1"/>
            </p:cNvSpPr>
            <p:nvPr/>
          </p:nvSpPr>
          <p:spPr bwMode="auto">
            <a:xfrm>
              <a:off x="2122488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84"/>
            <p:cNvSpPr>
              <a:spLocks noChangeArrowheads="1"/>
            </p:cNvSpPr>
            <p:nvPr/>
          </p:nvSpPr>
          <p:spPr bwMode="auto">
            <a:xfrm>
              <a:off x="2227263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85"/>
            <p:cNvSpPr>
              <a:spLocks noChangeArrowheads="1"/>
            </p:cNvSpPr>
            <p:nvPr/>
          </p:nvSpPr>
          <p:spPr bwMode="auto">
            <a:xfrm>
              <a:off x="2332038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86"/>
            <p:cNvSpPr>
              <a:spLocks noChangeArrowheads="1"/>
            </p:cNvSpPr>
            <p:nvPr/>
          </p:nvSpPr>
          <p:spPr bwMode="auto">
            <a:xfrm>
              <a:off x="2435225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87"/>
            <p:cNvSpPr>
              <a:spLocks noChangeArrowheads="1"/>
            </p:cNvSpPr>
            <p:nvPr/>
          </p:nvSpPr>
          <p:spPr bwMode="auto">
            <a:xfrm>
              <a:off x="2540000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88"/>
            <p:cNvSpPr>
              <a:spLocks noChangeArrowheads="1"/>
            </p:cNvSpPr>
            <p:nvPr/>
          </p:nvSpPr>
          <p:spPr bwMode="auto">
            <a:xfrm>
              <a:off x="2643188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89"/>
            <p:cNvSpPr>
              <a:spLocks noChangeArrowheads="1"/>
            </p:cNvSpPr>
            <p:nvPr/>
          </p:nvSpPr>
          <p:spPr bwMode="auto">
            <a:xfrm>
              <a:off x="2747963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90"/>
            <p:cNvSpPr>
              <a:spLocks noChangeArrowheads="1"/>
            </p:cNvSpPr>
            <p:nvPr/>
          </p:nvSpPr>
          <p:spPr bwMode="auto">
            <a:xfrm>
              <a:off x="2852738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Oval 91"/>
            <p:cNvSpPr>
              <a:spLocks noChangeArrowheads="1"/>
            </p:cNvSpPr>
            <p:nvPr/>
          </p:nvSpPr>
          <p:spPr bwMode="auto">
            <a:xfrm>
              <a:off x="2955925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92"/>
            <p:cNvSpPr>
              <a:spLocks noChangeArrowheads="1"/>
            </p:cNvSpPr>
            <p:nvPr/>
          </p:nvSpPr>
          <p:spPr bwMode="auto">
            <a:xfrm>
              <a:off x="3060700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93"/>
            <p:cNvSpPr>
              <a:spLocks noChangeArrowheads="1"/>
            </p:cNvSpPr>
            <p:nvPr/>
          </p:nvSpPr>
          <p:spPr bwMode="auto">
            <a:xfrm>
              <a:off x="3165475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94"/>
            <p:cNvSpPr>
              <a:spLocks noChangeArrowheads="1"/>
            </p:cNvSpPr>
            <p:nvPr/>
          </p:nvSpPr>
          <p:spPr bwMode="auto">
            <a:xfrm>
              <a:off x="3268663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95"/>
            <p:cNvSpPr>
              <a:spLocks noChangeArrowheads="1"/>
            </p:cNvSpPr>
            <p:nvPr/>
          </p:nvSpPr>
          <p:spPr bwMode="auto">
            <a:xfrm>
              <a:off x="3373438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Oval 96"/>
            <p:cNvSpPr>
              <a:spLocks noChangeArrowheads="1"/>
            </p:cNvSpPr>
            <p:nvPr/>
          </p:nvSpPr>
          <p:spPr bwMode="auto">
            <a:xfrm>
              <a:off x="3478213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97"/>
            <p:cNvSpPr>
              <a:spLocks noChangeArrowheads="1"/>
            </p:cNvSpPr>
            <p:nvPr/>
          </p:nvSpPr>
          <p:spPr bwMode="auto">
            <a:xfrm>
              <a:off x="3581400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98"/>
            <p:cNvSpPr>
              <a:spLocks noChangeArrowheads="1"/>
            </p:cNvSpPr>
            <p:nvPr/>
          </p:nvSpPr>
          <p:spPr bwMode="auto">
            <a:xfrm>
              <a:off x="2019300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99"/>
            <p:cNvSpPr>
              <a:spLocks noChangeArrowheads="1"/>
            </p:cNvSpPr>
            <p:nvPr/>
          </p:nvSpPr>
          <p:spPr bwMode="auto">
            <a:xfrm>
              <a:off x="2122488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100"/>
            <p:cNvSpPr>
              <a:spLocks noChangeArrowheads="1"/>
            </p:cNvSpPr>
            <p:nvPr/>
          </p:nvSpPr>
          <p:spPr bwMode="auto">
            <a:xfrm>
              <a:off x="2227263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101"/>
            <p:cNvSpPr>
              <a:spLocks noChangeArrowheads="1"/>
            </p:cNvSpPr>
            <p:nvPr/>
          </p:nvSpPr>
          <p:spPr bwMode="auto">
            <a:xfrm>
              <a:off x="2332038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102"/>
            <p:cNvSpPr>
              <a:spLocks noChangeArrowheads="1"/>
            </p:cNvSpPr>
            <p:nvPr/>
          </p:nvSpPr>
          <p:spPr bwMode="auto">
            <a:xfrm>
              <a:off x="2435225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103"/>
            <p:cNvSpPr>
              <a:spLocks noChangeArrowheads="1"/>
            </p:cNvSpPr>
            <p:nvPr/>
          </p:nvSpPr>
          <p:spPr bwMode="auto">
            <a:xfrm>
              <a:off x="2540000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Oval 104"/>
            <p:cNvSpPr>
              <a:spLocks noChangeArrowheads="1"/>
            </p:cNvSpPr>
            <p:nvPr/>
          </p:nvSpPr>
          <p:spPr bwMode="auto">
            <a:xfrm>
              <a:off x="2643188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Oval 105"/>
            <p:cNvSpPr>
              <a:spLocks noChangeArrowheads="1"/>
            </p:cNvSpPr>
            <p:nvPr/>
          </p:nvSpPr>
          <p:spPr bwMode="auto">
            <a:xfrm>
              <a:off x="2747963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Oval 106"/>
            <p:cNvSpPr>
              <a:spLocks noChangeArrowheads="1"/>
            </p:cNvSpPr>
            <p:nvPr/>
          </p:nvSpPr>
          <p:spPr bwMode="auto">
            <a:xfrm>
              <a:off x="2852738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Oval 107"/>
            <p:cNvSpPr>
              <a:spLocks noChangeArrowheads="1"/>
            </p:cNvSpPr>
            <p:nvPr/>
          </p:nvSpPr>
          <p:spPr bwMode="auto">
            <a:xfrm>
              <a:off x="2955925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Oval 108"/>
            <p:cNvSpPr>
              <a:spLocks noChangeArrowheads="1"/>
            </p:cNvSpPr>
            <p:nvPr/>
          </p:nvSpPr>
          <p:spPr bwMode="auto">
            <a:xfrm>
              <a:off x="3060700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Oval 109"/>
            <p:cNvSpPr>
              <a:spLocks noChangeArrowheads="1"/>
            </p:cNvSpPr>
            <p:nvPr/>
          </p:nvSpPr>
          <p:spPr bwMode="auto">
            <a:xfrm>
              <a:off x="3165475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Oval 110"/>
            <p:cNvSpPr>
              <a:spLocks noChangeArrowheads="1"/>
            </p:cNvSpPr>
            <p:nvPr/>
          </p:nvSpPr>
          <p:spPr bwMode="auto">
            <a:xfrm>
              <a:off x="3268663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111"/>
            <p:cNvSpPr>
              <a:spLocks noChangeArrowheads="1"/>
            </p:cNvSpPr>
            <p:nvPr/>
          </p:nvSpPr>
          <p:spPr bwMode="auto">
            <a:xfrm>
              <a:off x="3373438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112"/>
            <p:cNvSpPr>
              <a:spLocks noChangeArrowheads="1"/>
            </p:cNvSpPr>
            <p:nvPr/>
          </p:nvSpPr>
          <p:spPr bwMode="auto">
            <a:xfrm>
              <a:off x="3478213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Oval 113"/>
            <p:cNvSpPr>
              <a:spLocks noChangeArrowheads="1"/>
            </p:cNvSpPr>
            <p:nvPr/>
          </p:nvSpPr>
          <p:spPr bwMode="auto">
            <a:xfrm>
              <a:off x="3581400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Oval 114"/>
            <p:cNvSpPr>
              <a:spLocks noChangeArrowheads="1"/>
            </p:cNvSpPr>
            <p:nvPr/>
          </p:nvSpPr>
          <p:spPr bwMode="auto">
            <a:xfrm>
              <a:off x="2019300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Oval 115"/>
            <p:cNvSpPr>
              <a:spLocks noChangeArrowheads="1"/>
            </p:cNvSpPr>
            <p:nvPr/>
          </p:nvSpPr>
          <p:spPr bwMode="auto">
            <a:xfrm>
              <a:off x="2122488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Oval 116"/>
            <p:cNvSpPr>
              <a:spLocks noChangeArrowheads="1"/>
            </p:cNvSpPr>
            <p:nvPr/>
          </p:nvSpPr>
          <p:spPr bwMode="auto">
            <a:xfrm>
              <a:off x="2227263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Oval 117"/>
            <p:cNvSpPr>
              <a:spLocks noChangeArrowheads="1"/>
            </p:cNvSpPr>
            <p:nvPr/>
          </p:nvSpPr>
          <p:spPr bwMode="auto">
            <a:xfrm>
              <a:off x="2332038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118"/>
            <p:cNvSpPr>
              <a:spLocks noChangeArrowheads="1"/>
            </p:cNvSpPr>
            <p:nvPr/>
          </p:nvSpPr>
          <p:spPr bwMode="auto">
            <a:xfrm>
              <a:off x="2435225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119"/>
            <p:cNvSpPr>
              <a:spLocks noChangeArrowheads="1"/>
            </p:cNvSpPr>
            <p:nvPr/>
          </p:nvSpPr>
          <p:spPr bwMode="auto">
            <a:xfrm>
              <a:off x="2540000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120"/>
            <p:cNvSpPr>
              <a:spLocks noChangeArrowheads="1"/>
            </p:cNvSpPr>
            <p:nvPr/>
          </p:nvSpPr>
          <p:spPr bwMode="auto">
            <a:xfrm>
              <a:off x="2643188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121"/>
            <p:cNvSpPr>
              <a:spLocks noChangeArrowheads="1"/>
            </p:cNvSpPr>
            <p:nvPr/>
          </p:nvSpPr>
          <p:spPr bwMode="auto">
            <a:xfrm>
              <a:off x="2747963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122"/>
            <p:cNvSpPr>
              <a:spLocks noChangeArrowheads="1"/>
            </p:cNvSpPr>
            <p:nvPr/>
          </p:nvSpPr>
          <p:spPr bwMode="auto">
            <a:xfrm>
              <a:off x="2852738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123"/>
            <p:cNvSpPr>
              <a:spLocks noChangeArrowheads="1"/>
            </p:cNvSpPr>
            <p:nvPr/>
          </p:nvSpPr>
          <p:spPr bwMode="auto">
            <a:xfrm>
              <a:off x="2955925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124"/>
            <p:cNvSpPr>
              <a:spLocks noChangeArrowheads="1"/>
            </p:cNvSpPr>
            <p:nvPr/>
          </p:nvSpPr>
          <p:spPr bwMode="auto">
            <a:xfrm>
              <a:off x="3060700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125"/>
            <p:cNvSpPr>
              <a:spLocks noChangeArrowheads="1"/>
            </p:cNvSpPr>
            <p:nvPr/>
          </p:nvSpPr>
          <p:spPr bwMode="auto">
            <a:xfrm>
              <a:off x="3165475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126"/>
            <p:cNvSpPr>
              <a:spLocks noChangeArrowheads="1"/>
            </p:cNvSpPr>
            <p:nvPr/>
          </p:nvSpPr>
          <p:spPr bwMode="auto">
            <a:xfrm>
              <a:off x="3268663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Oval 127"/>
            <p:cNvSpPr>
              <a:spLocks noChangeArrowheads="1"/>
            </p:cNvSpPr>
            <p:nvPr/>
          </p:nvSpPr>
          <p:spPr bwMode="auto">
            <a:xfrm>
              <a:off x="3373438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128"/>
            <p:cNvSpPr>
              <a:spLocks noChangeArrowheads="1"/>
            </p:cNvSpPr>
            <p:nvPr/>
          </p:nvSpPr>
          <p:spPr bwMode="auto">
            <a:xfrm>
              <a:off x="3478213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129"/>
            <p:cNvSpPr>
              <a:spLocks noChangeArrowheads="1"/>
            </p:cNvSpPr>
            <p:nvPr/>
          </p:nvSpPr>
          <p:spPr bwMode="auto">
            <a:xfrm>
              <a:off x="3581400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130"/>
            <p:cNvSpPr>
              <a:spLocks noChangeArrowheads="1"/>
            </p:cNvSpPr>
            <p:nvPr/>
          </p:nvSpPr>
          <p:spPr bwMode="auto">
            <a:xfrm>
              <a:off x="2019300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Oval 131"/>
            <p:cNvSpPr>
              <a:spLocks noChangeArrowheads="1"/>
            </p:cNvSpPr>
            <p:nvPr/>
          </p:nvSpPr>
          <p:spPr bwMode="auto">
            <a:xfrm>
              <a:off x="2122488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Oval 132"/>
            <p:cNvSpPr>
              <a:spLocks noChangeArrowheads="1"/>
            </p:cNvSpPr>
            <p:nvPr/>
          </p:nvSpPr>
          <p:spPr bwMode="auto">
            <a:xfrm>
              <a:off x="2227263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Oval 133"/>
            <p:cNvSpPr>
              <a:spLocks noChangeArrowheads="1"/>
            </p:cNvSpPr>
            <p:nvPr/>
          </p:nvSpPr>
          <p:spPr bwMode="auto">
            <a:xfrm>
              <a:off x="2332038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Oval 134"/>
            <p:cNvSpPr>
              <a:spLocks noChangeArrowheads="1"/>
            </p:cNvSpPr>
            <p:nvPr/>
          </p:nvSpPr>
          <p:spPr bwMode="auto">
            <a:xfrm>
              <a:off x="2435225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Oval 135"/>
            <p:cNvSpPr>
              <a:spLocks noChangeArrowheads="1"/>
            </p:cNvSpPr>
            <p:nvPr/>
          </p:nvSpPr>
          <p:spPr bwMode="auto">
            <a:xfrm>
              <a:off x="2540000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Oval 136"/>
            <p:cNvSpPr>
              <a:spLocks noChangeArrowheads="1"/>
            </p:cNvSpPr>
            <p:nvPr/>
          </p:nvSpPr>
          <p:spPr bwMode="auto">
            <a:xfrm>
              <a:off x="2643188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137"/>
            <p:cNvSpPr>
              <a:spLocks noChangeArrowheads="1"/>
            </p:cNvSpPr>
            <p:nvPr/>
          </p:nvSpPr>
          <p:spPr bwMode="auto">
            <a:xfrm>
              <a:off x="2747963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138"/>
            <p:cNvSpPr>
              <a:spLocks noChangeArrowheads="1"/>
            </p:cNvSpPr>
            <p:nvPr/>
          </p:nvSpPr>
          <p:spPr bwMode="auto">
            <a:xfrm>
              <a:off x="2852738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139"/>
            <p:cNvSpPr>
              <a:spLocks noChangeArrowheads="1"/>
            </p:cNvSpPr>
            <p:nvPr/>
          </p:nvSpPr>
          <p:spPr bwMode="auto">
            <a:xfrm>
              <a:off x="2955925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140"/>
            <p:cNvSpPr>
              <a:spLocks noChangeArrowheads="1"/>
            </p:cNvSpPr>
            <p:nvPr/>
          </p:nvSpPr>
          <p:spPr bwMode="auto">
            <a:xfrm>
              <a:off x="3060700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141"/>
            <p:cNvSpPr>
              <a:spLocks noChangeArrowheads="1"/>
            </p:cNvSpPr>
            <p:nvPr/>
          </p:nvSpPr>
          <p:spPr bwMode="auto">
            <a:xfrm>
              <a:off x="3165475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Oval 142"/>
            <p:cNvSpPr>
              <a:spLocks noChangeArrowheads="1"/>
            </p:cNvSpPr>
            <p:nvPr/>
          </p:nvSpPr>
          <p:spPr bwMode="auto">
            <a:xfrm>
              <a:off x="3268663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143"/>
            <p:cNvSpPr>
              <a:spLocks noChangeArrowheads="1"/>
            </p:cNvSpPr>
            <p:nvPr/>
          </p:nvSpPr>
          <p:spPr bwMode="auto">
            <a:xfrm>
              <a:off x="3373438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144"/>
            <p:cNvSpPr>
              <a:spLocks noChangeArrowheads="1"/>
            </p:cNvSpPr>
            <p:nvPr/>
          </p:nvSpPr>
          <p:spPr bwMode="auto">
            <a:xfrm>
              <a:off x="3478213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145"/>
            <p:cNvSpPr>
              <a:spLocks noChangeArrowheads="1"/>
            </p:cNvSpPr>
            <p:nvPr/>
          </p:nvSpPr>
          <p:spPr bwMode="auto">
            <a:xfrm>
              <a:off x="3581400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146"/>
            <p:cNvSpPr>
              <a:spLocks noChangeArrowheads="1"/>
            </p:cNvSpPr>
            <p:nvPr/>
          </p:nvSpPr>
          <p:spPr bwMode="auto">
            <a:xfrm>
              <a:off x="2019300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147"/>
            <p:cNvSpPr>
              <a:spLocks noChangeArrowheads="1"/>
            </p:cNvSpPr>
            <p:nvPr/>
          </p:nvSpPr>
          <p:spPr bwMode="auto">
            <a:xfrm>
              <a:off x="2122488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148"/>
            <p:cNvSpPr>
              <a:spLocks noChangeArrowheads="1"/>
            </p:cNvSpPr>
            <p:nvPr/>
          </p:nvSpPr>
          <p:spPr bwMode="auto">
            <a:xfrm>
              <a:off x="2227263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149"/>
            <p:cNvSpPr>
              <a:spLocks noChangeArrowheads="1"/>
            </p:cNvSpPr>
            <p:nvPr/>
          </p:nvSpPr>
          <p:spPr bwMode="auto">
            <a:xfrm>
              <a:off x="2332038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Oval 150"/>
            <p:cNvSpPr>
              <a:spLocks noChangeArrowheads="1"/>
            </p:cNvSpPr>
            <p:nvPr/>
          </p:nvSpPr>
          <p:spPr bwMode="auto">
            <a:xfrm>
              <a:off x="2435225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Oval 151"/>
            <p:cNvSpPr>
              <a:spLocks noChangeArrowheads="1"/>
            </p:cNvSpPr>
            <p:nvPr/>
          </p:nvSpPr>
          <p:spPr bwMode="auto">
            <a:xfrm>
              <a:off x="2540000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Oval 152"/>
            <p:cNvSpPr>
              <a:spLocks noChangeArrowheads="1"/>
            </p:cNvSpPr>
            <p:nvPr/>
          </p:nvSpPr>
          <p:spPr bwMode="auto">
            <a:xfrm>
              <a:off x="2643188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Oval 153"/>
            <p:cNvSpPr>
              <a:spLocks noChangeArrowheads="1"/>
            </p:cNvSpPr>
            <p:nvPr/>
          </p:nvSpPr>
          <p:spPr bwMode="auto">
            <a:xfrm>
              <a:off x="2747963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Oval 154"/>
            <p:cNvSpPr>
              <a:spLocks noChangeArrowheads="1"/>
            </p:cNvSpPr>
            <p:nvPr/>
          </p:nvSpPr>
          <p:spPr bwMode="auto">
            <a:xfrm>
              <a:off x="2852738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Oval 155"/>
            <p:cNvSpPr>
              <a:spLocks noChangeArrowheads="1"/>
            </p:cNvSpPr>
            <p:nvPr/>
          </p:nvSpPr>
          <p:spPr bwMode="auto">
            <a:xfrm>
              <a:off x="2955925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Oval 156"/>
            <p:cNvSpPr>
              <a:spLocks noChangeArrowheads="1"/>
            </p:cNvSpPr>
            <p:nvPr/>
          </p:nvSpPr>
          <p:spPr bwMode="auto">
            <a:xfrm>
              <a:off x="3060700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Oval 157"/>
            <p:cNvSpPr>
              <a:spLocks noChangeArrowheads="1"/>
            </p:cNvSpPr>
            <p:nvPr/>
          </p:nvSpPr>
          <p:spPr bwMode="auto">
            <a:xfrm>
              <a:off x="3165475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Oval 158"/>
            <p:cNvSpPr>
              <a:spLocks noChangeArrowheads="1"/>
            </p:cNvSpPr>
            <p:nvPr/>
          </p:nvSpPr>
          <p:spPr bwMode="auto">
            <a:xfrm>
              <a:off x="3268663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Oval 159"/>
            <p:cNvSpPr>
              <a:spLocks noChangeArrowheads="1"/>
            </p:cNvSpPr>
            <p:nvPr/>
          </p:nvSpPr>
          <p:spPr bwMode="auto">
            <a:xfrm>
              <a:off x="3373438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Oval 160"/>
            <p:cNvSpPr>
              <a:spLocks noChangeArrowheads="1"/>
            </p:cNvSpPr>
            <p:nvPr/>
          </p:nvSpPr>
          <p:spPr bwMode="auto">
            <a:xfrm>
              <a:off x="3478213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Oval 161"/>
            <p:cNvSpPr>
              <a:spLocks noChangeArrowheads="1"/>
            </p:cNvSpPr>
            <p:nvPr/>
          </p:nvSpPr>
          <p:spPr bwMode="auto">
            <a:xfrm>
              <a:off x="3581400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Oval 162"/>
            <p:cNvSpPr>
              <a:spLocks noChangeArrowheads="1"/>
            </p:cNvSpPr>
            <p:nvPr/>
          </p:nvSpPr>
          <p:spPr bwMode="auto">
            <a:xfrm>
              <a:off x="2019300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Oval 163"/>
            <p:cNvSpPr>
              <a:spLocks noChangeArrowheads="1"/>
            </p:cNvSpPr>
            <p:nvPr/>
          </p:nvSpPr>
          <p:spPr bwMode="auto">
            <a:xfrm>
              <a:off x="2122488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Oval 164"/>
            <p:cNvSpPr>
              <a:spLocks noChangeArrowheads="1"/>
            </p:cNvSpPr>
            <p:nvPr/>
          </p:nvSpPr>
          <p:spPr bwMode="auto">
            <a:xfrm>
              <a:off x="2227263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Oval 165"/>
            <p:cNvSpPr>
              <a:spLocks noChangeArrowheads="1"/>
            </p:cNvSpPr>
            <p:nvPr/>
          </p:nvSpPr>
          <p:spPr bwMode="auto">
            <a:xfrm>
              <a:off x="2332038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Oval 166"/>
            <p:cNvSpPr>
              <a:spLocks noChangeArrowheads="1"/>
            </p:cNvSpPr>
            <p:nvPr/>
          </p:nvSpPr>
          <p:spPr bwMode="auto">
            <a:xfrm>
              <a:off x="2435225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Oval 167"/>
            <p:cNvSpPr>
              <a:spLocks noChangeArrowheads="1"/>
            </p:cNvSpPr>
            <p:nvPr/>
          </p:nvSpPr>
          <p:spPr bwMode="auto">
            <a:xfrm>
              <a:off x="2540000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Oval 168"/>
            <p:cNvSpPr>
              <a:spLocks noChangeArrowheads="1"/>
            </p:cNvSpPr>
            <p:nvPr/>
          </p:nvSpPr>
          <p:spPr bwMode="auto">
            <a:xfrm>
              <a:off x="2643188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Oval 169"/>
            <p:cNvSpPr>
              <a:spLocks noChangeArrowheads="1"/>
            </p:cNvSpPr>
            <p:nvPr/>
          </p:nvSpPr>
          <p:spPr bwMode="auto">
            <a:xfrm>
              <a:off x="2747963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Oval 170"/>
            <p:cNvSpPr>
              <a:spLocks noChangeArrowheads="1"/>
            </p:cNvSpPr>
            <p:nvPr/>
          </p:nvSpPr>
          <p:spPr bwMode="auto">
            <a:xfrm>
              <a:off x="2852738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Oval 171"/>
            <p:cNvSpPr>
              <a:spLocks noChangeArrowheads="1"/>
            </p:cNvSpPr>
            <p:nvPr/>
          </p:nvSpPr>
          <p:spPr bwMode="auto">
            <a:xfrm>
              <a:off x="2955925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Oval 172"/>
            <p:cNvSpPr>
              <a:spLocks noChangeArrowheads="1"/>
            </p:cNvSpPr>
            <p:nvPr/>
          </p:nvSpPr>
          <p:spPr bwMode="auto">
            <a:xfrm>
              <a:off x="3060700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Oval 173"/>
            <p:cNvSpPr>
              <a:spLocks noChangeArrowheads="1"/>
            </p:cNvSpPr>
            <p:nvPr/>
          </p:nvSpPr>
          <p:spPr bwMode="auto">
            <a:xfrm>
              <a:off x="3165475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Oval 174"/>
            <p:cNvSpPr>
              <a:spLocks noChangeArrowheads="1"/>
            </p:cNvSpPr>
            <p:nvPr/>
          </p:nvSpPr>
          <p:spPr bwMode="auto">
            <a:xfrm>
              <a:off x="3268663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Oval 175"/>
            <p:cNvSpPr>
              <a:spLocks noChangeArrowheads="1"/>
            </p:cNvSpPr>
            <p:nvPr/>
          </p:nvSpPr>
          <p:spPr bwMode="auto">
            <a:xfrm>
              <a:off x="3373438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Oval 176"/>
            <p:cNvSpPr>
              <a:spLocks noChangeArrowheads="1"/>
            </p:cNvSpPr>
            <p:nvPr/>
          </p:nvSpPr>
          <p:spPr bwMode="auto">
            <a:xfrm>
              <a:off x="3478213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Oval 177"/>
            <p:cNvSpPr>
              <a:spLocks noChangeArrowheads="1"/>
            </p:cNvSpPr>
            <p:nvPr/>
          </p:nvSpPr>
          <p:spPr bwMode="auto">
            <a:xfrm>
              <a:off x="3581400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Oval 178"/>
            <p:cNvSpPr>
              <a:spLocks noChangeArrowheads="1"/>
            </p:cNvSpPr>
            <p:nvPr/>
          </p:nvSpPr>
          <p:spPr bwMode="auto">
            <a:xfrm>
              <a:off x="2019300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Oval 179"/>
            <p:cNvSpPr>
              <a:spLocks noChangeArrowheads="1"/>
            </p:cNvSpPr>
            <p:nvPr/>
          </p:nvSpPr>
          <p:spPr bwMode="auto">
            <a:xfrm>
              <a:off x="2122488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Oval 180"/>
            <p:cNvSpPr>
              <a:spLocks noChangeArrowheads="1"/>
            </p:cNvSpPr>
            <p:nvPr/>
          </p:nvSpPr>
          <p:spPr bwMode="auto">
            <a:xfrm>
              <a:off x="2227263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Oval 181"/>
            <p:cNvSpPr>
              <a:spLocks noChangeArrowheads="1"/>
            </p:cNvSpPr>
            <p:nvPr/>
          </p:nvSpPr>
          <p:spPr bwMode="auto">
            <a:xfrm>
              <a:off x="2332038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Oval 182"/>
            <p:cNvSpPr>
              <a:spLocks noChangeArrowheads="1"/>
            </p:cNvSpPr>
            <p:nvPr/>
          </p:nvSpPr>
          <p:spPr bwMode="auto">
            <a:xfrm>
              <a:off x="2435225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Oval 183"/>
            <p:cNvSpPr>
              <a:spLocks noChangeArrowheads="1"/>
            </p:cNvSpPr>
            <p:nvPr/>
          </p:nvSpPr>
          <p:spPr bwMode="auto">
            <a:xfrm>
              <a:off x="2540000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Oval 184"/>
            <p:cNvSpPr>
              <a:spLocks noChangeArrowheads="1"/>
            </p:cNvSpPr>
            <p:nvPr/>
          </p:nvSpPr>
          <p:spPr bwMode="auto">
            <a:xfrm>
              <a:off x="2643188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Oval 185"/>
            <p:cNvSpPr>
              <a:spLocks noChangeArrowheads="1"/>
            </p:cNvSpPr>
            <p:nvPr/>
          </p:nvSpPr>
          <p:spPr bwMode="auto">
            <a:xfrm>
              <a:off x="2747963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Oval 186"/>
            <p:cNvSpPr>
              <a:spLocks noChangeArrowheads="1"/>
            </p:cNvSpPr>
            <p:nvPr/>
          </p:nvSpPr>
          <p:spPr bwMode="auto">
            <a:xfrm>
              <a:off x="2852738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Oval 187"/>
            <p:cNvSpPr>
              <a:spLocks noChangeArrowheads="1"/>
            </p:cNvSpPr>
            <p:nvPr/>
          </p:nvSpPr>
          <p:spPr bwMode="auto">
            <a:xfrm>
              <a:off x="2955925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Oval 188"/>
            <p:cNvSpPr>
              <a:spLocks noChangeArrowheads="1"/>
            </p:cNvSpPr>
            <p:nvPr/>
          </p:nvSpPr>
          <p:spPr bwMode="auto">
            <a:xfrm>
              <a:off x="3060700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Oval 189"/>
            <p:cNvSpPr>
              <a:spLocks noChangeArrowheads="1"/>
            </p:cNvSpPr>
            <p:nvPr/>
          </p:nvSpPr>
          <p:spPr bwMode="auto">
            <a:xfrm>
              <a:off x="3165475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Oval 190"/>
            <p:cNvSpPr>
              <a:spLocks noChangeArrowheads="1"/>
            </p:cNvSpPr>
            <p:nvPr/>
          </p:nvSpPr>
          <p:spPr bwMode="auto">
            <a:xfrm>
              <a:off x="3268663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Oval 191"/>
            <p:cNvSpPr>
              <a:spLocks noChangeArrowheads="1"/>
            </p:cNvSpPr>
            <p:nvPr/>
          </p:nvSpPr>
          <p:spPr bwMode="auto">
            <a:xfrm>
              <a:off x="3373438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Oval 192"/>
            <p:cNvSpPr>
              <a:spLocks noChangeArrowheads="1"/>
            </p:cNvSpPr>
            <p:nvPr/>
          </p:nvSpPr>
          <p:spPr bwMode="auto">
            <a:xfrm>
              <a:off x="3478213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Oval 193"/>
            <p:cNvSpPr>
              <a:spLocks noChangeArrowheads="1"/>
            </p:cNvSpPr>
            <p:nvPr/>
          </p:nvSpPr>
          <p:spPr bwMode="auto">
            <a:xfrm>
              <a:off x="3581400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Oval 194"/>
            <p:cNvSpPr>
              <a:spLocks noChangeArrowheads="1"/>
            </p:cNvSpPr>
            <p:nvPr/>
          </p:nvSpPr>
          <p:spPr bwMode="auto">
            <a:xfrm>
              <a:off x="2019300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Oval 195"/>
            <p:cNvSpPr>
              <a:spLocks noChangeArrowheads="1"/>
            </p:cNvSpPr>
            <p:nvPr/>
          </p:nvSpPr>
          <p:spPr bwMode="auto">
            <a:xfrm>
              <a:off x="2122488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Oval 196"/>
            <p:cNvSpPr>
              <a:spLocks noChangeArrowheads="1"/>
            </p:cNvSpPr>
            <p:nvPr/>
          </p:nvSpPr>
          <p:spPr bwMode="auto">
            <a:xfrm>
              <a:off x="2227263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Oval 197"/>
            <p:cNvSpPr>
              <a:spLocks noChangeArrowheads="1"/>
            </p:cNvSpPr>
            <p:nvPr/>
          </p:nvSpPr>
          <p:spPr bwMode="auto">
            <a:xfrm>
              <a:off x="2332038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198"/>
            <p:cNvSpPr>
              <a:spLocks noChangeArrowheads="1"/>
            </p:cNvSpPr>
            <p:nvPr/>
          </p:nvSpPr>
          <p:spPr bwMode="auto">
            <a:xfrm>
              <a:off x="2435225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199"/>
            <p:cNvSpPr>
              <a:spLocks noChangeArrowheads="1"/>
            </p:cNvSpPr>
            <p:nvPr/>
          </p:nvSpPr>
          <p:spPr bwMode="auto">
            <a:xfrm>
              <a:off x="2540000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200"/>
            <p:cNvSpPr>
              <a:spLocks noChangeArrowheads="1"/>
            </p:cNvSpPr>
            <p:nvPr/>
          </p:nvSpPr>
          <p:spPr bwMode="auto">
            <a:xfrm>
              <a:off x="2643188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201"/>
            <p:cNvSpPr>
              <a:spLocks noChangeArrowheads="1"/>
            </p:cNvSpPr>
            <p:nvPr/>
          </p:nvSpPr>
          <p:spPr bwMode="auto">
            <a:xfrm>
              <a:off x="2747963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202"/>
            <p:cNvSpPr>
              <a:spLocks noChangeArrowheads="1"/>
            </p:cNvSpPr>
            <p:nvPr/>
          </p:nvSpPr>
          <p:spPr bwMode="auto">
            <a:xfrm>
              <a:off x="2852738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203"/>
            <p:cNvSpPr>
              <a:spLocks noChangeArrowheads="1"/>
            </p:cNvSpPr>
            <p:nvPr/>
          </p:nvSpPr>
          <p:spPr bwMode="auto">
            <a:xfrm>
              <a:off x="2955925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204"/>
            <p:cNvSpPr>
              <a:spLocks noChangeArrowheads="1"/>
            </p:cNvSpPr>
            <p:nvPr/>
          </p:nvSpPr>
          <p:spPr bwMode="auto">
            <a:xfrm>
              <a:off x="3060700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Oval 205"/>
            <p:cNvSpPr>
              <a:spLocks noChangeArrowheads="1"/>
            </p:cNvSpPr>
            <p:nvPr/>
          </p:nvSpPr>
          <p:spPr bwMode="auto">
            <a:xfrm>
              <a:off x="3165475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Oval 206"/>
            <p:cNvSpPr>
              <a:spLocks noChangeArrowheads="1"/>
            </p:cNvSpPr>
            <p:nvPr/>
          </p:nvSpPr>
          <p:spPr bwMode="auto">
            <a:xfrm>
              <a:off x="3268663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Oval 207"/>
            <p:cNvSpPr>
              <a:spLocks noChangeArrowheads="1"/>
            </p:cNvSpPr>
            <p:nvPr/>
          </p:nvSpPr>
          <p:spPr bwMode="auto">
            <a:xfrm>
              <a:off x="3373438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Oval 208"/>
            <p:cNvSpPr>
              <a:spLocks noChangeArrowheads="1"/>
            </p:cNvSpPr>
            <p:nvPr/>
          </p:nvSpPr>
          <p:spPr bwMode="auto">
            <a:xfrm>
              <a:off x="3478213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Oval 209"/>
            <p:cNvSpPr>
              <a:spLocks noChangeArrowheads="1"/>
            </p:cNvSpPr>
            <p:nvPr/>
          </p:nvSpPr>
          <p:spPr bwMode="auto">
            <a:xfrm>
              <a:off x="3581400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Oval 210"/>
            <p:cNvSpPr>
              <a:spLocks noChangeArrowheads="1"/>
            </p:cNvSpPr>
            <p:nvPr/>
          </p:nvSpPr>
          <p:spPr bwMode="auto">
            <a:xfrm>
              <a:off x="2019300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Oval 211"/>
            <p:cNvSpPr>
              <a:spLocks noChangeArrowheads="1"/>
            </p:cNvSpPr>
            <p:nvPr/>
          </p:nvSpPr>
          <p:spPr bwMode="auto">
            <a:xfrm>
              <a:off x="2122488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Oval 212"/>
            <p:cNvSpPr>
              <a:spLocks noChangeArrowheads="1"/>
            </p:cNvSpPr>
            <p:nvPr/>
          </p:nvSpPr>
          <p:spPr bwMode="auto">
            <a:xfrm>
              <a:off x="2227263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Oval 213"/>
            <p:cNvSpPr>
              <a:spLocks noChangeArrowheads="1"/>
            </p:cNvSpPr>
            <p:nvPr/>
          </p:nvSpPr>
          <p:spPr bwMode="auto">
            <a:xfrm>
              <a:off x="2332038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Oval 214"/>
            <p:cNvSpPr>
              <a:spLocks noChangeArrowheads="1"/>
            </p:cNvSpPr>
            <p:nvPr/>
          </p:nvSpPr>
          <p:spPr bwMode="auto">
            <a:xfrm>
              <a:off x="2435225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Oval 215"/>
            <p:cNvSpPr>
              <a:spLocks noChangeArrowheads="1"/>
            </p:cNvSpPr>
            <p:nvPr/>
          </p:nvSpPr>
          <p:spPr bwMode="auto">
            <a:xfrm>
              <a:off x="2540000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Oval 216"/>
            <p:cNvSpPr>
              <a:spLocks noChangeArrowheads="1"/>
            </p:cNvSpPr>
            <p:nvPr/>
          </p:nvSpPr>
          <p:spPr bwMode="auto">
            <a:xfrm>
              <a:off x="2643188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Oval 217"/>
            <p:cNvSpPr>
              <a:spLocks noChangeArrowheads="1"/>
            </p:cNvSpPr>
            <p:nvPr/>
          </p:nvSpPr>
          <p:spPr bwMode="auto">
            <a:xfrm>
              <a:off x="2747963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Oval 218"/>
            <p:cNvSpPr>
              <a:spLocks noChangeArrowheads="1"/>
            </p:cNvSpPr>
            <p:nvPr/>
          </p:nvSpPr>
          <p:spPr bwMode="auto">
            <a:xfrm>
              <a:off x="2852738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219"/>
            <p:cNvSpPr>
              <a:spLocks noChangeArrowheads="1"/>
            </p:cNvSpPr>
            <p:nvPr/>
          </p:nvSpPr>
          <p:spPr bwMode="auto">
            <a:xfrm>
              <a:off x="2955925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220"/>
            <p:cNvSpPr>
              <a:spLocks noChangeArrowheads="1"/>
            </p:cNvSpPr>
            <p:nvPr/>
          </p:nvSpPr>
          <p:spPr bwMode="auto">
            <a:xfrm>
              <a:off x="3060700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221"/>
            <p:cNvSpPr>
              <a:spLocks noChangeArrowheads="1"/>
            </p:cNvSpPr>
            <p:nvPr/>
          </p:nvSpPr>
          <p:spPr bwMode="auto">
            <a:xfrm>
              <a:off x="3165475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222"/>
            <p:cNvSpPr>
              <a:spLocks noChangeArrowheads="1"/>
            </p:cNvSpPr>
            <p:nvPr/>
          </p:nvSpPr>
          <p:spPr bwMode="auto">
            <a:xfrm>
              <a:off x="3268663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223"/>
            <p:cNvSpPr>
              <a:spLocks noChangeArrowheads="1"/>
            </p:cNvSpPr>
            <p:nvPr/>
          </p:nvSpPr>
          <p:spPr bwMode="auto">
            <a:xfrm>
              <a:off x="3373438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Oval 224"/>
            <p:cNvSpPr>
              <a:spLocks noChangeArrowheads="1"/>
            </p:cNvSpPr>
            <p:nvPr/>
          </p:nvSpPr>
          <p:spPr bwMode="auto">
            <a:xfrm>
              <a:off x="3478213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Oval 225"/>
            <p:cNvSpPr>
              <a:spLocks noChangeArrowheads="1"/>
            </p:cNvSpPr>
            <p:nvPr/>
          </p:nvSpPr>
          <p:spPr bwMode="auto">
            <a:xfrm>
              <a:off x="3581400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Oval 226"/>
            <p:cNvSpPr>
              <a:spLocks noChangeArrowheads="1"/>
            </p:cNvSpPr>
            <p:nvPr/>
          </p:nvSpPr>
          <p:spPr bwMode="auto">
            <a:xfrm>
              <a:off x="2019300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Oval 227"/>
            <p:cNvSpPr>
              <a:spLocks noChangeArrowheads="1"/>
            </p:cNvSpPr>
            <p:nvPr/>
          </p:nvSpPr>
          <p:spPr bwMode="auto">
            <a:xfrm>
              <a:off x="2122488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Oval 228"/>
            <p:cNvSpPr>
              <a:spLocks noChangeArrowheads="1"/>
            </p:cNvSpPr>
            <p:nvPr/>
          </p:nvSpPr>
          <p:spPr bwMode="auto">
            <a:xfrm>
              <a:off x="2227263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Oval 229"/>
            <p:cNvSpPr>
              <a:spLocks noChangeArrowheads="1"/>
            </p:cNvSpPr>
            <p:nvPr/>
          </p:nvSpPr>
          <p:spPr bwMode="auto">
            <a:xfrm>
              <a:off x="2332038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Oval 230"/>
            <p:cNvSpPr>
              <a:spLocks noChangeArrowheads="1"/>
            </p:cNvSpPr>
            <p:nvPr/>
          </p:nvSpPr>
          <p:spPr bwMode="auto">
            <a:xfrm>
              <a:off x="2435225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Oval 231"/>
            <p:cNvSpPr>
              <a:spLocks noChangeArrowheads="1"/>
            </p:cNvSpPr>
            <p:nvPr/>
          </p:nvSpPr>
          <p:spPr bwMode="auto">
            <a:xfrm>
              <a:off x="2540000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Oval 232"/>
            <p:cNvSpPr>
              <a:spLocks noChangeArrowheads="1"/>
            </p:cNvSpPr>
            <p:nvPr/>
          </p:nvSpPr>
          <p:spPr bwMode="auto">
            <a:xfrm>
              <a:off x="2643188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Oval 233"/>
            <p:cNvSpPr>
              <a:spLocks noChangeArrowheads="1"/>
            </p:cNvSpPr>
            <p:nvPr/>
          </p:nvSpPr>
          <p:spPr bwMode="auto">
            <a:xfrm>
              <a:off x="2747963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Oval 235"/>
            <p:cNvSpPr>
              <a:spLocks noChangeArrowheads="1"/>
            </p:cNvSpPr>
            <p:nvPr/>
          </p:nvSpPr>
          <p:spPr bwMode="auto">
            <a:xfrm>
              <a:off x="2852738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236"/>
            <p:cNvSpPr>
              <a:spLocks noChangeArrowheads="1"/>
            </p:cNvSpPr>
            <p:nvPr/>
          </p:nvSpPr>
          <p:spPr bwMode="auto">
            <a:xfrm>
              <a:off x="2955925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237"/>
            <p:cNvSpPr>
              <a:spLocks noChangeArrowheads="1"/>
            </p:cNvSpPr>
            <p:nvPr/>
          </p:nvSpPr>
          <p:spPr bwMode="auto">
            <a:xfrm>
              <a:off x="3060700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238"/>
            <p:cNvSpPr>
              <a:spLocks noChangeArrowheads="1"/>
            </p:cNvSpPr>
            <p:nvPr/>
          </p:nvSpPr>
          <p:spPr bwMode="auto">
            <a:xfrm>
              <a:off x="3165475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239"/>
            <p:cNvSpPr>
              <a:spLocks noChangeArrowheads="1"/>
            </p:cNvSpPr>
            <p:nvPr/>
          </p:nvSpPr>
          <p:spPr bwMode="auto">
            <a:xfrm>
              <a:off x="3268663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240"/>
            <p:cNvSpPr>
              <a:spLocks noChangeArrowheads="1"/>
            </p:cNvSpPr>
            <p:nvPr/>
          </p:nvSpPr>
          <p:spPr bwMode="auto">
            <a:xfrm>
              <a:off x="3373438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241"/>
            <p:cNvSpPr>
              <a:spLocks noChangeArrowheads="1"/>
            </p:cNvSpPr>
            <p:nvPr/>
          </p:nvSpPr>
          <p:spPr bwMode="auto">
            <a:xfrm>
              <a:off x="3478213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Oval 242"/>
            <p:cNvSpPr>
              <a:spLocks noChangeArrowheads="1"/>
            </p:cNvSpPr>
            <p:nvPr/>
          </p:nvSpPr>
          <p:spPr bwMode="auto">
            <a:xfrm>
              <a:off x="3581400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Oval 243"/>
            <p:cNvSpPr>
              <a:spLocks noChangeArrowheads="1"/>
            </p:cNvSpPr>
            <p:nvPr/>
          </p:nvSpPr>
          <p:spPr bwMode="auto">
            <a:xfrm>
              <a:off x="2019300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Oval 244"/>
            <p:cNvSpPr>
              <a:spLocks noChangeArrowheads="1"/>
            </p:cNvSpPr>
            <p:nvPr/>
          </p:nvSpPr>
          <p:spPr bwMode="auto">
            <a:xfrm>
              <a:off x="2122488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Oval 245"/>
            <p:cNvSpPr>
              <a:spLocks noChangeArrowheads="1"/>
            </p:cNvSpPr>
            <p:nvPr/>
          </p:nvSpPr>
          <p:spPr bwMode="auto">
            <a:xfrm>
              <a:off x="2227263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Oval 246"/>
            <p:cNvSpPr>
              <a:spLocks noChangeArrowheads="1"/>
            </p:cNvSpPr>
            <p:nvPr/>
          </p:nvSpPr>
          <p:spPr bwMode="auto">
            <a:xfrm>
              <a:off x="2332038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Oval 247"/>
            <p:cNvSpPr>
              <a:spLocks noChangeArrowheads="1"/>
            </p:cNvSpPr>
            <p:nvPr/>
          </p:nvSpPr>
          <p:spPr bwMode="auto">
            <a:xfrm>
              <a:off x="2435225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Oval 248"/>
            <p:cNvSpPr>
              <a:spLocks noChangeArrowheads="1"/>
            </p:cNvSpPr>
            <p:nvPr/>
          </p:nvSpPr>
          <p:spPr bwMode="auto">
            <a:xfrm>
              <a:off x="2540000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Oval 249"/>
            <p:cNvSpPr>
              <a:spLocks noChangeArrowheads="1"/>
            </p:cNvSpPr>
            <p:nvPr/>
          </p:nvSpPr>
          <p:spPr bwMode="auto">
            <a:xfrm>
              <a:off x="2643188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Oval 250"/>
            <p:cNvSpPr>
              <a:spLocks noChangeArrowheads="1"/>
            </p:cNvSpPr>
            <p:nvPr/>
          </p:nvSpPr>
          <p:spPr bwMode="auto">
            <a:xfrm>
              <a:off x="2747963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Oval 251"/>
            <p:cNvSpPr>
              <a:spLocks noChangeArrowheads="1"/>
            </p:cNvSpPr>
            <p:nvPr/>
          </p:nvSpPr>
          <p:spPr bwMode="auto">
            <a:xfrm>
              <a:off x="2852738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Oval 252"/>
            <p:cNvSpPr>
              <a:spLocks noChangeArrowheads="1"/>
            </p:cNvSpPr>
            <p:nvPr/>
          </p:nvSpPr>
          <p:spPr bwMode="auto">
            <a:xfrm>
              <a:off x="2955925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Oval 253"/>
            <p:cNvSpPr>
              <a:spLocks noChangeArrowheads="1"/>
            </p:cNvSpPr>
            <p:nvPr/>
          </p:nvSpPr>
          <p:spPr bwMode="auto">
            <a:xfrm>
              <a:off x="3060700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254"/>
            <p:cNvSpPr>
              <a:spLocks noChangeArrowheads="1"/>
            </p:cNvSpPr>
            <p:nvPr/>
          </p:nvSpPr>
          <p:spPr bwMode="auto">
            <a:xfrm>
              <a:off x="3165475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255"/>
            <p:cNvSpPr>
              <a:spLocks noChangeArrowheads="1"/>
            </p:cNvSpPr>
            <p:nvPr/>
          </p:nvSpPr>
          <p:spPr bwMode="auto">
            <a:xfrm>
              <a:off x="3268663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Oval 256"/>
            <p:cNvSpPr>
              <a:spLocks noChangeArrowheads="1"/>
            </p:cNvSpPr>
            <p:nvPr/>
          </p:nvSpPr>
          <p:spPr bwMode="auto">
            <a:xfrm>
              <a:off x="3373438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Oval 257"/>
            <p:cNvSpPr>
              <a:spLocks noChangeArrowheads="1"/>
            </p:cNvSpPr>
            <p:nvPr/>
          </p:nvSpPr>
          <p:spPr bwMode="auto">
            <a:xfrm>
              <a:off x="3478213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Oval 258"/>
            <p:cNvSpPr>
              <a:spLocks noChangeArrowheads="1"/>
            </p:cNvSpPr>
            <p:nvPr/>
          </p:nvSpPr>
          <p:spPr bwMode="auto">
            <a:xfrm>
              <a:off x="3581400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Oval 259"/>
            <p:cNvSpPr>
              <a:spLocks noChangeArrowheads="1"/>
            </p:cNvSpPr>
            <p:nvPr/>
          </p:nvSpPr>
          <p:spPr bwMode="auto">
            <a:xfrm>
              <a:off x="2019300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Oval 260"/>
            <p:cNvSpPr>
              <a:spLocks noChangeArrowheads="1"/>
            </p:cNvSpPr>
            <p:nvPr/>
          </p:nvSpPr>
          <p:spPr bwMode="auto">
            <a:xfrm>
              <a:off x="2122488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Oval 261"/>
            <p:cNvSpPr>
              <a:spLocks noChangeArrowheads="1"/>
            </p:cNvSpPr>
            <p:nvPr/>
          </p:nvSpPr>
          <p:spPr bwMode="auto">
            <a:xfrm>
              <a:off x="2227263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Oval 262"/>
            <p:cNvSpPr>
              <a:spLocks noChangeArrowheads="1"/>
            </p:cNvSpPr>
            <p:nvPr/>
          </p:nvSpPr>
          <p:spPr bwMode="auto">
            <a:xfrm>
              <a:off x="2332038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Oval 263"/>
            <p:cNvSpPr>
              <a:spLocks noChangeArrowheads="1"/>
            </p:cNvSpPr>
            <p:nvPr/>
          </p:nvSpPr>
          <p:spPr bwMode="auto">
            <a:xfrm>
              <a:off x="2435225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Oval 264"/>
            <p:cNvSpPr>
              <a:spLocks noChangeArrowheads="1"/>
            </p:cNvSpPr>
            <p:nvPr/>
          </p:nvSpPr>
          <p:spPr bwMode="auto">
            <a:xfrm>
              <a:off x="2540000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Oval 265"/>
            <p:cNvSpPr>
              <a:spLocks noChangeArrowheads="1"/>
            </p:cNvSpPr>
            <p:nvPr/>
          </p:nvSpPr>
          <p:spPr bwMode="auto">
            <a:xfrm>
              <a:off x="2643188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Oval 266"/>
            <p:cNvSpPr>
              <a:spLocks noChangeArrowheads="1"/>
            </p:cNvSpPr>
            <p:nvPr/>
          </p:nvSpPr>
          <p:spPr bwMode="auto">
            <a:xfrm>
              <a:off x="2747963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Oval 267"/>
            <p:cNvSpPr>
              <a:spLocks noChangeArrowheads="1"/>
            </p:cNvSpPr>
            <p:nvPr/>
          </p:nvSpPr>
          <p:spPr bwMode="auto">
            <a:xfrm>
              <a:off x="2852738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Oval 268"/>
            <p:cNvSpPr>
              <a:spLocks noChangeArrowheads="1"/>
            </p:cNvSpPr>
            <p:nvPr/>
          </p:nvSpPr>
          <p:spPr bwMode="auto">
            <a:xfrm>
              <a:off x="2955925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Oval 269"/>
            <p:cNvSpPr>
              <a:spLocks noChangeArrowheads="1"/>
            </p:cNvSpPr>
            <p:nvPr/>
          </p:nvSpPr>
          <p:spPr bwMode="auto">
            <a:xfrm>
              <a:off x="3060700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Oval 270"/>
            <p:cNvSpPr>
              <a:spLocks noChangeArrowheads="1"/>
            </p:cNvSpPr>
            <p:nvPr/>
          </p:nvSpPr>
          <p:spPr bwMode="auto">
            <a:xfrm>
              <a:off x="3165475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Oval 271"/>
            <p:cNvSpPr>
              <a:spLocks noChangeArrowheads="1"/>
            </p:cNvSpPr>
            <p:nvPr/>
          </p:nvSpPr>
          <p:spPr bwMode="auto">
            <a:xfrm>
              <a:off x="3268663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Oval 272"/>
            <p:cNvSpPr>
              <a:spLocks noChangeArrowheads="1"/>
            </p:cNvSpPr>
            <p:nvPr/>
          </p:nvSpPr>
          <p:spPr bwMode="auto">
            <a:xfrm>
              <a:off x="3373438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Oval 273"/>
            <p:cNvSpPr>
              <a:spLocks noChangeArrowheads="1"/>
            </p:cNvSpPr>
            <p:nvPr/>
          </p:nvSpPr>
          <p:spPr bwMode="auto">
            <a:xfrm>
              <a:off x="3478213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Oval 274"/>
            <p:cNvSpPr>
              <a:spLocks noChangeArrowheads="1"/>
            </p:cNvSpPr>
            <p:nvPr/>
          </p:nvSpPr>
          <p:spPr bwMode="auto">
            <a:xfrm>
              <a:off x="3581400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Oval 275"/>
            <p:cNvSpPr>
              <a:spLocks noChangeArrowheads="1"/>
            </p:cNvSpPr>
            <p:nvPr/>
          </p:nvSpPr>
          <p:spPr bwMode="auto">
            <a:xfrm>
              <a:off x="2019300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Oval 276"/>
            <p:cNvSpPr>
              <a:spLocks noChangeArrowheads="1"/>
            </p:cNvSpPr>
            <p:nvPr/>
          </p:nvSpPr>
          <p:spPr bwMode="auto">
            <a:xfrm>
              <a:off x="2122488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Oval 277"/>
            <p:cNvSpPr>
              <a:spLocks noChangeArrowheads="1"/>
            </p:cNvSpPr>
            <p:nvPr/>
          </p:nvSpPr>
          <p:spPr bwMode="auto">
            <a:xfrm>
              <a:off x="2227263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Oval 278"/>
            <p:cNvSpPr>
              <a:spLocks noChangeArrowheads="1"/>
            </p:cNvSpPr>
            <p:nvPr/>
          </p:nvSpPr>
          <p:spPr bwMode="auto">
            <a:xfrm>
              <a:off x="2332038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Oval 279"/>
            <p:cNvSpPr>
              <a:spLocks noChangeArrowheads="1"/>
            </p:cNvSpPr>
            <p:nvPr/>
          </p:nvSpPr>
          <p:spPr bwMode="auto">
            <a:xfrm>
              <a:off x="2435225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Oval 280"/>
            <p:cNvSpPr>
              <a:spLocks noChangeArrowheads="1"/>
            </p:cNvSpPr>
            <p:nvPr/>
          </p:nvSpPr>
          <p:spPr bwMode="auto">
            <a:xfrm>
              <a:off x="2540000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Oval 281"/>
            <p:cNvSpPr>
              <a:spLocks noChangeArrowheads="1"/>
            </p:cNvSpPr>
            <p:nvPr/>
          </p:nvSpPr>
          <p:spPr bwMode="auto">
            <a:xfrm>
              <a:off x="2643188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Oval 282"/>
            <p:cNvSpPr>
              <a:spLocks noChangeArrowheads="1"/>
            </p:cNvSpPr>
            <p:nvPr/>
          </p:nvSpPr>
          <p:spPr bwMode="auto">
            <a:xfrm>
              <a:off x="2747963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Oval 283"/>
            <p:cNvSpPr>
              <a:spLocks noChangeArrowheads="1"/>
            </p:cNvSpPr>
            <p:nvPr/>
          </p:nvSpPr>
          <p:spPr bwMode="auto">
            <a:xfrm>
              <a:off x="2852738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Oval 284"/>
            <p:cNvSpPr>
              <a:spLocks noChangeArrowheads="1"/>
            </p:cNvSpPr>
            <p:nvPr/>
          </p:nvSpPr>
          <p:spPr bwMode="auto">
            <a:xfrm>
              <a:off x="2955925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Oval 285"/>
            <p:cNvSpPr>
              <a:spLocks noChangeArrowheads="1"/>
            </p:cNvSpPr>
            <p:nvPr/>
          </p:nvSpPr>
          <p:spPr bwMode="auto">
            <a:xfrm>
              <a:off x="3060700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Oval 286"/>
            <p:cNvSpPr>
              <a:spLocks noChangeArrowheads="1"/>
            </p:cNvSpPr>
            <p:nvPr/>
          </p:nvSpPr>
          <p:spPr bwMode="auto">
            <a:xfrm>
              <a:off x="3165475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Oval 287"/>
            <p:cNvSpPr>
              <a:spLocks noChangeArrowheads="1"/>
            </p:cNvSpPr>
            <p:nvPr/>
          </p:nvSpPr>
          <p:spPr bwMode="auto">
            <a:xfrm>
              <a:off x="3268663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Oval 288"/>
            <p:cNvSpPr>
              <a:spLocks noChangeArrowheads="1"/>
            </p:cNvSpPr>
            <p:nvPr/>
          </p:nvSpPr>
          <p:spPr bwMode="auto">
            <a:xfrm>
              <a:off x="3373438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Oval 289"/>
            <p:cNvSpPr>
              <a:spLocks noChangeArrowheads="1"/>
            </p:cNvSpPr>
            <p:nvPr/>
          </p:nvSpPr>
          <p:spPr bwMode="auto">
            <a:xfrm>
              <a:off x="3478213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Oval 290"/>
            <p:cNvSpPr>
              <a:spLocks noChangeArrowheads="1"/>
            </p:cNvSpPr>
            <p:nvPr/>
          </p:nvSpPr>
          <p:spPr bwMode="auto">
            <a:xfrm>
              <a:off x="3581400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Oval 291"/>
            <p:cNvSpPr>
              <a:spLocks noChangeArrowheads="1"/>
            </p:cNvSpPr>
            <p:nvPr/>
          </p:nvSpPr>
          <p:spPr bwMode="auto">
            <a:xfrm>
              <a:off x="2019300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Oval 292"/>
            <p:cNvSpPr>
              <a:spLocks noChangeArrowheads="1"/>
            </p:cNvSpPr>
            <p:nvPr/>
          </p:nvSpPr>
          <p:spPr bwMode="auto">
            <a:xfrm>
              <a:off x="2122488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Oval 293"/>
            <p:cNvSpPr>
              <a:spLocks noChangeArrowheads="1"/>
            </p:cNvSpPr>
            <p:nvPr/>
          </p:nvSpPr>
          <p:spPr bwMode="auto">
            <a:xfrm>
              <a:off x="2227263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Oval 294"/>
            <p:cNvSpPr>
              <a:spLocks noChangeArrowheads="1"/>
            </p:cNvSpPr>
            <p:nvPr/>
          </p:nvSpPr>
          <p:spPr bwMode="auto">
            <a:xfrm>
              <a:off x="2332038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Oval 295"/>
            <p:cNvSpPr>
              <a:spLocks noChangeArrowheads="1"/>
            </p:cNvSpPr>
            <p:nvPr/>
          </p:nvSpPr>
          <p:spPr bwMode="auto">
            <a:xfrm>
              <a:off x="2435225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Oval 296"/>
            <p:cNvSpPr>
              <a:spLocks noChangeArrowheads="1"/>
            </p:cNvSpPr>
            <p:nvPr/>
          </p:nvSpPr>
          <p:spPr bwMode="auto">
            <a:xfrm>
              <a:off x="2540000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Oval 297"/>
            <p:cNvSpPr>
              <a:spLocks noChangeArrowheads="1"/>
            </p:cNvSpPr>
            <p:nvPr/>
          </p:nvSpPr>
          <p:spPr bwMode="auto">
            <a:xfrm>
              <a:off x="2643188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Oval 298"/>
            <p:cNvSpPr>
              <a:spLocks noChangeArrowheads="1"/>
            </p:cNvSpPr>
            <p:nvPr/>
          </p:nvSpPr>
          <p:spPr bwMode="auto">
            <a:xfrm>
              <a:off x="2747963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Oval 299"/>
            <p:cNvSpPr>
              <a:spLocks noChangeArrowheads="1"/>
            </p:cNvSpPr>
            <p:nvPr/>
          </p:nvSpPr>
          <p:spPr bwMode="auto">
            <a:xfrm>
              <a:off x="2852738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Oval 300"/>
            <p:cNvSpPr>
              <a:spLocks noChangeArrowheads="1"/>
            </p:cNvSpPr>
            <p:nvPr/>
          </p:nvSpPr>
          <p:spPr bwMode="auto">
            <a:xfrm>
              <a:off x="2955925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Oval 301"/>
            <p:cNvSpPr>
              <a:spLocks noChangeArrowheads="1"/>
            </p:cNvSpPr>
            <p:nvPr/>
          </p:nvSpPr>
          <p:spPr bwMode="auto">
            <a:xfrm>
              <a:off x="3060700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Oval 302"/>
            <p:cNvSpPr>
              <a:spLocks noChangeArrowheads="1"/>
            </p:cNvSpPr>
            <p:nvPr/>
          </p:nvSpPr>
          <p:spPr bwMode="auto">
            <a:xfrm>
              <a:off x="3165475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Oval 303"/>
            <p:cNvSpPr>
              <a:spLocks noChangeArrowheads="1"/>
            </p:cNvSpPr>
            <p:nvPr/>
          </p:nvSpPr>
          <p:spPr bwMode="auto">
            <a:xfrm>
              <a:off x="3268663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Oval 304"/>
            <p:cNvSpPr>
              <a:spLocks noChangeArrowheads="1"/>
            </p:cNvSpPr>
            <p:nvPr/>
          </p:nvSpPr>
          <p:spPr bwMode="auto">
            <a:xfrm>
              <a:off x="3373438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Oval 305"/>
            <p:cNvSpPr>
              <a:spLocks noChangeArrowheads="1"/>
            </p:cNvSpPr>
            <p:nvPr/>
          </p:nvSpPr>
          <p:spPr bwMode="auto">
            <a:xfrm>
              <a:off x="3478213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Oval 306"/>
            <p:cNvSpPr>
              <a:spLocks noChangeArrowheads="1"/>
            </p:cNvSpPr>
            <p:nvPr/>
          </p:nvSpPr>
          <p:spPr bwMode="auto">
            <a:xfrm>
              <a:off x="3581400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Oval 307"/>
            <p:cNvSpPr>
              <a:spLocks noChangeArrowheads="1"/>
            </p:cNvSpPr>
            <p:nvPr/>
          </p:nvSpPr>
          <p:spPr bwMode="auto">
            <a:xfrm>
              <a:off x="2019300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Oval 308"/>
            <p:cNvSpPr>
              <a:spLocks noChangeArrowheads="1"/>
            </p:cNvSpPr>
            <p:nvPr/>
          </p:nvSpPr>
          <p:spPr bwMode="auto">
            <a:xfrm>
              <a:off x="2122488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Oval 309"/>
            <p:cNvSpPr>
              <a:spLocks noChangeArrowheads="1"/>
            </p:cNvSpPr>
            <p:nvPr/>
          </p:nvSpPr>
          <p:spPr bwMode="auto">
            <a:xfrm>
              <a:off x="2227263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Oval 310"/>
            <p:cNvSpPr>
              <a:spLocks noChangeArrowheads="1"/>
            </p:cNvSpPr>
            <p:nvPr/>
          </p:nvSpPr>
          <p:spPr bwMode="auto">
            <a:xfrm>
              <a:off x="2332038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Oval 311"/>
            <p:cNvSpPr>
              <a:spLocks noChangeArrowheads="1"/>
            </p:cNvSpPr>
            <p:nvPr/>
          </p:nvSpPr>
          <p:spPr bwMode="auto">
            <a:xfrm>
              <a:off x="2435225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Oval 312"/>
            <p:cNvSpPr>
              <a:spLocks noChangeArrowheads="1"/>
            </p:cNvSpPr>
            <p:nvPr/>
          </p:nvSpPr>
          <p:spPr bwMode="auto">
            <a:xfrm>
              <a:off x="2540000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Oval 313"/>
            <p:cNvSpPr>
              <a:spLocks noChangeArrowheads="1"/>
            </p:cNvSpPr>
            <p:nvPr/>
          </p:nvSpPr>
          <p:spPr bwMode="auto">
            <a:xfrm>
              <a:off x="2643188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Oval 314"/>
            <p:cNvSpPr>
              <a:spLocks noChangeArrowheads="1"/>
            </p:cNvSpPr>
            <p:nvPr/>
          </p:nvSpPr>
          <p:spPr bwMode="auto">
            <a:xfrm>
              <a:off x="2747963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Oval 315"/>
            <p:cNvSpPr>
              <a:spLocks noChangeArrowheads="1"/>
            </p:cNvSpPr>
            <p:nvPr/>
          </p:nvSpPr>
          <p:spPr bwMode="auto">
            <a:xfrm>
              <a:off x="2852738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Oval 316"/>
            <p:cNvSpPr>
              <a:spLocks noChangeArrowheads="1"/>
            </p:cNvSpPr>
            <p:nvPr/>
          </p:nvSpPr>
          <p:spPr bwMode="auto">
            <a:xfrm>
              <a:off x="2955925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Oval 317"/>
            <p:cNvSpPr>
              <a:spLocks noChangeArrowheads="1"/>
            </p:cNvSpPr>
            <p:nvPr/>
          </p:nvSpPr>
          <p:spPr bwMode="auto">
            <a:xfrm>
              <a:off x="3060700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Oval 318"/>
            <p:cNvSpPr>
              <a:spLocks noChangeArrowheads="1"/>
            </p:cNvSpPr>
            <p:nvPr/>
          </p:nvSpPr>
          <p:spPr bwMode="auto">
            <a:xfrm>
              <a:off x="3165475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Oval 319"/>
            <p:cNvSpPr>
              <a:spLocks noChangeArrowheads="1"/>
            </p:cNvSpPr>
            <p:nvPr/>
          </p:nvSpPr>
          <p:spPr bwMode="auto">
            <a:xfrm>
              <a:off x="3268663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Oval 320"/>
            <p:cNvSpPr>
              <a:spLocks noChangeArrowheads="1"/>
            </p:cNvSpPr>
            <p:nvPr/>
          </p:nvSpPr>
          <p:spPr bwMode="auto">
            <a:xfrm>
              <a:off x="3373438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Oval 321"/>
            <p:cNvSpPr>
              <a:spLocks noChangeArrowheads="1"/>
            </p:cNvSpPr>
            <p:nvPr/>
          </p:nvSpPr>
          <p:spPr bwMode="auto">
            <a:xfrm>
              <a:off x="3478213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Oval 322"/>
            <p:cNvSpPr>
              <a:spLocks noChangeArrowheads="1"/>
            </p:cNvSpPr>
            <p:nvPr/>
          </p:nvSpPr>
          <p:spPr bwMode="auto">
            <a:xfrm>
              <a:off x="3581400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Oval 323"/>
            <p:cNvSpPr>
              <a:spLocks noChangeArrowheads="1"/>
            </p:cNvSpPr>
            <p:nvPr/>
          </p:nvSpPr>
          <p:spPr bwMode="auto">
            <a:xfrm>
              <a:off x="2019300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Oval 324"/>
            <p:cNvSpPr>
              <a:spLocks noChangeArrowheads="1"/>
            </p:cNvSpPr>
            <p:nvPr/>
          </p:nvSpPr>
          <p:spPr bwMode="auto">
            <a:xfrm>
              <a:off x="2122488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Oval 325"/>
            <p:cNvSpPr>
              <a:spLocks noChangeArrowheads="1"/>
            </p:cNvSpPr>
            <p:nvPr/>
          </p:nvSpPr>
          <p:spPr bwMode="auto">
            <a:xfrm>
              <a:off x="2227263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Oval 326"/>
            <p:cNvSpPr>
              <a:spLocks noChangeArrowheads="1"/>
            </p:cNvSpPr>
            <p:nvPr/>
          </p:nvSpPr>
          <p:spPr bwMode="auto">
            <a:xfrm>
              <a:off x="2332038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Oval 327"/>
            <p:cNvSpPr>
              <a:spLocks noChangeArrowheads="1"/>
            </p:cNvSpPr>
            <p:nvPr/>
          </p:nvSpPr>
          <p:spPr bwMode="auto">
            <a:xfrm>
              <a:off x="2435225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Oval 328"/>
            <p:cNvSpPr>
              <a:spLocks noChangeArrowheads="1"/>
            </p:cNvSpPr>
            <p:nvPr/>
          </p:nvSpPr>
          <p:spPr bwMode="auto">
            <a:xfrm>
              <a:off x="2540000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Oval 329"/>
            <p:cNvSpPr>
              <a:spLocks noChangeArrowheads="1"/>
            </p:cNvSpPr>
            <p:nvPr/>
          </p:nvSpPr>
          <p:spPr bwMode="auto">
            <a:xfrm>
              <a:off x="2643188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Oval 330"/>
            <p:cNvSpPr>
              <a:spLocks noChangeArrowheads="1"/>
            </p:cNvSpPr>
            <p:nvPr/>
          </p:nvSpPr>
          <p:spPr bwMode="auto">
            <a:xfrm>
              <a:off x="2747963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Oval 331"/>
            <p:cNvSpPr>
              <a:spLocks noChangeArrowheads="1"/>
            </p:cNvSpPr>
            <p:nvPr/>
          </p:nvSpPr>
          <p:spPr bwMode="auto">
            <a:xfrm>
              <a:off x="2852738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Oval 332"/>
            <p:cNvSpPr>
              <a:spLocks noChangeArrowheads="1"/>
            </p:cNvSpPr>
            <p:nvPr/>
          </p:nvSpPr>
          <p:spPr bwMode="auto">
            <a:xfrm>
              <a:off x="2955925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Oval 333"/>
            <p:cNvSpPr>
              <a:spLocks noChangeArrowheads="1"/>
            </p:cNvSpPr>
            <p:nvPr/>
          </p:nvSpPr>
          <p:spPr bwMode="auto">
            <a:xfrm>
              <a:off x="3060700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Oval 334"/>
            <p:cNvSpPr>
              <a:spLocks noChangeArrowheads="1"/>
            </p:cNvSpPr>
            <p:nvPr/>
          </p:nvSpPr>
          <p:spPr bwMode="auto">
            <a:xfrm>
              <a:off x="3165475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Oval 335"/>
            <p:cNvSpPr>
              <a:spLocks noChangeArrowheads="1"/>
            </p:cNvSpPr>
            <p:nvPr/>
          </p:nvSpPr>
          <p:spPr bwMode="auto">
            <a:xfrm>
              <a:off x="3268663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Oval 336"/>
            <p:cNvSpPr>
              <a:spLocks noChangeArrowheads="1"/>
            </p:cNvSpPr>
            <p:nvPr/>
          </p:nvSpPr>
          <p:spPr bwMode="auto">
            <a:xfrm>
              <a:off x="3373438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Oval 337"/>
            <p:cNvSpPr>
              <a:spLocks noChangeArrowheads="1"/>
            </p:cNvSpPr>
            <p:nvPr/>
          </p:nvSpPr>
          <p:spPr bwMode="auto">
            <a:xfrm>
              <a:off x="3478213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Oval 338"/>
            <p:cNvSpPr>
              <a:spLocks noChangeArrowheads="1"/>
            </p:cNvSpPr>
            <p:nvPr/>
          </p:nvSpPr>
          <p:spPr bwMode="auto">
            <a:xfrm>
              <a:off x="3581400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Oval 339"/>
            <p:cNvSpPr>
              <a:spLocks noChangeArrowheads="1"/>
            </p:cNvSpPr>
            <p:nvPr/>
          </p:nvSpPr>
          <p:spPr bwMode="auto">
            <a:xfrm>
              <a:off x="2019300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Oval 340"/>
            <p:cNvSpPr>
              <a:spLocks noChangeArrowheads="1"/>
            </p:cNvSpPr>
            <p:nvPr/>
          </p:nvSpPr>
          <p:spPr bwMode="auto">
            <a:xfrm>
              <a:off x="2122488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Oval 341"/>
            <p:cNvSpPr>
              <a:spLocks noChangeArrowheads="1"/>
            </p:cNvSpPr>
            <p:nvPr/>
          </p:nvSpPr>
          <p:spPr bwMode="auto">
            <a:xfrm>
              <a:off x="2227263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Oval 342"/>
            <p:cNvSpPr>
              <a:spLocks noChangeArrowheads="1"/>
            </p:cNvSpPr>
            <p:nvPr/>
          </p:nvSpPr>
          <p:spPr bwMode="auto">
            <a:xfrm>
              <a:off x="2332038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Oval 343"/>
            <p:cNvSpPr>
              <a:spLocks noChangeArrowheads="1"/>
            </p:cNvSpPr>
            <p:nvPr/>
          </p:nvSpPr>
          <p:spPr bwMode="auto">
            <a:xfrm>
              <a:off x="2435225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Oval 344"/>
            <p:cNvSpPr>
              <a:spLocks noChangeArrowheads="1"/>
            </p:cNvSpPr>
            <p:nvPr/>
          </p:nvSpPr>
          <p:spPr bwMode="auto">
            <a:xfrm>
              <a:off x="2540000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Oval 345"/>
            <p:cNvSpPr>
              <a:spLocks noChangeArrowheads="1"/>
            </p:cNvSpPr>
            <p:nvPr/>
          </p:nvSpPr>
          <p:spPr bwMode="auto">
            <a:xfrm>
              <a:off x="2643188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Oval 346"/>
            <p:cNvSpPr>
              <a:spLocks noChangeArrowheads="1"/>
            </p:cNvSpPr>
            <p:nvPr/>
          </p:nvSpPr>
          <p:spPr bwMode="auto">
            <a:xfrm>
              <a:off x="2747963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Oval 347"/>
            <p:cNvSpPr>
              <a:spLocks noChangeArrowheads="1"/>
            </p:cNvSpPr>
            <p:nvPr/>
          </p:nvSpPr>
          <p:spPr bwMode="auto">
            <a:xfrm>
              <a:off x="2852738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Oval 348"/>
            <p:cNvSpPr>
              <a:spLocks noChangeArrowheads="1"/>
            </p:cNvSpPr>
            <p:nvPr/>
          </p:nvSpPr>
          <p:spPr bwMode="auto">
            <a:xfrm>
              <a:off x="2955925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Oval 349"/>
            <p:cNvSpPr>
              <a:spLocks noChangeArrowheads="1"/>
            </p:cNvSpPr>
            <p:nvPr/>
          </p:nvSpPr>
          <p:spPr bwMode="auto">
            <a:xfrm>
              <a:off x="3060700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Oval 350"/>
            <p:cNvSpPr>
              <a:spLocks noChangeArrowheads="1"/>
            </p:cNvSpPr>
            <p:nvPr/>
          </p:nvSpPr>
          <p:spPr bwMode="auto">
            <a:xfrm>
              <a:off x="3165475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Oval 351"/>
            <p:cNvSpPr>
              <a:spLocks noChangeArrowheads="1"/>
            </p:cNvSpPr>
            <p:nvPr/>
          </p:nvSpPr>
          <p:spPr bwMode="auto">
            <a:xfrm>
              <a:off x="3268663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Oval 352"/>
            <p:cNvSpPr>
              <a:spLocks noChangeArrowheads="1"/>
            </p:cNvSpPr>
            <p:nvPr/>
          </p:nvSpPr>
          <p:spPr bwMode="auto">
            <a:xfrm>
              <a:off x="3373438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Oval 353"/>
            <p:cNvSpPr>
              <a:spLocks noChangeArrowheads="1"/>
            </p:cNvSpPr>
            <p:nvPr/>
          </p:nvSpPr>
          <p:spPr bwMode="auto">
            <a:xfrm>
              <a:off x="3478213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Oval 354"/>
            <p:cNvSpPr>
              <a:spLocks noChangeArrowheads="1"/>
            </p:cNvSpPr>
            <p:nvPr/>
          </p:nvSpPr>
          <p:spPr bwMode="auto">
            <a:xfrm>
              <a:off x="3581400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Oval 355"/>
            <p:cNvSpPr>
              <a:spLocks noChangeArrowheads="1"/>
            </p:cNvSpPr>
            <p:nvPr/>
          </p:nvSpPr>
          <p:spPr bwMode="auto">
            <a:xfrm>
              <a:off x="2019300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Oval 356"/>
            <p:cNvSpPr>
              <a:spLocks noChangeArrowheads="1"/>
            </p:cNvSpPr>
            <p:nvPr/>
          </p:nvSpPr>
          <p:spPr bwMode="auto">
            <a:xfrm>
              <a:off x="2122488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Oval 357"/>
            <p:cNvSpPr>
              <a:spLocks noChangeArrowheads="1"/>
            </p:cNvSpPr>
            <p:nvPr/>
          </p:nvSpPr>
          <p:spPr bwMode="auto">
            <a:xfrm>
              <a:off x="2227263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Oval 358"/>
            <p:cNvSpPr>
              <a:spLocks noChangeArrowheads="1"/>
            </p:cNvSpPr>
            <p:nvPr/>
          </p:nvSpPr>
          <p:spPr bwMode="auto">
            <a:xfrm>
              <a:off x="2332038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Oval 359"/>
            <p:cNvSpPr>
              <a:spLocks noChangeArrowheads="1"/>
            </p:cNvSpPr>
            <p:nvPr/>
          </p:nvSpPr>
          <p:spPr bwMode="auto">
            <a:xfrm>
              <a:off x="2435225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Oval 360"/>
            <p:cNvSpPr>
              <a:spLocks noChangeArrowheads="1"/>
            </p:cNvSpPr>
            <p:nvPr/>
          </p:nvSpPr>
          <p:spPr bwMode="auto">
            <a:xfrm>
              <a:off x="2540000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Oval 361"/>
            <p:cNvSpPr>
              <a:spLocks noChangeArrowheads="1"/>
            </p:cNvSpPr>
            <p:nvPr/>
          </p:nvSpPr>
          <p:spPr bwMode="auto">
            <a:xfrm>
              <a:off x="2643188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Oval 362"/>
            <p:cNvSpPr>
              <a:spLocks noChangeArrowheads="1"/>
            </p:cNvSpPr>
            <p:nvPr/>
          </p:nvSpPr>
          <p:spPr bwMode="auto">
            <a:xfrm>
              <a:off x="2747963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Oval 363"/>
            <p:cNvSpPr>
              <a:spLocks noChangeArrowheads="1"/>
            </p:cNvSpPr>
            <p:nvPr/>
          </p:nvSpPr>
          <p:spPr bwMode="auto">
            <a:xfrm>
              <a:off x="2852738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Oval 364"/>
            <p:cNvSpPr>
              <a:spLocks noChangeArrowheads="1"/>
            </p:cNvSpPr>
            <p:nvPr/>
          </p:nvSpPr>
          <p:spPr bwMode="auto">
            <a:xfrm>
              <a:off x="2955925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Oval 365"/>
            <p:cNvSpPr>
              <a:spLocks noChangeArrowheads="1"/>
            </p:cNvSpPr>
            <p:nvPr/>
          </p:nvSpPr>
          <p:spPr bwMode="auto">
            <a:xfrm>
              <a:off x="3060700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Oval 366"/>
            <p:cNvSpPr>
              <a:spLocks noChangeArrowheads="1"/>
            </p:cNvSpPr>
            <p:nvPr/>
          </p:nvSpPr>
          <p:spPr bwMode="auto">
            <a:xfrm>
              <a:off x="3165475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Oval 367"/>
            <p:cNvSpPr>
              <a:spLocks noChangeArrowheads="1"/>
            </p:cNvSpPr>
            <p:nvPr/>
          </p:nvSpPr>
          <p:spPr bwMode="auto">
            <a:xfrm>
              <a:off x="3268663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Oval 368"/>
            <p:cNvSpPr>
              <a:spLocks noChangeArrowheads="1"/>
            </p:cNvSpPr>
            <p:nvPr/>
          </p:nvSpPr>
          <p:spPr bwMode="auto">
            <a:xfrm>
              <a:off x="3373438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Oval 369"/>
            <p:cNvSpPr>
              <a:spLocks noChangeArrowheads="1"/>
            </p:cNvSpPr>
            <p:nvPr/>
          </p:nvSpPr>
          <p:spPr bwMode="auto">
            <a:xfrm>
              <a:off x="3478213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Oval 370"/>
            <p:cNvSpPr>
              <a:spLocks noChangeArrowheads="1"/>
            </p:cNvSpPr>
            <p:nvPr/>
          </p:nvSpPr>
          <p:spPr bwMode="auto">
            <a:xfrm>
              <a:off x="3581400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Oval 371"/>
            <p:cNvSpPr>
              <a:spLocks noChangeArrowheads="1"/>
            </p:cNvSpPr>
            <p:nvPr/>
          </p:nvSpPr>
          <p:spPr bwMode="auto">
            <a:xfrm>
              <a:off x="2019300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Oval 372"/>
            <p:cNvSpPr>
              <a:spLocks noChangeArrowheads="1"/>
            </p:cNvSpPr>
            <p:nvPr/>
          </p:nvSpPr>
          <p:spPr bwMode="auto">
            <a:xfrm>
              <a:off x="2122488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Oval 373"/>
            <p:cNvSpPr>
              <a:spLocks noChangeArrowheads="1"/>
            </p:cNvSpPr>
            <p:nvPr/>
          </p:nvSpPr>
          <p:spPr bwMode="auto">
            <a:xfrm>
              <a:off x="2227263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Oval 374"/>
            <p:cNvSpPr>
              <a:spLocks noChangeArrowheads="1"/>
            </p:cNvSpPr>
            <p:nvPr/>
          </p:nvSpPr>
          <p:spPr bwMode="auto">
            <a:xfrm>
              <a:off x="2332038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Oval 375"/>
            <p:cNvSpPr>
              <a:spLocks noChangeArrowheads="1"/>
            </p:cNvSpPr>
            <p:nvPr/>
          </p:nvSpPr>
          <p:spPr bwMode="auto">
            <a:xfrm>
              <a:off x="2435225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Oval 376"/>
            <p:cNvSpPr>
              <a:spLocks noChangeArrowheads="1"/>
            </p:cNvSpPr>
            <p:nvPr/>
          </p:nvSpPr>
          <p:spPr bwMode="auto">
            <a:xfrm>
              <a:off x="2540000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Oval 377"/>
            <p:cNvSpPr>
              <a:spLocks noChangeArrowheads="1"/>
            </p:cNvSpPr>
            <p:nvPr/>
          </p:nvSpPr>
          <p:spPr bwMode="auto">
            <a:xfrm>
              <a:off x="2643188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Oval 378"/>
            <p:cNvSpPr>
              <a:spLocks noChangeArrowheads="1"/>
            </p:cNvSpPr>
            <p:nvPr/>
          </p:nvSpPr>
          <p:spPr bwMode="auto">
            <a:xfrm>
              <a:off x="2747963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Oval 379"/>
            <p:cNvSpPr>
              <a:spLocks noChangeArrowheads="1"/>
            </p:cNvSpPr>
            <p:nvPr/>
          </p:nvSpPr>
          <p:spPr bwMode="auto">
            <a:xfrm>
              <a:off x="2852738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Oval 380"/>
            <p:cNvSpPr>
              <a:spLocks noChangeArrowheads="1"/>
            </p:cNvSpPr>
            <p:nvPr/>
          </p:nvSpPr>
          <p:spPr bwMode="auto">
            <a:xfrm>
              <a:off x="2955925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Oval 381"/>
            <p:cNvSpPr>
              <a:spLocks noChangeArrowheads="1"/>
            </p:cNvSpPr>
            <p:nvPr/>
          </p:nvSpPr>
          <p:spPr bwMode="auto">
            <a:xfrm>
              <a:off x="3060700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Oval 382"/>
            <p:cNvSpPr>
              <a:spLocks noChangeArrowheads="1"/>
            </p:cNvSpPr>
            <p:nvPr/>
          </p:nvSpPr>
          <p:spPr bwMode="auto">
            <a:xfrm>
              <a:off x="3165475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Oval 383"/>
            <p:cNvSpPr>
              <a:spLocks noChangeArrowheads="1"/>
            </p:cNvSpPr>
            <p:nvPr/>
          </p:nvSpPr>
          <p:spPr bwMode="auto">
            <a:xfrm>
              <a:off x="3268663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Oval 384"/>
            <p:cNvSpPr>
              <a:spLocks noChangeArrowheads="1"/>
            </p:cNvSpPr>
            <p:nvPr/>
          </p:nvSpPr>
          <p:spPr bwMode="auto">
            <a:xfrm>
              <a:off x="3373438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Oval 385"/>
            <p:cNvSpPr>
              <a:spLocks noChangeArrowheads="1"/>
            </p:cNvSpPr>
            <p:nvPr/>
          </p:nvSpPr>
          <p:spPr bwMode="auto">
            <a:xfrm>
              <a:off x="3478213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Oval 386"/>
            <p:cNvSpPr>
              <a:spLocks noChangeArrowheads="1"/>
            </p:cNvSpPr>
            <p:nvPr/>
          </p:nvSpPr>
          <p:spPr bwMode="auto">
            <a:xfrm>
              <a:off x="3581400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53C4D95F-4FC6-A8BA-3795-BA01F33A1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44389" y="-572576"/>
            <a:ext cx="1260130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49E1BC11-178B-2E6B-A5E0-B188C4B9DE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01164"/>
              </p:ext>
            </p:extLst>
          </p:nvPr>
        </p:nvGraphicFramePr>
        <p:xfrm>
          <a:off x="-444389" y="-572575"/>
          <a:ext cx="7044658" cy="5896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063205" imgH="6741862" progId="Visio.Drawing.11">
                  <p:embed/>
                </p:oleObj>
              </mc:Choice>
              <mc:Fallback>
                <p:oleObj name="Visio" r:id="rId2" imgW="8063205" imgH="674186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444389" y="-572575"/>
                        <a:ext cx="7044658" cy="58965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A27D5BD-A0DB-42FF-B0F9-F2F533E11E1F}"/>
              </a:ext>
            </a:extLst>
          </p:cNvPr>
          <p:cNvSpPr/>
          <p:nvPr/>
        </p:nvSpPr>
        <p:spPr>
          <a:xfrm>
            <a:off x="393107" y="6152973"/>
            <a:ext cx="2615013" cy="5042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245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2096965"/>
            <a:ext cx="1627188" cy="2066926"/>
            <a:chOff x="2019300" y="411163"/>
            <a:chExt cx="1627188" cy="2066926"/>
          </a:xfrm>
          <a:solidFill>
            <a:schemeClr val="bg1">
              <a:lumMod val="75000"/>
            </a:schemeClr>
          </a:solidFill>
        </p:grpSpPr>
        <p:sp>
          <p:nvSpPr>
            <p:cNvPr id="6" name="Oval 34"/>
            <p:cNvSpPr>
              <a:spLocks noChangeArrowheads="1"/>
            </p:cNvSpPr>
            <p:nvPr/>
          </p:nvSpPr>
          <p:spPr bwMode="auto">
            <a:xfrm>
              <a:off x="2019300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Oval 35"/>
            <p:cNvSpPr>
              <a:spLocks noChangeArrowheads="1"/>
            </p:cNvSpPr>
            <p:nvPr/>
          </p:nvSpPr>
          <p:spPr bwMode="auto">
            <a:xfrm>
              <a:off x="2122488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36"/>
            <p:cNvSpPr>
              <a:spLocks noChangeArrowheads="1"/>
            </p:cNvSpPr>
            <p:nvPr/>
          </p:nvSpPr>
          <p:spPr bwMode="auto">
            <a:xfrm>
              <a:off x="2227263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37"/>
            <p:cNvSpPr>
              <a:spLocks noChangeArrowheads="1"/>
            </p:cNvSpPr>
            <p:nvPr/>
          </p:nvSpPr>
          <p:spPr bwMode="auto">
            <a:xfrm>
              <a:off x="2332038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38"/>
            <p:cNvSpPr>
              <a:spLocks noChangeArrowheads="1"/>
            </p:cNvSpPr>
            <p:nvPr/>
          </p:nvSpPr>
          <p:spPr bwMode="auto">
            <a:xfrm>
              <a:off x="2435225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39"/>
            <p:cNvSpPr>
              <a:spLocks noChangeArrowheads="1"/>
            </p:cNvSpPr>
            <p:nvPr/>
          </p:nvSpPr>
          <p:spPr bwMode="auto">
            <a:xfrm>
              <a:off x="2540000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40"/>
            <p:cNvSpPr>
              <a:spLocks noChangeArrowheads="1"/>
            </p:cNvSpPr>
            <p:nvPr/>
          </p:nvSpPr>
          <p:spPr bwMode="auto">
            <a:xfrm>
              <a:off x="2643188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41"/>
            <p:cNvSpPr>
              <a:spLocks noChangeArrowheads="1"/>
            </p:cNvSpPr>
            <p:nvPr/>
          </p:nvSpPr>
          <p:spPr bwMode="auto">
            <a:xfrm>
              <a:off x="2747963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42"/>
            <p:cNvSpPr>
              <a:spLocks noChangeArrowheads="1"/>
            </p:cNvSpPr>
            <p:nvPr/>
          </p:nvSpPr>
          <p:spPr bwMode="auto">
            <a:xfrm>
              <a:off x="2852738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43"/>
            <p:cNvSpPr>
              <a:spLocks noChangeArrowheads="1"/>
            </p:cNvSpPr>
            <p:nvPr/>
          </p:nvSpPr>
          <p:spPr bwMode="auto">
            <a:xfrm>
              <a:off x="2955925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44"/>
            <p:cNvSpPr>
              <a:spLocks noChangeArrowheads="1"/>
            </p:cNvSpPr>
            <p:nvPr/>
          </p:nvSpPr>
          <p:spPr bwMode="auto">
            <a:xfrm>
              <a:off x="3060700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Oval 45"/>
            <p:cNvSpPr>
              <a:spLocks noChangeArrowheads="1"/>
            </p:cNvSpPr>
            <p:nvPr/>
          </p:nvSpPr>
          <p:spPr bwMode="auto">
            <a:xfrm>
              <a:off x="3165475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46"/>
            <p:cNvSpPr>
              <a:spLocks noChangeArrowheads="1"/>
            </p:cNvSpPr>
            <p:nvPr/>
          </p:nvSpPr>
          <p:spPr bwMode="auto">
            <a:xfrm>
              <a:off x="3268663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47"/>
            <p:cNvSpPr>
              <a:spLocks noChangeArrowheads="1"/>
            </p:cNvSpPr>
            <p:nvPr/>
          </p:nvSpPr>
          <p:spPr bwMode="auto">
            <a:xfrm>
              <a:off x="3373438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48"/>
            <p:cNvSpPr>
              <a:spLocks noChangeArrowheads="1"/>
            </p:cNvSpPr>
            <p:nvPr/>
          </p:nvSpPr>
          <p:spPr bwMode="auto">
            <a:xfrm>
              <a:off x="3478213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49"/>
            <p:cNvSpPr>
              <a:spLocks noChangeArrowheads="1"/>
            </p:cNvSpPr>
            <p:nvPr/>
          </p:nvSpPr>
          <p:spPr bwMode="auto">
            <a:xfrm>
              <a:off x="3581400" y="411163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50"/>
            <p:cNvSpPr>
              <a:spLocks noChangeArrowheads="1"/>
            </p:cNvSpPr>
            <p:nvPr/>
          </p:nvSpPr>
          <p:spPr bwMode="auto">
            <a:xfrm>
              <a:off x="2019300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Oval 51"/>
            <p:cNvSpPr>
              <a:spLocks noChangeArrowheads="1"/>
            </p:cNvSpPr>
            <p:nvPr/>
          </p:nvSpPr>
          <p:spPr bwMode="auto">
            <a:xfrm>
              <a:off x="2122488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52"/>
            <p:cNvSpPr>
              <a:spLocks noChangeArrowheads="1"/>
            </p:cNvSpPr>
            <p:nvPr/>
          </p:nvSpPr>
          <p:spPr bwMode="auto">
            <a:xfrm>
              <a:off x="2227263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53"/>
            <p:cNvSpPr>
              <a:spLocks noChangeArrowheads="1"/>
            </p:cNvSpPr>
            <p:nvPr/>
          </p:nvSpPr>
          <p:spPr bwMode="auto">
            <a:xfrm>
              <a:off x="2332038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54"/>
            <p:cNvSpPr>
              <a:spLocks noChangeArrowheads="1"/>
            </p:cNvSpPr>
            <p:nvPr/>
          </p:nvSpPr>
          <p:spPr bwMode="auto">
            <a:xfrm>
              <a:off x="2435225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55"/>
            <p:cNvSpPr>
              <a:spLocks noChangeArrowheads="1"/>
            </p:cNvSpPr>
            <p:nvPr/>
          </p:nvSpPr>
          <p:spPr bwMode="auto">
            <a:xfrm>
              <a:off x="2540000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56"/>
            <p:cNvSpPr>
              <a:spLocks noChangeArrowheads="1"/>
            </p:cNvSpPr>
            <p:nvPr/>
          </p:nvSpPr>
          <p:spPr bwMode="auto">
            <a:xfrm>
              <a:off x="2643188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57"/>
            <p:cNvSpPr>
              <a:spLocks noChangeArrowheads="1"/>
            </p:cNvSpPr>
            <p:nvPr/>
          </p:nvSpPr>
          <p:spPr bwMode="auto">
            <a:xfrm>
              <a:off x="2747963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58"/>
            <p:cNvSpPr>
              <a:spLocks noChangeArrowheads="1"/>
            </p:cNvSpPr>
            <p:nvPr/>
          </p:nvSpPr>
          <p:spPr bwMode="auto">
            <a:xfrm>
              <a:off x="2852738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59"/>
            <p:cNvSpPr>
              <a:spLocks noChangeArrowheads="1"/>
            </p:cNvSpPr>
            <p:nvPr/>
          </p:nvSpPr>
          <p:spPr bwMode="auto">
            <a:xfrm>
              <a:off x="2955925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60"/>
            <p:cNvSpPr>
              <a:spLocks noChangeArrowheads="1"/>
            </p:cNvSpPr>
            <p:nvPr/>
          </p:nvSpPr>
          <p:spPr bwMode="auto">
            <a:xfrm>
              <a:off x="3060700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61"/>
            <p:cNvSpPr>
              <a:spLocks noChangeArrowheads="1"/>
            </p:cNvSpPr>
            <p:nvPr/>
          </p:nvSpPr>
          <p:spPr bwMode="auto">
            <a:xfrm>
              <a:off x="3165475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62"/>
            <p:cNvSpPr>
              <a:spLocks noChangeArrowheads="1"/>
            </p:cNvSpPr>
            <p:nvPr/>
          </p:nvSpPr>
          <p:spPr bwMode="auto">
            <a:xfrm>
              <a:off x="3268663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63"/>
            <p:cNvSpPr>
              <a:spLocks noChangeArrowheads="1"/>
            </p:cNvSpPr>
            <p:nvPr/>
          </p:nvSpPr>
          <p:spPr bwMode="auto">
            <a:xfrm>
              <a:off x="3373438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64"/>
            <p:cNvSpPr>
              <a:spLocks noChangeArrowheads="1"/>
            </p:cNvSpPr>
            <p:nvPr/>
          </p:nvSpPr>
          <p:spPr bwMode="auto">
            <a:xfrm>
              <a:off x="3478213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65"/>
            <p:cNvSpPr>
              <a:spLocks noChangeArrowheads="1"/>
            </p:cNvSpPr>
            <p:nvPr/>
          </p:nvSpPr>
          <p:spPr bwMode="auto">
            <a:xfrm>
              <a:off x="3581400" y="508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66"/>
            <p:cNvSpPr>
              <a:spLocks noChangeArrowheads="1"/>
            </p:cNvSpPr>
            <p:nvPr/>
          </p:nvSpPr>
          <p:spPr bwMode="auto">
            <a:xfrm>
              <a:off x="2019300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67"/>
            <p:cNvSpPr>
              <a:spLocks noChangeArrowheads="1"/>
            </p:cNvSpPr>
            <p:nvPr/>
          </p:nvSpPr>
          <p:spPr bwMode="auto">
            <a:xfrm>
              <a:off x="2122488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68"/>
            <p:cNvSpPr>
              <a:spLocks noChangeArrowheads="1"/>
            </p:cNvSpPr>
            <p:nvPr/>
          </p:nvSpPr>
          <p:spPr bwMode="auto">
            <a:xfrm>
              <a:off x="2227263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69"/>
            <p:cNvSpPr>
              <a:spLocks noChangeArrowheads="1"/>
            </p:cNvSpPr>
            <p:nvPr/>
          </p:nvSpPr>
          <p:spPr bwMode="auto">
            <a:xfrm>
              <a:off x="2332038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70"/>
            <p:cNvSpPr>
              <a:spLocks noChangeArrowheads="1"/>
            </p:cNvSpPr>
            <p:nvPr/>
          </p:nvSpPr>
          <p:spPr bwMode="auto">
            <a:xfrm>
              <a:off x="2435225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71"/>
            <p:cNvSpPr>
              <a:spLocks noChangeArrowheads="1"/>
            </p:cNvSpPr>
            <p:nvPr/>
          </p:nvSpPr>
          <p:spPr bwMode="auto">
            <a:xfrm>
              <a:off x="2540000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72"/>
            <p:cNvSpPr>
              <a:spLocks noChangeArrowheads="1"/>
            </p:cNvSpPr>
            <p:nvPr/>
          </p:nvSpPr>
          <p:spPr bwMode="auto">
            <a:xfrm>
              <a:off x="2643188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73"/>
            <p:cNvSpPr>
              <a:spLocks noChangeArrowheads="1"/>
            </p:cNvSpPr>
            <p:nvPr/>
          </p:nvSpPr>
          <p:spPr bwMode="auto">
            <a:xfrm>
              <a:off x="2747963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74"/>
            <p:cNvSpPr>
              <a:spLocks noChangeArrowheads="1"/>
            </p:cNvSpPr>
            <p:nvPr/>
          </p:nvSpPr>
          <p:spPr bwMode="auto">
            <a:xfrm>
              <a:off x="2852738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75"/>
            <p:cNvSpPr>
              <a:spLocks noChangeArrowheads="1"/>
            </p:cNvSpPr>
            <p:nvPr/>
          </p:nvSpPr>
          <p:spPr bwMode="auto">
            <a:xfrm>
              <a:off x="2955925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76"/>
            <p:cNvSpPr>
              <a:spLocks noChangeArrowheads="1"/>
            </p:cNvSpPr>
            <p:nvPr/>
          </p:nvSpPr>
          <p:spPr bwMode="auto">
            <a:xfrm>
              <a:off x="3060700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Oval 77"/>
            <p:cNvSpPr>
              <a:spLocks noChangeArrowheads="1"/>
            </p:cNvSpPr>
            <p:nvPr/>
          </p:nvSpPr>
          <p:spPr bwMode="auto">
            <a:xfrm>
              <a:off x="3165475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78"/>
            <p:cNvSpPr>
              <a:spLocks noChangeArrowheads="1"/>
            </p:cNvSpPr>
            <p:nvPr/>
          </p:nvSpPr>
          <p:spPr bwMode="auto">
            <a:xfrm>
              <a:off x="3268663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79"/>
            <p:cNvSpPr>
              <a:spLocks noChangeArrowheads="1"/>
            </p:cNvSpPr>
            <p:nvPr/>
          </p:nvSpPr>
          <p:spPr bwMode="auto">
            <a:xfrm>
              <a:off x="3373438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80"/>
            <p:cNvSpPr>
              <a:spLocks noChangeArrowheads="1"/>
            </p:cNvSpPr>
            <p:nvPr/>
          </p:nvSpPr>
          <p:spPr bwMode="auto">
            <a:xfrm>
              <a:off x="3478213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81"/>
            <p:cNvSpPr>
              <a:spLocks noChangeArrowheads="1"/>
            </p:cNvSpPr>
            <p:nvPr/>
          </p:nvSpPr>
          <p:spPr bwMode="auto">
            <a:xfrm>
              <a:off x="3581400" y="6016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82"/>
            <p:cNvSpPr>
              <a:spLocks noChangeArrowheads="1"/>
            </p:cNvSpPr>
            <p:nvPr/>
          </p:nvSpPr>
          <p:spPr bwMode="auto">
            <a:xfrm>
              <a:off x="2019300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83"/>
            <p:cNvSpPr>
              <a:spLocks noChangeArrowheads="1"/>
            </p:cNvSpPr>
            <p:nvPr/>
          </p:nvSpPr>
          <p:spPr bwMode="auto">
            <a:xfrm>
              <a:off x="2122488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84"/>
            <p:cNvSpPr>
              <a:spLocks noChangeArrowheads="1"/>
            </p:cNvSpPr>
            <p:nvPr/>
          </p:nvSpPr>
          <p:spPr bwMode="auto">
            <a:xfrm>
              <a:off x="2227263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85"/>
            <p:cNvSpPr>
              <a:spLocks noChangeArrowheads="1"/>
            </p:cNvSpPr>
            <p:nvPr/>
          </p:nvSpPr>
          <p:spPr bwMode="auto">
            <a:xfrm>
              <a:off x="2332038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86"/>
            <p:cNvSpPr>
              <a:spLocks noChangeArrowheads="1"/>
            </p:cNvSpPr>
            <p:nvPr/>
          </p:nvSpPr>
          <p:spPr bwMode="auto">
            <a:xfrm>
              <a:off x="2435225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87"/>
            <p:cNvSpPr>
              <a:spLocks noChangeArrowheads="1"/>
            </p:cNvSpPr>
            <p:nvPr/>
          </p:nvSpPr>
          <p:spPr bwMode="auto">
            <a:xfrm>
              <a:off x="2540000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88"/>
            <p:cNvSpPr>
              <a:spLocks noChangeArrowheads="1"/>
            </p:cNvSpPr>
            <p:nvPr/>
          </p:nvSpPr>
          <p:spPr bwMode="auto">
            <a:xfrm>
              <a:off x="2643188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89"/>
            <p:cNvSpPr>
              <a:spLocks noChangeArrowheads="1"/>
            </p:cNvSpPr>
            <p:nvPr/>
          </p:nvSpPr>
          <p:spPr bwMode="auto">
            <a:xfrm>
              <a:off x="2747963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90"/>
            <p:cNvSpPr>
              <a:spLocks noChangeArrowheads="1"/>
            </p:cNvSpPr>
            <p:nvPr/>
          </p:nvSpPr>
          <p:spPr bwMode="auto">
            <a:xfrm>
              <a:off x="2852738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91"/>
            <p:cNvSpPr>
              <a:spLocks noChangeArrowheads="1"/>
            </p:cNvSpPr>
            <p:nvPr/>
          </p:nvSpPr>
          <p:spPr bwMode="auto">
            <a:xfrm>
              <a:off x="2955925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92"/>
            <p:cNvSpPr>
              <a:spLocks noChangeArrowheads="1"/>
            </p:cNvSpPr>
            <p:nvPr/>
          </p:nvSpPr>
          <p:spPr bwMode="auto">
            <a:xfrm>
              <a:off x="3060700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93"/>
            <p:cNvSpPr>
              <a:spLocks noChangeArrowheads="1"/>
            </p:cNvSpPr>
            <p:nvPr/>
          </p:nvSpPr>
          <p:spPr bwMode="auto">
            <a:xfrm>
              <a:off x="3165475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94"/>
            <p:cNvSpPr>
              <a:spLocks noChangeArrowheads="1"/>
            </p:cNvSpPr>
            <p:nvPr/>
          </p:nvSpPr>
          <p:spPr bwMode="auto">
            <a:xfrm>
              <a:off x="3268663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95"/>
            <p:cNvSpPr>
              <a:spLocks noChangeArrowheads="1"/>
            </p:cNvSpPr>
            <p:nvPr/>
          </p:nvSpPr>
          <p:spPr bwMode="auto">
            <a:xfrm>
              <a:off x="3373438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96"/>
            <p:cNvSpPr>
              <a:spLocks noChangeArrowheads="1"/>
            </p:cNvSpPr>
            <p:nvPr/>
          </p:nvSpPr>
          <p:spPr bwMode="auto">
            <a:xfrm>
              <a:off x="3478213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97"/>
            <p:cNvSpPr>
              <a:spLocks noChangeArrowheads="1"/>
            </p:cNvSpPr>
            <p:nvPr/>
          </p:nvSpPr>
          <p:spPr bwMode="auto">
            <a:xfrm>
              <a:off x="3581400" y="698501"/>
              <a:ext cx="65088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98"/>
            <p:cNvSpPr>
              <a:spLocks noChangeArrowheads="1"/>
            </p:cNvSpPr>
            <p:nvPr/>
          </p:nvSpPr>
          <p:spPr bwMode="auto">
            <a:xfrm>
              <a:off x="2019300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99"/>
            <p:cNvSpPr>
              <a:spLocks noChangeArrowheads="1"/>
            </p:cNvSpPr>
            <p:nvPr/>
          </p:nvSpPr>
          <p:spPr bwMode="auto">
            <a:xfrm>
              <a:off x="2122488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100"/>
            <p:cNvSpPr>
              <a:spLocks noChangeArrowheads="1"/>
            </p:cNvSpPr>
            <p:nvPr/>
          </p:nvSpPr>
          <p:spPr bwMode="auto">
            <a:xfrm>
              <a:off x="2227263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101"/>
            <p:cNvSpPr>
              <a:spLocks noChangeArrowheads="1"/>
            </p:cNvSpPr>
            <p:nvPr/>
          </p:nvSpPr>
          <p:spPr bwMode="auto">
            <a:xfrm>
              <a:off x="2332038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102"/>
            <p:cNvSpPr>
              <a:spLocks noChangeArrowheads="1"/>
            </p:cNvSpPr>
            <p:nvPr/>
          </p:nvSpPr>
          <p:spPr bwMode="auto">
            <a:xfrm>
              <a:off x="2435225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Oval 103"/>
            <p:cNvSpPr>
              <a:spLocks noChangeArrowheads="1"/>
            </p:cNvSpPr>
            <p:nvPr/>
          </p:nvSpPr>
          <p:spPr bwMode="auto">
            <a:xfrm>
              <a:off x="2540000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104"/>
            <p:cNvSpPr>
              <a:spLocks noChangeArrowheads="1"/>
            </p:cNvSpPr>
            <p:nvPr/>
          </p:nvSpPr>
          <p:spPr bwMode="auto">
            <a:xfrm>
              <a:off x="2643188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105"/>
            <p:cNvSpPr>
              <a:spLocks noChangeArrowheads="1"/>
            </p:cNvSpPr>
            <p:nvPr/>
          </p:nvSpPr>
          <p:spPr bwMode="auto">
            <a:xfrm>
              <a:off x="2747963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106"/>
            <p:cNvSpPr>
              <a:spLocks noChangeArrowheads="1"/>
            </p:cNvSpPr>
            <p:nvPr/>
          </p:nvSpPr>
          <p:spPr bwMode="auto">
            <a:xfrm>
              <a:off x="2852738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107"/>
            <p:cNvSpPr>
              <a:spLocks noChangeArrowheads="1"/>
            </p:cNvSpPr>
            <p:nvPr/>
          </p:nvSpPr>
          <p:spPr bwMode="auto">
            <a:xfrm>
              <a:off x="2955925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Oval 108"/>
            <p:cNvSpPr>
              <a:spLocks noChangeArrowheads="1"/>
            </p:cNvSpPr>
            <p:nvPr/>
          </p:nvSpPr>
          <p:spPr bwMode="auto">
            <a:xfrm>
              <a:off x="3060700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109"/>
            <p:cNvSpPr>
              <a:spLocks noChangeArrowheads="1"/>
            </p:cNvSpPr>
            <p:nvPr/>
          </p:nvSpPr>
          <p:spPr bwMode="auto">
            <a:xfrm>
              <a:off x="3165475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110"/>
            <p:cNvSpPr>
              <a:spLocks noChangeArrowheads="1"/>
            </p:cNvSpPr>
            <p:nvPr/>
          </p:nvSpPr>
          <p:spPr bwMode="auto">
            <a:xfrm>
              <a:off x="3268663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111"/>
            <p:cNvSpPr>
              <a:spLocks noChangeArrowheads="1"/>
            </p:cNvSpPr>
            <p:nvPr/>
          </p:nvSpPr>
          <p:spPr bwMode="auto">
            <a:xfrm>
              <a:off x="3373438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112"/>
            <p:cNvSpPr>
              <a:spLocks noChangeArrowheads="1"/>
            </p:cNvSpPr>
            <p:nvPr/>
          </p:nvSpPr>
          <p:spPr bwMode="auto">
            <a:xfrm>
              <a:off x="3478213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113"/>
            <p:cNvSpPr>
              <a:spLocks noChangeArrowheads="1"/>
            </p:cNvSpPr>
            <p:nvPr/>
          </p:nvSpPr>
          <p:spPr bwMode="auto">
            <a:xfrm>
              <a:off x="3581400" y="793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114"/>
            <p:cNvSpPr>
              <a:spLocks noChangeArrowheads="1"/>
            </p:cNvSpPr>
            <p:nvPr/>
          </p:nvSpPr>
          <p:spPr bwMode="auto">
            <a:xfrm>
              <a:off x="2019300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115"/>
            <p:cNvSpPr>
              <a:spLocks noChangeArrowheads="1"/>
            </p:cNvSpPr>
            <p:nvPr/>
          </p:nvSpPr>
          <p:spPr bwMode="auto">
            <a:xfrm>
              <a:off x="2122488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Oval 116"/>
            <p:cNvSpPr>
              <a:spLocks noChangeArrowheads="1"/>
            </p:cNvSpPr>
            <p:nvPr/>
          </p:nvSpPr>
          <p:spPr bwMode="auto">
            <a:xfrm>
              <a:off x="2227263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Oval 117"/>
            <p:cNvSpPr>
              <a:spLocks noChangeArrowheads="1"/>
            </p:cNvSpPr>
            <p:nvPr/>
          </p:nvSpPr>
          <p:spPr bwMode="auto">
            <a:xfrm>
              <a:off x="2332038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Oval 118"/>
            <p:cNvSpPr>
              <a:spLocks noChangeArrowheads="1"/>
            </p:cNvSpPr>
            <p:nvPr/>
          </p:nvSpPr>
          <p:spPr bwMode="auto">
            <a:xfrm>
              <a:off x="2435225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Oval 119"/>
            <p:cNvSpPr>
              <a:spLocks noChangeArrowheads="1"/>
            </p:cNvSpPr>
            <p:nvPr/>
          </p:nvSpPr>
          <p:spPr bwMode="auto">
            <a:xfrm>
              <a:off x="2540000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Oval 120"/>
            <p:cNvSpPr>
              <a:spLocks noChangeArrowheads="1"/>
            </p:cNvSpPr>
            <p:nvPr/>
          </p:nvSpPr>
          <p:spPr bwMode="auto">
            <a:xfrm>
              <a:off x="2643188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Oval 121"/>
            <p:cNvSpPr>
              <a:spLocks noChangeArrowheads="1"/>
            </p:cNvSpPr>
            <p:nvPr/>
          </p:nvSpPr>
          <p:spPr bwMode="auto">
            <a:xfrm>
              <a:off x="2747963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Oval 122"/>
            <p:cNvSpPr>
              <a:spLocks noChangeArrowheads="1"/>
            </p:cNvSpPr>
            <p:nvPr/>
          </p:nvSpPr>
          <p:spPr bwMode="auto">
            <a:xfrm>
              <a:off x="2852738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123"/>
            <p:cNvSpPr>
              <a:spLocks noChangeArrowheads="1"/>
            </p:cNvSpPr>
            <p:nvPr/>
          </p:nvSpPr>
          <p:spPr bwMode="auto">
            <a:xfrm>
              <a:off x="2955925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124"/>
            <p:cNvSpPr>
              <a:spLocks noChangeArrowheads="1"/>
            </p:cNvSpPr>
            <p:nvPr/>
          </p:nvSpPr>
          <p:spPr bwMode="auto">
            <a:xfrm>
              <a:off x="3060700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Oval 125"/>
            <p:cNvSpPr>
              <a:spLocks noChangeArrowheads="1"/>
            </p:cNvSpPr>
            <p:nvPr/>
          </p:nvSpPr>
          <p:spPr bwMode="auto">
            <a:xfrm>
              <a:off x="3165475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Oval 126"/>
            <p:cNvSpPr>
              <a:spLocks noChangeArrowheads="1"/>
            </p:cNvSpPr>
            <p:nvPr/>
          </p:nvSpPr>
          <p:spPr bwMode="auto">
            <a:xfrm>
              <a:off x="3268663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Oval 127"/>
            <p:cNvSpPr>
              <a:spLocks noChangeArrowheads="1"/>
            </p:cNvSpPr>
            <p:nvPr/>
          </p:nvSpPr>
          <p:spPr bwMode="auto">
            <a:xfrm>
              <a:off x="3373438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Oval 128"/>
            <p:cNvSpPr>
              <a:spLocks noChangeArrowheads="1"/>
            </p:cNvSpPr>
            <p:nvPr/>
          </p:nvSpPr>
          <p:spPr bwMode="auto">
            <a:xfrm>
              <a:off x="3478213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Oval 129"/>
            <p:cNvSpPr>
              <a:spLocks noChangeArrowheads="1"/>
            </p:cNvSpPr>
            <p:nvPr/>
          </p:nvSpPr>
          <p:spPr bwMode="auto">
            <a:xfrm>
              <a:off x="3581400" y="8874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130"/>
            <p:cNvSpPr>
              <a:spLocks noChangeArrowheads="1"/>
            </p:cNvSpPr>
            <p:nvPr/>
          </p:nvSpPr>
          <p:spPr bwMode="auto">
            <a:xfrm>
              <a:off x="2019300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131"/>
            <p:cNvSpPr>
              <a:spLocks noChangeArrowheads="1"/>
            </p:cNvSpPr>
            <p:nvPr/>
          </p:nvSpPr>
          <p:spPr bwMode="auto">
            <a:xfrm>
              <a:off x="2122488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132"/>
            <p:cNvSpPr>
              <a:spLocks noChangeArrowheads="1"/>
            </p:cNvSpPr>
            <p:nvPr/>
          </p:nvSpPr>
          <p:spPr bwMode="auto">
            <a:xfrm>
              <a:off x="2227263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133"/>
            <p:cNvSpPr>
              <a:spLocks noChangeArrowheads="1"/>
            </p:cNvSpPr>
            <p:nvPr/>
          </p:nvSpPr>
          <p:spPr bwMode="auto">
            <a:xfrm>
              <a:off x="2332038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134"/>
            <p:cNvSpPr>
              <a:spLocks noChangeArrowheads="1"/>
            </p:cNvSpPr>
            <p:nvPr/>
          </p:nvSpPr>
          <p:spPr bwMode="auto">
            <a:xfrm>
              <a:off x="2435225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135"/>
            <p:cNvSpPr>
              <a:spLocks noChangeArrowheads="1"/>
            </p:cNvSpPr>
            <p:nvPr/>
          </p:nvSpPr>
          <p:spPr bwMode="auto">
            <a:xfrm>
              <a:off x="2540000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136"/>
            <p:cNvSpPr>
              <a:spLocks noChangeArrowheads="1"/>
            </p:cNvSpPr>
            <p:nvPr/>
          </p:nvSpPr>
          <p:spPr bwMode="auto">
            <a:xfrm>
              <a:off x="2643188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137"/>
            <p:cNvSpPr>
              <a:spLocks noChangeArrowheads="1"/>
            </p:cNvSpPr>
            <p:nvPr/>
          </p:nvSpPr>
          <p:spPr bwMode="auto">
            <a:xfrm>
              <a:off x="2747963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138"/>
            <p:cNvSpPr>
              <a:spLocks noChangeArrowheads="1"/>
            </p:cNvSpPr>
            <p:nvPr/>
          </p:nvSpPr>
          <p:spPr bwMode="auto">
            <a:xfrm>
              <a:off x="2852738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Oval 139"/>
            <p:cNvSpPr>
              <a:spLocks noChangeArrowheads="1"/>
            </p:cNvSpPr>
            <p:nvPr/>
          </p:nvSpPr>
          <p:spPr bwMode="auto">
            <a:xfrm>
              <a:off x="2955925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140"/>
            <p:cNvSpPr>
              <a:spLocks noChangeArrowheads="1"/>
            </p:cNvSpPr>
            <p:nvPr/>
          </p:nvSpPr>
          <p:spPr bwMode="auto">
            <a:xfrm>
              <a:off x="3060700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141"/>
            <p:cNvSpPr>
              <a:spLocks noChangeArrowheads="1"/>
            </p:cNvSpPr>
            <p:nvPr/>
          </p:nvSpPr>
          <p:spPr bwMode="auto">
            <a:xfrm>
              <a:off x="3165475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142"/>
            <p:cNvSpPr>
              <a:spLocks noChangeArrowheads="1"/>
            </p:cNvSpPr>
            <p:nvPr/>
          </p:nvSpPr>
          <p:spPr bwMode="auto">
            <a:xfrm>
              <a:off x="3268663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Oval 143"/>
            <p:cNvSpPr>
              <a:spLocks noChangeArrowheads="1"/>
            </p:cNvSpPr>
            <p:nvPr/>
          </p:nvSpPr>
          <p:spPr bwMode="auto">
            <a:xfrm>
              <a:off x="3373438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Oval 144"/>
            <p:cNvSpPr>
              <a:spLocks noChangeArrowheads="1"/>
            </p:cNvSpPr>
            <p:nvPr/>
          </p:nvSpPr>
          <p:spPr bwMode="auto">
            <a:xfrm>
              <a:off x="3478213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Oval 145"/>
            <p:cNvSpPr>
              <a:spLocks noChangeArrowheads="1"/>
            </p:cNvSpPr>
            <p:nvPr/>
          </p:nvSpPr>
          <p:spPr bwMode="auto">
            <a:xfrm>
              <a:off x="3581400" y="984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Oval 146"/>
            <p:cNvSpPr>
              <a:spLocks noChangeArrowheads="1"/>
            </p:cNvSpPr>
            <p:nvPr/>
          </p:nvSpPr>
          <p:spPr bwMode="auto">
            <a:xfrm>
              <a:off x="2019300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Oval 147"/>
            <p:cNvSpPr>
              <a:spLocks noChangeArrowheads="1"/>
            </p:cNvSpPr>
            <p:nvPr/>
          </p:nvSpPr>
          <p:spPr bwMode="auto">
            <a:xfrm>
              <a:off x="2122488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Oval 148"/>
            <p:cNvSpPr>
              <a:spLocks noChangeArrowheads="1"/>
            </p:cNvSpPr>
            <p:nvPr/>
          </p:nvSpPr>
          <p:spPr bwMode="auto">
            <a:xfrm>
              <a:off x="2227263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149"/>
            <p:cNvSpPr>
              <a:spLocks noChangeArrowheads="1"/>
            </p:cNvSpPr>
            <p:nvPr/>
          </p:nvSpPr>
          <p:spPr bwMode="auto">
            <a:xfrm>
              <a:off x="2332038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150"/>
            <p:cNvSpPr>
              <a:spLocks noChangeArrowheads="1"/>
            </p:cNvSpPr>
            <p:nvPr/>
          </p:nvSpPr>
          <p:spPr bwMode="auto">
            <a:xfrm>
              <a:off x="2435225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151"/>
            <p:cNvSpPr>
              <a:spLocks noChangeArrowheads="1"/>
            </p:cNvSpPr>
            <p:nvPr/>
          </p:nvSpPr>
          <p:spPr bwMode="auto">
            <a:xfrm>
              <a:off x="2540000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152"/>
            <p:cNvSpPr>
              <a:spLocks noChangeArrowheads="1"/>
            </p:cNvSpPr>
            <p:nvPr/>
          </p:nvSpPr>
          <p:spPr bwMode="auto">
            <a:xfrm>
              <a:off x="2643188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153"/>
            <p:cNvSpPr>
              <a:spLocks noChangeArrowheads="1"/>
            </p:cNvSpPr>
            <p:nvPr/>
          </p:nvSpPr>
          <p:spPr bwMode="auto">
            <a:xfrm>
              <a:off x="2747963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Oval 154"/>
            <p:cNvSpPr>
              <a:spLocks noChangeArrowheads="1"/>
            </p:cNvSpPr>
            <p:nvPr/>
          </p:nvSpPr>
          <p:spPr bwMode="auto">
            <a:xfrm>
              <a:off x="2852738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155"/>
            <p:cNvSpPr>
              <a:spLocks noChangeArrowheads="1"/>
            </p:cNvSpPr>
            <p:nvPr/>
          </p:nvSpPr>
          <p:spPr bwMode="auto">
            <a:xfrm>
              <a:off x="2955925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156"/>
            <p:cNvSpPr>
              <a:spLocks noChangeArrowheads="1"/>
            </p:cNvSpPr>
            <p:nvPr/>
          </p:nvSpPr>
          <p:spPr bwMode="auto">
            <a:xfrm>
              <a:off x="3060700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157"/>
            <p:cNvSpPr>
              <a:spLocks noChangeArrowheads="1"/>
            </p:cNvSpPr>
            <p:nvPr/>
          </p:nvSpPr>
          <p:spPr bwMode="auto">
            <a:xfrm>
              <a:off x="3165475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158"/>
            <p:cNvSpPr>
              <a:spLocks noChangeArrowheads="1"/>
            </p:cNvSpPr>
            <p:nvPr/>
          </p:nvSpPr>
          <p:spPr bwMode="auto">
            <a:xfrm>
              <a:off x="3268663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159"/>
            <p:cNvSpPr>
              <a:spLocks noChangeArrowheads="1"/>
            </p:cNvSpPr>
            <p:nvPr/>
          </p:nvSpPr>
          <p:spPr bwMode="auto">
            <a:xfrm>
              <a:off x="3373438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160"/>
            <p:cNvSpPr>
              <a:spLocks noChangeArrowheads="1"/>
            </p:cNvSpPr>
            <p:nvPr/>
          </p:nvSpPr>
          <p:spPr bwMode="auto">
            <a:xfrm>
              <a:off x="3478213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161"/>
            <p:cNvSpPr>
              <a:spLocks noChangeArrowheads="1"/>
            </p:cNvSpPr>
            <p:nvPr/>
          </p:nvSpPr>
          <p:spPr bwMode="auto">
            <a:xfrm>
              <a:off x="3581400" y="1079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Oval 162"/>
            <p:cNvSpPr>
              <a:spLocks noChangeArrowheads="1"/>
            </p:cNvSpPr>
            <p:nvPr/>
          </p:nvSpPr>
          <p:spPr bwMode="auto">
            <a:xfrm>
              <a:off x="2019300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Oval 163"/>
            <p:cNvSpPr>
              <a:spLocks noChangeArrowheads="1"/>
            </p:cNvSpPr>
            <p:nvPr/>
          </p:nvSpPr>
          <p:spPr bwMode="auto">
            <a:xfrm>
              <a:off x="2122488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Oval 164"/>
            <p:cNvSpPr>
              <a:spLocks noChangeArrowheads="1"/>
            </p:cNvSpPr>
            <p:nvPr/>
          </p:nvSpPr>
          <p:spPr bwMode="auto">
            <a:xfrm>
              <a:off x="2227263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Oval 165"/>
            <p:cNvSpPr>
              <a:spLocks noChangeArrowheads="1"/>
            </p:cNvSpPr>
            <p:nvPr/>
          </p:nvSpPr>
          <p:spPr bwMode="auto">
            <a:xfrm>
              <a:off x="2332038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Oval 166"/>
            <p:cNvSpPr>
              <a:spLocks noChangeArrowheads="1"/>
            </p:cNvSpPr>
            <p:nvPr/>
          </p:nvSpPr>
          <p:spPr bwMode="auto">
            <a:xfrm>
              <a:off x="2435225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Oval 167"/>
            <p:cNvSpPr>
              <a:spLocks noChangeArrowheads="1"/>
            </p:cNvSpPr>
            <p:nvPr/>
          </p:nvSpPr>
          <p:spPr bwMode="auto">
            <a:xfrm>
              <a:off x="2540000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Oval 168"/>
            <p:cNvSpPr>
              <a:spLocks noChangeArrowheads="1"/>
            </p:cNvSpPr>
            <p:nvPr/>
          </p:nvSpPr>
          <p:spPr bwMode="auto">
            <a:xfrm>
              <a:off x="2643188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Oval 169"/>
            <p:cNvSpPr>
              <a:spLocks noChangeArrowheads="1"/>
            </p:cNvSpPr>
            <p:nvPr/>
          </p:nvSpPr>
          <p:spPr bwMode="auto">
            <a:xfrm>
              <a:off x="2747963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Oval 170"/>
            <p:cNvSpPr>
              <a:spLocks noChangeArrowheads="1"/>
            </p:cNvSpPr>
            <p:nvPr/>
          </p:nvSpPr>
          <p:spPr bwMode="auto">
            <a:xfrm>
              <a:off x="2852738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Oval 171"/>
            <p:cNvSpPr>
              <a:spLocks noChangeArrowheads="1"/>
            </p:cNvSpPr>
            <p:nvPr/>
          </p:nvSpPr>
          <p:spPr bwMode="auto">
            <a:xfrm>
              <a:off x="2955925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Oval 172"/>
            <p:cNvSpPr>
              <a:spLocks noChangeArrowheads="1"/>
            </p:cNvSpPr>
            <p:nvPr/>
          </p:nvSpPr>
          <p:spPr bwMode="auto">
            <a:xfrm>
              <a:off x="3060700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Oval 173"/>
            <p:cNvSpPr>
              <a:spLocks noChangeArrowheads="1"/>
            </p:cNvSpPr>
            <p:nvPr/>
          </p:nvSpPr>
          <p:spPr bwMode="auto">
            <a:xfrm>
              <a:off x="3165475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Oval 174"/>
            <p:cNvSpPr>
              <a:spLocks noChangeArrowheads="1"/>
            </p:cNvSpPr>
            <p:nvPr/>
          </p:nvSpPr>
          <p:spPr bwMode="auto">
            <a:xfrm>
              <a:off x="3268663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Oval 175"/>
            <p:cNvSpPr>
              <a:spLocks noChangeArrowheads="1"/>
            </p:cNvSpPr>
            <p:nvPr/>
          </p:nvSpPr>
          <p:spPr bwMode="auto">
            <a:xfrm>
              <a:off x="3373438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Oval 176"/>
            <p:cNvSpPr>
              <a:spLocks noChangeArrowheads="1"/>
            </p:cNvSpPr>
            <p:nvPr/>
          </p:nvSpPr>
          <p:spPr bwMode="auto">
            <a:xfrm>
              <a:off x="3478213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Oval 177"/>
            <p:cNvSpPr>
              <a:spLocks noChangeArrowheads="1"/>
            </p:cNvSpPr>
            <p:nvPr/>
          </p:nvSpPr>
          <p:spPr bwMode="auto">
            <a:xfrm>
              <a:off x="3581400" y="117316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Oval 178"/>
            <p:cNvSpPr>
              <a:spLocks noChangeArrowheads="1"/>
            </p:cNvSpPr>
            <p:nvPr/>
          </p:nvSpPr>
          <p:spPr bwMode="auto">
            <a:xfrm>
              <a:off x="2019300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Oval 179"/>
            <p:cNvSpPr>
              <a:spLocks noChangeArrowheads="1"/>
            </p:cNvSpPr>
            <p:nvPr/>
          </p:nvSpPr>
          <p:spPr bwMode="auto">
            <a:xfrm>
              <a:off x="2122488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Oval 180"/>
            <p:cNvSpPr>
              <a:spLocks noChangeArrowheads="1"/>
            </p:cNvSpPr>
            <p:nvPr/>
          </p:nvSpPr>
          <p:spPr bwMode="auto">
            <a:xfrm>
              <a:off x="2227263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Oval 181"/>
            <p:cNvSpPr>
              <a:spLocks noChangeArrowheads="1"/>
            </p:cNvSpPr>
            <p:nvPr/>
          </p:nvSpPr>
          <p:spPr bwMode="auto">
            <a:xfrm>
              <a:off x="2332038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Oval 182"/>
            <p:cNvSpPr>
              <a:spLocks noChangeArrowheads="1"/>
            </p:cNvSpPr>
            <p:nvPr/>
          </p:nvSpPr>
          <p:spPr bwMode="auto">
            <a:xfrm>
              <a:off x="2435225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Oval 183"/>
            <p:cNvSpPr>
              <a:spLocks noChangeArrowheads="1"/>
            </p:cNvSpPr>
            <p:nvPr/>
          </p:nvSpPr>
          <p:spPr bwMode="auto">
            <a:xfrm>
              <a:off x="2540000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Oval 184"/>
            <p:cNvSpPr>
              <a:spLocks noChangeArrowheads="1"/>
            </p:cNvSpPr>
            <p:nvPr/>
          </p:nvSpPr>
          <p:spPr bwMode="auto">
            <a:xfrm>
              <a:off x="2643188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Oval 185"/>
            <p:cNvSpPr>
              <a:spLocks noChangeArrowheads="1"/>
            </p:cNvSpPr>
            <p:nvPr/>
          </p:nvSpPr>
          <p:spPr bwMode="auto">
            <a:xfrm>
              <a:off x="2747963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Oval 186"/>
            <p:cNvSpPr>
              <a:spLocks noChangeArrowheads="1"/>
            </p:cNvSpPr>
            <p:nvPr/>
          </p:nvSpPr>
          <p:spPr bwMode="auto">
            <a:xfrm>
              <a:off x="2852738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Oval 187"/>
            <p:cNvSpPr>
              <a:spLocks noChangeArrowheads="1"/>
            </p:cNvSpPr>
            <p:nvPr/>
          </p:nvSpPr>
          <p:spPr bwMode="auto">
            <a:xfrm>
              <a:off x="2955925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Oval 188"/>
            <p:cNvSpPr>
              <a:spLocks noChangeArrowheads="1"/>
            </p:cNvSpPr>
            <p:nvPr/>
          </p:nvSpPr>
          <p:spPr bwMode="auto">
            <a:xfrm>
              <a:off x="3060700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Oval 189"/>
            <p:cNvSpPr>
              <a:spLocks noChangeArrowheads="1"/>
            </p:cNvSpPr>
            <p:nvPr/>
          </p:nvSpPr>
          <p:spPr bwMode="auto">
            <a:xfrm>
              <a:off x="3165475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Oval 190"/>
            <p:cNvSpPr>
              <a:spLocks noChangeArrowheads="1"/>
            </p:cNvSpPr>
            <p:nvPr/>
          </p:nvSpPr>
          <p:spPr bwMode="auto">
            <a:xfrm>
              <a:off x="3268663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Oval 191"/>
            <p:cNvSpPr>
              <a:spLocks noChangeArrowheads="1"/>
            </p:cNvSpPr>
            <p:nvPr/>
          </p:nvSpPr>
          <p:spPr bwMode="auto">
            <a:xfrm>
              <a:off x="3373438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Oval 192"/>
            <p:cNvSpPr>
              <a:spLocks noChangeArrowheads="1"/>
            </p:cNvSpPr>
            <p:nvPr/>
          </p:nvSpPr>
          <p:spPr bwMode="auto">
            <a:xfrm>
              <a:off x="3478213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Oval 193"/>
            <p:cNvSpPr>
              <a:spLocks noChangeArrowheads="1"/>
            </p:cNvSpPr>
            <p:nvPr/>
          </p:nvSpPr>
          <p:spPr bwMode="auto">
            <a:xfrm>
              <a:off x="3581400" y="1270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Oval 194"/>
            <p:cNvSpPr>
              <a:spLocks noChangeArrowheads="1"/>
            </p:cNvSpPr>
            <p:nvPr/>
          </p:nvSpPr>
          <p:spPr bwMode="auto">
            <a:xfrm>
              <a:off x="2019300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Oval 195"/>
            <p:cNvSpPr>
              <a:spLocks noChangeArrowheads="1"/>
            </p:cNvSpPr>
            <p:nvPr/>
          </p:nvSpPr>
          <p:spPr bwMode="auto">
            <a:xfrm>
              <a:off x="2122488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Oval 196"/>
            <p:cNvSpPr>
              <a:spLocks noChangeArrowheads="1"/>
            </p:cNvSpPr>
            <p:nvPr/>
          </p:nvSpPr>
          <p:spPr bwMode="auto">
            <a:xfrm>
              <a:off x="2227263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Oval 197"/>
            <p:cNvSpPr>
              <a:spLocks noChangeArrowheads="1"/>
            </p:cNvSpPr>
            <p:nvPr/>
          </p:nvSpPr>
          <p:spPr bwMode="auto">
            <a:xfrm>
              <a:off x="2332038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Oval 198"/>
            <p:cNvSpPr>
              <a:spLocks noChangeArrowheads="1"/>
            </p:cNvSpPr>
            <p:nvPr/>
          </p:nvSpPr>
          <p:spPr bwMode="auto">
            <a:xfrm>
              <a:off x="2435225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Oval 199"/>
            <p:cNvSpPr>
              <a:spLocks noChangeArrowheads="1"/>
            </p:cNvSpPr>
            <p:nvPr/>
          </p:nvSpPr>
          <p:spPr bwMode="auto">
            <a:xfrm>
              <a:off x="2540000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Oval 200"/>
            <p:cNvSpPr>
              <a:spLocks noChangeArrowheads="1"/>
            </p:cNvSpPr>
            <p:nvPr/>
          </p:nvSpPr>
          <p:spPr bwMode="auto">
            <a:xfrm>
              <a:off x="2643188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Oval 201"/>
            <p:cNvSpPr>
              <a:spLocks noChangeArrowheads="1"/>
            </p:cNvSpPr>
            <p:nvPr/>
          </p:nvSpPr>
          <p:spPr bwMode="auto">
            <a:xfrm>
              <a:off x="2747963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Oval 202"/>
            <p:cNvSpPr>
              <a:spLocks noChangeArrowheads="1"/>
            </p:cNvSpPr>
            <p:nvPr/>
          </p:nvSpPr>
          <p:spPr bwMode="auto">
            <a:xfrm>
              <a:off x="2852738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Oval 203"/>
            <p:cNvSpPr>
              <a:spLocks noChangeArrowheads="1"/>
            </p:cNvSpPr>
            <p:nvPr/>
          </p:nvSpPr>
          <p:spPr bwMode="auto">
            <a:xfrm>
              <a:off x="2955925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Oval 204"/>
            <p:cNvSpPr>
              <a:spLocks noChangeArrowheads="1"/>
            </p:cNvSpPr>
            <p:nvPr/>
          </p:nvSpPr>
          <p:spPr bwMode="auto">
            <a:xfrm>
              <a:off x="3060700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Oval 205"/>
            <p:cNvSpPr>
              <a:spLocks noChangeArrowheads="1"/>
            </p:cNvSpPr>
            <p:nvPr/>
          </p:nvSpPr>
          <p:spPr bwMode="auto">
            <a:xfrm>
              <a:off x="3165475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Oval 206"/>
            <p:cNvSpPr>
              <a:spLocks noChangeArrowheads="1"/>
            </p:cNvSpPr>
            <p:nvPr/>
          </p:nvSpPr>
          <p:spPr bwMode="auto">
            <a:xfrm>
              <a:off x="3268663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Oval 207"/>
            <p:cNvSpPr>
              <a:spLocks noChangeArrowheads="1"/>
            </p:cNvSpPr>
            <p:nvPr/>
          </p:nvSpPr>
          <p:spPr bwMode="auto">
            <a:xfrm>
              <a:off x="3373438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Oval 208"/>
            <p:cNvSpPr>
              <a:spLocks noChangeArrowheads="1"/>
            </p:cNvSpPr>
            <p:nvPr/>
          </p:nvSpPr>
          <p:spPr bwMode="auto">
            <a:xfrm>
              <a:off x="3478213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Oval 209"/>
            <p:cNvSpPr>
              <a:spLocks noChangeArrowheads="1"/>
            </p:cNvSpPr>
            <p:nvPr/>
          </p:nvSpPr>
          <p:spPr bwMode="auto">
            <a:xfrm>
              <a:off x="3581400" y="1365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210"/>
            <p:cNvSpPr>
              <a:spLocks noChangeArrowheads="1"/>
            </p:cNvSpPr>
            <p:nvPr/>
          </p:nvSpPr>
          <p:spPr bwMode="auto">
            <a:xfrm>
              <a:off x="2019300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211"/>
            <p:cNvSpPr>
              <a:spLocks noChangeArrowheads="1"/>
            </p:cNvSpPr>
            <p:nvPr/>
          </p:nvSpPr>
          <p:spPr bwMode="auto">
            <a:xfrm>
              <a:off x="2122488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212"/>
            <p:cNvSpPr>
              <a:spLocks noChangeArrowheads="1"/>
            </p:cNvSpPr>
            <p:nvPr/>
          </p:nvSpPr>
          <p:spPr bwMode="auto">
            <a:xfrm>
              <a:off x="2227263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213"/>
            <p:cNvSpPr>
              <a:spLocks noChangeArrowheads="1"/>
            </p:cNvSpPr>
            <p:nvPr/>
          </p:nvSpPr>
          <p:spPr bwMode="auto">
            <a:xfrm>
              <a:off x="2332038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214"/>
            <p:cNvSpPr>
              <a:spLocks noChangeArrowheads="1"/>
            </p:cNvSpPr>
            <p:nvPr/>
          </p:nvSpPr>
          <p:spPr bwMode="auto">
            <a:xfrm>
              <a:off x="2435225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215"/>
            <p:cNvSpPr>
              <a:spLocks noChangeArrowheads="1"/>
            </p:cNvSpPr>
            <p:nvPr/>
          </p:nvSpPr>
          <p:spPr bwMode="auto">
            <a:xfrm>
              <a:off x="2540000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216"/>
            <p:cNvSpPr>
              <a:spLocks noChangeArrowheads="1"/>
            </p:cNvSpPr>
            <p:nvPr/>
          </p:nvSpPr>
          <p:spPr bwMode="auto">
            <a:xfrm>
              <a:off x="2643188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Oval 217"/>
            <p:cNvSpPr>
              <a:spLocks noChangeArrowheads="1"/>
            </p:cNvSpPr>
            <p:nvPr/>
          </p:nvSpPr>
          <p:spPr bwMode="auto">
            <a:xfrm>
              <a:off x="2747963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Oval 218"/>
            <p:cNvSpPr>
              <a:spLocks noChangeArrowheads="1"/>
            </p:cNvSpPr>
            <p:nvPr/>
          </p:nvSpPr>
          <p:spPr bwMode="auto">
            <a:xfrm>
              <a:off x="2852738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Oval 219"/>
            <p:cNvSpPr>
              <a:spLocks noChangeArrowheads="1"/>
            </p:cNvSpPr>
            <p:nvPr/>
          </p:nvSpPr>
          <p:spPr bwMode="auto">
            <a:xfrm>
              <a:off x="2955925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Oval 220"/>
            <p:cNvSpPr>
              <a:spLocks noChangeArrowheads="1"/>
            </p:cNvSpPr>
            <p:nvPr/>
          </p:nvSpPr>
          <p:spPr bwMode="auto">
            <a:xfrm>
              <a:off x="3060700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Oval 221"/>
            <p:cNvSpPr>
              <a:spLocks noChangeArrowheads="1"/>
            </p:cNvSpPr>
            <p:nvPr/>
          </p:nvSpPr>
          <p:spPr bwMode="auto">
            <a:xfrm>
              <a:off x="3165475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Oval 222"/>
            <p:cNvSpPr>
              <a:spLocks noChangeArrowheads="1"/>
            </p:cNvSpPr>
            <p:nvPr/>
          </p:nvSpPr>
          <p:spPr bwMode="auto">
            <a:xfrm>
              <a:off x="3268663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Oval 223"/>
            <p:cNvSpPr>
              <a:spLocks noChangeArrowheads="1"/>
            </p:cNvSpPr>
            <p:nvPr/>
          </p:nvSpPr>
          <p:spPr bwMode="auto">
            <a:xfrm>
              <a:off x="3373438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Oval 224"/>
            <p:cNvSpPr>
              <a:spLocks noChangeArrowheads="1"/>
            </p:cNvSpPr>
            <p:nvPr/>
          </p:nvSpPr>
          <p:spPr bwMode="auto">
            <a:xfrm>
              <a:off x="3478213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Oval 225"/>
            <p:cNvSpPr>
              <a:spLocks noChangeArrowheads="1"/>
            </p:cNvSpPr>
            <p:nvPr/>
          </p:nvSpPr>
          <p:spPr bwMode="auto">
            <a:xfrm>
              <a:off x="3581400" y="1458913"/>
              <a:ext cx="65088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Oval 226"/>
            <p:cNvSpPr>
              <a:spLocks noChangeArrowheads="1"/>
            </p:cNvSpPr>
            <p:nvPr/>
          </p:nvSpPr>
          <p:spPr bwMode="auto">
            <a:xfrm>
              <a:off x="2019300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Oval 227"/>
            <p:cNvSpPr>
              <a:spLocks noChangeArrowheads="1"/>
            </p:cNvSpPr>
            <p:nvPr/>
          </p:nvSpPr>
          <p:spPr bwMode="auto">
            <a:xfrm>
              <a:off x="2122488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Oval 228"/>
            <p:cNvSpPr>
              <a:spLocks noChangeArrowheads="1"/>
            </p:cNvSpPr>
            <p:nvPr/>
          </p:nvSpPr>
          <p:spPr bwMode="auto">
            <a:xfrm>
              <a:off x="2227263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Oval 229"/>
            <p:cNvSpPr>
              <a:spLocks noChangeArrowheads="1"/>
            </p:cNvSpPr>
            <p:nvPr/>
          </p:nvSpPr>
          <p:spPr bwMode="auto">
            <a:xfrm>
              <a:off x="2332038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Oval 230"/>
            <p:cNvSpPr>
              <a:spLocks noChangeArrowheads="1"/>
            </p:cNvSpPr>
            <p:nvPr/>
          </p:nvSpPr>
          <p:spPr bwMode="auto">
            <a:xfrm>
              <a:off x="2435225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231"/>
            <p:cNvSpPr>
              <a:spLocks noChangeArrowheads="1"/>
            </p:cNvSpPr>
            <p:nvPr/>
          </p:nvSpPr>
          <p:spPr bwMode="auto">
            <a:xfrm>
              <a:off x="2540000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232"/>
            <p:cNvSpPr>
              <a:spLocks noChangeArrowheads="1"/>
            </p:cNvSpPr>
            <p:nvPr/>
          </p:nvSpPr>
          <p:spPr bwMode="auto">
            <a:xfrm>
              <a:off x="2643188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233"/>
            <p:cNvSpPr>
              <a:spLocks noChangeArrowheads="1"/>
            </p:cNvSpPr>
            <p:nvPr/>
          </p:nvSpPr>
          <p:spPr bwMode="auto">
            <a:xfrm>
              <a:off x="2747963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235"/>
            <p:cNvSpPr>
              <a:spLocks noChangeArrowheads="1"/>
            </p:cNvSpPr>
            <p:nvPr/>
          </p:nvSpPr>
          <p:spPr bwMode="auto">
            <a:xfrm>
              <a:off x="2852738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236"/>
            <p:cNvSpPr>
              <a:spLocks noChangeArrowheads="1"/>
            </p:cNvSpPr>
            <p:nvPr/>
          </p:nvSpPr>
          <p:spPr bwMode="auto">
            <a:xfrm>
              <a:off x="2955925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Oval 237"/>
            <p:cNvSpPr>
              <a:spLocks noChangeArrowheads="1"/>
            </p:cNvSpPr>
            <p:nvPr/>
          </p:nvSpPr>
          <p:spPr bwMode="auto">
            <a:xfrm>
              <a:off x="3060700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Oval 238"/>
            <p:cNvSpPr>
              <a:spLocks noChangeArrowheads="1"/>
            </p:cNvSpPr>
            <p:nvPr/>
          </p:nvSpPr>
          <p:spPr bwMode="auto">
            <a:xfrm>
              <a:off x="3165475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Oval 239"/>
            <p:cNvSpPr>
              <a:spLocks noChangeArrowheads="1"/>
            </p:cNvSpPr>
            <p:nvPr/>
          </p:nvSpPr>
          <p:spPr bwMode="auto">
            <a:xfrm>
              <a:off x="3268663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Oval 240"/>
            <p:cNvSpPr>
              <a:spLocks noChangeArrowheads="1"/>
            </p:cNvSpPr>
            <p:nvPr/>
          </p:nvSpPr>
          <p:spPr bwMode="auto">
            <a:xfrm>
              <a:off x="3373438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Oval 241"/>
            <p:cNvSpPr>
              <a:spLocks noChangeArrowheads="1"/>
            </p:cNvSpPr>
            <p:nvPr/>
          </p:nvSpPr>
          <p:spPr bwMode="auto">
            <a:xfrm>
              <a:off x="3478213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Oval 242"/>
            <p:cNvSpPr>
              <a:spLocks noChangeArrowheads="1"/>
            </p:cNvSpPr>
            <p:nvPr/>
          </p:nvSpPr>
          <p:spPr bwMode="auto">
            <a:xfrm>
              <a:off x="3581400" y="15557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Oval 243"/>
            <p:cNvSpPr>
              <a:spLocks noChangeArrowheads="1"/>
            </p:cNvSpPr>
            <p:nvPr/>
          </p:nvSpPr>
          <p:spPr bwMode="auto">
            <a:xfrm>
              <a:off x="2019300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Oval 244"/>
            <p:cNvSpPr>
              <a:spLocks noChangeArrowheads="1"/>
            </p:cNvSpPr>
            <p:nvPr/>
          </p:nvSpPr>
          <p:spPr bwMode="auto">
            <a:xfrm>
              <a:off x="2122488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Oval 245"/>
            <p:cNvSpPr>
              <a:spLocks noChangeArrowheads="1"/>
            </p:cNvSpPr>
            <p:nvPr/>
          </p:nvSpPr>
          <p:spPr bwMode="auto">
            <a:xfrm>
              <a:off x="2227263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Oval 246"/>
            <p:cNvSpPr>
              <a:spLocks noChangeArrowheads="1"/>
            </p:cNvSpPr>
            <p:nvPr/>
          </p:nvSpPr>
          <p:spPr bwMode="auto">
            <a:xfrm>
              <a:off x="2332038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Oval 247"/>
            <p:cNvSpPr>
              <a:spLocks noChangeArrowheads="1"/>
            </p:cNvSpPr>
            <p:nvPr/>
          </p:nvSpPr>
          <p:spPr bwMode="auto">
            <a:xfrm>
              <a:off x="2435225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248"/>
            <p:cNvSpPr>
              <a:spLocks noChangeArrowheads="1"/>
            </p:cNvSpPr>
            <p:nvPr/>
          </p:nvSpPr>
          <p:spPr bwMode="auto">
            <a:xfrm>
              <a:off x="2540000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249"/>
            <p:cNvSpPr>
              <a:spLocks noChangeArrowheads="1"/>
            </p:cNvSpPr>
            <p:nvPr/>
          </p:nvSpPr>
          <p:spPr bwMode="auto">
            <a:xfrm>
              <a:off x="2643188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250"/>
            <p:cNvSpPr>
              <a:spLocks noChangeArrowheads="1"/>
            </p:cNvSpPr>
            <p:nvPr/>
          </p:nvSpPr>
          <p:spPr bwMode="auto">
            <a:xfrm>
              <a:off x="2747963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251"/>
            <p:cNvSpPr>
              <a:spLocks noChangeArrowheads="1"/>
            </p:cNvSpPr>
            <p:nvPr/>
          </p:nvSpPr>
          <p:spPr bwMode="auto">
            <a:xfrm>
              <a:off x="2852738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252"/>
            <p:cNvSpPr>
              <a:spLocks noChangeArrowheads="1"/>
            </p:cNvSpPr>
            <p:nvPr/>
          </p:nvSpPr>
          <p:spPr bwMode="auto">
            <a:xfrm>
              <a:off x="2955925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253"/>
            <p:cNvSpPr>
              <a:spLocks noChangeArrowheads="1"/>
            </p:cNvSpPr>
            <p:nvPr/>
          </p:nvSpPr>
          <p:spPr bwMode="auto">
            <a:xfrm>
              <a:off x="3060700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Oval 254"/>
            <p:cNvSpPr>
              <a:spLocks noChangeArrowheads="1"/>
            </p:cNvSpPr>
            <p:nvPr/>
          </p:nvSpPr>
          <p:spPr bwMode="auto">
            <a:xfrm>
              <a:off x="3165475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Oval 255"/>
            <p:cNvSpPr>
              <a:spLocks noChangeArrowheads="1"/>
            </p:cNvSpPr>
            <p:nvPr/>
          </p:nvSpPr>
          <p:spPr bwMode="auto">
            <a:xfrm>
              <a:off x="3268663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Oval 256"/>
            <p:cNvSpPr>
              <a:spLocks noChangeArrowheads="1"/>
            </p:cNvSpPr>
            <p:nvPr/>
          </p:nvSpPr>
          <p:spPr bwMode="auto">
            <a:xfrm>
              <a:off x="3373438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Oval 257"/>
            <p:cNvSpPr>
              <a:spLocks noChangeArrowheads="1"/>
            </p:cNvSpPr>
            <p:nvPr/>
          </p:nvSpPr>
          <p:spPr bwMode="auto">
            <a:xfrm>
              <a:off x="3478213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Oval 258"/>
            <p:cNvSpPr>
              <a:spLocks noChangeArrowheads="1"/>
            </p:cNvSpPr>
            <p:nvPr/>
          </p:nvSpPr>
          <p:spPr bwMode="auto">
            <a:xfrm>
              <a:off x="3581400" y="16525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Oval 259"/>
            <p:cNvSpPr>
              <a:spLocks noChangeArrowheads="1"/>
            </p:cNvSpPr>
            <p:nvPr/>
          </p:nvSpPr>
          <p:spPr bwMode="auto">
            <a:xfrm>
              <a:off x="2019300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Oval 260"/>
            <p:cNvSpPr>
              <a:spLocks noChangeArrowheads="1"/>
            </p:cNvSpPr>
            <p:nvPr/>
          </p:nvSpPr>
          <p:spPr bwMode="auto">
            <a:xfrm>
              <a:off x="2122488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Oval 261"/>
            <p:cNvSpPr>
              <a:spLocks noChangeArrowheads="1"/>
            </p:cNvSpPr>
            <p:nvPr/>
          </p:nvSpPr>
          <p:spPr bwMode="auto">
            <a:xfrm>
              <a:off x="2227263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Oval 262"/>
            <p:cNvSpPr>
              <a:spLocks noChangeArrowheads="1"/>
            </p:cNvSpPr>
            <p:nvPr/>
          </p:nvSpPr>
          <p:spPr bwMode="auto">
            <a:xfrm>
              <a:off x="2332038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Oval 263"/>
            <p:cNvSpPr>
              <a:spLocks noChangeArrowheads="1"/>
            </p:cNvSpPr>
            <p:nvPr/>
          </p:nvSpPr>
          <p:spPr bwMode="auto">
            <a:xfrm>
              <a:off x="2435225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Oval 264"/>
            <p:cNvSpPr>
              <a:spLocks noChangeArrowheads="1"/>
            </p:cNvSpPr>
            <p:nvPr/>
          </p:nvSpPr>
          <p:spPr bwMode="auto">
            <a:xfrm>
              <a:off x="2540000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Oval 265"/>
            <p:cNvSpPr>
              <a:spLocks noChangeArrowheads="1"/>
            </p:cNvSpPr>
            <p:nvPr/>
          </p:nvSpPr>
          <p:spPr bwMode="auto">
            <a:xfrm>
              <a:off x="2643188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266"/>
            <p:cNvSpPr>
              <a:spLocks noChangeArrowheads="1"/>
            </p:cNvSpPr>
            <p:nvPr/>
          </p:nvSpPr>
          <p:spPr bwMode="auto">
            <a:xfrm>
              <a:off x="2747963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267"/>
            <p:cNvSpPr>
              <a:spLocks noChangeArrowheads="1"/>
            </p:cNvSpPr>
            <p:nvPr/>
          </p:nvSpPr>
          <p:spPr bwMode="auto">
            <a:xfrm>
              <a:off x="2852738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Oval 268"/>
            <p:cNvSpPr>
              <a:spLocks noChangeArrowheads="1"/>
            </p:cNvSpPr>
            <p:nvPr/>
          </p:nvSpPr>
          <p:spPr bwMode="auto">
            <a:xfrm>
              <a:off x="2955925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Oval 269"/>
            <p:cNvSpPr>
              <a:spLocks noChangeArrowheads="1"/>
            </p:cNvSpPr>
            <p:nvPr/>
          </p:nvSpPr>
          <p:spPr bwMode="auto">
            <a:xfrm>
              <a:off x="3060700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Oval 270"/>
            <p:cNvSpPr>
              <a:spLocks noChangeArrowheads="1"/>
            </p:cNvSpPr>
            <p:nvPr/>
          </p:nvSpPr>
          <p:spPr bwMode="auto">
            <a:xfrm>
              <a:off x="3165475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Oval 271"/>
            <p:cNvSpPr>
              <a:spLocks noChangeArrowheads="1"/>
            </p:cNvSpPr>
            <p:nvPr/>
          </p:nvSpPr>
          <p:spPr bwMode="auto">
            <a:xfrm>
              <a:off x="3268663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Oval 272"/>
            <p:cNvSpPr>
              <a:spLocks noChangeArrowheads="1"/>
            </p:cNvSpPr>
            <p:nvPr/>
          </p:nvSpPr>
          <p:spPr bwMode="auto">
            <a:xfrm>
              <a:off x="3373438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Oval 273"/>
            <p:cNvSpPr>
              <a:spLocks noChangeArrowheads="1"/>
            </p:cNvSpPr>
            <p:nvPr/>
          </p:nvSpPr>
          <p:spPr bwMode="auto">
            <a:xfrm>
              <a:off x="3478213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Oval 274"/>
            <p:cNvSpPr>
              <a:spLocks noChangeArrowheads="1"/>
            </p:cNvSpPr>
            <p:nvPr/>
          </p:nvSpPr>
          <p:spPr bwMode="auto">
            <a:xfrm>
              <a:off x="3581400" y="17462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Oval 275"/>
            <p:cNvSpPr>
              <a:spLocks noChangeArrowheads="1"/>
            </p:cNvSpPr>
            <p:nvPr/>
          </p:nvSpPr>
          <p:spPr bwMode="auto">
            <a:xfrm>
              <a:off x="2019300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Oval 276"/>
            <p:cNvSpPr>
              <a:spLocks noChangeArrowheads="1"/>
            </p:cNvSpPr>
            <p:nvPr/>
          </p:nvSpPr>
          <p:spPr bwMode="auto">
            <a:xfrm>
              <a:off x="2122488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Oval 277"/>
            <p:cNvSpPr>
              <a:spLocks noChangeArrowheads="1"/>
            </p:cNvSpPr>
            <p:nvPr/>
          </p:nvSpPr>
          <p:spPr bwMode="auto">
            <a:xfrm>
              <a:off x="2227263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Oval 278"/>
            <p:cNvSpPr>
              <a:spLocks noChangeArrowheads="1"/>
            </p:cNvSpPr>
            <p:nvPr/>
          </p:nvSpPr>
          <p:spPr bwMode="auto">
            <a:xfrm>
              <a:off x="2332038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Oval 279"/>
            <p:cNvSpPr>
              <a:spLocks noChangeArrowheads="1"/>
            </p:cNvSpPr>
            <p:nvPr/>
          </p:nvSpPr>
          <p:spPr bwMode="auto">
            <a:xfrm>
              <a:off x="2435225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Oval 280"/>
            <p:cNvSpPr>
              <a:spLocks noChangeArrowheads="1"/>
            </p:cNvSpPr>
            <p:nvPr/>
          </p:nvSpPr>
          <p:spPr bwMode="auto">
            <a:xfrm>
              <a:off x="2540000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Oval 281"/>
            <p:cNvSpPr>
              <a:spLocks noChangeArrowheads="1"/>
            </p:cNvSpPr>
            <p:nvPr/>
          </p:nvSpPr>
          <p:spPr bwMode="auto">
            <a:xfrm>
              <a:off x="2643188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Oval 282"/>
            <p:cNvSpPr>
              <a:spLocks noChangeArrowheads="1"/>
            </p:cNvSpPr>
            <p:nvPr/>
          </p:nvSpPr>
          <p:spPr bwMode="auto">
            <a:xfrm>
              <a:off x="2747963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Oval 283"/>
            <p:cNvSpPr>
              <a:spLocks noChangeArrowheads="1"/>
            </p:cNvSpPr>
            <p:nvPr/>
          </p:nvSpPr>
          <p:spPr bwMode="auto">
            <a:xfrm>
              <a:off x="2852738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Oval 284"/>
            <p:cNvSpPr>
              <a:spLocks noChangeArrowheads="1"/>
            </p:cNvSpPr>
            <p:nvPr/>
          </p:nvSpPr>
          <p:spPr bwMode="auto">
            <a:xfrm>
              <a:off x="2955925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Oval 285"/>
            <p:cNvSpPr>
              <a:spLocks noChangeArrowheads="1"/>
            </p:cNvSpPr>
            <p:nvPr/>
          </p:nvSpPr>
          <p:spPr bwMode="auto">
            <a:xfrm>
              <a:off x="3060700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Oval 286"/>
            <p:cNvSpPr>
              <a:spLocks noChangeArrowheads="1"/>
            </p:cNvSpPr>
            <p:nvPr/>
          </p:nvSpPr>
          <p:spPr bwMode="auto">
            <a:xfrm>
              <a:off x="3165475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Oval 287"/>
            <p:cNvSpPr>
              <a:spLocks noChangeArrowheads="1"/>
            </p:cNvSpPr>
            <p:nvPr/>
          </p:nvSpPr>
          <p:spPr bwMode="auto">
            <a:xfrm>
              <a:off x="3268663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Oval 288"/>
            <p:cNvSpPr>
              <a:spLocks noChangeArrowheads="1"/>
            </p:cNvSpPr>
            <p:nvPr/>
          </p:nvSpPr>
          <p:spPr bwMode="auto">
            <a:xfrm>
              <a:off x="3373438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Oval 289"/>
            <p:cNvSpPr>
              <a:spLocks noChangeArrowheads="1"/>
            </p:cNvSpPr>
            <p:nvPr/>
          </p:nvSpPr>
          <p:spPr bwMode="auto">
            <a:xfrm>
              <a:off x="3478213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Oval 290"/>
            <p:cNvSpPr>
              <a:spLocks noChangeArrowheads="1"/>
            </p:cNvSpPr>
            <p:nvPr/>
          </p:nvSpPr>
          <p:spPr bwMode="auto">
            <a:xfrm>
              <a:off x="3581400" y="18415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Oval 291"/>
            <p:cNvSpPr>
              <a:spLocks noChangeArrowheads="1"/>
            </p:cNvSpPr>
            <p:nvPr/>
          </p:nvSpPr>
          <p:spPr bwMode="auto">
            <a:xfrm>
              <a:off x="2019300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Oval 292"/>
            <p:cNvSpPr>
              <a:spLocks noChangeArrowheads="1"/>
            </p:cNvSpPr>
            <p:nvPr/>
          </p:nvSpPr>
          <p:spPr bwMode="auto">
            <a:xfrm>
              <a:off x="2122488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Oval 293"/>
            <p:cNvSpPr>
              <a:spLocks noChangeArrowheads="1"/>
            </p:cNvSpPr>
            <p:nvPr/>
          </p:nvSpPr>
          <p:spPr bwMode="auto">
            <a:xfrm>
              <a:off x="2227263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Oval 294"/>
            <p:cNvSpPr>
              <a:spLocks noChangeArrowheads="1"/>
            </p:cNvSpPr>
            <p:nvPr/>
          </p:nvSpPr>
          <p:spPr bwMode="auto">
            <a:xfrm>
              <a:off x="2332038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Oval 295"/>
            <p:cNvSpPr>
              <a:spLocks noChangeArrowheads="1"/>
            </p:cNvSpPr>
            <p:nvPr/>
          </p:nvSpPr>
          <p:spPr bwMode="auto">
            <a:xfrm>
              <a:off x="2435225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Oval 296"/>
            <p:cNvSpPr>
              <a:spLocks noChangeArrowheads="1"/>
            </p:cNvSpPr>
            <p:nvPr/>
          </p:nvSpPr>
          <p:spPr bwMode="auto">
            <a:xfrm>
              <a:off x="2540000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Oval 297"/>
            <p:cNvSpPr>
              <a:spLocks noChangeArrowheads="1"/>
            </p:cNvSpPr>
            <p:nvPr/>
          </p:nvSpPr>
          <p:spPr bwMode="auto">
            <a:xfrm>
              <a:off x="2643188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Oval 298"/>
            <p:cNvSpPr>
              <a:spLocks noChangeArrowheads="1"/>
            </p:cNvSpPr>
            <p:nvPr/>
          </p:nvSpPr>
          <p:spPr bwMode="auto">
            <a:xfrm>
              <a:off x="2747963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Oval 299"/>
            <p:cNvSpPr>
              <a:spLocks noChangeArrowheads="1"/>
            </p:cNvSpPr>
            <p:nvPr/>
          </p:nvSpPr>
          <p:spPr bwMode="auto">
            <a:xfrm>
              <a:off x="2852738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Oval 300"/>
            <p:cNvSpPr>
              <a:spLocks noChangeArrowheads="1"/>
            </p:cNvSpPr>
            <p:nvPr/>
          </p:nvSpPr>
          <p:spPr bwMode="auto">
            <a:xfrm>
              <a:off x="2955925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Oval 301"/>
            <p:cNvSpPr>
              <a:spLocks noChangeArrowheads="1"/>
            </p:cNvSpPr>
            <p:nvPr/>
          </p:nvSpPr>
          <p:spPr bwMode="auto">
            <a:xfrm>
              <a:off x="3060700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Oval 302"/>
            <p:cNvSpPr>
              <a:spLocks noChangeArrowheads="1"/>
            </p:cNvSpPr>
            <p:nvPr/>
          </p:nvSpPr>
          <p:spPr bwMode="auto">
            <a:xfrm>
              <a:off x="3165475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Oval 303"/>
            <p:cNvSpPr>
              <a:spLocks noChangeArrowheads="1"/>
            </p:cNvSpPr>
            <p:nvPr/>
          </p:nvSpPr>
          <p:spPr bwMode="auto">
            <a:xfrm>
              <a:off x="3268663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Oval 304"/>
            <p:cNvSpPr>
              <a:spLocks noChangeArrowheads="1"/>
            </p:cNvSpPr>
            <p:nvPr/>
          </p:nvSpPr>
          <p:spPr bwMode="auto">
            <a:xfrm>
              <a:off x="3373438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Oval 305"/>
            <p:cNvSpPr>
              <a:spLocks noChangeArrowheads="1"/>
            </p:cNvSpPr>
            <p:nvPr/>
          </p:nvSpPr>
          <p:spPr bwMode="auto">
            <a:xfrm>
              <a:off x="3478213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Oval 306"/>
            <p:cNvSpPr>
              <a:spLocks noChangeArrowheads="1"/>
            </p:cNvSpPr>
            <p:nvPr/>
          </p:nvSpPr>
          <p:spPr bwMode="auto">
            <a:xfrm>
              <a:off x="3581400" y="193833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Oval 307"/>
            <p:cNvSpPr>
              <a:spLocks noChangeArrowheads="1"/>
            </p:cNvSpPr>
            <p:nvPr/>
          </p:nvSpPr>
          <p:spPr bwMode="auto">
            <a:xfrm>
              <a:off x="2019300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Oval 308"/>
            <p:cNvSpPr>
              <a:spLocks noChangeArrowheads="1"/>
            </p:cNvSpPr>
            <p:nvPr/>
          </p:nvSpPr>
          <p:spPr bwMode="auto">
            <a:xfrm>
              <a:off x="2122488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Oval 309"/>
            <p:cNvSpPr>
              <a:spLocks noChangeArrowheads="1"/>
            </p:cNvSpPr>
            <p:nvPr/>
          </p:nvSpPr>
          <p:spPr bwMode="auto">
            <a:xfrm>
              <a:off x="2227263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Oval 310"/>
            <p:cNvSpPr>
              <a:spLocks noChangeArrowheads="1"/>
            </p:cNvSpPr>
            <p:nvPr/>
          </p:nvSpPr>
          <p:spPr bwMode="auto">
            <a:xfrm>
              <a:off x="2332038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Oval 311"/>
            <p:cNvSpPr>
              <a:spLocks noChangeArrowheads="1"/>
            </p:cNvSpPr>
            <p:nvPr/>
          </p:nvSpPr>
          <p:spPr bwMode="auto">
            <a:xfrm>
              <a:off x="2435225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Oval 312"/>
            <p:cNvSpPr>
              <a:spLocks noChangeArrowheads="1"/>
            </p:cNvSpPr>
            <p:nvPr/>
          </p:nvSpPr>
          <p:spPr bwMode="auto">
            <a:xfrm>
              <a:off x="2540000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Oval 313"/>
            <p:cNvSpPr>
              <a:spLocks noChangeArrowheads="1"/>
            </p:cNvSpPr>
            <p:nvPr/>
          </p:nvSpPr>
          <p:spPr bwMode="auto">
            <a:xfrm>
              <a:off x="2643188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Oval 314"/>
            <p:cNvSpPr>
              <a:spLocks noChangeArrowheads="1"/>
            </p:cNvSpPr>
            <p:nvPr/>
          </p:nvSpPr>
          <p:spPr bwMode="auto">
            <a:xfrm>
              <a:off x="2747963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Oval 315"/>
            <p:cNvSpPr>
              <a:spLocks noChangeArrowheads="1"/>
            </p:cNvSpPr>
            <p:nvPr/>
          </p:nvSpPr>
          <p:spPr bwMode="auto">
            <a:xfrm>
              <a:off x="2852738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Oval 316"/>
            <p:cNvSpPr>
              <a:spLocks noChangeArrowheads="1"/>
            </p:cNvSpPr>
            <p:nvPr/>
          </p:nvSpPr>
          <p:spPr bwMode="auto">
            <a:xfrm>
              <a:off x="2955925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Oval 317"/>
            <p:cNvSpPr>
              <a:spLocks noChangeArrowheads="1"/>
            </p:cNvSpPr>
            <p:nvPr/>
          </p:nvSpPr>
          <p:spPr bwMode="auto">
            <a:xfrm>
              <a:off x="3060700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Oval 318"/>
            <p:cNvSpPr>
              <a:spLocks noChangeArrowheads="1"/>
            </p:cNvSpPr>
            <p:nvPr/>
          </p:nvSpPr>
          <p:spPr bwMode="auto">
            <a:xfrm>
              <a:off x="3165475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Oval 319"/>
            <p:cNvSpPr>
              <a:spLocks noChangeArrowheads="1"/>
            </p:cNvSpPr>
            <p:nvPr/>
          </p:nvSpPr>
          <p:spPr bwMode="auto">
            <a:xfrm>
              <a:off x="3268663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Oval 320"/>
            <p:cNvSpPr>
              <a:spLocks noChangeArrowheads="1"/>
            </p:cNvSpPr>
            <p:nvPr/>
          </p:nvSpPr>
          <p:spPr bwMode="auto">
            <a:xfrm>
              <a:off x="3373438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Oval 321"/>
            <p:cNvSpPr>
              <a:spLocks noChangeArrowheads="1"/>
            </p:cNvSpPr>
            <p:nvPr/>
          </p:nvSpPr>
          <p:spPr bwMode="auto">
            <a:xfrm>
              <a:off x="3478213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Oval 322"/>
            <p:cNvSpPr>
              <a:spLocks noChangeArrowheads="1"/>
            </p:cNvSpPr>
            <p:nvPr/>
          </p:nvSpPr>
          <p:spPr bwMode="auto">
            <a:xfrm>
              <a:off x="3581400" y="203200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Oval 323"/>
            <p:cNvSpPr>
              <a:spLocks noChangeArrowheads="1"/>
            </p:cNvSpPr>
            <p:nvPr/>
          </p:nvSpPr>
          <p:spPr bwMode="auto">
            <a:xfrm>
              <a:off x="2019300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Oval 324"/>
            <p:cNvSpPr>
              <a:spLocks noChangeArrowheads="1"/>
            </p:cNvSpPr>
            <p:nvPr/>
          </p:nvSpPr>
          <p:spPr bwMode="auto">
            <a:xfrm>
              <a:off x="2122488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Oval 325"/>
            <p:cNvSpPr>
              <a:spLocks noChangeArrowheads="1"/>
            </p:cNvSpPr>
            <p:nvPr/>
          </p:nvSpPr>
          <p:spPr bwMode="auto">
            <a:xfrm>
              <a:off x="2227263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Oval 326"/>
            <p:cNvSpPr>
              <a:spLocks noChangeArrowheads="1"/>
            </p:cNvSpPr>
            <p:nvPr/>
          </p:nvSpPr>
          <p:spPr bwMode="auto">
            <a:xfrm>
              <a:off x="2332038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Oval 327"/>
            <p:cNvSpPr>
              <a:spLocks noChangeArrowheads="1"/>
            </p:cNvSpPr>
            <p:nvPr/>
          </p:nvSpPr>
          <p:spPr bwMode="auto">
            <a:xfrm>
              <a:off x="2435225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Oval 328"/>
            <p:cNvSpPr>
              <a:spLocks noChangeArrowheads="1"/>
            </p:cNvSpPr>
            <p:nvPr/>
          </p:nvSpPr>
          <p:spPr bwMode="auto">
            <a:xfrm>
              <a:off x="2540000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Oval 329"/>
            <p:cNvSpPr>
              <a:spLocks noChangeArrowheads="1"/>
            </p:cNvSpPr>
            <p:nvPr/>
          </p:nvSpPr>
          <p:spPr bwMode="auto">
            <a:xfrm>
              <a:off x="2643188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Oval 330"/>
            <p:cNvSpPr>
              <a:spLocks noChangeArrowheads="1"/>
            </p:cNvSpPr>
            <p:nvPr/>
          </p:nvSpPr>
          <p:spPr bwMode="auto">
            <a:xfrm>
              <a:off x="2747963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Oval 331"/>
            <p:cNvSpPr>
              <a:spLocks noChangeArrowheads="1"/>
            </p:cNvSpPr>
            <p:nvPr/>
          </p:nvSpPr>
          <p:spPr bwMode="auto">
            <a:xfrm>
              <a:off x="2852738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Oval 332"/>
            <p:cNvSpPr>
              <a:spLocks noChangeArrowheads="1"/>
            </p:cNvSpPr>
            <p:nvPr/>
          </p:nvSpPr>
          <p:spPr bwMode="auto">
            <a:xfrm>
              <a:off x="2955925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Oval 333"/>
            <p:cNvSpPr>
              <a:spLocks noChangeArrowheads="1"/>
            </p:cNvSpPr>
            <p:nvPr/>
          </p:nvSpPr>
          <p:spPr bwMode="auto">
            <a:xfrm>
              <a:off x="3060700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Oval 334"/>
            <p:cNvSpPr>
              <a:spLocks noChangeArrowheads="1"/>
            </p:cNvSpPr>
            <p:nvPr/>
          </p:nvSpPr>
          <p:spPr bwMode="auto">
            <a:xfrm>
              <a:off x="3165475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Oval 335"/>
            <p:cNvSpPr>
              <a:spLocks noChangeArrowheads="1"/>
            </p:cNvSpPr>
            <p:nvPr/>
          </p:nvSpPr>
          <p:spPr bwMode="auto">
            <a:xfrm>
              <a:off x="3268663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Oval 336"/>
            <p:cNvSpPr>
              <a:spLocks noChangeArrowheads="1"/>
            </p:cNvSpPr>
            <p:nvPr/>
          </p:nvSpPr>
          <p:spPr bwMode="auto">
            <a:xfrm>
              <a:off x="3373438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Oval 337"/>
            <p:cNvSpPr>
              <a:spLocks noChangeArrowheads="1"/>
            </p:cNvSpPr>
            <p:nvPr/>
          </p:nvSpPr>
          <p:spPr bwMode="auto">
            <a:xfrm>
              <a:off x="3478213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Oval 338"/>
            <p:cNvSpPr>
              <a:spLocks noChangeArrowheads="1"/>
            </p:cNvSpPr>
            <p:nvPr/>
          </p:nvSpPr>
          <p:spPr bwMode="auto">
            <a:xfrm>
              <a:off x="3581400" y="212725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Oval 339"/>
            <p:cNvSpPr>
              <a:spLocks noChangeArrowheads="1"/>
            </p:cNvSpPr>
            <p:nvPr/>
          </p:nvSpPr>
          <p:spPr bwMode="auto">
            <a:xfrm>
              <a:off x="2019300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Oval 340"/>
            <p:cNvSpPr>
              <a:spLocks noChangeArrowheads="1"/>
            </p:cNvSpPr>
            <p:nvPr/>
          </p:nvSpPr>
          <p:spPr bwMode="auto">
            <a:xfrm>
              <a:off x="2122488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Oval 341"/>
            <p:cNvSpPr>
              <a:spLocks noChangeArrowheads="1"/>
            </p:cNvSpPr>
            <p:nvPr/>
          </p:nvSpPr>
          <p:spPr bwMode="auto">
            <a:xfrm>
              <a:off x="2227263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Oval 342"/>
            <p:cNvSpPr>
              <a:spLocks noChangeArrowheads="1"/>
            </p:cNvSpPr>
            <p:nvPr/>
          </p:nvSpPr>
          <p:spPr bwMode="auto">
            <a:xfrm>
              <a:off x="2332038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Oval 343"/>
            <p:cNvSpPr>
              <a:spLocks noChangeArrowheads="1"/>
            </p:cNvSpPr>
            <p:nvPr/>
          </p:nvSpPr>
          <p:spPr bwMode="auto">
            <a:xfrm>
              <a:off x="2435225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Oval 344"/>
            <p:cNvSpPr>
              <a:spLocks noChangeArrowheads="1"/>
            </p:cNvSpPr>
            <p:nvPr/>
          </p:nvSpPr>
          <p:spPr bwMode="auto">
            <a:xfrm>
              <a:off x="2540000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Oval 345"/>
            <p:cNvSpPr>
              <a:spLocks noChangeArrowheads="1"/>
            </p:cNvSpPr>
            <p:nvPr/>
          </p:nvSpPr>
          <p:spPr bwMode="auto">
            <a:xfrm>
              <a:off x="2643188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Oval 346"/>
            <p:cNvSpPr>
              <a:spLocks noChangeArrowheads="1"/>
            </p:cNvSpPr>
            <p:nvPr/>
          </p:nvSpPr>
          <p:spPr bwMode="auto">
            <a:xfrm>
              <a:off x="2747963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Oval 347"/>
            <p:cNvSpPr>
              <a:spLocks noChangeArrowheads="1"/>
            </p:cNvSpPr>
            <p:nvPr/>
          </p:nvSpPr>
          <p:spPr bwMode="auto">
            <a:xfrm>
              <a:off x="2852738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Oval 348"/>
            <p:cNvSpPr>
              <a:spLocks noChangeArrowheads="1"/>
            </p:cNvSpPr>
            <p:nvPr/>
          </p:nvSpPr>
          <p:spPr bwMode="auto">
            <a:xfrm>
              <a:off x="2955925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Oval 349"/>
            <p:cNvSpPr>
              <a:spLocks noChangeArrowheads="1"/>
            </p:cNvSpPr>
            <p:nvPr/>
          </p:nvSpPr>
          <p:spPr bwMode="auto">
            <a:xfrm>
              <a:off x="3060700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Oval 350"/>
            <p:cNvSpPr>
              <a:spLocks noChangeArrowheads="1"/>
            </p:cNvSpPr>
            <p:nvPr/>
          </p:nvSpPr>
          <p:spPr bwMode="auto">
            <a:xfrm>
              <a:off x="3165475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Oval 351"/>
            <p:cNvSpPr>
              <a:spLocks noChangeArrowheads="1"/>
            </p:cNvSpPr>
            <p:nvPr/>
          </p:nvSpPr>
          <p:spPr bwMode="auto">
            <a:xfrm>
              <a:off x="3268663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Oval 352"/>
            <p:cNvSpPr>
              <a:spLocks noChangeArrowheads="1"/>
            </p:cNvSpPr>
            <p:nvPr/>
          </p:nvSpPr>
          <p:spPr bwMode="auto">
            <a:xfrm>
              <a:off x="3373438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Oval 353"/>
            <p:cNvSpPr>
              <a:spLocks noChangeArrowheads="1"/>
            </p:cNvSpPr>
            <p:nvPr/>
          </p:nvSpPr>
          <p:spPr bwMode="auto">
            <a:xfrm>
              <a:off x="3478213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Oval 354"/>
            <p:cNvSpPr>
              <a:spLocks noChangeArrowheads="1"/>
            </p:cNvSpPr>
            <p:nvPr/>
          </p:nvSpPr>
          <p:spPr bwMode="auto">
            <a:xfrm>
              <a:off x="3581400" y="2224088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Oval 355"/>
            <p:cNvSpPr>
              <a:spLocks noChangeArrowheads="1"/>
            </p:cNvSpPr>
            <p:nvPr/>
          </p:nvSpPr>
          <p:spPr bwMode="auto">
            <a:xfrm>
              <a:off x="2019300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Oval 356"/>
            <p:cNvSpPr>
              <a:spLocks noChangeArrowheads="1"/>
            </p:cNvSpPr>
            <p:nvPr/>
          </p:nvSpPr>
          <p:spPr bwMode="auto">
            <a:xfrm>
              <a:off x="2122488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Oval 357"/>
            <p:cNvSpPr>
              <a:spLocks noChangeArrowheads="1"/>
            </p:cNvSpPr>
            <p:nvPr/>
          </p:nvSpPr>
          <p:spPr bwMode="auto">
            <a:xfrm>
              <a:off x="2227263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Oval 358"/>
            <p:cNvSpPr>
              <a:spLocks noChangeArrowheads="1"/>
            </p:cNvSpPr>
            <p:nvPr/>
          </p:nvSpPr>
          <p:spPr bwMode="auto">
            <a:xfrm>
              <a:off x="2332038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Oval 359"/>
            <p:cNvSpPr>
              <a:spLocks noChangeArrowheads="1"/>
            </p:cNvSpPr>
            <p:nvPr/>
          </p:nvSpPr>
          <p:spPr bwMode="auto">
            <a:xfrm>
              <a:off x="2435225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Oval 360"/>
            <p:cNvSpPr>
              <a:spLocks noChangeArrowheads="1"/>
            </p:cNvSpPr>
            <p:nvPr/>
          </p:nvSpPr>
          <p:spPr bwMode="auto">
            <a:xfrm>
              <a:off x="2540000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Oval 361"/>
            <p:cNvSpPr>
              <a:spLocks noChangeArrowheads="1"/>
            </p:cNvSpPr>
            <p:nvPr/>
          </p:nvSpPr>
          <p:spPr bwMode="auto">
            <a:xfrm>
              <a:off x="2643188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Oval 362"/>
            <p:cNvSpPr>
              <a:spLocks noChangeArrowheads="1"/>
            </p:cNvSpPr>
            <p:nvPr/>
          </p:nvSpPr>
          <p:spPr bwMode="auto">
            <a:xfrm>
              <a:off x="2747963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Oval 363"/>
            <p:cNvSpPr>
              <a:spLocks noChangeArrowheads="1"/>
            </p:cNvSpPr>
            <p:nvPr/>
          </p:nvSpPr>
          <p:spPr bwMode="auto">
            <a:xfrm>
              <a:off x="2852738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Oval 364"/>
            <p:cNvSpPr>
              <a:spLocks noChangeArrowheads="1"/>
            </p:cNvSpPr>
            <p:nvPr/>
          </p:nvSpPr>
          <p:spPr bwMode="auto">
            <a:xfrm>
              <a:off x="2955925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Oval 365"/>
            <p:cNvSpPr>
              <a:spLocks noChangeArrowheads="1"/>
            </p:cNvSpPr>
            <p:nvPr/>
          </p:nvSpPr>
          <p:spPr bwMode="auto">
            <a:xfrm>
              <a:off x="3060700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Oval 366"/>
            <p:cNvSpPr>
              <a:spLocks noChangeArrowheads="1"/>
            </p:cNvSpPr>
            <p:nvPr/>
          </p:nvSpPr>
          <p:spPr bwMode="auto">
            <a:xfrm>
              <a:off x="3165475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Oval 367"/>
            <p:cNvSpPr>
              <a:spLocks noChangeArrowheads="1"/>
            </p:cNvSpPr>
            <p:nvPr/>
          </p:nvSpPr>
          <p:spPr bwMode="auto">
            <a:xfrm>
              <a:off x="3268663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Oval 368"/>
            <p:cNvSpPr>
              <a:spLocks noChangeArrowheads="1"/>
            </p:cNvSpPr>
            <p:nvPr/>
          </p:nvSpPr>
          <p:spPr bwMode="auto">
            <a:xfrm>
              <a:off x="3373438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Oval 369"/>
            <p:cNvSpPr>
              <a:spLocks noChangeArrowheads="1"/>
            </p:cNvSpPr>
            <p:nvPr/>
          </p:nvSpPr>
          <p:spPr bwMode="auto">
            <a:xfrm>
              <a:off x="3478213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Oval 370"/>
            <p:cNvSpPr>
              <a:spLocks noChangeArrowheads="1"/>
            </p:cNvSpPr>
            <p:nvPr/>
          </p:nvSpPr>
          <p:spPr bwMode="auto">
            <a:xfrm>
              <a:off x="3581400" y="2317751"/>
              <a:ext cx="65088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Oval 371"/>
            <p:cNvSpPr>
              <a:spLocks noChangeArrowheads="1"/>
            </p:cNvSpPr>
            <p:nvPr/>
          </p:nvSpPr>
          <p:spPr bwMode="auto">
            <a:xfrm>
              <a:off x="2019300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Oval 372"/>
            <p:cNvSpPr>
              <a:spLocks noChangeArrowheads="1"/>
            </p:cNvSpPr>
            <p:nvPr/>
          </p:nvSpPr>
          <p:spPr bwMode="auto">
            <a:xfrm>
              <a:off x="2122488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Oval 373"/>
            <p:cNvSpPr>
              <a:spLocks noChangeArrowheads="1"/>
            </p:cNvSpPr>
            <p:nvPr/>
          </p:nvSpPr>
          <p:spPr bwMode="auto">
            <a:xfrm>
              <a:off x="2227263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Oval 374"/>
            <p:cNvSpPr>
              <a:spLocks noChangeArrowheads="1"/>
            </p:cNvSpPr>
            <p:nvPr/>
          </p:nvSpPr>
          <p:spPr bwMode="auto">
            <a:xfrm>
              <a:off x="2332038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Oval 375"/>
            <p:cNvSpPr>
              <a:spLocks noChangeArrowheads="1"/>
            </p:cNvSpPr>
            <p:nvPr/>
          </p:nvSpPr>
          <p:spPr bwMode="auto">
            <a:xfrm>
              <a:off x="2435225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Oval 376"/>
            <p:cNvSpPr>
              <a:spLocks noChangeArrowheads="1"/>
            </p:cNvSpPr>
            <p:nvPr/>
          </p:nvSpPr>
          <p:spPr bwMode="auto">
            <a:xfrm>
              <a:off x="2540000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Oval 377"/>
            <p:cNvSpPr>
              <a:spLocks noChangeArrowheads="1"/>
            </p:cNvSpPr>
            <p:nvPr/>
          </p:nvSpPr>
          <p:spPr bwMode="auto">
            <a:xfrm>
              <a:off x="2643188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Oval 378"/>
            <p:cNvSpPr>
              <a:spLocks noChangeArrowheads="1"/>
            </p:cNvSpPr>
            <p:nvPr/>
          </p:nvSpPr>
          <p:spPr bwMode="auto">
            <a:xfrm>
              <a:off x="2747963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Oval 379"/>
            <p:cNvSpPr>
              <a:spLocks noChangeArrowheads="1"/>
            </p:cNvSpPr>
            <p:nvPr/>
          </p:nvSpPr>
          <p:spPr bwMode="auto">
            <a:xfrm>
              <a:off x="2852738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Oval 380"/>
            <p:cNvSpPr>
              <a:spLocks noChangeArrowheads="1"/>
            </p:cNvSpPr>
            <p:nvPr/>
          </p:nvSpPr>
          <p:spPr bwMode="auto">
            <a:xfrm>
              <a:off x="2955925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Oval 381"/>
            <p:cNvSpPr>
              <a:spLocks noChangeArrowheads="1"/>
            </p:cNvSpPr>
            <p:nvPr/>
          </p:nvSpPr>
          <p:spPr bwMode="auto">
            <a:xfrm>
              <a:off x="3060700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Oval 382"/>
            <p:cNvSpPr>
              <a:spLocks noChangeArrowheads="1"/>
            </p:cNvSpPr>
            <p:nvPr/>
          </p:nvSpPr>
          <p:spPr bwMode="auto">
            <a:xfrm>
              <a:off x="3165475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Oval 383"/>
            <p:cNvSpPr>
              <a:spLocks noChangeArrowheads="1"/>
            </p:cNvSpPr>
            <p:nvPr/>
          </p:nvSpPr>
          <p:spPr bwMode="auto">
            <a:xfrm>
              <a:off x="3268663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Oval 384"/>
            <p:cNvSpPr>
              <a:spLocks noChangeArrowheads="1"/>
            </p:cNvSpPr>
            <p:nvPr/>
          </p:nvSpPr>
          <p:spPr bwMode="auto">
            <a:xfrm>
              <a:off x="3373438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Oval 385"/>
            <p:cNvSpPr>
              <a:spLocks noChangeArrowheads="1"/>
            </p:cNvSpPr>
            <p:nvPr/>
          </p:nvSpPr>
          <p:spPr bwMode="auto">
            <a:xfrm>
              <a:off x="3478213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Oval 386"/>
            <p:cNvSpPr>
              <a:spLocks noChangeArrowheads="1"/>
            </p:cNvSpPr>
            <p:nvPr/>
          </p:nvSpPr>
          <p:spPr bwMode="auto">
            <a:xfrm>
              <a:off x="3581400" y="2413001"/>
              <a:ext cx="65088" cy="650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211263" y="2454421"/>
            <a:ext cx="57690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8000" b="1" kern="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Интерфейс</a:t>
            </a:r>
            <a:endParaRPr lang="en-US" sz="8000" b="1" kern="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2433" y="2454421"/>
            <a:ext cx="52006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b="1" kern="0" dirty="0">
                <a:latin typeface="+mj-lt"/>
              </a:rPr>
              <a:t>ПС</a:t>
            </a:r>
            <a:endParaRPr lang="en-US" sz="8000" b="1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212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3">
      <a:dk1>
        <a:srgbClr val="BD9577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272626"/>
      </a:accent6>
      <a:hlink>
        <a:srgbClr val="5F5F5F"/>
      </a:hlink>
      <a:folHlink>
        <a:srgbClr val="919191"/>
      </a:folHlink>
    </a:clrScheme>
    <a:fontScheme name="Custom 7">
      <a:majorFont>
        <a:latin typeface="Karla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388</Words>
  <Application>Microsoft Office PowerPoint</Application>
  <PresentationFormat>Широкоэкранный</PresentationFormat>
  <Paragraphs>46</Paragraphs>
  <Slides>13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Karla</vt:lpstr>
      <vt:lpstr>Roboto Light</vt:lpstr>
      <vt:lpstr>Times New Roman</vt:lpstr>
      <vt:lpstr>Office Theme</vt:lpstr>
      <vt:lpstr>Microsoft Visio Drawing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ilhamsyahvutra@outlook.com</dc:creator>
  <cp:lastModifiedBy>Яна</cp:lastModifiedBy>
  <cp:revision>17</cp:revision>
  <dcterms:created xsi:type="dcterms:W3CDTF">2018-05-08T07:24:58Z</dcterms:created>
  <dcterms:modified xsi:type="dcterms:W3CDTF">2023-05-15T10:40:43Z</dcterms:modified>
</cp:coreProperties>
</file>