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0F3A-A895-BB87-91BF-60863707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327B6-C2E0-2C0E-A34D-D37D15A01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8694-0052-2535-3797-83847B1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69BD-29F4-7535-B732-22DC2B7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4593-9CA6-0798-50D6-FBA29DF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2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AC84-4682-C5EE-BC4C-25D3895C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10020-44BD-D13F-ADD4-F0C240C0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84EB-D984-7BAF-23AB-842E6409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62F6-5F8D-552D-DA0F-9216B45A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658C-4A5D-E02F-9DF1-2F470F02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9FF42-883E-99BF-3D85-F6F1E8D8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9F060-8603-F3A1-F138-1D9D3515B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1678-AE61-B3EA-022D-EDE2EBC1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7E59-1229-ECC5-14FA-DA58F336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1B2F-5270-25DC-3D9F-97EA297D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60EF-CDFC-7516-364B-7B596C42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9D09-8BFD-68DD-5D54-8D26400B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D86A-DBC4-E4EE-FCB1-6AE956D7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3459-DB1E-E7D3-E246-DBD54CB9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D6BC-E290-EDDE-BDCB-7613F74F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C4D9-2C56-45DF-4002-320D5B26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D0F6A-2F69-E845-40E2-F7E3AB32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D054-3F3E-8A10-4DF2-D13A18BA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D229-8B01-C8C3-97CD-DD94A63F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64E8-972E-14BA-B9F6-1BE5E751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DB72-59A9-8BEA-835E-65972BEA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7BE1-E908-271B-65A8-5701F6144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400EB-7D84-AA16-CA77-2E7239CB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66714-4387-480C-3F27-F1E0D4A6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91B8-BC17-8D44-FAFC-1AA188DE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28951-9785-6748-7E71-BE9C4D76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7BD2-A8D5-E940-BBA2-02A5AA9B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83FA8-B245-5AA0-C85D-150D162E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1C1E0-437C-F6F4-4C27-E68F008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8A55-2A53-6C2E-D1B9-51AE1D5AD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59DBC-9EFD-3EAF-3444-D85212C26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27D0E-E99E-6855-77F9-BFC86775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8EA15-AA98-BE5F-B1F2-AA978E94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974C0-33B9-C652-0253-C99165B0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CB00-BA39-C3C4-05CE-2768897F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C59A1-4F58-6E8D-F93C-D3D70D22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28A9-AD9C-1C5A-DC39-AB528626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02F1-7641-F24B-23F4-47A3D74E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07EC4-B465-2464-EFC9-21705D62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0A0CC-5516-20C6-9916-6416B9B0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6FA5C-F964-08AA-C9F3-87120B1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07E0-65B8-FCC3-F263-E8590A21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4D6B-25F4-A06C-B09F-17B1E2B2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F012E-1792-F192-2E4A-213126B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D1CB-1951-A139-5C20-1BEA66B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2212-DD7F-CD0A-2C1E-33EA3C59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EE743-6368-F8C9-73A6-B023A9A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EA55-469C-4F9E-CCA9-E198CA76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F0864-A56B-5652-8239-20AE152A5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6B1FD-A3AB-80B4-923B-F41851526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38249-E680-7149-D25B-752EF1A6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AD4A6-C678-0EB2-EF2E-EBB0C0BC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C582E-8917-57CD-0DB6-ECBA3ED1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53398-DC0D-E26D-E05F-2534D525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63FC-B194-C714-C805-C9DB929F9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B853A-78D6-995A-3200-76C91C663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3F5E-420B-4F54-A173-B87EA7B194B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6139-F09A-31CE-0AA4-78F1BB9BD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ABD6-3DDA-4D98-F6EA-7286A77A2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F35CA-4DC8-426F-A92D-2A845738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3CE8-972C-AB55-36B3-DD27AEED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33"/>
            <a:ext cx="10515600" cy="10874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does the web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E48E-7E46-755B-5F04-655FB245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3" y="1481497"/>
            <a:ext cx="664414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Web pages are stored on web servers located around the globe.</a:t>
            </a:r>
          </a:p>
          <a:p>
            <a:r>
              <a:rPr lang="en-US" dirty="0"/>
              <a:t>Entering the Uniform Resource Locator or URL of a web page in the web browser or clicking a link sends a request to the server that hosts the page.</a:t>
            </a:r>
          </a:p>
          <a:p>
            <a:r>
              <a:rPr lang="en-US" dirty="0"/>
              <a:t>Web servers and web browsers communicate via HTTP.</a:t>
            </a:r>
          </a:p>
          <a:p>
            <a:r>
              <a:rPr lang="en-US" dirty="0"/>
              <a:t>The server transmits the web page data to client computer</a:t>
            </a:r>
          </a:p>
          <a:p>
            <a:r>
              <a:rPr lang="en-US" dirty="0"/>
              <a:t>HTTP ensures that all parts of the web page are delivered.</a:t>
            </a:r>
          </a:p>
          <a:p>
            <a:r>
              <a:rPr lang="en-US" dirty="0"/>
              <a:t>Web browser decides how these items are displayed.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FB47E-C260-9E99-9DBD-D5DAB5AA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43" y="2137646"/>
            <a:ext cx="4621163" cy="25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B4BC-8475-CBB5-7F15-E079533F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How to Become a Web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A5A8-A111-2F57-5DF7-16785CF7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steps to become a Web Developer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Learn web development fundamentals, including an understanding of HTML (Hypertext Markup Language), CSS (Cascading Style Sheets), and JavaScript.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Choose a development specialization : All Web Developers are categorized into three main types: Front-End Developer, Back-End Developer, Full-Stack Developer.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Learn key programming languages for web development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Work on projects to develop Web Developer skills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Build a web development portfolio which includes a diverse selection of web development work.</a:t>
            </a:r>
          </a:p>
        </p:txBody>
      </p:sp>
    </p:spTree>
    <p:extLst>
      <p:ext uri="{BB962C8B-B14F-4D97-AF65-F5344CB8AC3E}">
        <p14:creationId xmlns:p14="http://schemas.microsoft.com/office/powerpoint/2010/main" val="80752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4AEE-3D71-C188-09BC-BB9FF1D2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Why did you choose to learn web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05DE-DA65-8374-3C06-1B55A40B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Reasons To Go Into Web Development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Web Developers Are In-Demand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Web Developers Earn a Great Living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Web Developers Have Diverse Opportunities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Web Developers Get to Be Creative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Web Developers Have Flexibility</a:t>
            </a:r>
          </a:p>
        </p:txBody>
      </p:sp>
    </p:spTree>
    <p:extLst>
      <p:ext uri="{BB962C8B-B14F-4D97-AF65-F5344CB8AC3E}">
        <p14:creationId xmlns:p14="http://schemas.microsoft.com/office/powerpoint/2010/main" val="177128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does the web work?</vt:lpstr>
      <vt:lpstr>How to Become a Web Developer</vt:lpstr>
      <vt:lpstr>Why did you choose to learn web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</dc:title>
  <dc:creator>rawya mars</dc:creator>
  <cp:lastModifiedBy>rawya mars</cp:lastModifiedBy>
  <cp:revision>1</cp:revision>
  <dcterms:created xsi:type="dcterms:W3CDTF">2022-10-25T07:15:56Z</dcterms:created>
  <dcterms:modified xsi:type="dcterms:W3CDTF">2022-10-25T08:11:02Z</dcterms:modified>
</cp:coreProperties>
</file>