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63" r:id="rId4"/>
    <p:sldId id="259" r:id="rId5"/>
    <p:sldId id="298" r:id="rId6"/>
    <p:sldId id="297" r:id="rId7"/>
    <p:sldId id="261" r:id="rId8"/>
    <p:sldId id="301" r:id="rId9"/>
    <p:sldId id="300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4D638-8BB9-41C4-BCD2-F3FA8F7E944D}" v="43" dt="2023-02-14T07:14:58.724"/>
  </p1510:revLst>
</p1510:revInfo>
</file>

<file path=ppt/tableStyles.xml><?xml version="1.0" encoding="utf-8"?>
<a:tblStyleLst xmlns:a="http://schemas.openxmlformats.org/drawingml/2006/main" def="{3F4FD201-DF53-4BB2-B65A-6127011F8A84}">
  <a:tblStyle styleId="{3F4FD201-DF53-4BB2-B65A-6127011F8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ktro 320" userId="e71578d7e87f1d30" providerId="LiveId" clId="{21B4D638-8BB9-41C4-BCD2-F3FA8F7E944D}"/>
    <pc:docChg chg="undo redo custSel addSld delSld modSld sldOrd modMainMaster">
      <pc:chgData name="Elektro 320" userId="e71578d7e87f1d30" providerId="LiveId" clId="{21B4D638-8BB9-41C4-BCD2-F3FA8F7E944D}" dt="2023-02-14T07:17:08.374" v="260" actId="47"/>
      <pc:docMkLst>
        <pc:docMk/>
      </pc:docMkLst>
      <pc:sldChg chg="modSp mod modTransition">
        <pc:chgData name="Elektro 320" userId="e71578d7e87f1d30" providerId="LiveId" clId="{21B4D638-8BB9-41C4-BCD2-F3FA8F7E944D}" dt="2023-02-14T06:47:08.591" v="69"/>
        <pc:sldMkLst>
          <pc:docMk/>
          <pc:sldMk cId="0" sldId="256"/>
        </pc:sldMkLst>
        <pc:spChg chg="mod">
          <ac:chgData name="Elektro 320" userId="e71578d7e87f1d30" providerId="LiveId" clId="{21B4D638-8BB9-41C4-BCD2-F3FA8F7E944D}" dt="2023-02-14T06:35:33.190" v="6" actId="1076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35:33.190" v="6" actId="1076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35:33.190" v="6" actId="1076"/>
          <ac:spMkLst>
            <pc:docMk/>
            <pc:sldMk cId="0" sldId="256"/>
            <ac:spMk id="440" creationId="{00000000-0000-0000-0000-000000000000}"/>
          </ac:spMkLst>
        </pc:spChg>
      </pc:sldChg>
      <pc:sldChg chg="del">
        <pc:chgData name="Elektro 320" userId="e71578d7e87f1d30" providerId="LiveId" clId="{21B4D638-8BB9-41C4-BCD2-F3FA8F7E944D}" dt="2023-02-14T06:38:08.721" v="7" actId="47"/>
        <pc:sldMkLst>
          <pc:docMk/>
          <pc:sldMk cId="0" sldId="257"/>
        </pc:sldMkLst>
      </pc:sldChg>
      <pc:sldChg chg="addSp delSp modSp mod modTransition">
        <pc:chgData name="Elektro 320" userId="e71578d7e87f1d30" providerId="LiveId" clId="{21B4D638-8BB9-41C4-BCD2-F3FA8F7E944D}" dt="2023-02-14T06:47:22.925" v="71"/>
        <pc:sldMkLst>
          <pc:docMk/>
          <pc:sldMk cId="0" sldId="258"/>
        </pc:sldMkLst>
        <pc:spChg chg="add del mod">
          <ac:chgData name="Elektro 320" userId="e71578d7e87f1d30" providerId="LiveId" clId="{21B4D638-8BB9-41C4-BCD2-F3FA8F7E944D}" dt="2023-02-14T06:40:39.462" v="14" actId="21"/>
          <ac:spMkLst>
            <pc:docMk/>
            <pc:sldMk cId="0" sldId="258"/>
            <ac:spMk id="3" creationId="{9C4BA835-5280-A927-F100-74749CD07E2D}"/>
          </ac:spMkLst>
        </pc:spChg>
        <pc:spChg chg="add del mod">
          <ac:chgData name="Elektro 320" userId="e71578d7e87f1d30" providerId="LiveId" clId="{21B4D638-8BB9-41C4-BCD2-F3FA8F7E944D}" dt="2023-02-14T06:41:53.533" v="26"/>
          <ac:spMkLst>
            <pc:docMk/>
            <pc:sldMk cId="0" sldId="258"/>
            <ac:spMk id="4" creationId="{8D9F59E3-1524-E230-56B1-AF370CAD3DCA}"/>
          </ac:spMkLst>
        </pc:spChg>
        <pc:spChg chg="add mod">
          <ac:chgData name="Elektro 320" userId="e71578d7e87f1d30" providerId="LiveId" clId="{21B4D638-8BB9-41C4-BCD2-F3FA8F7E944D}" dt="2023-02-14T06:41:55.864" v="28"/>
          <ac:spMkLst>
            <pc:docMk/>
            <pc:sldMk cId="0" sldId="258"/>
            <ac:spMk id="5" creationId="{6F3F3428-9E75-92C9-67F6-0BDFB7574024}"/>
          </ac:spMkLst>
        </pc:spChg>
        <pc:spChg chg="add del mod">
          <ac:chgData name="Elektro 320" userId="e71578d7e87f1d30" providerId="LiveId" clId="{21B4D638-8BB9-41C4-BCD2-F3FA8F7E944D}" dt="2023-02-14T06:45:30.099" v="41" actId="21"/>
          <ac:spMkLst>
            <pc:docMk/>
            <pc:sldMk cId="0" sldId="258"/>
            <ac:spMk id="8" creationId="{51099215-9EA4-9D06-8A6B-796D54FCEF09}"/>
          </ac:spMkLst>
        </pc:spChg>
        <pc:spChg chg="add del mod">
          <ac:chgData name="Elektro 320" userId="e71578d7e87f1d30" providerId="LiveId" clId="{21B4D638-8BB9-41C4-BCD2-F3FA8F7E944D}" dt="2023-02-14T06:46:38.360" v="64" actId="21"/>
          <ac:spMkLst>
            <pc:docMk/>
            <pc:sldMk cId="0" sldId="258"/>
            <ac:spMk id="10" creationId="{1E8C65EC-3A21-8DCA-C1AF-8908A62706BA}"/>
          </ac:spMkLst>
        </pc:spChg>
        <pc:spChg chg="mod">
          <ac:chgData name="Elektro 320" userId="e71578d7e87f1d30" providerId="LiveId" clId="{21B4D638-8BB9-41C4-BCD2-F3FA8F7E944D}" dt="2023-02-14T06:46:43.603" v="65" actId="1076"/>
          <ac:spMkLst>
            <pc:docMk/>
            <pc:sldMk cId="0" sldId="258"/>
            <ac:spMk id="471" creationId="{00000000-0000-0000-0000-000000000000}"/>
          </ac:spMkLst>
        </pc:spChg>
        <pc:spChg chg="del">
          <ac:chgData name="Elektro 320" userId="e71578d7e87f1d30" providerId="LiveId" clId="{21B4D638-8BB9-41C4-BCD2-F3FA8F7E944D}" dt="2023-02-14T06:46:35.870" v="63" actId="21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45:36.928" v="42" actId="1076"/>
          <ac:spMkLst>
            <pc:docMk/>
            <pc:sldMk cId="0" sldId="258"/>
            <ac:spMk id="473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41:01.145" v="24" actId="1076"/>
          <ac:spMkLst>
            <pc:docMk/>
            <pc:sldMk cId="0" sldId="258"/>
            <ac:spMk id="474" creationId="{00000000-0000-0000-0000-000000000000}"/>
          </ac:spMkLst>
        </pc:spChg>
        <pc:spChg chg="del mod">
          <ac:chgData name="Elektro 320" userId="e71578d7e87f1d30" providerId="LiveId" clId="{21B4D638-8BB9-41C4-BCD2-F3FA8F7E944D}" dt="2023-02-14T06:40:34.348" v="13" actId="21"/>
          <ac:spMkLst>
            <pc:docMk/>
            <pc:sldMk cId="0" sldId="258"/>
            <ac:spMk id="475" creationId="{00000000-0000-0000-0000-000000000000}"/>
          </ac:spMkLst>
        </pc:spChg>
        <pc:spChg chg="del">
          <ac:chgData name="Elektro 320" userId="e71578d7e87f1d30" providerId="LiveId" clId="{21B4D638-8BB9-41C4-BCD2-F3FA8F7E944D}" dt="2023-02-14T06:45:27.602" v="40" actId="21"/>
          <ac:spMkLst>
            <pc:docMk/>
            <pc:sldMk cId="0" sldId="258"/>
            <ac:spMk id="477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38:59.697" v="10" actId="20577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42:00.383" v="31" actId="164"/>
          <ac:spMkLst>
            <pc:docMk/>
            <pc:sldMk cId="0" sldId="258"/>
            <ac:spMk id="482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46:01.210" v="48" actId="1076"/>
          <ac:spMkLst>
            <pc:docMk/>
            <pc:sldMk cId="0" sldId="258"/>
            <ac:spMk id="492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45:57.500" v="46" actId="1076"/>
          <ac:spMkLst>
            <pc:docMk/>
            <pc:sldMk cId="0" sldId="258"/>
            <ac:spMk id="494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45:49.054" v="44" actId="1076"/>
          <ac:spMkLst>
            <pc:docMk/>
            <pc:sldMk cId="0" sldId="258"/>
            <ac:spMk id="496" creationId="{00000000-0000-0000-0000-000000000000}"/>
          </ac:spMkLst>
        </pc:spChg>
        <pc:grpChg chg="add mod">
          <ac:chgData name="Elektro 320" userId="e71578d7e87f1d30" providerId="LiveId" clId="{21B4D638-8BB9-41C4-BCD2-F3FA8F7E944D}" dt="2023-02-14T06:42:06.151" v="33" actId="1076"/>
          <ac:grpSpMkLst>
            <pc:docMk/>
            <pc:sldMk cId="0" sldId="258"/>
            <ac:grpSpMk id="6" creationId="{F73BAE43-D94B-47F6-C5B5-F60F4B4A1CA4}"/>
          </ac:grpSpMkLst>
        </pc:grpChg>
        <pc:grpChg chg="mod">
          <ac:chgData name="Elektro 320" userId="e71578d7e87f1d30" providerId="LiveId" clId="{21B4D638-8BB9-41C4-BCD2-F3FA8F7E944D}" dt="2023-02-14T06:42:00.383" v="31" actId="164"/>
          <ac:grpSpMkLst>
            <pc:docMk/>
            <pc:sldMk cId="0" sldId="258"/>
            <ac:grpSpMk id="490" creationId="{00000000-0000-0000-0000-000000000000}"/>
          </ac:grpSpMkLst>
        </pc:grpChg>
        <pc:cxnChg chg="mod">
          <ac:chgData name="Elektro 320" userId="e71578d7e87f1d30" providerId="LiveId" clId="{21B4D638-8BB9-41C4-BCD2-F3FA8F7E944D}" dt="2023-02-14T06:42:06.151" v="33" actId="1076"/>
          <ac:cxnSpMkLst>
            <pc:docMk/>
            <pc:sldMk cId="0" sldId="258"/>
            <ac:cxnSpMk id="485" creationId="{00000000-0000-0000-0000-000000000000}"/>
          </ac:cxnSpMkLst>
        </pc:cxnChg>
      </pc:sldChg>
      <pc:sldChg chg="modSp mod modTransition">
        <pc:chgData name="Elektro 320" userId="e71578d7e87f1d30" providerId="LiveId" clId="{21B4D638-8BB9-41C4-BCD2-F3FA8F7E944D}" dt="2023-02-14T06:58:48.585" v="98" actId="1076"/>
        <pc:sldMkLst>
          <pc:docMk/>
          <pc:sldMk cId="0" sldId="259"/>
        </pc:sldMkLst>
        <pc:spChg chg="mod">
          <ac:chgData name="Elektro 320" userId="e71578d7e87f1d30" providerId="LiveId" clId="{21B4D638-8BB9-41C4-BCD2-F3FA8F7E944D}" dt="2023-02-14T06:57:59.487" v="89" actId="1076"/>
          <ac:spMkLst>
            <pc:docMk/>
            <pc:sldMk cId="0" sldId="259"/>
            <ac:spMk id="506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58:48.585" v="98" actId="1076"/>
          <ac:spMkLst>
            <pc:docMk/>
            <pc:sldMk cId="0" sldId="259"/>
            <ac:spMk id="507" creationId="{00000000-0000-0000-0000-000000000000}"/>
          </ac:spMkLst>
        </pc:spChg>
      </pc:sldChg>
      <pc:sldChg chg="del modTransition">
        <pc:chgData name="Elektro 320" userId="e71578d7e87f1d30" providerId="LiveId" clId="{21B4D638-8BB9-41C4-BCD2-F3FA8F7E944D}" dt="2023-02-14T07:05:38.238" v="153" actId="47"/>
        <pc:sldMkLst>
          <pc:docMk/>
          <pc:sldMk cId="0" sldId="260"/>
        </pc:sldMkLst>
      </pc:sldChg>
      <pc:sldChg chg="modSp mod ord modTransition modNotes">
        <pc:chgData name="Elektro 320" userId="e71578d7e87f1d30" providerId="LiveId" clId="{21B4D638-8BB9-41C4-BCD2-F3FA8F7E944D}" dt="2023-02-14T07:09:54.229" v="197"/>
        <pc:sldMkLst>
          <pc:docMk/>
          <pc:sldMk cId="0" sldId="261"/>
        </pc:sldMkLst>
        <pc:spChg chg="mod">
          <ac:chgData name="Elektro 320" userId="e71578d7e87f1d30" providerId="LiveId" clId="{21B4D638-8BB9-41C4-BCD2-F3FA8F7E944D}" dt="2023-02-14T07:00:13.738" v="111" actId="20577"/>
          <ac:spMkLst>
            <pc:docMk/>
            <pc:sldMk cId="0" sldId="261"/>
            <ac:spMk id="600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01:27.621" v="114" actId="14100"/>
          <ac:spMkLst>
            <pc:docMk/>
            <pc:sldMk cId="0" sldId="261"/>
            <ac:spMk id="604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02:12.634" v="123" actId="1076"/>
          <ac:spMkLst>
            <pc:docMk/>
            <pc:sldMk cId="0" sldId="261"/>
            <ac:spMk id="605" creationId="{00000000-0000-0000-0000-000000000000}"/>
          </ac:spMkLst>
        </pc:spChg>
      </pc:sldChg>
      <pc:sldChg chg="del modTransition">
        <pc:chgData name="Elektro 320" userId="e71578d7e87f1d30" providerId="LiveId" clId="{21B4D638-8BB9-41C4-BCD2-F3FA8F7E944D}" dt="2023-02-14T07:05:36.268" v="152" actId="47"/>
        <pc:sldMkLst>
          <pc:docMk/>
          <pc:sldMk cId="0" sldId="262"/>
        </pc:sldMkLst>
      </pc:sldChg>
      <pc:sldChg chg="modSp mod ord modTransition modNotes">
        <pc:chgData name="Elektro 320" userId="e71578d7e87f1d30" providerId="LiveId" clId="{21B4D638-8BB9-41C4-BCD2-F3FA8F7E944D}" dt="2023-02-14T06:58:28.231" v="93" actId="1076"/>
        <pc:sldMkLst>
          <pc:docMk/>
          <pc:sldMk cId="0" sldId="263"/>
        </pc:sldMkLst>
        <pc:spChg chg="mod">
          <ac:chgData name="Elektro 320" userId="e71578d7e87f1d30" providerId="LiveId" clId="{21B4D638-8BB9-41C4-BCD2-F3FA8F7E944D}" dt="2023-02-14T06:48:08.858" v="78" actId="14100"/>
          <ac:spMkLst>
            <pc:docMk/>
            <pc:sldMk cId="0" sldId="263"/>
            <ac:spMk id="687" creationId="{00000000-0000-0000-0000-000000000000}"/>
          </ac:spMkLst>
        </pc:spChg>
        <pc:spChg chg="mod">
          <ac:chgData name="Elektro 320" userId="e71578d7e87f1d30" providerId="LiveId" clId="{21B4D638-8BB9-41C4-BCD2-F3FA8F7E944D}" dt="2023-02-14T06:58:28.231" v="93" actId="1076"/>
          <ac:spMkLst>
            <pc:docMk/>
            <pc:sldMk cId="0" sldId="263"/>
            <ac:spMk id="688" creationId="{00000000-0000-0000-0000-000000000000}"/>
          </ac:spMkLst>
        </pc:spChg>
      </pc:sldChg>
      <pc:sldChg chg="del modTransition">
        <pc:chgData name="Elektro 320" userId="e71578d7e87f1d30" providerId="LiveId" clId="{21B4D638-8BB9-41C4-BCD2-F3FA8F7E944D}" dt="2023-02-14T07:05:35.259" v="151" actId="47"/>
        <pc:sldMkLst>
          <pc:docMk/>
          <pc:sldMk cId="0" sldId="264"/>
        </pc:sldMkLst>
      </pc:sldChg>
      <pc:sldChg chg="del modTransition">
        <pc:chgData name="Elektro 320" userId="e71578d7e87f1d30" providerId="LiveId" clId="{21B4D638-8BB9-41C4-BCD2-F3FA8F7E944D}" dt="2023-02-14T07:05:34.185" v="150" actId="47"/>
        <pc:sldMkLst>
          <pc:docMk/>
          <pc:sldMk cId="0" sldId="265"/>
        </pc:sldMkLst>
      </pc:sldChg>
      <pc:sldChg chg="del modTransition">
        <pc:chgData name="Elektro 320" userId="e71578d7e87f1d30" providerId="LiveId" clId="{21B4D638-8BB9-41C4-BCD2-F3FA8F7E944D}" dt="2023-02-14T07:05:32.866" v="149" actId="47"/>
        <pc:sldMkLst>
          <pc:docMk/>
          <pc:sldMk cId="0" sldId="266"/>
        </pc:sldMkLst>
      </pc:sldChg>
      <pc:sldChg chg="del modTransition">
        <pc:chgData name="Elektro 320" userId="e71578d7e87f1d30" providerId="LiveId" clId="{21B4D638-8BB9-41C4-BCD2-F3FA8F7E944D}" dt="2023-02-14T07:05:30.902" v="148" actId="47"/>
        <pc:sldMkLst>
          <pc:docMk/>
          <pc:sldMk cId="0" sldId="267"/>
        </pc:sldMkLst>
      </pc:sldChg>
      <pc:sldChg chg="del modTransition">
        <pc:chgData name="Elektro 320" userId="e71578d7e87f1d30" providerId="LiveId" clId="{21B4D638-8BB9-41C4-BCD2-F3FA8F7E944D}" dt="2023-02-14T07:05:16.915" v="138" actId="47"/>
        <pc:sldMkLst>
          <pc:docMk/>
          <pc:sldMk cId="0" sldId="268"/>
        </pc:sldMkLst>
      </pc:sldChg>
      <pc:sldChg chg="del modTransition">
        <pc:chgData name="Elektro 320" userId="e71578d7e87f1d30" providerId="LiveId" clId="{21B4D638-8BB9-41C4-BCD2-F3FA8F7E944D}" dt="2023-02-14T07:05:18.199" v="139" actId="47"/>
        <pc:sldMkLst>
          <pc:docMk/>
          <pc:sldMk cId="0" sldId="269"/>
        </pc:sldMkLst>
      </pc:sldChg>
      <pc:sldChg chg="del modTransition">
        <pc:chgData name="Elektro 320" userId="e71578d7e87f1d30" providerId="LiveId" clId="{21B4D638-8BB9-41C4-BCD2-F3FA8F7E944D}" dt="2023-02-14T07:05:18.988" v="140" actId="47"/>
        <pc:sldMkLst>
          <pc:docMk/>
          <pc:sldMk cId="0" sldId="270"/>
        </pc:sldMkLst>
      </pc:sldChg>
      <pc:sldChg chg="del modTransition">
        <pc:chgData name="Elektro 320" userId="e71578d7e87f1d30" providerId="LiveId" clId="{21B4D638-8BB9-41C4-BCD2-F3FA8F7E944D}" dt="2023-02-14T07:05:22.529" v="141" actId="47"/>
        <pc:sldMkLst>
          <pc:docMk/>
          <pc:sldMk cId="0" sldId="271"/>
        </pc:sldMkLst>
      </pc:sldChg>
      <pc:sldChg chg="del modTransition">
        <pc:chgData name="Elektro 320" userId="e71578d7e87f1d30" providerId="LiveId" clId="{21B4D638-8BB9-41C4-BCD2-F3FA8F7E944D}" dt="2023-02-14T07:05:22.901" v="142" actId="47"/>
        <pc:sldMkLst>
          <pc:docMk/>
          <pc:sldMk cId="0" sldId="272"/>
        </pc:sldMkLst>
      </pc:sldChg>
      <pc:sldChg chg="del modTransition">
        <pc:chgData name="Elektro 320" userId="e71578d7e87f1d30" providerId="LiveId" clId="{21B4D638-8BB9-41C4-BCD2-F3FA8F7E944D}" dt="2023-02-14T07:05:24.323" v="143" actId="47"/>
        <pc:sldMkLst>
          <pc:docMk/>
          <pc:sldMk cId="0" sldId="273"/>
        </pc:sldMkLst>
      </pc:sldChg>
      <pc:sldChg chg="del modTransition">
        <pc:chgData name="Elektro 320" userId="e71578d7e87f1d30" providerId="LiveId" clId="{21B4D638-8BB9-41C4-BCD2-F3FA8F7E944D}" dt="2023-02-14T07:05:25.950" v="144" actId="47"/>
        <pc:sldMkLst>
          <pc:docMk/>
          <pc:sldMk cId="0" sldId="274"/>
        </pc:sldMkLst>
      </pc:sldChg>
      <pc:sldChg chg="del modTransition">
        <pc:chgData name="Elektro 320" userId="e71578d7e87f1d30" providerId="LiveId" clId="{21B4D638-8BB9-41C4-BCD2-F3FA8F7E944D}" dt="2023-02-14T07:05:26.907" v="145" actId="47"/>
        <pc:sldMkLst>
          <pc:docMk/>
          <pc:sldMk cId="0" sldId="275"/>
        </pc:sldMkLst>
      </pc:sldChg>
      <pc:sldChg chg="del modTransition">
        <pc:chgData name="Elektro 320" userId="e71578d7e87f1d30" providerId="LiveId" clId="{21B4D638-8BB9-41C4-BCD2-F3FA8F7E944D}" dt="2023-02-14T07:05:27.877" v="146" actId="47"/>
        <pc:sldMkLst>
          <pc:docMk/>
          <pc:sldMk cId="0" sldId="276"/>
        </pc:sldMkLst>
      </pc:sldChg>
      <pc:sldChg chg="del modTransition">
        <pc:chgData name="Elektro 320" userId="e71578d7e87f1d30" providerId="LiveId" clId="{21B4D638-8BB9-41C4-BCD2-F3FA8F7E944D}" dt="2023-02-14T07:05:28.722" v="147" actId="47"/>
        <pc:sldMkLst>
          <pc:docMk/>
          <pc:sldMk cId="0" sldId="277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78"/>
        </pc:sldMkLst>
      </pc:sldChg>
      <pc:sldChg chg="del modTransition">
        <pc:chgData name="Elektro 320" userId="e71578d7e87f1d30" providerId="LiveId" clId="{21B4D638-8BB9-41C4-BCD2-F3FA8F7E944D}" dt="2023-02-14T07:16:53.954" v="257" actId="47"/>
        <pc:sldMkLst>
          <pc:docMk/>
          <pc:sldMk cId="0" sldId="279"/>
        </pc:sldMkLst>
      </pc:sldChg>
      <pc:sldChg chg="del modTransition">
        <pc:chgData name="Elektro 320" userId="e71578d7e87f1d30" providerId="LiveId" clId="{21B4D638-8BB9-41C4-BCD2-F3FA8F7E944D}" dt="2023-02-14T07:17:04.972" v="258" actId="47"/>
        <pc:sldMkLst>
          <pc:docMk/>
          <pc:sldMk cId="0" sldId="280"/>
        </pc:sldMkLst>
      </pc:sldChg>
      <pc:sldChg chg="del modTransition">
        <pc:chgData name="Elektro 320" userId="e71578d7e87f1d30" providerId="LiveId" clId="{21B4D638-8BB9-41C4-BCD2-F3FA8F7E944D}" dt="2023-02-14T07:17:06.840" v="259" actId="47"/>
        <pc:sldMkLst>
          <pc:docMk/>
          <pc:sldMk cId="0" sldId="281"/>
        </pc:sldMkLst>
      </pc:sldChg>
      <pc:sldChg chg="del modTransition">
        <pc:chgData name="Elektro 320" userId="e71578d7e87f1d30" providerId="LiveId" clId="{21B4D638-8BB9-41C4-BCD2-F3FA8F7E944D}" dt="2023-02-14T07:17:08.374" v="260" actId="47"/>
        <pc:sldMkLst>
          <pc:docMk/>
          <pc:sldMk cId="0" sldId="282"/>
        </pc:sldMkLst>
      </pc:sldChg>
      <pc:sldChg chg="del modTransition">
        <pc:chgData name="Elektro 320" userId="e71578d7e87f1d30" providerId="LiveId" clId="{21B4D638-8BB9-41C4-BCD2-F3FA8F7E944D}" dt="2023-02-14T07:04:40.223" v="132" actId="47"/>
        <pc:sldMkLst>
          <pc:docMk/>
          <pc:sldMk cId="0" sldId="283"/>
        </pc:sldMkLst>
      </pc:sldChg>
      <pc:sldChg chg="del modTransition">
        <pc:chgData name="Elektro 320" userId="e71578d7e87f1d30" providerId="LiveId" clId="{21B4D638-8BB9-41C4-BCD2-F3FA8F7E944D}" dt="2023-02-14T07:04:41.539" v="133" actId="47"/>
        <pc:sldMkLst>
          <pc:docMk/>
          <pc:sldMk cId="0" sldId="284"/>
        </pc:sldMkLst>
      </pc:sldChg>
      <pc:sldChg chg="del modTransition">
        <pc:chgData name="Elektro 320" userId="e71578d7e87f1d30" providerId="LiveId" clId="{21B4D638-8BB9-41C4-BCD2-F3FA8F7E944D}" dt="2023-02-14T07:04:42.194" v="134" actId="47"/>
        <pc:sldMkLst>
          <pc:docMk/>
          <pc:sldMk cId="0" sldId="285"/>
        </pc:sldMkLst>
      </pc:sldChg>
      <pc:sldChg chg="del modTransition">
        <pc:chgData name="Elektro 320" userId="e71578d7e87f1d30" providerId="LiveId" clId="{21B4D638-8BB9-41C4-BCD2-F3FA8F7E944D}" dt="2023-02-14T07:04:42.763" v="135" actId="47"/>
        <pc:sldMkLst>
          <pc:docMk/>
          <pc:sldMk cId="0" sldId="286"/>
        </pc:sldMkLst>
      </pc:sldChg>
      <pc:sldChg chg="del modTransition">
        <pc:chgData name="Elektro 320" userId="e71578d7e87f1d30" providerId="LiveId" clId="{21B4D638-8BB9-41C4-BCD2-F3FA8F7E944D}" dt="2023-02-14T07:04:43.381" v="136" actId="47"/>
        <pc:sldMkLst>
          <pc:docMk/>
          <pc:sldMk cId="0" sldId="287"/>
        </pc:sldMkLst>
      </pc:sldChg>
      <pc:sldChg chg="del modTransition">
        <pc:chgData name="Elektro 320" userId="e71578d7e87f1d30" providerId="LiveId" clId="{21B4D638-8BB9-41C4-BCD2-F3FA8F7E944D}" dt="2023-02-14T07:04:44.013" v="137" actId="47"/>
        <pc:sldMkLst>
          <pc:docMk/>
          <pc:sldMk cId="0" sldId="288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89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0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1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2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3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4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5"/>
        </pc:sldMkLst>
      </pc:sldChg>
      <pc:sldChg chg="modTransition">
        <pc:chgData name="Elektro 320" userId="e71578d7e87f1d30" providerId="LiveId" clId="{21B4D638-8BB9-41C4-BCD2-F3FA8F7E944D}" dt="2023-02-14T06:47:08.591" v="69"/>
        <pc:sldMkLst>
          <pc:docMk/>
          <pc:sldMk cId="0" sldId="296"/>
        </pc:sldMkLst>
      </pc:sldChg>
      <pc:sldChg chg="modSp add mod ord modTransition">
        <pc:chgData name="Elektro 320" userId="e71578d7e87f1d30" providerId="LiveId" clId="{21B4D638-8BB9-41C4-BCD2-F3FA8F7E944D}" dt="2023-02-14T07:14:58.724" v="250"/>
        <pc:sldMkLst>
          <pc:docMk/>
          <pc:sldMk cId="1956102609" sldId="297"/>
        </pc:sldMkLst>
        <pc:spChg chg="mod">
          <ac:chgData name="Elektro 320" userId="e71578d7e87f1d30" providerId="LiveId" clId="{21B4D638-8BB9-41C4-BCD2-F3FA8F7E944D}" dt="2023-02-14T07:14:28.962" v="247"/>
          <ac:spMkLst>
            <pc:docMk/>
            <pc:sldMk cId="1956102609" sldId="297"/>
            <ac:spMk id="687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13:56.445" v="241" actId="207"/>
          <ac:spMkLst>
            <pc:docMk/>
            <pc:sldMk cId="1956102609" sldId="297"/>
            <ac:spMk id="689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14:47.311" v="249" actId="20577"/>
          <ac:spMkLst>
            <pc:docMk/>
            <pc:sldMk cId="1956102609" sldId="297"/>
            <ac:spMk id="690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14:14.150" v="246" actId="207"/>
          <ac:spMkLst>
            <pc:docMk/>
            <pc:sldMk cId="1956102609" sldId="297"/>
            <ac:spMk id="692" creationId="{00000000-0000-0000-0000-000000000000}"/>
          </ac:spMkLst>
        </pc:spChg>
        <pc:cxnChg chg="mod">
          <ac:chgData name="Elektro 320" userId="e71578d7e87f1d30" providerId="LiveId" clId="{21B4D638-8BB9-41C4-BCD2-F3FA8F7E944D}" dt="2023-02-14T07:14:04.005" v="244" actId="208"/>
          <ac:cxnSpMkLst>
            <pc:docMk/>
            <pc:sldMk cId="1956102609" sldId="297"/>
            <ac:cxnSpMk id="693" creationId="{00000000-0000-0000-0000-000000000000}"/>
          </ac:cxnSpMkLst>
        </pc:cxnChg>
      </pc:sldChg>
      <pc:sldChg chg="addSp delSp modSp add mod ord">
        <pc:chgData name="Elektro 320" userId="e71578d7e87f1d30" providerId="LiveId" clId="{21B4D638-8BB9-41C4-BCD2-F3FA8F7E944D}" dt="2023-02-14T07:13:22.544" v="239" actId="1076"/>
        <pc:sldMkLst>
          <pc:docMk/>
          <pc:sldMk cId="3335528122" sldId="298"/>
        </pc:sldMkLst>
        <pc:spChg chg="mod">
          <ac:chgData name="Elektro 320" userId="e71578d7e87f1d30" providerId="LiveId" clId="{21B4D638-8BB9-41C4-BCD2-F3FA8F7E944D}" dt="2023-02-14T07:05:42.558" v="154"/>
          <ac:spMkLst>
            <pc:docMk/>
            <pc:sldMk cId="3335528122" sldId="298"/>
            <ac:spMk id="3" creationId="{1107F2ED-C847-0CCE-79F2-8D4DEE56E919}"/>
          </ac:spMkLst>
        </pc:spChg>
        <pc:spChg chg="mod">
          <ac:chgData name="Elektro 320" userId="e71578d7e87f1d30" providerId="LiveId" clId="{21B4D638-8BB9-41C4-BCD2-F3FA8F7E944D}" dt="2023-02-14T07:05:42.558" v="154"/>
          <ac:spMkLst>
            <pc:docMk/>
            <pc:sldMk cId="3335528122" sldId="298"/>
            <ac:spMk id="4" creationId="{08770869-6A0E-9211-E941-2619A373E736}"/>
          </ac:spMkLst>
        </pc:spChg>
        <pc:spChg chg="mod">
          <ac:chgData name="Elektro 320" userId="e71578d7e87f1d30" providerId="LiveId" clId="{21B4D638-8BB9-41C4-BCD2-F3FA8F7E944D}" dt="2023-02-14T07:05:42.558" v="154"/>
          <ac:spMkLst>
            <pc:docMk/>
            <pc:sldMk cId="3335528122" sldId="298"/>
            <ac:spMk id="5" creationId="{A7B730F6-4AE0-B085-745F-90912AF81AEF}"/>
          </ac:spMkLst>
        </pc:spChg>
        <pc:spChg chg="mod">
          <ac:chgData name="Elektro 320" userId="e71578d7e87f1d30" providerId="LiveId" clId="{21B4D638-8BB9-41C4-BCD2-F3FA8F7E944D}" dt="2023-02-14T07:05:42.558" v="154"/>
          <ac:spMkLst>
            <pc:docMk/>
            <pc:sldMk cId="3335528122" sldId="298"/>
            <ac:spMk id="6" creationId="{1B11C05D-FFD5-1FBF-1EDB-986F9A7CA1DB}"/>
          </ac:spMkLst>
        </pc:spChg>
        <pc:spChg chg="mod">
          <ac:chgData name="Elektro 320" userId="e71578d7e87f1d30" providerId="LiveId" clId="{21B4D638-8BB9-41C4-BCD2-F3FA8F7E944D}" dt="2023-02-14T07:06:44.973" v="169" actId="207"/>
          <ac:spMkLst>
            <pc:docMk/>
            <pc:sldMk cId="3335528122" sldId="298"/>
            <ac:spMk id="9" creationId="{FD45A231-802D-8ED3-EE19-08FE686ABB1C}"/>
          </ac:spMkLst>
        </pc:spChg>
        <pc:spChg chg="mod">
          <ac:chgData name="Elektro 320" userId="e71578d7e87f1d30" providerId="LiveId" clId="{21B4D638-8BB9-41C4-BCD2-F3FA8F7E944D}" dt="2023-02-14T07:06:44.973" v="169" actId="207"/>
          <ac:spMkLst>
            <pc:docMk/>
            <pc:sldMk cId="3335528122" sldId="298"/>
            <ac:spMk id="10" creationId="{528E084E-D952-59A5-AB68-C8A9DA6BE19D}"/>
          </ac:spMkLst>
        </pc:spChg>
        <pc:spChg chg="mod">
          <ac:chgData name="Elektro 320" userId="e71578d7e87f1d30" providerId="LiveId" clId="{21B4D638-8BB9-41C4-BCD2-F3FA8F7E944D}" dt="2023-02-14T07:06:44.973" v="169" actId="207"/>
          <ac:spMkLst>
            <pc:docMk/>
            <pc:sldMk cId="3335528122" sldId="298"/>
            <ac:spMk id="11" creationId="{C058D56F-2E0C-3105-E666-AD5B9A2F3E13}"/>
          </ac:spMkLst>
        </pc:spChg>
        <pc:spChg chg="mod">
          <ac:chgData name="Elektro 320" userId="e71578d7e87f1d30" providerId="LiveId" clId="{21B4D638-8BB9-41C4-BCD2-F3FA8F7E944D}" dt="2023-02-14T07:06:44.973" v="169" actId="207"/>
          <ac:spMkLst>
            <pc:docMk/>
            <pc:sldMk cId="3335528122" sldId="298"/>
            <ac:spMk id="12" creationId="{C726207F-79A8-160B-44B7-3DF5D301ADF3}"/>
          </ac:spMkLst>
        </pc:spChg>
        <pc:spChg chg="add del mod">
          <ac:chgData name="Elektro 320" userId="e71578d7e87f1d30" providerId="LiveId" clId="{21B4D638-8BB9-41C4-BCD2-F3FA8F7E944D}" dt="2023-02-14T07:07:35.992" v="184" actId="21"/>
          <ac:spMkLst>
            <pc:docMk/>
            <pc:sldMk cId="3335528122" sldId="298"/>
            <ac:spMk id="20" creationId="{1F9FA97F-3E77-A079-2D9D-E672114A6671}"/>
          </ac:spMkLst>
        </pc:spChg>
        <pc:spChg chg="add del mod">
          <ac:chgData name="Elektro 320" userId="e71578d7e87f1d30" providerId="LiveId" clId="{21B4D638-8BB9-41C4-BCD2-F3FA8F7E944D}" dt="2023-02-14T07:08:11.594" v="188" actId="21"/>
          <ac:spMkLst>
            <pc:docMk/>
            <pc:sldMk cId="3335528122" sldId="298"/>
            <ac:spMk id="22" creationId="{3AA29F0B-F4FD-3E25-A090-0EF86FB0B1E0}"/>
          </ac:spMkLst>
        </pc:spChg>
        <pc:spChg chg="add del mod">
          <ac:chgData name="Elektro 320" userId="e71578d7e87f1d30" providerId="LiveId" clId="{21B4D638-8BB9-41C4-BCD2-F3FA8F7E944D}" dt="2023-02-14T07:08:48.070" v="192" actId="21"/>
          <ac:spMkLst>
            <pc:docMk/>
            <pc:sldMk cId="3335528122" sldId="298"/>
            <ac:spMk id="24" creationId="{C1137309-9387-6961-9A97-41B71BC58A4C}"/>
          </ac:spMkLst>
        </pc:spChg>
        <pc:spChg chg="mod">
          <ac:chgData name="Elektro 320" userId="e71578d7e87f1d30" providerId="LiveId" clId="{21B4D638-8BB9-41C4-BCD2-F3FA8F7E944D}" dt="2023-02-14T07:10:03.470" v="199"/>
          <ac:spMkLst>
            <pc:docMk/>
            <pc:sldMk cId="3335528122" sldId="298"/>
            <ac:spMk id="26" creationId="{8BDA25A6-36A0-4228-7892-F8C87BF6DA08}"/>
          </ac:spMkLst>
        </pc:spChg>
        <pc:spChg chg="mod">
          <ac:chgData name="Elektro 320" userId="e71578d7e87f1d30" providerId="LiveId" clId="{21B4D638-8BB9-41C4-BCD2-F3FA8F7E944D}" dt="2023-02-14T07:10:03.470" v="199"/>
          <ac:spMkLst>
            <pc:docMk/>
            <pc:sldMk cId="3335528122" sldId="298"/>
            <ac:spMk id="27" creationId="{7D5EA0DE-0889-18B7-6690-CEDB1B8FE149}"/>
          </ac:spMkLst>
        </pc:spChg>
        <pc:spChg chg="mod">
          <ac:chgData name="Elektro 320" userId="e71578d7e87f1d30" providerId="LiveId" clId="{21B4D638-8BB9-41C4-BCD2-F3FA8F7E944D}" dt="2023-02-14T07:10:18.876" v="208" actId="207"/>
          <ac:spMkLst>
            <pc:docMk/>
            <pc:sldMk cId="3335528122" sldId="298"/>
            <ac:spMk id="29" creationId="{DAB68299-B74F-9394-DCC7-79C534ACC107}"/>
          </ac:spMkLst>
        </pc:spChg>
        <pc:spChg chg="mod">
          <ac:chgData name="Elektro 320" userId="e71578d7e87f1d30" providerId="LiveId" clId="{21B4D638-8BB9-41C4-BCD2-F3FA8F7E944D}" dt="2023-02-14T07:10:18.876" v="208" actId="207"/>
          <ac:spMkLst>
            <pc:docMk/>
            <pc:sldMk cId="3335528122" sldId="298"/>
            <ac:spMk id="30" creationId="{15FDB94C-D1C6-398F-3235-66FC05421CBA}"/>
          </ac:spMkLst>
        </pc:spChg>
        <pc:spChg chg="mod">
          <ac:chgData name="Elektro 320" userId="e71578d7e87f1d30" providerId="LiveId" clId="{21B4D638-8BB9-41C4-BCD2-F3FA8F7E944D}" dt="2023-02-14T07:10:58.600" v="215" actId="207"/>
          <ac:spMkLst>
            <pc:docMk/>
            <pc:sldMk cId="3335528122" sldId="298"/>
            <ac:spMk id="34" creationId="{111AEDCF-57E4-0D7B-0FB1-D058B432D23A}"/>
          </ac:spMkLst>
        </pc:spChg>
        <pc:spChg chg="mod">
          <ac:chgData name="Elektro 320" userId="e71578d7e87f1d30" providerId="LiveId" clId="{21B4D638-8BB9-41C4-BCD2-F3FA8F7E944D}" dt="2023-02-14T07:10:58.600" v="215" actId="207"/>
          <ac:spMkLst>
            <pc:docMk/>
            <pc:sldMk cId="3335528122" sldId="298"/>
            <ac:spMk id="35" creationId="{059DC7B6-7E92-CFD6-6350-4D279159669E}"/>
          </ac:spMkLst>
        </pc:spChg>
        <pc:spChg chg="mod">
          <ac:chgData name="Elektro 320" userId="e71578d7e87f1d30" providerId="LiveId" clId="{21B4D638-8BB9-41C4-BCD2-F3FA8F7E944D}" dt="2023-02-14T07:10:58.600" v="215" actId="207"/>
          <ac:spMkLst>
            <pc:docMk/>
            <pc:sldMk cId="3335528122" sldId="298"/>
            <ac:spMk id="36" creationId="{47AA3AEA-25F3-FF86-69D0-28E1C5398350}"/>
          </ac:spMkLst>
        </pc:spChg>
        <pc:spChg chg="mod">
          <ac:chgData name="Elektro 320" userId="e71578d7e87f1d30" providerId="LiveId" clId="{21B4D638-8BB9-41C4-BCD2-F3FA8F7E944D}" dt="2023-02-14T07:10:58.600" v="215" actId="207"/>
          <ac:spMkLst>
            <pc:docMk/>
            <pc:sldMk cId="3335528122" sldId="298"/>
            <ac:spMk id="37" creationId="{6A940AD7-FF88-86B1-AB31-74A840799B3A}"/>
          </ac:spMkLst>
        </pc:spChg>
        <pc:spChg chg="mod">
          <ac:chgData name="Elektro 320" userId="e71578d7e87f1d30" providerId="LiveId" clId="{21B4D638-8BB9-41C4-BCD2-F3FA8F7E944D}" dt="2023-02-14T07:12:47.938" v="226" actId="207"/>
          <ac:spMkLst>
            <pc:docMk/>
            <pc:sldMk cId="3335528122" sldId="298"/>
            <ac:spMk id="40" creationId="{16CDDE2F-AAD2-8793-8E08-B56B26A641B6}"/>
          </ac:spMkLst>
        </pc:spChg>
        <pc:spChg chg="mod">
          <ac:chgData name="Elektro 320" userId="e71578d7e87f1d30" providerId="LiveId" clId="{21B4D638-8BB9-41C4-BCD2-F3FA8F7E944D}" dt="2023-02-14T07:12:47.938" v="226" actId="207"/>
          <ac:spMkLst>
            <pc:docMk/>
            <pc:sldMk cId="3335528122" sldId="298"/>
            <ac:spMk id="41" creationId="{8CA42016-8083-6D43-B598-3479F4D3023E}"/>
          </ac:spMkLst>
        </pc:spChg>
        <pc:spChg chg="mod">
          <ac:chgData name="Elektro 320" userId="e71578d7e87f1d30" providerId="LiveId" clId="{21B4D638-8BB9-41C4-BCD2-F3FA8F7E944D}" dt="2023-02-14T07:12:47.938" v="226" actId="207"/>
          <ac:spMkLst>
            <pc:docMk/>
            <pc:sldMk cId="3335528122" sldId="298"/>
            <ac:spMk id="42" creationId="{12B5E680-5E40-9452-2430-29948C0287FF}"/>
          </ac:spMkLst>
        </pc:spChg>
        <pc:spChg chg="mod">
          <ac:chgData name="Elektro 320" userId="e71578d7e87f1d30" providerId="LiveId" clId="{21B4D638-8BB9-41C4-BCD2-F3FA8F7E944D}" dt="2023-02-14T07:12:47.938" v="226" actId="207"/>
          <ac:spMkLst>
            <pc:docMk/>
            <pc:sldMk cId="3335528122" sldId="298"/>
            <ac:spMk id="43" creationId="{0BEC6BEC-B211-1104-B8EB-E2FC14205C5C}"/>
          </ac:spMkLst>
        </pc:spChg>
        <pc:spChg chg="mod">
          <ac:chgData name="Elektro 320" userId="e71578d7e87f1d30" providerId="LiveId" clId="{21B4D638-8BB9-41C4-BCD2-F3FA8F7E944D}" dt="2023-02-14T07:13:03.051" v="234" actId="1076"/>
          <ac:spMkLst>
            <pc:docMk/>
            <pc:sldMk cId="3335528122" sldId="298"/>
            <ac:spMk id="44" creationId="{C66B2321-53EA-0119-37A1-11A403FCE78F}"/>
          </ac:spMkLst>
        </pc:spChg>
        <pc:spChg chg="mod">
          <ac:chgData name="Elektro 320" userId="e71578d7e87f1d30" providerId="LiveId" clId="{21B4D638-8BB9-41C4-BCD2-F3FA8F7E944D}" dt="2023-02-14T07:07:38.974" v="185" actId="1076"/>
          <ac:spMkLst>
            <pc:docMk/>
            <pc:sldMk cId="3335528122" sldId="298"/>
            <ac:spMk id="601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12:50.167" v="228" actId="1076"/>
          <ac:spMkLst>
            <pc:docMk/>
            <pc:sldMk cId="3335528122" sldId="298"/>
            <ac:spMk id="602" creationId="{00000000-0000-0000-0000-000000000000}"/>
          </ac:spMkLst>
        </pc:spChg>
        <pc:spChg chg="del">
          <ac:chgData name="Elektro 320" userId="e71578d7e87f1d30" providerId="LiveId" clId="{21B4D638-8BB9-41C4-BCD2-F3FA8F7E944D}" dt="2023-02-14T07:08:44.257" v="191" actId="21"/>
          <ac:spMkLst>
            <pc:docMk/>
            <pc:sldMk cId="3335528122" sldId="298"/>
            <ac:spMk id="603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07:13.401" v="181" actId="1076"/>
          <ac:spMkLst>
            <pc:docMk/>
            <pc:sldMk cId="3335528122" sldId="298"/>
            <ac:spMk id="604" creationId="{00000000-0000-0000-0000-000000000000}"/>
          </ac:spMkLst>
        </pc:spChg>
        <pc:spChg chg="del mod">
          <ac:chgData name="Elektro 320" userId="e71578d7e87f1d30" providerId="LiveId" clId="{21B4D638-8BB9-41C4-BCD2-F3FA8F7E944D}" dt="2023-02-14T07:07:32.854" v="183" actId="21"/>
          <ac:spMkLst>
            <pc:docMk/>
            <pc:sldMk cId="3335528122" sldId="298"/>
            <ac:spMk id="606" creationId="{00000000-0000-0000-0000-000000000000}"/>
          </ac:spMkLst>
        </pc:spChg>
        <pc:spChg chg="del">
          <ac:chgData name="Elektro 320" userId="e71578d7e87f1d30" providerId="LiveId" clId="{21B4D638-8BB9-41C4-BCD2-F3FA8F7E944D}" dt="2023-02-14T07:08:09.452" v="187" actId="21"/>
          <ac:spMkLst>
            <pc:docMk/>
            <pc:sldMk cId="3335528122" sldId="298"/>
            <ac:spMk id="607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08:50.925" v="193" actId="1076"/>
          <ac:spMkLst>
            <pc:docMk/>
            <pc:sldMk cId="3335528122" sldId="298"/>
            <ac:spMk id="608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07:07.323" v="179" actId="1076"/>
          <ac:spMkLst>
            <pc:docMk/>
            <pc:sldMk cId="3335528122" sldId="298"/>
            <ac:spMk id="609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10:28.239" v="212" actId="1076"/>
          <ac:spMkLst>
            <pc:docMk/>
            <pc:sldMk cId="3335528122" sldId="298"/>
            <ac:spMk id="610" creationId="{00000000-0000-0000-0000-000000000000}"/>
          </ac:spMkLst>
        </pc:spChg>
        <pc:spChg chg="mod">
          <ac:chgData name="Elektro 320" userId="e71578d7e87f1d30" providerId="LiveId" clId="{21B4D638-8BB9-41C4-BCD2-F3FA8F7E944D}" dt="2023-02-14T07:13:16.332" v="238" actId="1076"/>
          <ac:spMkLst>
            <pc:docMk/>
            <pc:sldMk cId="3335528122" sldId="298"/>
            <ac:spMk id="612" creationId="{00000000-0000-0000-0000-000000000000}"/>
          </ac:spMkLst>
        </pc:spChg>
        <pc:grpChg chg="add del mod">
          <ac:chgData name="Elektro 320" userId="e71578d7e87f1d30" providerId="LiveId" clId="{21B4D638-8BB9-41C4-BCD2-F3FA8F7E944D}" dt="2023-02-14T07:05:43.945" v="155"/>
          <ac:grpSpMkLst>
            <pc:docMk/>
            <pc:sldMk cId="3335528122" sldId="298"/>
            <ac:grpSpMk id="2" creationId="{62B1EDA8-2D0F-7CE4-FA75-93E83B0A3BD3}"/>
          </ac:grpSpMkLst>
        </pc:grpChg>
        <pc:grpChg chg="add mod">
          <ac:chgData name="Elektro 320" userId="e71578d7e87f1d30" providerId="LiveId" clId="{21B4D638-8BB9-41C4-BCD2-F3FA8F7E944D}" dt="2023-02-14T07:07:22.595" v="182" actId="1076"/>
          <ac:grpSpMkLst>
            <pc:docMk/>
            <pc:sldMk cId="3335528122" sldId="298"/>
            <ac:grpSpMk id="8" creationId="{B5BE23B3-C56F-4B6D-D47E-4C10548DE3D5}"/>
          </ac:grpSpMkLst>
        </pc:grpChg>
        <pc:grpChg chg="add del mod">
          <ac:chgData name="Elektro 320" userId="e71578d7e87f1d30" providerId="LiveId" clId="{21B4D638-8BB9-41C4-BCD2-F3FA8F7E944D}" dt="2023-02-14T07:10:10.003" v="202"/>
          <ac:grpSpMkLst>
            <pc:docMk/>
            <pc:sldMk cId="3335528122" sldId="298"/>
            <ac:grpSpMk id="25" creationId="{E01B925A-C595-467C-5E11-D37BFB66A797}"/>
          </ac:grpSpMkLst>
        </pc:grpChg>
        <pc:grpChg chg="add del mod">
          <ac:chgData name="Elektro 320" userId="e71578d7e87f1d30" providerId="LiveId" clId="{21B4D638-8BB9-41C4-BCD2-F3FA8F7E944D}" dt="2023-02-14T07:10:35.375" v="213" actId="1076"/>
          <ac:grpSpMkLst>
            <pc:docMk/>
            <pc:sldMk cId="3335528122" sldId="298"/>
            <ac:grpSpMk id="28" creationId="{5B269ED5-5987-0BD4-4244-51CC52A03D17}"/>
          </ac:grpSpMkLst>
        </pc:grpChg>
        <pc:grpChg chg="add mod">
          <ac:chgData name="Elektro 320" userId="e71578d7e87f1d30" providerId="LiveId" clId="{21B4D638-8BB9-41C4-BCD2-F3FA8F7E944D}" dt="2023-02-14T07:11:54.798" v="224" actId="1076"/>
          <ac:grpSpMkLst>
            <pc:docMk/>
            <pc:sldMk cId="3335528122" sldId="298"/>
            <ac:grpSpMk id="33" creationId="{A270FE27-5425-61F8-56DA-1B55B11A8697}"/>
          </ac:grpSpMkLst>
        </pc:grpChg>
        <pc:grpChg chg="add mod">
          <ac:chgData name="Elektro 320" userId="e71578d7e87f1d30" providerId="LiveId" clId="{21B4D638-8BB9-41C4-BCD2-F3FA8F7E944D}" dt="2023-02-14T07:13:22.544" v="239" actId="1076"/>
          <ac:grpSpMkLst>
            <pc:docMk/>
            <pc:sldMk cId="3335528122" sldId="298"/>
            <ac:grpSpMk id="39" creationId="{2E221BFD-253E-8760-1882-4BAF44DB96E4}"/>
          </ac:grpSpMkLst>
        </pc:grpChg>
        <pc:grpChg chg="del">
          <ac:chgData name="Elektro 320" userId="e71578d7e87f1d30" providerId="LiveId" clId="{21B4D638-8BB9-41C4-BCD2-F3FA8F7E944D}" dt="2023-02-14T07:11:07.603" v="217" actId="478"/>
          <ac:grpSpMkLst>
            <pc:docMk/>
            <pc:sldMk cId="3335528122" sldId="298"/>
            <ac:grpSpMk id="616" creationId="{00000000-0000-0000-0000-000000000000}"/>
          </ac:grpSpMkLst>
        </pc:grpChg>
        <pc:grpChg chg="del">
          <ac:chgData name="Elektro 320" userId="e71578d7e87f1d30" providerId="LiveId" clId="{21B4D638-8BB9-41C4-BCD2-F3FA8F7E944D}" dt="2023-02-14T07:10:02.156" v="198" actId="478"/>
          <ac:grpSpMkLst>
            <pc:docMk/>
            <pc:sldMk cId="3335528122" sldId="298"/>
            <ac:grpSpMk id="622" creationId="{00000000-0000-0000-0000-000000000000}"/>
          </ac:grpSpMkLst>
        </pc:grpChg>
        <pc:grpChg chg="del">
          <ac:chgData name="Elektro 320" userId="e71578d7e87f1d30" providerId="LiveId" clId="{21B4D638-8BB9-41C4-BCD2-F3FA8F7E944D}" dt="2023-02-14T07:11:26.876" v="221" actId="478"/>
          <ac:grpSpMkLst>
            <pc:docMk/>
            <pc:sldMk cId="3335528122" sldId="298"/>
            <ac:grpSpMk id="630" creationId="{00000000-0000-0000-0000-000000000000}"/>
          </ac:grpSpMkLst>
        </pc:grpChg>
        <pc:grpChg chg="del">
          <ac:chgData name="Elektro 320" userId="e71578d7e87f1d30" providerId="LiveId" clId="{21B4D638-8BB9-41C4-BCD2-F3FA8F7E944D}" dt="2023-02-14T07:05:50.744" v="158" actId="478"/>
          <ac:grpSpMkLst>
            <pc:docMk/>
            <pc:sldMk cId="3335528122" sldId="298"/>
            <ac:grpSpMk id="636" creationId="{00000000-0000-0000-0000-000000000000}"/>
          </ac:grpSpMkLst>
        </pc:grpChg>
        <pc:cxnChg chg="mod">
          <ac:chgData name="Elektro 320" userId="e71578d7e87f1d30" providerId="LiveId" clId="{21B4D638-8BB9-41C4-BCD2-F3FA8F7E944D}" dt="2023-02-14T07:07:07.323" v="179" actId="1076"/>
          <ac:cxnSpMkLst>
            <pc:docMk/>
            <pc:sldMk cId="3335528122" sldId="298"/>
            <ac:cxnSpMk id="613" creationId="{00000000-0000-0000-0000-000000000000}"/>
          </ac:cxnSpMkLst>
        </pc:cxnChg>
        <pc:cxnChg chg="mod">
          <ac:chgData name="Elektro 320" userId="e71578d7e87f1d30" providerId="LiveId" clId="{21B4D638-8BB9-41C4-BCD2-F3FA8F7E944D}" dt="2023-02-14T07:10:28.239" v="212" actId="1076"/>
          <ac:cxnSpMkLst>
            <pc:docMk/>
            <pc:sldMk cId="3335528122" sldId="298"/>
            <ac:cxnSpMk id="614" creationId="{00000000-0000-0000-0000-000000000000}"/>
          </ac:cxnSpMkLst>
        </pc:cxnChg>
        <pc:cxnChg chg="mod">
          <ac:chgData name="Elektro 320" userId="e71578d7e87f1d30" providerId="LiveId" clId="{21B4D638-8BB9-41C4-BCD2-F3FA8F7E944D}" dt="2023-02-14T07:13:16.332" v="238" actId="1076"/>
          <ac:cxnSpMkLst>
            <pc:docMk/>
            <pc:sldMk cId="3335528122" sldId="298"/>
            <ac:cxnSpMk id="615" creationId="{00000000-0000-0000-0000-000000000000}"/>
          </ac:cxnSpMkLst>
        </pc:cxnChg>
      </pc:sldChg>
      <pc:sldChg chg="modSp add mod ord">
        <pc:chgData name="Elektro 320" userId="e71578d7e87f1d30" providerId="LiveId" clId="{21B4D638-8BB9-41C4-BCD2-F3FA8F7E944D}" dt="2023-02-14T07:16:17.339" v="254"/>
        <pc:sldMkLst>
          <pc:docMk/>
          <pc:sldMk cId="3414372650" sldId="299"/>
        </pc:sldMkLst>
        <pc:spChg chg="mod">
          <ac:chgData name="Elektro 320" userId="e71578d7e87f1d30" providerId="LiveId" clId="{21B4D638-8BB9-41C4-BCD2-F3FA8F7E944D}" dt="2023-02-14T07:16:17.339" v="254"/>
          <ac:spMkLst>
            <pc:docMk/>
            <pc:sldMk cId="3414372650" sldId="299"/>
            <ac:spMk id="506" creationId="{00000000-0000-0000-0000-000000000000}"/>
          </ac:spMkLst>
        </pc:spChg>
      </pc:sldChg>
      <pc:sldChg chg="modSp add mod">
        <pc:chgData name="Elektro 320" userId="e71578d7e87f1d30" providerId="LiveId" clId="{21B4D638-8BB9-41C4-BCD2-F3FA8F7E944D}" dt="2023-02-14T07:16:45.219" v="256"/>
        <pc:sldMkLst>
          <pc:docMk/>
          <pc:sldMk cId="2643634780" sldId="300"/>
        </pc:sldMkLst>
        <pc:spChg chg="mod">
          <ac:chgData name="Elektro 320" userId="e71578d7e87f1d30" providerId="LiveId" clId="{21B4D638-8BB9-41C4-BCD2-F3FA8F7E944D}" dt="2023-02-14T07:16:45.219" v="256"/>
          <ac:spMkLst>
            <pc:docMk/>
            <pc:sldMk cId="2643634780" sldId="300"/>
            <ac:spMk id="506" creationId="{00000000-0000-0000-0000-000000000000}"/>
          </ac:spMkLst>
        </pc:spChg>
      </pc:sldChg>
      <pc:sldMasterChg chg="modTransition delSldLayout modSldLayout">
        <pc:chgData name="Elektro 320" userId="e71578d7e87f1d30" providerId="LiveId" clId="{21B4D638-8BB9-41C4-BCD2-F3FA8F7E944D}" dt="2023-02-14T07:17:04.972" v="258" actId="47"/>
        <pc:sldMasterMkLst>
          <pc:docMk/>
          <pc:sldMasterMk cId="0" sldId="2147483670"/>
        </pc:sldMasterMkLst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48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49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50"/>
          </pc:sldLayoutMkLst>
        </pc:sldLayoutChg>
        <pc:sldLayoutChg chg="del modTransition">
          <pc:chgData name="Elektro 320" userId="e71578d7e87f1d30" providerId="LiveId" clId="{21B4D638-8BB9-41C4-BCD2-F3FA8F7E944D}" dt="2023-02-14T07:05:38.238" v="153" actId="47"/>
          <pc:sldLayoutMkLst>
            <pc:docMk/>
            <pc:sldMasterMk cId="0" sldId="2147483670"/>
            <pc:sldLayoutMk cId="0" sldId="2147483651"/>
          </pc:sldLayoutMkLst>
        </pc:sldLayoutChg>
        <pc:sldLayoutChg chg="del modTransition">
          <pc:chgData name="Elektro 320" userId="e71578d7e87f1d30" providerId="LiveId" clId="{21B4D638-8BB9-41C4-BCD2-F3FA8F7E944D}" dt="2023-02-14T07:16:53.954" v="257" actId="47"/>
          <pc:sldLayoutMkLst>
            <pc:docMk/>
            <pc:sldMasterMk cId="0" sldId="2147483670"/>
            <pc:sldLayoutMk cId="0" sldId="2147483652"/>
          </pc:sldLayoutMkLst>
        </pc:sldLayoutChg>
        <pc:sldLayoutChg chg="del modTransition">
          <pc:chgData name="Elektro 320" userId="e71578d7e87f1d30" providerId="LiveId" clId="{21B4D638-8BB9-41C4-BCD2-F3FA8F7E944D}" dt="2023-02-14T07:05:28.722" v="147" actId="47"/>
          <pc:sldLayoutMkLst>
            <pc:docMk/>
            <pc:sldMasterMk cId="0" sldId="2147483670"/>
            <pc:sldLayoutMk cId="0" sldId="2147483653"/>
          </pc:sldLayoutMkLst>
        </pc:sldLayoutChg>
        <pc:sldLayoutChg chg="del modTransition">
          <pc:chgData name="Elektro 320" userId="e71578d7e87f1d30" providerId="LiveId" clId="{21B4D638-8BB9-41C4-BCD2-F3FA8F7E944D}" dt="2023-02-14T07:05:16.915" v="138" actId="47"/>
          <pc:sldLayoutMkLst>
            <pc:docMk/>
            <pc:sldMasterMk cId="0" sldId="2147483670"/>
            <pc:sldLayoutMk cId="0" sldId="2147483654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55"/>
          </pc:sldLayoutMkLst>
        </pc:sldLayoutChg>
        <pc:sldLayoutChg chg="del modTransition">
          <pc:chgData name="Elektro 320" userId="e71578d7e87f1d30" providerId="LiveId" clId="{21B4D638-8BB9-41C4-BCD2-F3FA8F7E944D}" dt="2023-02-14T07:05:30.902" v="148" actId="47"/>
          <pc:sldLayoutMkLst>
            <pc:docMk/>
            <pc:sldMasterMk cId="0" sldId="2147483670"/>
            <pc:sldLayoutMk cId="0" sldId="2147483656"/>
          </pc:sldLayoutMkLst>
        </pc:sldLayoutChg>
        <pc:sldLayoutChg chg="del modTransition">
          <pc:chgData name="Elektro 320" userId="e71578d7e87f1d30" providerId="LiveId" clId="{21B4D638-8BB9-41C4-BCD2-F3FA8F7E944D}" dt="2023-02-14T07:05:22.529" v="141" actId="47"/>
          <pc:sldLayoutMkLst>
            <pc:docMk/>
            <pc:sldMasterMk cId="0" sldId="2147483670"/>
            <pc:sldLayoutMk cId="0" sldId="2147483657"/>
          </pc:sldLayoutMkLst>
        </pc:sldLayoutChg>
        <pc:sldLayoutChg chg="del modTransition">
          <pc:chgData name="Elektro 320" userId="e71578d7e87f1d30" providerId="LiveId" clId="{21B4D638-8BB9-41C4-BCD2-F3FA8F7E944D}" dt="2023-02-14T07:05:25.950" v="144" actId="47"/>
          <pc:sldLayoutMkLst>
            <pc:docMk/>
            <pc:sldMasterMk cId="0" sldId="2147483670"/>
            <pc:sldLayoutMk cId="0" sldId="2147483658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59"/>
          </pc:sldLayoutMkLst>
        </pc:sldLayoutChg>
        <pc:sldLayoutChg chg="del modTransition">
          <pc:chgData name="Elektro 320" userId="e71578d7e87f1d30" providerId="LiveId" clId="{21B4D638-8BB9-41C4-BCD2-F3FA8F7E944D}" dt="2023-02-14T07:05:18.988" v="140" actId="47"/>
          <pc:sldLayoutMkLst>
            <pc:docMk/>
            <pc:sldMasterMk cId="0" sldId="2147483670"/>
            <pc:sldLayoutMk cId="0" sldId="2147483660"/>
          </pc:sldLayoutMkLst>
        </pc:sldLayoutChg>
        <pc:sldLayoutChg chg="del modTransition">
          <pc:chgData name="Elektro 320" userId="e71578d7e87f1d30" providerId="LiveId" clId="{21B4D638-8BB9-41C4-BCD2-F3FA8F7E944D}" dt="2023-02-14T07:05:27.877" v="146" actId="47"/>
          <pc:sldLayoutMkLst>
            <pc:docMk/>
            <pc:sldMasterMk cId="0" sldId="2147483670"/>
            <pc:sldLayoutMk cId="0" sldId="2147483661"/>
          </pc:sldLayoutMkLst>
        </pc:sldLayoutChg>
        <pc:sldLayoutChg chg="del modTransition">
          <pc:chgData name="Elektro 320" userId="e71578d7e87f1d30" providerId="LiveId" clId="{21B4D638-8BB9-41C4-BCD2-F3FA8F7E944D}" dt="2023-02-14T07:05:24.323" v="143" actId="47"/>
          <pc:sldLayoutMkLst>
            <pc:docMk/>
            <pc:sldMasterMk cId="0" sldId="2147483670"/>
            <pc:sldLayoutMk cId="0" sldId="2147483662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63"/>
          </pc:sldLayoutMkLst>
        </pc:sldLayoutChg>
        <pc:sldLayoutChg chg="del modTransition">
          <pc:chgData name="Elektro 320" userId="e71578d7e87f1d30" providerId="LiveId" clId="{21B4D638-8BB9-41C4-BCD2-F3FA8F7E944D}" dt="2023-02-14T07:05:22.901" v="142" actId="47"/>
          <pc:sldLayoutMkLst>
            <pc:docMk/>
            <pc:sldMasterMk cId="0" sldId="2147483670"/>
            <pc:sldLayoutMk cId="0" sldId="2147483664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65"/>
          </pc:sldLayoutMkLst>
        </pc:sldLayoutChg>
        <pc:sldLayoutChg chg="del modTransition">
          <pc:chgData name="Elektro 320" userId="e71578d7e87f1d30" providerId="LiveId" clId="{21B4D638-8BB9-41C4-BCD2-F3FA8F7E944D}" dt="2023-02-14T07:17:04.972" v="258" actId="47"/>
          <pc:sldLayoutMkLst>
            <pc:docMk/>
            <pc:sldMasterMk cId="0" sldId="2147483670"/>
            <pc:sldLayoutMk cId="0" sldId="2147483666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67"/>
          </pc:sldLayoutMkLst>
        </pc:sldLayoutChg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0"/>
            <pc:sldLayoutMk cId="0" sldId="2147483668"/>
          </pc:sldLayoutMkLst>
        </pc:sldLayoutChg>
      </pc:sldMasterChg>
      <pc:sldMasterChg chg="modTransition modSldLayout">
        <pc:chgData name="Elektro 320" userId="e71578d7e87f1d30" providerId="LiveId" clId="{21B4D638-8BB9-41C4-BCD2-F3FA8F7E944D}" dt="2023-02-14T06:47:08.591" v="69"/>
        <pc:sldMasterMkLst>
          <pc:docMk/>
          <pc:sldMasterMk cId="0" sldId="2147483671"/>
        </pc:sldMasterMkLst>
        <pc:sldLayoutChg chg="modTransition">
          <pc:chgData name="Elektro 320" userId="e71578d7e87f1d30" providerId="LiveId" clId="{21B4D638-8BB9-41C4-BCD2-F3FA8F7E944D}" dt="2023-02-14T06:47:08.591" v="69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22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47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97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91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dirty="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3" r:id="rId6"/>
    <p:sldLayoutId id="2147483665" r:id="rId7"/>
    <p:sldLayoutId id="2147483667" r:id="rId8"/>
    <p:sldLayoutId id="2147483668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36979" y="235603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communication app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19196" y="516654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Lively</a:t>
            </a:r>
            <a:r>
              <a:rPr lang="en-US" dirty="0">
                <a:solidFill>
                  <a:schemeClr val="accent2"/>
                </a:solidFill>
              </a:rPr>
              <a:t>Talk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786820" y="329774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61" y="1167213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Благодарим за вниманието!!!</a:t>
            </a:r>
            <a:endParaRPr sz="4000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809107" y="2333556"/>
            <a:ext cx="2960400" cy="43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>
                <a:solidFill>
                  <a:schemeClr val="accent2"/>
                </a:solidFill>
              </a:rPr>
              <a:t> Имате ли някакви въпроси?</a:t>
            </a:r>
            <a:endParaRPr dirty="0"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A9288D38-B4AA-4B25-AD22-0144E9E73E57}"/>
              </a:ext>
            </a:extLst>
          </p:cNvPr>
          <p:cNvSpPr/>
          <p:nvPr/>
        </p:nvSpPr>
        <p:spPr>
          <a:xfrm>
            <a:off x="2215918" y="3784415"/>
            <a:ext cx="4358418" cy="1047889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Google Shape;1361;p47">
            <a:extLst>
              <a:ext uri="{FF2B5EF4-FFF2-40B4-BE49-F238E27FC236}">
                <a16:creationId xmlns:a16="http://schemas.microsoft.com/office/drawing/2014/main" id="{10E66404-1411-4245-B3D0-FC97FD7395B4}"/>
              </a:ext>
            </a:extLst>
          </p:cNvPr>
          <p:cNvSpPr txBox="1">
            <a:spLocks/>
          </p:cNvSpPr>
          <p:nvPr/>
        </p:nvSpPr>
        <p:spPr>
          <a:xfrm>
            <a:off x="2062577" y="2516016"/>
            <a:ext cx="4453460" cy="196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bg-BG" sz="3000" dirty="0"/>
              <a:t>Изгтотвено от:</a:t>
            </a:r>
          </a:p>
          <a:p>
            <a:r>
              <a:rPr lang="bg-BG" sz="3000" dirty="0"/>
              <a:t>Илиян Аптовски и </a:t>
            </a:r>
          </a:p>
          <a:p>
            <a:r>
              <a:rPr lang="bg-BG" sz="3000" dirty="0"/>
              <a:t>Пламен Стоянов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2354" y="305793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Визия</a:t>
            </a:r>
            <a:endParaRPr b="1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088742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Ползи</a:t>
            </a:r>
            <a:endParaRPr b="1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23950" y="3346831"/>
            <a:ext cx="2152500" cy="9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Въведение и ключови характеристики</a:t>
            </a:r>
            <a:endParaRPr b="1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F73BAE43-D94B-47F6-C5B5-F60F4B4A1CA4}"/>
              </a:ext>
            </a:extLst>
          </p:cNvPr>
          <p:cNvGrpSpPr/>
          <p:nvPr/>
        </p:nvGrpSpPr>
        <p:grpSpPr>
          <a:xfrm>
            <a:off x="3942827" y="1562750"/>
            <a:ext cx="824100" cy="824100"/>
            <a:chOff x="3942827" y="1562750"/>
            <a:chExt cx="824100" cy="824100"/>
          </a:xfrm>
        </p:grpSpPr>
        <p:sp>
          <p:nvSpPr>
            <p:cNvPr id="482" name="Google Shape;482;p27"/>
            <p:cNvSpPr/>
            <p:nvPr/>
          </p:nvSpPr>
          <p:spPr>
            <a:xfrm>
              <a:off x="3942827" y="156275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0" name="Google Shape;490;p27"/>
            <p:cNvGrpSpPr/>
            <p:nvPr/>
          </p:nvGrpSpPr>
          <p:grpSpPr>
            <a:xfrm>
              <a:off x="4075558" y="1684654"/>
              <a:ext cx="577205" cy="580288"/>
              <a:chOff x="3095745" y="3805393"/>
              <a:chExt cx="352837" cy="354721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3264746" y="3976278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6" y="1742775"/>
            <a:ext cx="316221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2061695" y="236253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Приложения за комуникация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74545" y="1169542"/>
            <a:ext cx="3534300" cy="254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Приложенията за комуникация позволяват на потребителите да изпращат и получават съобщения незабавно. Те стават все по-популярни през последните години поради нарастването на мобилните устройства и необходимостта от комуникация в реално време.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23072" y="5664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Въведение</a:t>
            </a:r>
            <a:endParaRPr lang="en-US" b="1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Ключови характеристики</a:t>
            </a:r>
            <a:endParaRPr lang="en-US" sz="3000" b="1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809616" y="1719994"/>
            <a:ext cx="237117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Гласови и видео разговори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446727" y="311872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 Споделяне на файлове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728663" y="1373195"/>
            <a:ext cx="237117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Чат в реално време</a:t>
            </a:r>
            <a:endParaRPr b="1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336668" y="184427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(Instant messaging)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31274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Емотикони и стикери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0482;p59">
            <a:extLst>
              <a:ext uri="{FF2B5EF4-FFF2-40B4-BE49-F238E27FC236}">
                <a16:creationId xmlns:a16="http://schemas.microsoft.com/office/drawing/2014/main" id="{B5BE23B3-C56F-4B6D-D47E-4C10548DE3D5}"/>
              </a:ext>
            </a:extLst>
          </p:cNvPr>
          <p:cNvGrpSpPr/>
          <p:nvPr/>
        </p:nvGrpSpPr>
        <p:grpSpPr>
          <a:xfrm>
            <a:off x="3660055" y="1822023"/>
            <a:ext cx="453861" cy="452851"/>
            <a:chOff x="1745217" y="1515471"/>
            <a:chExt cx="343269" cy="342505"/>
          </a:xfrm>
          <a:solidFill>
            <a:schemeClr val="bg2"/>
          </a:solidFill>
        </p:grpSpPr>
        <p:sp>
          <p:nvSpPr>
            <p:cNvPr id="9" name="Google Shape;10483;p59">
              <a:extLst>
                <a:ext uri="{FF2B5EF4-FFF2-40B4-BE49-F238E27FC236}">
                  <a16:creationId xmlns:a16="http://schemas.microsoft.com/office/drawing/2014/main" id="{FD45A231-802D-8ED3-EE19-08FE686ABB1C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484;p59">
              <a:extLst>
                <a:ext uri="{FF2B5EF4-FFF2-40B4-BE49-F238E27FC236}">
                  <a16:creationId xmlns:a16="http://schemas.microsoft.com/office/drawing/2014/main" id="{528E084E-D952-59A5-AB68-C8A9DA6BE19D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485;p59">
              <a:extLst>
                <a:ext uri="{FF2B5EF4-FFF2-40B4-BE49-F238E27FC236}">
                  <a16:creationId xmlns:a16="http://schemas.microsoft.com/office/drawing/2014/main" id="{C058D56F-2E0C-3105-E666-AD5B9A2F3E13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0486;p59">
              <a:extLst>
                <a:ext uri="{FF2B5EF4-FFF2-40B4-BE49-F238E27FC236}">
                  <a16:creationId xmlns:a16="http://schemas.microsoft.com/office/drawing/2014/main" id="{C726207F-79A8-160B-44B7-3DF5D301ADF3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1342;p60">
            <a:extLst>
              <a:ext uri="{FF2B5EF4-FFF2-40B4-BE49-F238E27FC236}">
                <a16:creationId xmlns:a16="http://schemas.microsoft.com/office/drawing/2014/main" id="{5B269ED5-5987-0BD4-4244-51CC52A03D17}"/>
              </a:ext>
            </a:extLst>
          </p:cNvPr>
          <p:cNvGrpSpPr/>
          <p:nvPr/>
        </p:nvGrpSpPr>
        <p:grpSpPr>
          <a:xfrm>
            <a:off x="3672832" y="3238508"/>
            <a:ext cx="429969" cy="410482"/>
            <a:chOff x="1299146" y="3806507"/>
            <a:chExt cx="367990" cy="351312"/>
          </a:xfrm>
          <a:solidFill>
            <a:schemeClr val="bg2"/>
          </a:solidFill>
        </p:grpSpPr>
        <p:sp>
          <p:nvSpPr>
            <p:cNvPr id="29" name="Google Shape;11343;p60">
              <a:extLst>
                <a:ext uri="{FF2B5EF4-FFF2-40B4-BE49-F238E27FC236}">
                  <a16:creationId xmlns:a16="http://schemas.microsoft.com/office/drawing/2014/main" id="{DAB68299-B74F-9394-DCC7-79C534ACC107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1344;p60">
              <a:extLst>
                <a:ext uri="{FF2B5EF4-FFF2-40B4-BE49-F238E27FC236}">
                  <a16:creationId xmlns:a16="http://schemas.microsoft.com/office/drawing/2014/main" id="{15FDB94C-D1C6-398F-3235-66FC05421CBA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9834;p58">
            <a:extLst>
              <a:ext uri="{FF2B5EF4-FFF2-40B4-BE49-F238E27FC236}">
                <a16:creationId xmlns:a16="http://schemas.microsoft.com/office/drawing/2014/main" id="{A270FE27-5425-61F8-56DA-1B55B11A8697}"/>
              </a:ext>
            </a:extLst>
          </p:cNvPr>
          <p:cNvGrpSpPr/>
          <p:nvPr/>
        </p:nvGrpSpPr>
        <p:grpSpPr>
          <a:xfrm>
            <a:off x="5004348" y="1806269"/>
            <a:ext cx="533904" cy="426572"/>
            <a:chOff x="3049653" y="2321468"/>
            <a:chExt cx="362991" cy="290018"/>
          </a:xfrm>
          <a:solidFill>
            <a:schemeClr val="bg2"/>
          </a:solidFill>
        </p:grpSpPr>
        <p:sp>
          <p:nvSpPr>
            <p:cNvPr id="34" name="Google Shape;9835;p58">
              <a:extLst>
                <a:ext uri="{FF2B5EF4-FFF2-40B4-BE49-F238E27FC236}">
                  <a16:creationId xmlns:a16="http://schemas.microsoft.com/office/drawing/2014/main" id="{111AEDCF-57E4-0D7B-0FB1-D058B432D23A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9836;p58">
              <a:extLst>
                <a:ext uri="{FF2B5EF4-FFF2-40B4-BE49-F238E27FC236}">
                  <a16:creationId xmlns:a16="http://schemas.microsoft.com/office/drawing/2014/main" id="{059DC7B6-7E92-CFD6-6350-4D279159669E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9837;p58">
              <a:extLst>
                <a:ext uri="{FF2B5EF4-FFF2-40B4-BE49-F238E27FC236}">
                  <a16:creationId xmlns:a16="http://schemas.microsoft.com/office/drawing/2014/main" id="{47AA3AEA-25F3-FF86-69D0-28E1C5398350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9838;p58">
              <a:extLst>
                <a:ext uri="{FF2B5EF4-FFF2-40B4-BE49-F238E27FC236}">
                  <a16:creationId xmlns:a16="http://schemas.microsoft.com/office/drawing/2014/main" id="{6A940AD7-FF88-86B1-AB31-74A840799B3A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10078;p58">
            <a:extLst>
              <a:ext uri="{FF2B5EF4-FFF2-40B4-BE49-F238E27FC236}">
                <a16:creationId xmlns:a16="http://schemas.microsoft.com/office/drawing/2014/main" id="{2E221BFD-253E-8760-1882-4BAF44DB96E4}"/>
              </a:ext>
            </a:extLst>
          </p:cNvPr>
          <p:cNvGrpSpPr/>
          <p:nvPr/>
        </p:nvGrpSpPr>
        <p:grpSpPr>
          <a:xfrm>
            <a:off x="4994991" y="3171365"/>
            <a:ext cx="543318" cy="539412"/>
            <a:chOff x="2496894" y="3680964"/>
            <a:chExt cx="357720" cy="355147"/>
          </a:xfrm>
          <a:solidFill>
            <a:schemeClr val="bg2"/>
          </a:solidFill>
        </p:grpSpPr>
        <p:sp>
          <p:nvSpPr>
            <p:cNvPr id="40" name="Google Shape;10079;p58">
              <a:extLst>
                <a:ext uri="{FF2B5EF4-FFF2-40B4-BE49-F238E27FC236}">
                  <a16:creationId xmlns:a16="http://schemas.microsoft.com/office/drawing/2014/main" id="{16CDDE2F-AAD2-8793-8E08-B56B26A641B6}"/>
                </a:ext>
              </a:extLst>
            </p:cNvPr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080;p58">
              <a:extLst>
                <a:ext uri="{FF2B5EF4-FFF2-40B4-BE49-F238E27FC236}">
                  <a16:creationId xmlns:a16="http://schemas.microsoft.com/office/drawing/2014/main" id="{8CA42016-8083-6D43-B598-3479F4D3023E}"/>
                </a:ext>
              </a:extLst>
            </p:cNvPr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081;p58">
              <a:extLst>
                <a:ext uri="{FF2B5EF4-FFF2-40B4-BE49-F238E27FC236}">
                  <a16:creationId xmlns:a16="http://schemas.microsoft.com/office/drawing/2014/main" id="{12B5E680-5E40-9452-2430-29948C0287FF}"/>
                </a:ext>
              </a:extLst>
            </p:cNvPr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082;p58">
              <a:extLst>
                <a:ext uri="{FF2B5EF4-FFF2-40B4-BE49-F238E27FC236}">
                  <a16:creationId xmlns:a16="http://schemas.microsoft.com/office/drawing/2014/main" id="{0BEC6BEC-B211-1104-B8EB-E2FC14205C5C}"/>
                </a:ext>
              </a:extLst>
            </p:cNvPr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083;p58">
              <a:extLst>
                <a:ext uri="{FF2B5EF4-FFF2-40B4-BE49-F238E27FC236}">
                  <a16:creationId xmlns:a16="http://schemas.microsoft.com/office/drawing/2014/main" id="{C66B2321-53EA-0119-37A1-11A403FCE78F}"/>
                </a:ext>
              </a:extLst>
            </p:cNvPr>
            <p:cNvSpPr/>
            <p:nvPr/>
          </p:nvSpPr>
          <p:spPr>
            <a:xfrm>
              <a:off x="2569867" y="3875332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355281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6" y="1742775"/>
            <a:ext cx="316221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Ползи</a:t>
            </a:r>
            <a:endParaRPr lang="en-US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2061695" y="236253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Приложения за комуникация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6102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Ключови характеристики</a:t>
            </a:r>
            <a:endParaRPr lang="en-US" sz="3000" b="1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Рентабилен</a:t>
            </a:r>
            <a:endParaRPr b="1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40561" y="2778806"/>
            <a:ext cx="205090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Глобален обхват</a:t>
            </a:r>
            <a:endParaRPr b="1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Позволяват бързо и лесно комуникиране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90156" y="1378127"/>
            <a:ext cx="237117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Достъпност</a:t>
            </a:r>
            <a:endParaRPr b="1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336668" y="184427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лесно поддържане на връзка в движение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често са безплатни за използване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728663" y="3271106"/>
            <a:ext cx="2472878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позволява</a:t>
            </a:r>
            <a:r>
              <a:rPr lang="ru-RU" dirty="0"/>
              <a:t> на потребителите да комуникират с хора по целия свят.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Удобство</a:t>
            </a:r>
            <a:endParaRPr b="1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10664;p60">
            <a:extLst>
              <a:ext uri="{FF2B5EF4-FFF2-40B4-BE49-F238E27FC236}">
                <a16:creationId xmlns:a16="http://schemas.microsoft.com/office/drawing/2014/main" id="{79974277-DBDC-41B6-BDEE-B45CEAE1A918}"/>
              </a:ext>
            </a:extLst>
          </p:cNvPr>
          <p:cNvGrpSpPr/>
          <p:nvPr/>
        </p:nvGrpSpPr>
        <p:grpSpPr>
          <a:xfrm>
            <a:off x="3605501" y="1766875"/>
            <a:ext cx="538050" cy="538099"/>
            <a:chOff x="1308631" y="1507830"/>
            <a:chExt cx="350166" cy="350198"/>
          </a:xfrm>
          <a:solidFill>
            <a:schemeClr val="bg2"/>
          </a:solidFill>
        </p:grpSpPr>
        <p:sp>
          <p:nvSpPr>
            <p:cNvPr id="60" name="Google Shape;10665;p60">
              <a:extLst>
                <a:ext uri="{FF2B5EF4-FFF2-40B4-BE49-F238E27FC236}">
                  <a16:creationId xmlns:a16="http://schemas.microsoft.com/office/drawing/2014/main" id="{C29248DF-772A-4BA6-AC72-6DCC7B4D1512}"/>
                </a:ext>
              </a:extLst>
            </p:cNvPr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0666;p60">
              <a:extLst>
                <a:ext uri="{FF2B5EF4-FFF2-40B4-BE49-F238E27FC236}">
                  <a16:creationId xmlns:a16="http://schemas.microsoft.com/office/drawing/2014/main" id="{FF30A39F-0BB1-4574-9A77-234C7B27E241}"/>
                </a:ext>
              </a:extLst>
            </p:cNvPr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0667;p60">
              <a:extLst>
                <a:ext uri="{FF2B5EF4-FFF2-40B4-BE49-F238E27FC236}">
                  <a16:creationId xmlns:a16="http://schemas.microsoft.com/office/drawing/2014/main" id="{C4A16EEC-32D3-4749-831F-A8FF3BC9E16E}"/>
                </a:ext>
              </a:extLst>
            </p:cNvPr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0668;p60">
              <a:extLst>
                <a:ext uri="{FF2B5EF4-FFF2-40B4-BE49-F238E27FC236}">
                  <a16:creationId xmlns:a16="http://schemas.microsoft.com/office/drawing/2014/main" id="{165F166A-D583-43A3-8910-BC40745ACCA3}"/>
                </a:ext>
              </a:extLst>
            </p:cNvPr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" name="Google Shape;9845;p58">
            <a:extLst>
              <a:ext uri="{FF2B5EF4-FFF2-40B4-BE49-F238E27FC236}">
                <a16:creationId xmlns:a16="http://schemas.microsoft.com/office/drawing/2014/main" id="{8FE00EA4-0855-47E1-A8F2-FE33A4AC25CA}"/>
              </a:ext>
            </a:extLst>
          </p:cNvPr>
          <p:cNvSpPr/>
          <p:nvPr/>
        </p:nvSpPr>
        <p:spPr>
          <a:xfrm>
            <a:off x="5047383" y="3216165"/>
            <a:ext cx="474907" cy="474444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6" y="1742775"/>
            <a:ext cx="316221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Визия</a:t>
            </a:r>
            <a:endParaRPr lang="en-US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2061695" y="236253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Приложения за комуникация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1683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74545" y="1169542"/>
            <a:ext cx="3534300" cy="254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Приложения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та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за комуникация</a:t>
            </a:r>
          </a:p>
          <a:p>
            <a:pPr marL="114300" indent="0">
              <a:buNone/>
            </a:pPr>
            <a:r>
              <a:rPr lang="ru-RU" dirty="0">
                <a:solidFill>
                  <a:srgbClr val="D1D5DB"/>
                </a:solidFill>
                <a:latin typeface="Söhne"/>
              </a:rPr>
              <a:t>се превърнаха в популярен начин хората да комуникират в реално време, предлагайки удобство, достъпност и рентабилност.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23072" y="5664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Заключение</a:t>
            </a:r>
            <a:endParaRPr lang="en-US" b="1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436347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165</Words>
  <Application>Microsoft Office PowerPoint</Application>
  <PresentationFormat>Презентация на цял екран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8" baseType="lpstr">
      <vt:lpstr>Advent Pro SemiBold</vt:lpstr>
      <vt:lpstr>Arial</vt:lpstr>
      <vt:lpstr>Fira Sans Condensed Medium</vt:lpstr>
      <vt:lpstr>Fira Sans Extra Condensed Medium</vt:lpstr>
      <vt:lpstr>Maven Pro</vt:lpstr>
      <vt:lpstr>Share Tech</vt:lpstr>
      <vt:lpstr>Söhne</vt:lpstr>
      <vt:lpstr>Data Science Consulting by Slidesgo</vt:lpstr>
      <vt:lpstr>LivelyTalk</vt:lpstr>
      <vt:lpstr>Визия</vt:lpstr>
      <vt:lpstr>Въведение</vt:lpstr>
      <vt:lpstr>Въведение</vt:lpstr>
      <vt:lpstr>Ключови характеристики</vt:lpstr>
      <vt:lpstr>Ползи</vt:lpstr>
      <vt:lpstr>Ключови характеристики</vt:lpstr>
      <vt:lpstr>Визия</vt:lpstr>
      <vt:lpstr>Заключение</vt:lpstr>
      <vt:lpstr>Благодарим за вниманието!!!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LivelyTalk</dc:title>
  <cp:lastModifiedBy>Student</cp:lastModifiedBy>
  <cp:revision>7</cp:revision>
  <dcterms:modified xsi:type="dcterms:W3CDTF">2023-02-14T08:33:35Z</dcterms:modified>
</cp:coreProperties>
</file>