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79FE-365A-40F3-BC53-EF8645B9958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ECE7-9489-4334-9AF9-4928C8C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2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79FE-365A-40F3-BC53-EF8645B9958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ECE7-9489-4334-9AF9-4928C8C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2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27179FE-365A-40F3-BC53-EF8645B9958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87FECE7-9489-4334-9AF9-4928C8C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0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79FE-365A-40F3-BC53-EF8645B9958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ECE7-9489-4334-9AF9-4928C8C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6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разд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7179FE-365A-40F3-BC53-EF8645B9958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7FECE7-9489-4334-9AF9-4928C8C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89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79FE-365A-40F3-BC53-EF8645B9958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ECE7-9489-4334-9AF9-4928C8C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79FE-365A-40F3-BC53-EF8645B9958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ECE7-9489-4334-9AF9-4928C8C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1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79FE-365A-40F3-BC53-EF8645B9958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ECE7-9489-4334-9AF9-4928C8C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3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79FE-365A-40F3-BC53-EF8645B9958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ECE7-9489-4334-9AF9-4928C8C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5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79FE-365A-40F3-BC53-EF8645B9958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ECE7-9489-4334-9AF9-4928C8C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5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79FE-365A-40F3-BC53-EF8645B9958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ECE7-9489-4334-9AF9-4928C8C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5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27179FE-365A-40F3-BC53-EF8645B9958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87FECE7-9489-4334-9AF9-4928C8C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57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267FCD7-4F13-4D91-B558-3312476CE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Temperature Meter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C1B9695C-C49A-4F6C-ADDC-6EFF8A823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Project made by: Plamen Stoyanov and Martin </a:t>
            </a:r>
            <a:r>
              <a:rPr lang="en-US" sz="2400" dirty="0" err="1"/>
              <a:t>Kondakchiev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500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1D06C2-5451-46DC-AF38-95D45D58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600" dirty="0"/>
              <a:t>Съдържание</a:t>
            </a:r>
            <a:endParaRPr lang="en-US" sz="66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2C8DFAB-8033-4DC6-BAB1-4E405A589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757714"/>
            <a:ext cx="9784080" cy="346020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sz="3600" dirty="0"/>
              <a:t>Цел на проекта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3600" dirty="0"/>
              <a:t>Разпределение на ролите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3600" dirty="0"/>
              <a:t>Реализация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3600" dirty="0"/>
              <a:t>Закл</a:t>
            </a:r>
            <a:r>
              <a:rPr lang="bg-BG" sz="3600" b="0" i="0" dirty="0">
                <a:solidFill>
                  <a:srgbClr val="DCDDDE"/>
                </a:solidFill>
                <a:effectLst/>
                <a:latin typeface="Whitney"/>
              </a:rPr>
              <a:t>ючение</a:t>
            </a:r>
            <a:endParaRPr lang="en-US" sz="3600" dirty="0">
              <a:latin typeface="Agency FB" panose="020B0503020202020204" pitchFamily="34" charset="0"/>
            </a:endParaRPr>
          </a:p>
        </p:txBody>
      </p:sp>
      <p:pic>
        <p:nvPicPr>
          <p:cNvPr id="1026" name="Picture 2" descr="Анализ на съдържание - SEO Agency Serpact™">
            <a:extLst>
              <a:ext uri="{FF2B5EF4-FFF2-40B4-BE49-F238E27FC236}">
                <a16:creationId xmlns:a16="http://schemas.microsoft.com/office/drawing/2014/main" id="{66434091-D41A-41AC-BD57-61DC1E18C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16" b="97992" l="1478" r="95074">
                        <a14:foregroundMark x1="39901" y1="17671" x2="39901" y2="17671"/>
                        <a14:foregroundMark x1="45813" y1="25703" x2="45813" y2="25703"/>
                        <a14:foregroundMark x1="30049" y1="35341" x2="30049" y2="35341"/>
                        <a14:foregroundMark x1="95074" y1="93976" x2="95074" y2="93976"/>
                        <a14:foregroundMark x1="90640" y1="97992" x2="90640" y2="97992"/>
                        <a14:foregroundMark x1="81281" y1="96386" x2="81281" y2="96386"/>
                        <a14:foregroundMark x1="1478" y1="78313" x2="1478" y2="78313"/>
                        <a14:foregroundMark x1="84729" y1="4016" x2="84729" y2="4016"/>
                        <a14:foregroundMark x1="78818" y1="84337" x2="78818" y2="84337"/>
                        <a14:foregroundMark x1="78818" y1="83936" x2="80788" y2="83936"/>
                        <a14:foregroundMark x1="78325" y1="84337" x2="85714" y2="83936"/>
                        <a14:foregroundMark x1="77340" y1="84739" x2="89163" y2="86345"/>
                        <a14:foregroundMark x1="81773" y1="86747" x2="93596" y2="88353"/>
                        <a14:foregroundMark x1="86700" y1="90361" x2="93596" y2="91968"/>
                        <a14:foregroundMark x1="91133" y1="92369" x2="91133" y2="93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934" y="2999875"/>
            <a:ext cx="19335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393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64C14D9-B7A4-4A0F-8C49-0D7CE478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на проекта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B1B7A52-E82B-46E0-AA4A-A04D0B93C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6533195" cy="4206240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Целта</a:t>
            </a:r>
            <a:r>
              <a:rPr lang="en-US" sz="32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sz="32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нашия</a:t>
            </a:r>
            <a:r>
              <a:rPr lang="en-US" sz="32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проект</a:t>
            </a:r>
            <a:r>
              <a:rPr lang="en-US" sz="32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е </a:t>
            </a:r>
            <a:r>
              <a:rPr lang="en-US" sz="32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спрямо</a:t>
            </a:r>
            <a:r>
              <a:rPr lang="en-US" sz="32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температурата</a:t>
            </a:r>
            <a:r>
              <a:rPr lang="en-US" sz="32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да</a:t>
            </a:r>
            <a:r>
              <a:rPr lang="en-US" sz="32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светва</a:t>
            </a:r>
            <a:r>
              <a:rPr lang="en-US" sz="32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различен</a:t>
            </a:r>
            <a:r>
              <a:rPr lang="en-US" sz="32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цвят</a:t>
            </a:r>
            <a:r>
              <a:rPr lang="en-US" sz="32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3200" b="1" i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LED</a:t>
            </a:r>
            <a:r>
              <a:rPr lang="en-US" sz="32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лампичка</a:t>
            </a:r>
            <a:r>
              <a:rPr lang="en-US" sz="32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3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Това</a:t>
            </a:r>
            <a:r>
              <a:rPr lang="en-US" sz="32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се</a:t>
            </a:r>
            <a:r>
              <a:rPr lang="en-US" sz="32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случва</a:t>
            </a:r>
            <a:r>
              <a:rPr lang="en-US" sz="32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 </a:t>
            </a:r>
            <a:r>
              <a:rPr lang="en-US" sz="32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помкоща</a:t>
            </a:r>
            <a:r>
              <a:rPr lang="en-US" sz="32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sz="32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топлинния</a:t>
            </a:r>
            <a:r>
              <a:rPr lang="en-US" sz="32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сензор</a:t>
            </a:r>
            <a:r>
              <a:rPr lang="en-US" sz="32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(TMP36) и </a:t>
            </a:r>
            <a:r>
              <a:rPr lang="en-US" sz="32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Ардуино</a:t>
            </a:r>
            <a:r>
              <a:rPr lang="en-US" sz="32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платката</a:t>
            </a:r>
            <a:r>
              <a:rPr lang="en-US" sz="32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3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2050" name="Picture 2" descr="качвания aim aim PNG19 - Png Press png прозрачно изображение">
            <a:extLst>
              <a:ext uri="{FF2B5EF4-FFF2-40B4-BE49-F238E27FC236}">
                <a16:creationId xmlns:a16="http://schemas.microsoft.com/office/drawing/2014/main" id="{682D45EB-8017-433E-93E2-F8585CB73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695" y="2749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70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A94F12E-6859-441C-86CE-601708A0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Разпределение на ролите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2BECE88-1645-42DB-AA87-525F7084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865731"/>
            <a:ext cx="5081767" cy="2486705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двамата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взехме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активно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участие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идеята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реализацията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проекта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Мартин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се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занимаваше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документацията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а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Пламен с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презентацията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074" name="Picture 2" descr="Authorization with vRealize Automation 8.X Roles - Amir Majzoub">
            <a:extLst>
              <a:ext uri="{FF2B5EF4-FFF2-40B4-BE49-F238E27FC236}">
                <a16:creationId xmlns:a16="http://schemas.microsoft.com/office/drawing/2014/main" id="{58D075EF-6835-4F17-AB59-EABB87D07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221" y="3079704"/>
            <a:ext cx="4117522" cy="205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309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D57C5D5-EB26-4701-B450-4A857DBC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12B3B62-C029-4F83-9A3A-5143CCC6C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4994681" cy="420624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bg-BG" sz="2400" dirty="0"/>
              <a:t>Първо измислихме каква да бъде темата на нашия проект. След това направихме самата схема на проекта и написахме кода като се стремяхме той да бъде възможно най-кратък, за да може да спестим памет в </a:t>
            </a:r>
            <a:r>
              <a:rPr lang="bg-BG" sz="2400" dirty="0" err="1"/>
              <a:t>ардуиното</a:t>
            </a:r>
            <a:r>
              <a:rPr lang="bg-BG" sz="2400" dirty="0"/>
              <a:t>, понеже това е един от основните проблеми(липсата на памет).</a:t>
            </a:r>
            <a:endParaRPr lang="en-US" sz="2400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1D0A1A7D-27F7-408D-B89A-6C60CDFC0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39" y="2011680"/>
            <a:ext cx="4130132" cy="426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45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E56A15A-CA3B-47FE-B0A8-3304E9EE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Заключение</a:t>
            </a:r>
            <a:br>
              <a:rPr lang="en-US" sz="4000" dirty="0"/>
            </a:b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5F76A7F-3DC3-415D-A7EF-87AEB75F3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912" y="2135776"/>
            <a:ext cx="5125310" cy="4206240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За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разлика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от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предишния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ни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път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за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работа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 в </a:t>
            </a: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екип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 , </a:t>
            </a: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този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път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се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справихме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по-лесно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 и </a:t>
            </a: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по-бързо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понеже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вече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имаме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някакъв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опит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Реализацията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на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проекта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отне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около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 3-4 </a:t>
            </a: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дни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 с </a:t>
            </a: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изпипване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на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кода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за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спестяването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на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памет</a:t>
            </a:r>
            <a:r>
              <a:rPr lang="en-US" sz="2400" dirty="0">
                <a:effectLst/>
                <a:ea typeface="Calibri" panose="020F0502020204030204" pitchFamily="34" charset="0"/>
                <a:cs typeface="DaunPenh" panose="020B0604020202020204" pitchFamily="2" charset="0"/>
              </a:rPr>
              <a:t>.</a:t>
            </a:r>
          </a:p>
          <a:p>
            <a:endParaRPr lang="en-US" sz="2400" dirty="0">
              <a:cs typeface="DaunPenh" panose="020B0604020202020204" pitchFamily="2" charset="0"/>
            </a:endParaRPr>
          </a:p>
        </p:txBody>
      </p:sp>
      <p:pic>
        <p:nvPicPr>
          <p:cNvPr id="4098" name="Picture 2" descr="Дедуктивно срещу индуктивно заключение. Дедуктивно, индуктивно и абдуктивно  заключение – БГ Наука">
            <a:extLst>
              <a:ext uri="{FF2B5EF4-FFF2-40B4-BE49-F238E27FC236}">
                <a16:creationId xmlns:a16="http://schemas.microsoft.com/office/drawing/2014/main" id="{2BE03413-BDD4-4A55-8443-C0BC129E4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7" y="2463958"/>
            <a:ext cx="3549877" cy="354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601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E1675B2-E2CF-4D7F-A52E-335803763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Благодаря за вниманието!</a:t>
            </a:r>
            <a:endParaRPr lang="en-US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DC49A5DF-DE54-46A6-A6D5-800AE41E94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87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 ленти">
  <a:themeElements>
    <a:clrScheme name="На ленти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На лент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На ленти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TM03090430[[fn=На ленти]]</Template>
  <TotalTime>25</TotalTime>
  <Words>175</Words>
  <Application>Microsoft Office PowerPoint</Application>
  <PresentationFormat>Широк екран</PresentationFormat>
  <Paragraphs>20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3" baseType="lpstr">
      <vt:lpstr>Agency FB</vt:lpstr>
      <vt:lpstr>Arial</vt:lpstr>
      <vt:lpstr>Corbel</vt:lpstr>
      <vt:lpstr>Whitney</vt:lpstr>
      <vt:lpstr>Wingdings</vt:lpstr>
      <vt:lpstr>На ленти</vt:lpstr>
      <vt:lpstr>Temperature Meter</vt:lpstr>
      <vt:lpstr>Съдържание</vt:lpstr>
      <vt:lpstr>Цел на проекта</vt:lpstr>
      <vt:lpstr>Разпределение на ролите</vt:lpstr>
      <vt:lpstr>Реализация</vt:lpstr>
      <vt:lpstr>Заключение 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Meter</dc:title>
  <dc:creator>Пламен В. Стоянов</dc:creator>
  <cp:lastModifiedBy>Пламен В. Стоянов</cp:lastModifiedBy>
  <cp:revision>1</cp:revision>
  <dcterms:created xsi:type="dcterms:W3CDTF">2022-04-16T14:18:36Z</dcterms:created>
  <dcterms:modified xsi:type="dcterms:W3CDTF">2022-04-16T14:43:47Z</dcterms:modified>
</cp:coreProperties>
</file>