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5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3B9F2-BD23-2818-3B66-7973E19C85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11488-DDE8-D726-3381-323ADB289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D9666-EDD4-D7B2-D10C-37FFE1669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4316E8-6140-D08F-235E-F5CA5F756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A53368-6A93-335C-E3A5-36E189F6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16096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EEB1D-1239-8733-B06F-2DBEC7A0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9231F-F9A4-5683-FC20-F8FFE24287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70B227-27CB-BD24-DC39-1C1678C03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DE4BD-DAB7-B63A-6EF5-5C0592971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8E011-2A53-E40F-2E66-8FC17BC9A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904806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E1A399-14CC-0773-3745-C7628C8956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DED08-2474-91B2-3E72-96440017F4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0426E-B5A3-8CFD-1687-32E71AD30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D1377-072F-2FCF-9F4F-A83EBBA53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069EF-8EC6-E1CE-E0C6-A6EE829BB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6416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6352BD-0066-765D-DEC0-C8CC3125A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FBF97-8EBB-DCC5-9292-3EF22584C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27C72-7718-5663-6F66-9FB5600A2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296E5-0AC8-C5B8-EF1B-5EED8DB6F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4A3D4-076B-6C48-0B86-B8EFC5D2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04527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CA39-4C66-FCC8-CC77-98D2E6B0E3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FA866-628D-C2D6-B661-33744385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506F0-DFAB-FBEF-72DE-534868D3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D8A8D2-1326-4F6E-9F5D-A9483B1F7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666482-F610-D7FA-BA84-B84513C84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17563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152D4-09BB-5B9A-2E65-897BEC627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8284D-94B5-6D5D-741B-15082C621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87673-6D4E-5EE5-DDEA-F57E0DBFBE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DC89BD-DF3D-E855-E300-FAC9B2A78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E71FD5-8929-5B24-9AB1-D400FEE18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B2E9AB-2DC0-CC40-84F4-0C40E6CD2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1724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73120-56E8-B69A-F534-EF189C6FE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5D3B95-9325-1DC5-5A02-A5A81B6196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B1D1CC-DFC5-BC44-679E-525EEFFA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AC3C1D-2C04-54F9-BF96-5400E2A52C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E82338-6CF6-2969-D089-CC444B314C4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5F5622-CFE0-488C-895F-E2B5161B9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66D965-C076-4BAC-F042-FA9163A01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00EE81-A537-046D-8E69-320559741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101093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7A1F6-B678-6922-D188-7D563B3A5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D8CF17-7529-1137-E4D1-873E2FF65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87F728-32C3-BA1B-AA2D-F31567758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91F901-34F4-15D1-1A2A-E4CB120A2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8939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F0D2EF-808B-AAEC-15B1-1C534FDFF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759B3-4AC4-6BC6-5043-12622495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EDCE2F-440D-0DA5-CF04-61DD2B9A2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74627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FE9CF-FAD3-F8EA-5CB3-AA1A9899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1B81E-6C0A-2C1B-54F7-073DD8C0CF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29207C-B22C-EB54-B430-C5CB3C8523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1FEF50-49CC-C0F8-8691-7DC4C095E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0B4ED-3F36-84B1-A921-8BFA74149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86AC6-9569-0B62-2705-3E1E9B68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22127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7B291-2C5A-932E-484A-D2EDD72CA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890934-2C86-BB21-0BB2-DCDE9D7423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418948-A6CB-9DA2-3F58-58DF119EA0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AFF87-3504-32BB-96A1-1332031D0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FDFE2-E0ED-710E-20BE-DC718929D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AFA22-43A9-7DE0-4CFA-E1FDCE7B3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11290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0E37B8-35FD-9CFA-CAEF-79101BEC2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57D7F0-33CD-BDAC-358E-03C6109DE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14499-638D-3E9E-FAFE-9181B13FEF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23A52C-FA3A-4F46-9506-6CAA1DFC2EED}" type="datetimeFigureOut">
              <a:rPr lang="en-MY" smtClean="0"/>
              <a:t>10/5/2025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324CC-3CE3-4D90-C3AA-AF6E3C46A1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3B4FB-87CD-F1D9-4FF4-751CA94564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F1E89-C424-4AB4-ABA7-3DF8852614A9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3055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C95-8156-9791-F02C-92E3B441CDD7}"/>
              </a:ext>
            </a:extLst>
          </p:cNvPr>
          <p:cNvSpPr/>
          <p:nvPr/>
        </p:nvSpPr>
        <p:spPr>
          <a:xfrm>
            <a:off x="1981200" y="165174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Read Incoming Loan Email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21ACD0-0FDA-1434-4112-D22F1231FB51}"/>
              </a:ext>
            </a:extLst>
          </p:cNvPr>
          <p:cNvSpPr/>
          <p:nvPr/>
        </p:nvSpPr>
        <p:spPr>
          <a:xfrm>
            <a:off x="2268071" y="505384"/>
            <a:ext cx="1093694" cy="636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START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37B4B62-367B-A1BA-C75B-9CF3F9964A70}"/>
              </a:ext>
            </a:extLst>
          </p:cNvPr>
          <p:cNvSpPr/>
          <p:nvPr/>
        </p:nvSpPr>
        <p:spPr>
          <a:xfrm>
            <a:off x="4096871" y="165174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Download Attached Document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8B5F0C-8321-04B1-2426-39F7636866B8}"/>
              </a:ext>
            </a:extLst>
          </p:cNvPr>
          <p:cNvSpPr/>
          <p:nvPr/>
        </p:nvSpPr>
        <p:spPr>
          <a:xfrm>
            <a:off x="6212542" y="165174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Save Attachment as Excel File</a:t>
            </a:r>
            <a:endParaRPr lang="en-MY" sz="1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D69BBA-549F-48BD-13B0-A71D2EC65174}"/>
              </a:ext>
            </a:extLst>
          </p:cNvPr>
          <p:cNvSpPr/>
          <p:nvPr/>
        </p:nvSpPr>
        <p:spPr>
          <a:xfrm>
            <a:off x="8328213" y="165174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Open UI Bank Website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091870-1525-023C-015E-51FCD81569A6}"/>
              </a:ext>
            </a:extLst>
          </p:cNvPr>
          <p:cNvSpPr/>
          <p:nvPr/>
        </p:nvSpPr>
        <p:spPr>
          <a:xfrm>
            <a:off x="1981200" y="311635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Input Loan Details into UI Bank Website</a:t>
            </a:r>
            <a:endParaRPr lang="en-MY" sz="1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2EB7FAF-943F-C88C-D322-B31B504E3F24}"/>
              </a:ext>
            </a:extLst>
          </p:cNvPr>
          <p:cNvSpPr/>
          <p:nvPr/>
        </p:nvSpPr>
        <p:spPr>
          <a:xfrm>
            <a:off x="4096871" y="311635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Generate Unique Loan ID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B0C2E2-156D-0640-671C-FB89D75A30EB}"/>
              </a:ext>
            </a:extLst>
          </p:cNvPr>
          <p:cNvSpPr/>
          <p:nvPr/>
        </p:nvSpPr>
        <p:spPr>
          <a:xfrm>
            <a:off x="6212542" y="311635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Update Excel with Loan ID</a:t>
            </a:r>
            <a:endParaRPr lang="en-MY" sz="1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98622BC-57E9-A20B-3DC8-C454B7381709}"/>
              </a:ext>
            </a:extLst>
          </p:cNvPr>
          <p:cNvSpPr/>
          <p:nvPr/>
        </p:nvSpPr>
        <p:spPr>
          <a:xfrm>
            <a:off x="8328213" y="3116357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Send Confirmation Email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71F5A30-74A4-A0F1-8852-D2F5593D49DB}"/>
              </a:ext>
            </a:extLst>
          </p:cNvPr>
          <p:cNvSpPr/>
          <p:nvPr/>
        </p:nvSpPr>
        <p:spPr>
          <a:xfrm>
            <a:off x="8615084" y="4262720"/>
            <a:ext cx="1093694" cy="6364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dirty="0"/>
              <a:t>STOP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4F381DB-7F83-3FAB-606B-BC3DEAEEAF6F}"/>
              </a:ext>
            </a:extLst>
          </p:cNvPr>
          <p:cNvCxnSpPr>
            <a:stCxn id="5" idx="4"/>
            <a:endCxn id="4" idx="0"/>
          </p:cNvCxnSpPr>
          <p:nvPr/>
        </p:nvCxnSpPr>
        <p:spPr>
          <a:xfrm>
            <a:off x="2814918" y="1141878"/>
            <a:ext cx="0" cy="5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49B7F81-F984-EF46-0155-72DBC165E658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3648636" y="1969994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7B3097-328B-3D81-D7C8-B5076C145370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764307" y="1969994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9D99382-A252-0435-8231-34A559FC04A6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879978" y="1969994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CBE1E41B-F974-2DF6-F9DF-89EDD7949BEB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5574367" y="-471207"/>
            <a:ext cx="828116" cy="634701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A38AE51-02FD-C49B-820D-77A09EFFBB18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648636" y="3434604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8BBADFE-6017-EEB9-2FFF-A73B85147415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5764307" y="3434604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6975A38-6EC5-9BD2-9BE8-D716C222A837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879978" y="3434604"/>
            <a:ext cx="4482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B4305FBD-1C1A-CD9B-B22F-FB41F413443B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161931" y="3752851"/>
            <a:ext cx="0" cy="5098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6661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56ACE87-377C-ED58-E82A-A0FABA113812}"/>
              </a:ext>
            </a:extLst>
          </p:cNvPr>
          <p:cNvSpPr/>
          <p:nvPr/>
        </p:nvSpPr>
        <p:spPr>
          <a:xfrm>
            <a:off x="714064" y="594036"/>
            <a:ext cx="1093694" cy="63649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51FE2AC-1286-51BA-C84D-3D4E41E5C688}"/>
              </a:ext>
            </a:extLst>
          </p:cNvPr>
          <p:cNvSpPr/>
          <p:nvPr/>
        </p:nvSpPr>
        <p:spPr>
          <a:xfrm>
            <a:off x="2340653" y="594036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Check for Incoming Mail</a:t>
            </a:r>
          </a:p>
        </p:txBody>
      </p:sp>
      <p:sp>
        <p:nvSpPr>
          <p:cNvPr id="7" name="Diamond 6">
            <a:extLst>
              <a:ext uri="{FF2B5EF4-FFF2-40B4-BE49-F238E27FC236}">
                <a16:creationId xmlns:a16="http://schemas.microsoft.com/office/drawing/2014/main" id="{40B35520-057F-E5E5-E943-2C85491F8BB6}"/>
              </a:ext>
            </a:extLst>
          </p:cNvPr>
          <p:cNvSpPr/>
          <p:nvPr/>
        </p:nvSpPr>
        <p:spPr>
          <a:xfrm>
            <a:off x="4540984" y="2011009"/>
            <a:ext cx="1974249" cy="1287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Validate Attachment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555BA1A-5B8F-DFFB-5097-B32DAEC7D36B}"/>
              </a:ext>
            </a:extLst>
          </p:cNvPr>
          <p:cNvSpPr/>
          <p:nvPr/>
        </p:nvSpPr>
        <p:spPr>
          <a:xfrm>
            <a:off x="2340653" y="2336574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Download Attachment</a:t>
            </a:r>
          </a:p>
        </p:txBody>
      </p:sp>
      <p:sp>
        <p:nvSpPr>
          <p:cNvPr id="9" name="Diamond 8">
            <a:extLst>
              <a:ext uri="{FF2B5EF4-FFF2-40B4-BE49-F238E27FC236}">
                <a16:creationId xmlns:a16="http://schemas.microsoft.com/office/drawing/2014/main" id="{B6F17E75-CDE3-89C3-6209-75EA0715D589}"/>
              </a:ext>
            </a:extLst>
          </p:cNvPr>
          <p:cNvSpPr/>
          <p:nvPr/>
        </p:nvSpPr>
        <p:spPr>
          <a:xfrm>
            <a:off x="4540983" y="268471"/>
            <a:ext cx="1974249" cy="1287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Verify Mail Receipt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1B08435-3FCF-3934-F873-97E91B60C845}"/>
              </a:ext>
            </a:extLst>
          </p:cNvPr>
          <p:cNvSpPr/>
          <p:nvPr/>
        </p:nvSpPr>
        <p:spPr>
          <a:xfrm>
            <a:off x="7048127" y="1489787"/>
            <a:ext cx="1667436" cy="636494"/>
          </a:xfrm>
          <a:prstGeom prst="roundRect">
            <a:avLst/>
          </a:prstGeom>
          <a:solidFill>
            <a:srgbClr val="FF5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Raise Business Exception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14DFCE4-098C-B1FC-9466-294B51FEEEDD}"/>
              </a:ext>
            </a:extLst>
          </p:cNvPr>
          <p:cNvSpPr/>
          <p:nvPr/>
        </p:nvSpPr>
        <p:spPr>
          <a:xfrm>
            <a:off x="2340653" y="4079112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Open Attachment File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934E578-1341-679B-F4C4-88AAC9934679}"/>
              </a:ext>
            </a:extLst>
          </p:cNvPr>
          <p:cNvSpPr/>
          <p:nvPr/>
        </p:nvSpPr>
        <p:spPr>
          <a:xfrm>
            <a:off x="4694390" y="4079112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Extract Data from Records</a:t>
            </a:r>
          </a:p>
        </p:txBody>
      </p:sp>
      <p:sp>
        <p:nvSpPr>
          <p:cNvPr id="14" name="Diamond 13">
            <a:extLst>
              <a:ext uri="{FF2B5EF4-FFF2-40B4-BE49-F238E27FC236}">
                <a16:creationId xmlns:a16="http://schemas.microsoft.com/office/drawing/2014/main" id="{4856B59B-61E4-B4F0-A461-9AB43A9C7074}"/>
              </a:ext>
            </a:extLst>
          </p:cNvPr>
          <p:cNvSpPr/>
          <p:nvPr/>
        </p:nvSpPr>
        <p:spPr>
          <a:xfrm>
            <a:off x="6894720" y="3753547"/>
            <a:ext cx="1974249" cy="1287624"/>
          </a:xfrm>
          <a:prstGeom prst="diamon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Verify Available Data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C0A8B3E-70E2-C943-CC5D-EC0D26D226A3}"/>
              </a:ext>
            </a:extLst>
          </p:cNvPr>
          <p:cNvSpPr/>
          <p:nvPr/>
        </p:nvSpPr>
        <p:spPr>
          <a:xfrm>
            <a:off x="2340653" y="5721905"/>
            <a:ext cx="1667436" cy="6364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Access </a:t>
            </a:r>
            <a:r>
              <a:rPr lang="en-MY" sz="1200" b="1" dirty="0" err="1">
                <a:solidFill>
                  <a:schemeClr val="tx1"/>
                </a:solidFill>
              </a:rPr>
              <a:t>UiBank</a:t>
            </a:r>
            <a:r>
              <a:rPr lang="en-MY" sz="1200" b="1" dirty="0">
                <a:solidFill>
                  <a:schemeClr val="tx1"/>
                </a:solidFill>
              </a:rPr>
              <a:t> System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4DEF3C5-2888-7C9A-114E-67C44B69015B}"/>
              </a:ext>
            </a:extLst>
          </p:cNvPr>
          <p:cNvSpPr/>
          <p:nvPr/>
        </p:nvSpPr>
        <p:spPr>
          <a:xfrm>
            <a:off x="4694390" y="5721905"/>
            <a:ext cx="1667436" cy="6364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Enter Data into System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B085AC-07BB-A3D2-C524-7C2DC6139E1C}"/>
              </a:ext>
            </a:extLst>
          </p:cNvPr>
          <p:cNvSpPr/>
          <p:nvPr/>
        </p:nvSpPr>
        <p:spPr>
          <a:xfrm>
            <a:off x="7048127" y="5721905"/>
            <a:ext cx="1667436" cy="636494"/>
          </a:xfrm>
          <a:prstGeom prst="roundRect">
            <a:avLst/>
          </a:prstGeom>
          <a:solidFill>
            <a:schemeClr val="accent4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Get Loan ID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B514163-71DD-A87F-91E8-B21B1CEB9F3A}"/>
              </a:ext>
            </a:extLst>
          </p:cNvPr>
          <p:cNvSpPr/>
          <p:nvPr/>
        </p:nvSpPr>
        <p:spPr>
          <a:xfrm>
            <a:off x="9401864" y="5721905"/>
            <a:ext cx="1667436" cy="63649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tx1"/>
                </a:solidFill>
              </a:rPr>
              <a:t>Update Loan Records in Excel</a:t>
            </a:r>
            <a:endParaRPr lang="en-MY" sz="1200" b="1" dirty="0">
              <a:solidFill>
                <a:schemeClr val="tx1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A11E5C-FC05-D113-614C-1C99675962D0}"/>
              </a:ext>
            </a:extLst>
          </p:cNvPr>
          <p:cNvSpPr/>
          <p:nvPr/>
        </p:nvSpPr>
        <p:spPr>
          <a:xfrm>
            <a:off x="9688735" y="1489787"/>
            <a:ext cx="1093694" cy="63649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MY" sz="1200" b="1" dirty="0">
                <a:solidFill>
                  <a:schemeClr val="tx1"/>
                </a:solidFill>
              </a:rPr>
              <a:t>STOP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F264C8-5580-288D-1E7E-8C521598F690}"/>
              </a:ext>
            </a:extLst>
          </p:cNvPr>
          <p:cNvCxnSpPr>
            <a:stCxn id="4" idx="6"/>
            <a:endCxn id="5" idx="1"/>
          </p:cNvCxnSpPr>
          <p:nvPr/>
        </p:nvCxnSpPr>
        <p:spPr>
          <a:xfrm>
            <a:off x="1807758" y="912283"/>
            <a:ext cx="53289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FB2A92C-7333-EAC7-3B5D-13624BB0D37D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>
            <a:off x="4008089" y="912283"/>
            <a:ext cx="53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1B3DA63-59A7-F764-E324-7E6C26DCC090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>
            <a:off x="5528108" y="1556095"/>
            <a:ext cx="1" cy="45491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F684A1E-233B-792C-6C25-61AFEEA26479}"/>
              </a:ext>
            </a:extLst>
          </p:cNvPr>
          <p:cNvCxnSpPr>
            <a:cxnSpLocks/>
            <a:stCxn id="7" idx="1"/>
            <a:endCxn id="8" idx="3"/>
          </p:cNvCxnSpPr>
          <p:nvPr/>
        </p:nvCxnSpPr>
        <p:spPr>
          <a:xfrm flipH="1">
            <a:off x="4008089" y="2654821"/>
            <a:ext cx="532895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432306AC-758F-241C-80FD-F83AF78CF54E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3174371" y="2973068"/>
            <a:ext cx="0" cy="11060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0B65EE-3B4D-05BB-7C50-AFF9CAEE1DC0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008089" y="4397359"/>
            <a:ext cx="68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78B7C72-1ED6-52BF-4C97-1FC23F4C3ED4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6361826" y="4397359"/>
            <a:ext cx="5328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4C87650E-7F12-167A-620D-09C956269D5A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>
            <a:off x="4008089" y="6040152"/>
            <a:ext cx="68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21F8795E-03CB-D987-1725-C24869A0A9A3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>
            <a:off x="6361826" y="6040152"/>
            <a:ext cx="68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50B8394-4415-882C-AAA9-3F27871789C1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>
          <a:xfrm>
            <a:off x="8715563" y="6040152"/>
            <a:ext cx="6863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D09D5767-6B6B-52DD-9D13-D71A6642A9C0}"/>
              </a:ext>
            </a:extLst>
          </p:cNvPr>
          <p:cNvCxnSpPr>
            <a:cxnSpLocks/>
            <a:stCxn id="18" idx="0"/>
            <a:endCxn id="19" idx="4"/>
          </p:cNvCxnSpPr>
          <p:nvPr/>
        </p:nvCxnSpPr>
        <p:spPr>
          <a:xfrm flipV="1">
            <a:off x="10235582" y="2126281"/>
            <a:ext cx="0" cy="359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32817677-EB44-DFF6-837A-E652963353DE}"/>
              </a:ext>
            </a:extLst>
          </p:cNvPr>
          <p:cNvCxnSpPr>
            <a:cxnSpLocks/>
            <a:stCxn id="10" idx="3"/>
            <a:endCxn id="19" idx="2"/>
          </p:cNvCxnSpPr>
          <p:nvPr/>
        </p:nvCxnSpPr>
        <p:spPr>
          <a:xfrm>
            <a:off x="8715563" y="1808034"/>
            <a:ext cx="9731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7BA0C6EE-95D3-CB2F-1FAF-C8678B97F742}"/>
              </a:ext>
            </a:extLst>
          </p:cNvPr>
          <p:cNvCxnSpPr>
            <a:stCxn id="9" idx="3"/>
            <a:endCxn id="10" idx="0"/>
          </p:cNvCxnSpPr>
          <p:nvPr/>
        </p:nvCxnSpPr>
        <p:spPr>
          <a:xfrm>
            <a:off x="6515232" y="912283"/>
            <a:ext cx="1366613" cy="577504"/>
          </a:xfrm>
          <a:prstGeom prst="bent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F2FADFCB-C3C6-1ACB-ADFE-FF47C6111F53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6515233" y="1808034"/>
            <a:ext cx="532894" cy="84678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648872B-4C96-035F-0665-AF0D5E59C04B}"/>
              </a:ext>
            </a:extLst>
          </p:cNvPr>
          <p:cNvCxnSpPr>
            <a:cxnSpLocks/>
            <a:stCxn id="14" idx="0"/>
            <a:endCxn id="10" idx="2"/>
          </p:cNvCxnSpPr>
          <p:nvPr/>
        </p:nvCxnSpPr>
        <p:spPr>
          <a:xfrm flipV="1">
            <a:off x="7881845" y="2126281"/>
            <a:ext cx="0" cy="16272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EEF7978-B4E8-0C2B-EA01-841D8EF2462A}"/>
              </a:ext>
            </a:extLst>
          </p:cNvPr>
          <p:cNvSpPr txBox="1"/>
          <p:nvPr/>
        </p:nvSpPr>
        <p:spPr>
          <a:xfrm>
            <a:off x="7048126" y="684248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/>
              <a:t>No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A757EFEC-AE27-71ED-64B0-602678C7081E}"/>
              </a:ext>
            </a:extLst>
          </p:cNvPr>
          <p:cNvSpPr txBox="1"/>
          <p:nvPr/>
        </p:nvSpPr>
        <p:spPr>
          <a:xfrm>
            <a:off x="7852349" y="2795814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/>
              <a:t>No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4DB658B-AF9C-92E1-5B9C-98EC0B0CB87E}"/>
              </a:ext>
            </a:extLst>
          </p:cNvPr>
          <p:cNvSpPr txBox="1"/>
          <p:nvPr/>
        </p:nvSpPr>
        <p:spPr>
          <a:xfrm>
            <a:off x="6465746" y="2011865"/>
            <a:ext cx="3658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/>
              <a:t>No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E7F86656-06F2-ADB3-24EF-57A5DB167569}"/>
              </a:ext>
            </a:extLst>
          </p:cNvPr>
          <p:cNvSpPr txBox="1"/>
          <p:nvPr/>
        </p:nvSpPr>
        <p:spPr>
          <a:xfrm>
            <a:off x="5176255" y="1609189"/>
            <a:ext cx="3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/>
              <a:t>Yes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41603AD-62C1-2684-EADE-ECF5A4332A40}"/>
              </a:ext>
            </a:extLst>
          </p:cNvPr>
          <p:cNvSpPr txBox="1"/>
          <p:nvPr/>
        </p:nvSpPr>
        <p:spPr>
          <a:xfrm>
            <a:off x="4105850" y="2416576"/>
            <a:ext cx="3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/>
              <a:t>Yes</a:t>
            </a:r>
          </a:p>
        </p:txBody>
      </p: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03CCBA67-AD47-4573-2900-1C0982EF7C3E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>
            <a:off x="5187741" y="3027801"/>
            <a:ext cx="680734" cy="4707474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BE3A247B-CFD2-B82E-CE16-F3BDE787B1BF}"/>
              </a:ext>
            </a:extLst>
          </p:cNvPr>
          <p:cNvSpPr txBox="1"/>
          <p:nvPr/>
        </p:nvSpPr>
        <p:spPr>
          <a:xfrm>
            <a:off x="5332925" y="5126660"/>
            <a:ext cx="3903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MY" sz="1200" b="1" dirty="0"/>
              <a:t>Yes</a:t>
            </a:r>
          </a:p>
        </p:txBody>
      </p:sp>
    </p:spTree>
    <p:extLst>
      <p:ext uri="{BB962C8B-B14F-4D97-AF65-F5344CB8AC3E}">
        <p14:creationId xmlns:p14="http://schemas.microsoft.com/office/powerpoint/2010/main" val="26915210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84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 Wan</dc:creator>
  <cp:lastModifiedBy>Kris Wan</cp:lastModifiedBy>
  <cp:revision>3</cp:revision>
  <dcterms:created xsi:type="dcterms:W3CDTF">2025-05-05T17:49:45Z</dcterms:created>
  <dcterms:modified xsi:type="dcterms:W3CDTF">2025-05-10T13:07:02Z</dcterms:modified>
</cp:coreProperties>
</file>