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F392A-90EA-B22D-4217-FAC1C90E3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A0E43F-6DDF-9AB1-BD33-78E972C23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EA0ADE-A24E-E6B2-395A-BA0F4BC2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044-2DF7-41CC-B980-0D851CEC96BE}" type="datetimeFigureOut">
              <a:rPr lang="es-MX" smtClean="0"/>
              <a:t>22/05/2025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0A3848-29F5-DFAB-8FE6-412743353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E59480-7F0F-0795-CE27-10BF53D6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5343-AD37-451F-B334-5D88295473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86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AF5B0-4E38-93E7-C73C-DC41D57A0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4DA90A-F424-C7D2-AAC6-E5DCD4F57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F62DC0-38F3-A2C6-B5E7-75839BC6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044-2DF7-41CC-B980-0D851CEC96BE}" type="datetimeFigureOut">
              <a:rPr lang="es-MX" smtClean="0"/>
              <a:t>22/05/2025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1F99DF-7F23-6380-CBC3-1419E423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7FCCC3-0C88-942D-1C64-5EF8793F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5343-AD37-451F-B334-5D88295473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19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6C4E58-8AD0-C070-FC27-A5F27C318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E567DD-2A77-F0B6-83B8-66C120A0F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4D4892-BEFF-AAB7-E0CA-0BBC1D596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044-2DF7-41CC-B980-0D851CEC96BE}" type="datetimeFigureOut">
              <a:rPr lang="es-MX" smtClean="0"/>
              <a:t>22/05/2025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E3A121-B36D-A299-7086-DA9AAB16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CBD8E5-77B4-60A7-5406-C59095DCA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5343-AD37-451F-B334-5D88295473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321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1E974-9486-8C79-4C17-9FCFDFB5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43A30B-5DF0-B012-EF15-979CA0450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F3D358-6701-941A-D179-9FD892C8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044-2DF7-41CC-B980-0D851CEC96BE}" type="datetimeFigureOut">
              <a:rPr lang="es-MX" smtClean="0"/>
              <a:t>22/05/2025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66E00F-052C-821C-BC6D-CE3A1D1F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6FD61B-9280-213B-58B0-540F6048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5343-AD37-451F-B334-5D88295473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688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BD22C-F139-10E3-8A04-BB2FFA1F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74EE8C-0E32-0C08-5454-F5D679BF5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BFA92B-B656-FE48-F5D9-C99674EB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044-2DF7-41CC-B980-0D851CEC96BE}" type="datetimeFigureOut">
              <a:rPr lang="es-MX" smtClean="0"/>
              <a:t>22/05/2025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925019-D1EE-9090-02ED-DA5262C8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A84F5F-8EBD-1391-23ED-BF881488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5343-AD37-451F-B334-5D88295473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224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48456-327C-AE44-50F3-AF55C0672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24278D-226B-A493-045C-0CD35412F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9A9B69-601D-3E5F-11EE-FF9F2A08C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0017EF-BAFF-1BAA-5217-C4E9D988F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044-2DF7-41CC-B980-0D851CEC96BE}" type="datetimeFigureOut">
              <a:rPr lang="es-MX" smtClean="0"/>
              <a:t>22/05/2025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A4E745-4BF9-CADD-9BA5-9F26F0E0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CA28E5-4776-F508-6677-FEB0A24B5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5343-AD37-451F-B334-5D88295473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624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4D168-8446-A723-4DB1-D15829D71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43372E-D840-F457-A11E-38BC2B669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5D62E8-1E07-27E8-3457-FC143DDF1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9A16E4E-FB1E-69AE-18A5-0C2F94D16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7793B39-0E5C-9750-010F-9F2326F99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EFB0373-24F9-68CF-5919-1904B3078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044-2DF7-41CC-B980-0D851CEC96BE}" type="datetimeFigureOut">
              <a:rPr lang="es-MX" smtClean="0"/>
              <a:t>22/05/2025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D235A6F-1F36-2877-32E5-34F5D2AC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FC2A38E-E8FC-4582-5DFD-3CD32676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5343-AD37-451F-B334-5D88295473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142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B462C-439D-F791-BEA5-ECEC972F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12EFF71-3C9F-2A4F-8ADE-65D295F9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044-2DF7-41CC-B980-0D851CEC96BE}" type="datetimeFigureOut">
              <a:rPr lang="es-MX" smtClean="0"/>
              <a:t>22/05/2025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AFE5D58-83CF-C9DE-8025-3A26997D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F1691DF-371A-DC2C-4ACE-B428F524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5343-AD37-451F-B334-5D88295473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030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147E48-494E-B064-3D18-7BC3A1DB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044-2DF7-41CC-B980-0D851CEC96BE}" type="datetimeFigureOut">
              <a:rPr lang="es-MX" smtClean="0"/>
              <a:t>22/05/2025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0F87E1A-2007-8EFB-8541-B4C799B3B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514022-F6DE-FAE0-9020-C41541B5C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5343-AD37-451F-B334-5D88295473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090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DED30-D55A-FA2B-6835-E836CB56C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6E77C7-A31E-B0DC-1635-459A3C95B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5E35C4-2FFA-7628-6470-1703CE080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B6FB97-DB27-A62E-4C67-8790C371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044-2DF7-41CC-B980-0D851CEC96BE}" type="datetimeFigureOut">
              <a:rPr lang="es-MX" smtClean="0"/>
              <a:t>22/05/2025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781F32-E6B3-B33A-D801-D6D0411F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E0BA95-7B6C-7AE4-2282-3248E26A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5343-AD37-451F-B334-5D88295473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186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85F04-4802-3F38-5297-D2825B759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5F3D9A8-F315-B876-490C-EA4006846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8B171D-676B-DBFF-18FB-9076B98D5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6E930A-D1AA-5D3C-DF9F-AB6CAEE85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B044-2DF7-41CC-B980-0D851CEC96BE}" type="datetimeFigureOut">
              <a:rPr lang="es-MX" smtClean="0"/>
              <a:t>22/05/2025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11C43A-7498-1858-0F89-E54BD0155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863891-B0E3-ADF5-6480-4BA58596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F5343-AD37-451F-B334-5D88295473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67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E297C1C-150C-E902-E40F-D01C917FC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232F42-D8EC-44AA-31F1-30C89B9FF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5E7DF7-3473-76D6-85BA-ED4CC9E68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BB044-2DF7-41CC-B980-0D851CEC96BE}" type="datetimeFigureOut">
              <a:rPr lang="es-MX" smtClean="0"/>
              <a:t>22/05/2025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EF87AE-1E15-99FA-58D2-104C88417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12A3E9-8C38-1DC1-385F-41F034A1D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F5343-AD37-451F-B334-5D88295473F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731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D3AE2A8-3B0B-2E86-2554-95BD0228F655}"/>
              </a:ext>
            </a:extLst>
          </p:cNvPr>
          <p:cNvSpPr/>
          <p:nvPr/>
        </p:nvSpPr>
        <p:spPr>
          <a:xfrm>
            <a:off x="646961" y="3611940"/>
            <a:ext cx="1865241" cy="82314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Clientes</a:t>
            </a:r>
            <a:r>
              <a:rPr lang="en-US" dirty="0"/>
              <a:t> </a:t>
            </a:r>
            <a:endParaRPr lang="es-MX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CC264AF-373E-E3FA-098C-FDE623EB5433}"/>
              </a:ext>
            </a:extLst>
          </p:cNvPr>
          <p:cNvSpPr/>
          <p:nvPr/>
        </p:nvSpPr>
        <p:spPr>
          <a:xfrm>
            <a:off x="4925170" y="4300186"/>
            <a:ext cx="1774732" cy="86375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Ventas</a:t>
            </a:r>
            <a:endParaRPr lang="es-MX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99A84B1-0ECC-3ACC-ECA0-85633280180C}"/>
              </a:ext>
            </a:extLst>
          </p:cNvPr>
          <p:cNvSpPr/>
          <p:nvPr/>
        </p:nvSpPr>
        <p:spPr>
          <a:xfrm>
            <a:off x="2803005" y="0"/>
            <a:ext cx="7073094" cy="599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</a:t>
            </a:r>
            <a:r>
              <a:rPr lang="es-MX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Entidad Relación</a:t>
            </a:r>
          </a:p>
          <a:p>
            <a:pPr algn="ctr"/>
            <a:endParaRPr lang="es-MX" dirty="0"/>
          </a:p>
        </p:txBody>
      </p:sp>
      <p:sp>
        <p:nvSpPr>
          <p:cNvPr id="27" name="Diagrama de flujo: decisión 26">
            <a:extLst>
              <a:ext uri="{FF2B5EF4-FFF2-40B4-BE49-F238E27FC236}">
                <a16:creationId xmlns:a16="http://schemas.microsoft.com/office/drawing/2014/main" id="{0B2DE3E5-D5E2-F24E-1B1F-2EC411BBDE73}"/>
              </a:ext>
            </a:extLst>
          </p:cNvPr>
          <p:cNvSpPr/>
          <p:nvPr/>
        </p:nvSpPr>
        <p:spPr>
          <a:xfrm>
            <a:off x="3640944" y="3526427"/>
            <a:ext cx="1404394" cy="735871"/>
          </a:xfrm>
          <a:prstGeom prst="flowChartDecis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Tiene </a:t>
            </a:r>
          </a:p>
        </p:txBody>
      </p:sp>
      <p:sp>
        <p:nvSpPr>
          <p:cNvPr id="18" name="Diagrama de flujo: decisión 17">
            <a:extLst>
              <a:ext uri="{FF2B5EF4-FFF2-40B4-BE49-F238E27FC236}">
                <a16:creationId xmlns:a16="http://schemas.microsoft.com/office/drawing/2014/main" id="{9BD8A638-1E89-2E6A-419B-468DEA7CED58}"/>
              </a:ext>
            </a:extLst>
          </p:cNvPr>
          <p:cNvSpPr/>
          <p:nvPr/>
        </p:nvSpPr>
        <p:spPr>
          <a:xfrm>
            <a:off x="7654680" y="4513346"/>
            <a:ext cx="1888878" cy="639497"/>
          </a:xfrm>
          <a:prstGeom prst="flowChartDecis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 </a:t>
            </a:r>
            <a:r>
              <a:rPr lang="es-MX" sz="1600" dirty="0"/>
              <a:t>Tienen</a:t>
            </a: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FEA9C258-4CFC-CB2E-0C61-5BF7DD9EBA46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 flipV="1">
            <a:off x="2512202" y="3894363"/>
            <a:ext cx="1128742" cy="1291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928A462C-4DD2-45B8-AA7B-C13DDA4C627E}"/>
              </a:ext>
            </a:extLst>
          </p:cNvPr>
          <p:cNvCxnSpPr>
            <a:cxnSpLocks/>
            <a:stCxn id="27" idx="3"/>
            <a:endCxn id="7" idx="0"/>
          </p:cNvCxnSpPr>
          <p:nvPr/>
        </p:nvCxnSpPr>
        <p:spPr>
          <a:xfrm>
            <a:off x="5045338" y="3894363"/>
            <a:ext cx="767198" cy="4058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79F3439B-7D2E-9846-1ED0-8B8790C1FE82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6699902" y="4732065"/>
            <a:ext cx="954778" cy="1010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610C0D99-8E75-96D6-B5DB-A715BE6E8703}"/>
              </a:ext>
            </a:extLst>
          </p:cNvPr>
          <p:cNvCxnSpPr>
            <a:cxnSpLocks/>
            <a:stCxn id="18" idx="0"/>
            <a:endCxn id="96" idx="2"/>
          </p:cNvCxnSpPr>
          <p:nvPr/>
        </p:nvCxnSpPr>
        <p:spPr>
          <a:xfrm rot="5400000" flipH="1" flipV="1">
            <a:off x="8244406" y="4158633"/>
            <a:ext cx="709427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F56D669C-0082-94BB-1CC0-3C92DCAE6A27}"/>
              </a:ext>
            </a:extLst>
          </p:cNvPr>
          <p:cNvSpPr/>
          <p:nvPr/>
        </p:nvSpPr>
        <p:spPr>
          <a:xfrm>
            <a:off x="-8322" y="1568515"/>
            <a:ext cx="1646494" cy="8295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dirty="0"/>
              <a:t>id</a:t>
            </a: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E81B1202-3104-0AAB-8D79-F2D1C760F019}"/>
              </a:ext>
            </a:extLst>
          </p:cNvPr>
          <p:cNvSpPr/>
          <p:nvPr/>
        </p:nvSpPr>
        <p:spPr>
          <a:xfrm>
            <a:off x="2692774" y="1513164"/>
            <a:ext cx="1529316" cy="7888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dirty="0"/>
              <a:t>nombre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58898863-EAA4-9DB8-62DA-7268E3C41FFF}"/>
              </a:ext>
            </a:extLst>
          </p:cNvPr>
          <p:cNvSpPr/>
          <p:nvPr/>
        </p:nvSpPr>
        <p:spPr>
          <a:xfrm>
            <a:off x="6584745" y="5979289"/>
            <a:ext cx="1646494" cy="7498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b="1" i="0" dirty="0" err="1">
                <a:solidFill>
                  <a:schemeClr val="tx1"/>
                </a:solidFill>
                <a:effectLst/>
                <a:latin typeface="__Inter_d65c78"/>
              </a:rPr>
              <a:t>precio_venta</a:t>
            </a:r>
            <a:endParaRPr lang="es-MX" sz="1400" dirty="0">
              <a:solidFill>
                <a:schemeClr val="tx1"/>
              </a:solidFill>
            </a:endParaRP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BEAC5C95-62BD-B5C2-BDF8-F3758329C080}"/>
              </a:ext>
            </a:extLst>
          </p:cNvPr>
          <p:cNvSpPr/>
          <p:nvPr/>
        </p:nvSpPr>
        <p:spPr>
          <a:xfrm>
            <a:off x="2738339" y="5966627"/>
            <a:ext cx="1646494" cy="7498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b="1" i="0" dirty="0" err="1">
                <a:solidFill>
                  <a:schemeClr val="tx1"/>
                </a:solidFill>
                <a:effectLst/>
                <a:latin typeface="__Inter_d65c78"/>
              </a:rPr>
              <a:t>id_cliente</a:t>
            </a:r>
            <a:endParaRPr lang="es-MX" sz="1400" dirty="0">
              <a:solidFill>
                <a:schemeClr val="tx1"/>
              </a:solidFill>
            </a:endParaRP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088137B5-808E-3566-DF60-B6A3F26DD4E4}"/>
              </a:ext>
            </a:extLst>
          </p:cNvPr>
          <p:cNvSpPr/>
          <p:nvPr/>
        </p:nvSpPr>
        <p:spPr>
          <a:xfrm>
            <a:off x="4693058" y="5979289"/>
            <a:ext cx="1646494" cy="8295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b="1" i="0" dirty="0" err="1">
                <a:solidFill>
                  <a:schemeClr val="tx1"/>
                </a:solidFill>
                <a:effectLst/>
                <a:latin typeface="__Inter_d65c78"/>
              </a:rPr>
              <a:t>nombre_videojuego_vendido</a:t>
            </a:r>
            <a:endParaRPr lang="es-MX" sz="1050" dirty="0">
              <a:solidFill>
                <a:schemeClr val="tx1"/>
              </a:solidFill>
            </a:endParaRPr>
          </a:p>
        </p:txBody>
      </p:sp>
      <p:cxnSp>
        <p:nvCxnSpPr>
          <p:cNvPr id="66" name="Conector: angular 65">
            <a:extLst>
              <a:ext uri="{FF2B5EF4-FFF2-40B4-BE49-F238E27FC236}">
                <a16:creationId xmlns:a16="http://schemas.microsoft.com/office/drawing/2014/main" id="{E280494C-6641-F1CC-622D-D7EDEB242BC4}"/>
              </a:ext>
            </a:extLst>
          </p:cNvPr>
          <p:cNvCxnSpPr>
            <a:cxnSpLocks/>
            <a:stCxn id="60" idx="3"/>
            <a:endCxn id="5" idx="0"/>
          </p:cNvCxnSpPr>
          <p:nvPr/>
        </p:nvCxnSpPr>
        <p:spPr>
          <a:xfrm rot="16200000" flipH="1">
            <a:off x="238505" y="2270863"/>
            <a:ext cx="1335372" cy="134678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: angular 69">
            <a:extLst>
              <a:ext uri="{FF2B5EF4-FFF2-40B4-BE49-F238E27FC236}">
                <a16:creationId xmlns:a16="http://schemas.microsoft.com/office/drawing/2014/main" id="{678C5C7F-4AEF-0209-EC09-8838653E01A9}"/>
              </a:ext>
            </a:extLst>
          </p:cNvPr>
          <p:cNvCxnSpPr>
            <a:cxnSpLocks/>
            <a:stCxn id="61" idx="4"/>
            <a:endCxn id="5" idx="0"/>
          </p:cNvCxnSpPr>
          <p:nvPr/>
        </p:nvCxnSpPr>
        <p:spPr>
          <a:xfrm rot="5400000">
            <a:off x="1863557" y="2018064"/>
            <a:ext cx="1309901" cy="18778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: angular 79">
            <a:extLst>
              <a:ext uri="{FF2B5EF4-FFF2-40B4-BE49-F238E27FC236}">
                <a16:creationId xmlns:a16="http://schemas.microsoft.com/office/drawing/2014/main" id="{4142A198-1D7C-6E37-503E-B76F94B6D285}"/>
              </a:ext>
            </a:extLst>
          </p:cNvPr>
          <p:cNvCxnSpPr>
            <a:cxnSpLocks/>
            <a:stCxn id="64" idx="7"/>
            <a:endCxn id="7" idx="2"/>
          </p:cNvCxnSpPr>
          <p:nvPr/>
        </p:nvCxnSpPr>
        <p:spPr>
          <a:xfrm rot="5400000" flipH="1" flipV="1">
            <a:off x="4521876" y="4785779"/>
            <a:ext cx="912495" cy="166882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: angular 82">
            <a:extLst>
              <a:ext uri="{FF2B5EF4-FFF2-40B4-BE49-F238E27FC236}">
                <a16:creationId xmlns:a16="http://schemas.microsoft.com/office/drawing/2014/main" id="{D5CBAE61-BC29-EEEC-166E-64DF088E6728}"/>
              </a:ext>
            </a:extLst>
          </p:cNvPr>
          <p:cNvCxnSpPr>
            <a:cxnSpLocks/>
            <a:stCxn id="7" idx="2"/>
            <a:endCxn id="63" idx="0"/>
          </p:cNvCxnSpPr>
          <p:nvPr/>
        </p:nvCxnSpPr>
        <p:spPr>
          <a:xfrm rot="16200000" flipH="1">
            <a:off x="6202592" y="4773888"/>
            <a:ext cx="815345" cy="15954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: angular 86">
            <a:extLst>
              <a:ext uri="{FF2B5EF4-FFF2-40B4-BE49-F238E27FC236}">
                <a16:creationId xmlns:a16="http://schemas.microsoft.com/office/drawing/2014/main" id="{3F640198-13C1-476C-1797-146AA0DDB7B1}"/>
              </a:ext>
            </a:extLst>
          </p:cNvPr>
          <p:cNvCxnSpPr>
            <a:cxnSpLocks/>
            <a:stCxn id="7" idx="2"/>
            <a:endCxn id="65" idx="0"/>
          </p:cNvCxnSpPr>
          <p:nvPr/>
        </p:nvCxnSpPr>
        <p:spPr>
          <a:xfrm rot="5400000">
            <a:off x="5256749" y="5423501"/>
            <a:ext cx="815345" cy="29623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ángulo 95">
            <a:extLst>
              <a:ext uri="{FF2B5EF4-FFF2-40B4-BE49-F238E27FC236}">
                <a16:creationId xmlns:a16="http://schemas.microsoft.com/office/drawing/2014/main" id="{D2772BA8-7AD7-9361-ED47-3FA3DEB40AA3}"/>
              </a:ext>
            </a:extLst>
          </p:cNvPr>
          <p:cNvSpPr/>
          <p:nvPr/>
        </p:nvSpPr>
        <p:spPr>
          <a:xfrm>
            <a:off x="7918774" y="3054080"/>
            <a:ext cx="1360692" cy="74983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Videojuegos</a:t>
            </a:r>
            <a:r>
              <a:rPr lang="en-US" dirty="0"/>
              <a:t> </a:t>
            </a:r>
            <a:endParaRPr lang="es-MX" dirty="0"/>
          </a:p>
        </p:txBody>
      </p:sp>
      <p:sp>
        <p:nvSpPr>
          <p:cNvPr id="115" name="Elipse 114">
            <a:extLst>
              <a:ext uri="{FF2B5EF4-FFF2-40B4-BE49-F238E27FC236}">
                <a16:creationId xmlns:a16="http://schemas.microsoft.com/office/drawing/2014/main" id="{10887972-6F40-D74B-DA0E-9F6011141C4D}"/>
              </a:ext>
            </a:extLst>
          </p:cNvPr>
          <p:cNvSpPr/>
          <p:nvPr/>
        </p:nvSpPr>
        <p:spPr>
          <a:xfrm>
            <a:off x="5987647" y="1017613"/>
            <a:ext cx="1209032" cy="7498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nombre</a:t>
            </a:r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A81C7C52-AEDF-4649-C72E-93A5FFD134EB}"/>
              </a:ext>
            </a:extLst>
          </p:cNvPr>
          <p:cNvSpPr/>
          <p:nvPr/>
        </p:nvSpPr>
        <p:spPr>
          <a:xfrm>
            <a:off x="7486345" y="879524"/>
            <a:ext cx="1209032" cy="7498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categoria</a:t>
            </a:r>
            <a:endParaRPr lang="es-MX" sz="1400" dirty="0"/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DEFB617B-0661-662E-A79E-776384F15670}"/>
              </a:ext>
            </a:extLst>
          </p:cNvPr>
          <p:cNvSpPr/>
          <p:nvPr/>
        </p:nvSpPr>
        <p:spPr>
          <a:xfrm>
            <a:off x="8985043" y="975794"/>
            <a:ext cx="1209032" cy="7498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Precio</a:t>
            </a:r>
          </a:p>
        </p:txBody>
      </p:sp>
      <p:cxnSp>
        <p:nvCxnSpPr>
          <p:cNvPr id="126" name="Conector: angular 125">
            <a:extLst>
              <a:ext uri="{FF2B5EF4-FFF2-40B4-BE49-F238E27FC236}">
                <a16:creationId xmlns:a16="http://schemas.microsoft.com/office/drawing/2014/main" id="{F25DEDF6-9861-F0D8-5D94-F0FFAF15DFEC}"/>
              </a:ext>
            </a:extLst>
          </p:cNvPr>
          <p:cNvCxnSpPr>
            <a:cxnSpLocks/>
            <a:stCxn id="115" idx="4"/>
            <a:endCxn id="96" idx="0"/>
          </p:cNvCxnSpPr>
          <p:nvPr/>
        </p:nvCxnSpPr>
        <p:spPr>
          <a:xfrm rot="16200000" flipH="1">
            <a:off x="6952328" y="1407287"/>
            <a:ext cx="1286627" cy="20069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: angular 130">
            <a:extLst>
              <a:ext uri="{FF2B5EF4-FFF2-40B4-BE49-F238E27FC236}">
                <a16:creationId xmlns:a16="http://schemas.microsoft.com/office/drawing/2014/main" id="{F2279A64-DFA2-F887-635C-880C9B4DDD25}"/>
              </a:ext>
            </a:extLst>
          </p:cNvPr>
          <p:cNvCxnSpPr>
            <a:cxnSpLocks/>
            <a:stCxn id="96" idx="0"/>
            <a:endCxn id="117" idx="3"/>
          </p:cNvCxnSpPr>
          <p:nvPr/>
        </p:nvCxnSpPr>
        <p:spPr>
          <a:xfrm rot="5400000" flipH="1" flipV="1">
            <a:off x="8161482" y="2053460"/>
            <a:ext cx="1438258" cy="5629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: angular 132">
            <a:extLst>
              <a:ext uri="{FF2B5EF4-FFF2-40B4-BE49-F238E27FC236}">
                <a16:creationId xmlns:a16="http://schemas.microsoft.com/office/drawing/2014/main" id="{93DDAB9D-9082-80F5-C73A-067B03531926}"/>
              </a:ext>
            </a:extLst>
          </p:cNvPr>
          <p:cNvCxnSpPr>
            <a:cxnSpLocks/>
            <a:stCxn id="96" idx="0"/>
            <a:endCxn id="116" idx="4"/>
          </p:cNvCxnSpPr>
          <p:nvPr/>
        </p:nvCxnSpPr>
        <p:spPr>
          <a:xfrm rot="16200000" flipV="1">
            <a:off x="7632633" y="2087592"/>
            <a:ext cx="1424716" cy="50825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CuadroTexto 196">
            <a:extLst>
              <a:ext uri="{FF2B5EF4-FFF2-40B4-BE49-F238E27FC236}">
                <a16:creationId xmlns:a16="http://schemas.microsoft.com/office/drawing/2014/main" id="{4376DEEC-C455-9694-4F7A-5C5FE9BE2461}"/>
              </a:ext>
            </a:extLst>
          </p:cNvPr>
          <p:cNvSpPr txBox="1"/>
          <p:nvPr/>
        </p:nvSpPr>
        <p:spPr>
          <a:xfrm>
            <a:off x="3066806" y="3592833"/>
            <a:ext cx="579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(1,M)</a:t>
            </a:r>
            <a:endParaRPr lang="es-MX" sz="1200" dirty="0"/>
          </a:p>
        </p:txBody>
      </p:sp>
      <p:sp>
        <p:nvSpPr>
          <p:cNvPr id="198" name="CuadroTexto 197">
            <a:extLst>
              <a:ext uri="{FF2B5EF4-FFF2-40B4-BE49-F238E27FC236}">
                <a16:creationId xmlns:a16="http://schemas.microsoft.com/office/drawing/2014/main" id="{89472D6D-FA45-EE7B-A6AC-B433C1C33D5A}"/>
              </a:ext>
            </a:extLst>
          </p:cNvPr>
          <p:cNvSpPr txBox="1"/>
          <p:nvPr/>
        </p:nvSpPr>
        <p:spPr>
          <a:xfrm>
            <a:off x="5387221" y="3600756"/>
            <a:ext cx="579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(M,1)</a:t>
            </a:r>
            <a:endParaRPr lang="es-MX" sz="1200" dirty="0"/>
          </a:p>
        </p:txBody>
      </p:sp>
      <p:sp>
        <p:nvSpPr>
          <p:cNvPr id="199" name="CuadroTexto 198">
            <a:extLst>
              <a:ext uri="{FF2B5EF4-FFF2-40B4-BE49-F238E27FC236}">
                <a16:creationId xmlns:a16="http://schemas.microsoft.com/office/drawing/2014/main" id="{D83D2043-80DC-085A-A300-8C2015671EDA}"/>
              </a:ext>
            </a:extLst>
          </p:cNvPr>
          <p:cNvSpPr txBox="1"/>
          <p:nvPr/>
        </p:nvSpPr>
        <p:spPr>
          <a:xfrm>
            <a:off x="7040074" y="4495769"/>
            <a:ext cx="579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(M,M)</a:t>
            </a:r>
            <a:endParaRPr lang="es-MX" sz="1200" dirty="0"/>
          </a:p>
        </p:txBody>
      </p:sp>
      <p:sp>
        <p:nvSpPr>
          <p:cNvPr id="200" name="CuadroTexto 199">
            <a:extLst>
              <a:ext uri="{FF2B5EF4-FFF2-40B4-BE49-F238E27FC236}">
                <a16:creationId xmlns:a16="http://schemas.microsoft.com/office/drawing/2014/main" id="{F946144E-4770-D624-53E1-21D1C31DD88B}"/>
              </a:ext>
            </a:extLst>
          </p:cNvPr>
          <p:cNvSpPr txBox="1"/>
          <p:nvPr/>
        </p:nvSpPr>
        <p:spPr>
          <a:xfrm>
            <a:off x="8553935" y="4040754"/>
            <a:ext cx="579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(M,M)</a:t>
            </a:r>
            <a:endParaRPr lang="es-MX" sz="1200" dirty="0"/>
          </a:p>
        </p:txBody>
      </p:sp>
      <p:cxnSp>
        <p:nvCxnSpPr>
          <p:cNvPr id="78" name="Conector: angular 77">
            <a:extLst>
              <a:ext uri="{FF2B5EF4-FFF2-40B4-BE49-F238E27FC236}">
                <a16:creationId xmlns:a16="http://schemas.microsoft.com/office/drawing/2014/main" id="{0972B172-2BF3-3EA9-58DF-3198CBF2A55C}"/>
              </a:ext>
            </a:extLst>
          </p:cNvPr>
          <p:cNvCxnSpPr>
            <a:cxnSpLocks/>
            <a:stCxn id="82" idx="4"/>
            <a:endCxn id="5" idx="0"/>
          </p:cNvCxnSpPr>
          <p:nvPr/>
        </p:nvCxnSpPr>
        <p:spPr>
          <a:xfrm rot="5400000">
            <a:off x="875344" y="2321810"/>
            <a:ext cx="1994369" cy="5858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ipse 81">
            <a:extLst>
              <a:ext uri="{FF2B5EF4-FFF2-40B4-BE49-F238E27FC236}">
                <a16:creationId xmlns:a16="http://schemas.microsoft.com/office/drawing/2014/main" id="{A6956716-AF0A-54A2-3AED-B06FC73C8BDC}"/>
              </a:ext>
            </a:extLst>
          </p:cNvPr>
          <p:cNvSpPr/>
          <p:nvPr/>
        </p:nvSpPr>
        <p:spPr>
          <a:xfrm>
            <a:off x="1400815" y="828696"/>
            <a:ext cx="1529316" cy="78887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dirty="0"/>
              <a:t>email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EA24645C-3258-4D2D-1AB2-E5399F2DC8B7}"/>
              </a:ext>
            </a:extLst>
          </p:cNvPr>
          <p:cNvSpPr/>
          <p:nvPr/>
        </p:nvSpPr>
        <p:spPr>
          <a:xfrm>
            <a:off x="2249040" y="4962242"/>
            <a:ext cx="1646494" cy="8295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dirty="0"/>
              <a:t>id</a:t>
            </a:r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A9F16558-8CE6-A0A0-42E1-F87F4D06F0CB}"/>
              </a:ext>
            </a:extLst>
          </p:cNvPr>
          <p:cNvSpPr/>
          <p:nvPr/>
        </p:nvSpPr>
        <p:spPr>
          <a:xfrm>
            <a:off x="8362223" y="5903513"/>
            <a:ext cx="1646494" cy="7498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b="1" dirty="0" err="1">
                <a:solidFill>
                  <a:schemeClr val="tx1"/>
                </a:solidFill>
                <a:latin typeface="__Inter_d65c78"/>
              </a:rPr>
              <a:t>fecha</a:t>
            </a:r>
            <a:r>
              <a:rPr lang="es-MX" sz="1400" b="1" i="0" dirty="0" err="1">
                <a:solidFill>
                  <a:schemeClr val="tx1"/>
                </a:solidFill>
                <a:effectLst/>
                <a:latin typeface="__Inter_d65c78"/>
              </a:rPr>
              <a:t>_venta</a:t>
            </a:r>
            <a:endParaRPr lang="es-MX" sz="1400" dirty="0">
              <a:solidFill>
                <a:schemeClr val="tx1"/>
              </a:solidFill>
            </a:endParaRPr>
          </a:p>
        </p:txBody>
      </p:sp>
      <p:cxnSp>
        <p:nvCxnSpPr>
          <p:cNvPr id="104" name="Conector: angular 103">
            <a:extLst>
              <a:ext uri="{FF2B5EF4-FFF2-40B4-BE49-F238E27FC236}">
                <a16:creationId xmlns:a16="http://schemas.microsoft.com/office/drawing/2014/main" id="{EE69A820-8808-E2C6-92BF-7FD8B98C7AA8}"/>
              </a:ext>
            </a:extLst>
          </p:cNvPr>
          <p:cNvCxnSpPr>
            <a:cxnSpLocks/>
            <a:stCxn id="7" idx="2"/>
            <a:endCxn id="103" idx="0"/>
          </p:cNvCxnSpPr>
          <p:nvPr/>
        </p:nvCxnSpPr>
        <p:spPr>
          <a:xfrm rot="16200000" flipH="1">
            <a:off x="7129219" y="3847261"/>
            <a:ext cx="739569" cy="33729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: angular 106">
            <a:extLst>
              <a:ext uri="{FF2B5EF4-FFF2-40B4-BE49-F238E27FC236}">
                <a16:creationId xmlns:a16="http://schemas.microsoft.com/office/drawing/2014/main" id="{7A1EF2ED-DECD-7817-AE46-7785BE30BD05}"/>
              </a:ext>
            </a:extLst>
          </p:cNvPr>
          <p:cNvCxnSpPr>
            <a:cxnSpLocks/>
            <a:stCxn id="86" idx="6"/>
            <a:endCxn id="7" idx="2"/>
          </p:cNvCxnSpPr>
          <p:nvPr/>
        </p:nvCxnSpPr>
        <p:spPr>
          <a:xfrm flipV="1">
            <a:off x="3895534" y="5163944"/>
            <a:ext cx="1917002" cy="2130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Elipse 128">
            <a:extLst>
              <a:ext uri="{FF2B5EF4-FFF2-40B4-BE49-F238E27FC236}">
                <a16:creationId xmlns:a16="http://schemas.microsoft.com/office/drawing/2014/main" id="{396CB875-D667-7114-0A2A-C7C71903E9C2}"/>
              </a:ext>
            </a:extLst>
          </p:cNvPr>
          <p:cNvSpPr/>
          <p:nvPr/>
        </p:nvSpPr>
        <p:spPr>
          <a:xfrm>
            <a:off x="5200695" y="1920183"/>
            <a:ext cx="1253621" cy="82953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dirty="0"/>
              <a:t>id</a:t>
            </a:r>
          </a:p>
        </p:txBody>
      </p:sp>
      <p:cxnSp>
        <p:nvCxnSpPr>
          <p:cNvPr id="130" name="Conector: angular 129">
            <a:extLst>
              <a:ext uri="{FF2B5EF4-FFF2-40B4-BE49-F238E27FC236}">
                <a16:creationId xmlns:a16="http://schemas.microsoft.com/office/drawing/2014/main" id="{CF27642E-3FF8-4148-41AB-3066AE814F0F}"/>
              </a:ext>
            </a:extLst>
          </p:cNvPr>
          <p:cNvCxnSpPr>
            <a:cxnSpLocks/>
            <a:stCxn id="129" idx="5"/>
            <a:endCxn id="96" idx="1"/>
          </p:cNvCxnSpPr>
          <p:nvPr/>
        </p:nvCxnSpPr>
        <p:spPr>
          <a:xfrm rot="16200000" flipH="1">
            <a:off x="6694368" y="2204594"/>
            <a:ext cx="800764" cy="16480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Elipse 145">
            <a:extLst>
              <a:ext uri="{FF2B5EF4-FFF2-40B4-BE49-F238E27FC236}">
                <a16:creationId xmlns:a16="http://schemas.microsoft.com/office/drawing/2014/main" id="{7FFE6265-DA5C-3315-BDE0-E862F481B5AE}"/>
              </a:ext>
            </a:extLst>
          </p:cNvPr>
          <p:cNvSpPr/>
          <p:nvPr/>
        </p:nvSpPr>
        <p:spPr>
          <a:xfrm>
            <a:off x="10194075" y="1727039"/>
            <a:ext cx="1209032" cy="7498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Consola</a:t>
            </a:r>
          </a:p>
        </p:txBody>
      </p:sp>
      <p:sp>
        <p:nvSpPr>
          <p:cNvPr id="147" name="Elipse 146">
            <a:extLst>
              <a:ext uri="{FF2B5EF4-FFF2-40B4-BE49-F238E27FC236}">
                <a16:creationId xmlns:a16="http://schemas.microsoft.com/office/drawing/2014/main" id="{1D9E8F65-F61A-B0A5-A686-5062F8FBA7D9}"/>
              </a:ext>
            </a:extLst>
          </p:cNvPr>
          <p:cNvSpPr/>
          <p:nvPr/>
        </p:nvSpPr>
        <p:spPr>
          <a:xfrm>
            <a:off x="10201988" y="2773808"/>
            <a:ext cx="1209032" cy="7498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Genero</a:t>
            </a:r>
          </a:p>
        </p:txBody>
      </p:sp>
      <p:cxnSp>
        <p:nvCxnSpPr>
          <p:cNvPr id="148" name="Conector: angular 147">
            <a:extLst>
              <a:ext uri="{FF2B5EF4-FFF2-40B4-BE49-F238E27FC236}">
                <a16:creationId xmlns:a16="http://schemas.microsoft.com/office/drawing/2014/main" id="{7857BF93-F135-54EF-4BA3-1FB246E7CD2A}"/>
              </a:ext>
            </a:extLst>
          </p:cNvPr>
          <p:cNvCxnSpPr>
            <a:cxnSpLocks/>
            <a:stCxn id="96" idx="0"/>
            <a:endCxn id="146" idx="2"/>
          </p:cNvCxnSpPr>
          <p:nvPr/>
        </p:nvCxnSpPr>
        <p:spPr>
          <a:xfrm rot="5400000" flipH="1" flipV="1">
            <a:off x="8920537" y="1780543"/>
            <a:ext cx="952121" cy="15949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: angular 148">
            <a:extLst>
              <a:ext uri="{FF2B5EF4-FFF2-40B4-BE49-F238E27FC236}">
                <a16:creationId xmlns:a16="http://schemas.microsoft.com/office/drawing/2014/main" id="{40C37BE5-0418-E6D8-E536-CA7CD2832C69}"/>
              </a:ext>
            </a:extLst>
          </p:cNvPr>
          <p:cNvCxnSpPr>
            <a:cxnSpLocks/>
            <a:stCxn id="96" idx="0"/>
            <a:endCxn id="147" idx="2"/>
          </p:cNvCxnSpPr>
          <p:nvPr/>
        </p:nvCxnSpPr>
        <p:spPr>
          <a:xfrm rot="16200000" flipH="1">
            <a:off x="9353230" y="2299970"/>
            <a:ext cx="94648" cy="1602868"/>
          </a:xfrm>
          <a:prstGeom prst="bentConnector4">
            <a:avLst>
              <a:gd name="adj1" fmla="val -241526"/>
              <a:gd name="adj2" fmla="val 712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3740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53</Words>
  <Application>Microsoft Office PowerPoint</Application>
  <PresentationFormat>Panorámica</PresentationFormat>
  <Paragraphs>24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__Inter_d65c78</vt:lpstr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Erkel E.L.</dc:creator>
  <cp:lastModifiedBy>Erkel E.L.</cp:lastModifiedBy>
  <cp:revision>4</cp:revision>
  <dcterms:created xsi:type="dcterms:W3CDTF">2025-02-15T04:52:50Z</dcterms:created>
  <dcterms:modified xsi:type="dcterms:W3CDTF">2025-05-23T03:11:21Z</dcterms:modified>
</cp:coreProperties>
</file>