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4"/>
  </p:sldMasterIdLst>
  <p:notesMasterIdLst>
    <p:notesMasterId r:id="rId20"/>
  </p:notesMasterIdLst>
  <p:sldIdLst>
    <p:sldId id="256" r:id="rId5"/>
    <p:sldId id="280" r:id="rId6"/>
    <p:sldId id="275" r:id="rId7"/>
    <p:sldId id="281" r:id="rId8"/>
    <p:sldId id="282" r:id="rId9"/>
    <p:sldId id="276" r:id="rId10"/>
    <p:sldId id="287" r:id="rId11"/>
    <p:sldId id="283" r:id="rId12"/>
    <p:sldId id="284" r:id="rId13"/>
    <p:sldId id="285" r:id="rId14"/>
    <p:sldId id="286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34"/>
  </p:normalViewPr>
  <p:slideViewPr>
    <p:cSldViewPr snapToGrid="0" snapToObjects="1">
      <p:cViewPr varScale="1">
        <p:scale>
          <a:sx n="89" d="100"/>
          <a:sy n="89" d="100"/>
        </p:scale>
        <p:origin x="3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60C70-4A62-4EEF-BC25-BB09D0B3650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96223A-39A4-4CC6-9E16-E6A2C0A11DA9}">
      <dgm:prSet/>
      <dgm:spPr/>
      <dgm:t>
        <a:bodyPr/>
        <a:lstStyle/>
        <a:p>
          <a:pPr>
            <a:defRPr b="1"/>
          </a:pPr>
          <a:r>
            <a:rPr lang="en-US"/>
            <a:t>Django:</a:t>
          </a:r>
        </a:p>
      </dgm:t>
    </dgm:pt>
    <dgm:pt modelId="{AA68C278-A1A4-427D-8B3E-F185DE157176}" type="parTrans" cxnId="{E183D455-0754-4AD1-ABDE-2F2FD81FA97E}">
      <dgm:prSet/>
      <dgm:spPr/>
      <dgm:t>
        <a:bodyPr/>
        <a:lstStyle/>
        <a:p>
          <a:endParaRPr lang="en-US"/>
        </a:p>
      </dgm:t>
    </dgm:pt>
    <dgm:pt modelId="{B540C983-0ABF-4DA1-A39C-6FD2D6866B18}" type="sibTrans" cxnId="{E183D455-0754-4AD1-ABDE-2F2FD81FA97E}">
      <dgm:prSet/>
      <dgm:spPr/>
      <dgm:t>
        <a:bodyPr/>
        <a:lstStyle/>
        <a:p>
          <a:endParaRPr lang="en-US"/>
        </a:p>
      </dgm:t>
    </dgm:pt>
    <dgm:pt modelId="{2BAE3D12-B8C6-4C76-9D43-BE04103AEF2B}">
      <dgm:prSet custT="1"/>
      <dgm:spPr/>
      <dgm:t>
        <a:bodyPr/>
        <a:lstStyle/>
        <a:p>
          <a:r>
            <a:rPr lang="en-US" sz="1800" baseline="0" dirty="0"/>
            <a:t>Uses Model-View-Template architectural pattern similar to Model-View-Controller pattern </a:t>
          </a:r>
          <a:endParaRPr lang="en-US" sz="1800" dirty="0"/>
        </a:p>
      </dgm:t>
    </dgm:pt>
    <dgm:pt modelId="{94DE29FE-7059-44D8-9242-26B22B553B28}" type="parTrans" cxnId="{62F24B7D-2826-438A-9125-C61DA44A52DC}">
      <dgm:prSet/>
      <dgm:spPr/>
      <dgm:t>
        <a:bodyPr/>
        <a:lstStyle/>
        <a:p>
          <a:endParaRPr lang="en-US"/>
        </a:p>
      </dgm:t>
    </dgm:pt>
    <dgm:pt modelId="{AC618769-1853-4E45-96C5-6F50328DC7C3}" type="sibTrans" cxnId="{62F24B7D-2826-438A-9125-C61DA44A52DC}">
      <dgm:prSet/>
      <dgm:spPr/>
      <dgm:t>
        <a:bodyPr/>
        <a:lstStyle/>
        <a:p>
          <a:endParaRPr lang="en-US"/>
        </a:p>
      </dgm:t>
    </dgm:pt>
    <dgm:pt modelId="{19BA456A-2372-4041-8BBA-98BA6E75D4B9}">
      <dgm:prSet custT="1"/>
      <dgm:spPr/>
      <dgm:t>
        <a:bodyPr/>
        <a:lstStyle/>
        <a:p>
          <a:r>
            <a:rPr lang="en-US" sz="1800" baseline="0" dirty="0"/>
            <a:t>Works with Python code</a:t>
          </a:r>
          <a:endParaRPr lang="en-US" sz="1800" dirty="0"/>
        </a:p>
      </dgm:t>
    </dgm:pt>
    <dgm:pt modelId="{474F4171-091D-4A3E-B434-9079C3DE8B81}" type="parTrans" cxnId="{9F4AEC02-AB8D-4EB4-B9C5-5A8EB268E0C5}">
      <dgm:prSet/>
      <dgm:spPr/>
      <dgm:t>
        <a:bodyPr/>
        <a:lstStyle/>
        <a:p>
          <a:endParaRPr lang="en-US"/>
        </a:p>
      </dgm:t>
    </dgm:pt>
    <dgm:pt modelId="{B3AE7D7F-4FB4-4E1C-BD04-83335B80DF0D}" type="sibTrans" cxnId="{9F4AEC02-AB8D-4EB4-B9C5-5A8EB268E0C5}">
      <dgm:prSet/>
      <dgm:spPr/>
      <dgm:t>
        <a:bodyPr/>
        <a:lstStyle/>
        <a:p>
          <a:endParaRPr lang="en-US"/>
        </a:p>
      </dgm:t>
    </dgm:pt>
    <dgm:pt modelId="{8C4F1DDC-BB51-43F9-9750-FA352DC7132F}">
      <dgm:prSet custT="1"/>
      <dgm:spPr/>
      <dgm:t>
        <a:bodyPr/>
        <a:lstStyle/>
        <a:p>
          <a:r>
            <a:rPr lang="en-US" sz="1800" baseline="0" dirty="0"/>
            <a:t>Has many built in features including Admin interface and forms</a:t>
          </a:r>
          <a:endParaRPr lang="en-US" sz="1800" dirty="0"/>
        </a:p>
      </dgm:t>
    </dgm:pt>
    <dgm:pt modelId="{57AC5FEF-5A60-459F-A491-DD696856CDC7}" type="parTrans" cxnId="{088A8E59-D136-4686-B5C0-81D475DEB529}">
      <dgm:prSet/>
      <dgm:spPr/>
      <dgm:t>
        <a:bodyPr/>
        <a:lstStyle/>
        <a:p>
          <a:endParaRPr lang="en-US"/>
        </a:p>
      </dgm:t>
    </dgm:pt>
    <dgm:pt modelId="{160BBA44-0DE2-4C64-9EF0-AB3459BD7982}" type="sibTrans" cxnId="{088A8E59-D136-4686-B5C0-81D475DEB529}">
      <dgm:prSet/>
      <dgm:spPr/>
      <dgm:t>
        <a:bodyPr/>
        <a:lstStyle/>
        <a:p>
          <a:endParaRPr lang="en-US"/>
        </a:p>
      </dgm:t>
    </dgm:pt>
    <dgm:pt modelId="{0254BA87-FF0A-4482-A65E-CE80F8F15B5B}">
      <dgm:prSet custT="1"/>
      <dgm:spPr/>
      <dgm:t>
        <a:bodyPr/>
        <a:lstStyle/>
        <a:p>
          <a:r>
            <a:rPr lang="en-US" sz="1800" baseline="0" dirty="0"/>
            <a:t>Can work with any size project across multiple platforms</a:t>
          </a:r>
          <a:endParaRPr lang="en-US" sz="1800" dirty="0"/>
        </a:p>
      </dgm:t>
    </dgm:pt>
    <dgm:pt modelId="{44DB48B4-E0FE-4FBC-9DA1-0AAE6DAF215C}" type="parTrans" cxnId="{11474EA9-BB60-4E67-ABDE-F1A5B4ADA160}">
      <dgm:prSet/>
      <dgm:spPr/>
      <dgm:t>
        <a:bodyPr/>
        <a:lstStyle/>
        <a:p>
          <a:endParaRPr lang="en-US"/>
        </a:p>
      </dgm:t>
    </dgm:pt>
    <dgm:pt modelId="{7EA64C25-1894-44F4-98F8-EEDA3DEF4B82}" type="sibTrans" cxnId="{11474EA9-BB60-4E67-ABDE-F1A5B4ADA160}">
      <dgm:prSet/>
      <dgm:spPr/>
      <dgm:t>
        <a:bodyPr/>
        <a:lstStyle/>
        <a:p>
          <a:endParaRPr lang="en-US"/>
        </a:p>
      </dgm:t>
    </dgm:pt>
    <dgm:pt modelId="{066087EF-232A-43E2-81FD-EBBC6BFE0617}">
      <dgm:prSet/>
      <dgm:spPr/>
      <dgm:t>
        <a:bodyPr/>
        <a:lstStyle/>
        <a:p>
          <a:pPr>
            <a:defRPr b="1"/>
          </a:pPr>
          <a:r>
            <a:rPr lang="en-US" dirty="0" err="1"/>
            <a:t>PostGreSQL</a:t>
          </a:r>
          <a:r>
            <a:rPr lang="en-US" dirty="0"/>
            <a:t>:</a:t>
          </a:r>
        </a:p>
      </dgm:t>
    </dgm:pt>
    <dgm:pt modelId="{E087B3DF-9866-414A-9AF0-D09619917335}" type="parTrans" cxnId="{95E3F92D-EB96-409B-B4DF-1D8615F54ED0}">
      <dgm:prSet/>
      <dgm:spPr/>
      <dgm:t>
        <a:bodyPr/>
        <a:lstStyle/>
        <a:p>
          <a:endParaRPr lang="en-US"/>
        </a:p>
      </dgm:t>
    </dgm:pt>
    <dgm:pt modelId="{0D281338-6CD4-49F2-B8BF-7A45A57600EB}" type="sibTrans" cxnId="{95E3F92D-EB96-409B-B4DF-1D8615F54ED0}">
      <dgm:prSet/>
      <dgm:spPr/>
      <dgm:t>
        <a:bodyPr/>
        <a:lstStyle/>
        <a:p>
          <a:endParaRPr lang="en-US"/>
        </a:p>
      </dgm:t>
    </dgm:pt>
    <dgm:pt modelId="{C7D5C8B2-042E-4C8C-B5C0-938CDE78B2F3}">
      <dgm:prSet custT="1"/>
      <dgm:spPr/>
      <dgm:t>
        <a:bodyPr/>
        <a:lstStyle/>
        <a:p>
          <a:r>
            <a:rPr lang="en-US" sz="1800" baseline="0" dirty="0"/>
            <a:t>Easy to deploy once out of developer mode</a:t>
          </a:r>
          <a:endParaRPr lang="en-US" sz="1800" dirty="0"/>
        </a:p>
      </dgm:t>
    </dgm:pt>
    <dgm:pt modelId="{3242F804-8EE8-4D87-ADDF-42187D0E1ACD}" type="parTrans" cxnId="{F6294243-03A2-4354-9C67-F7AFE29B9604}">
      <dgm:prSet/>
      <dgm:spPr/>
      <dgm:t>
        <a:bodyPr/>
        <a:lstStyle/>
        <a:p>
          <a:endParaRPr lang="en-US"/>
        </a:p>
      </dgm:t>
    </dgm:pt>
    <dgm:pt modelId="{0D3B4676-5BA7-4433-B7E1-1DF65B408495}" type="sibTrans" cxnId="{F6294243-03A2-4354-9C67-F7AFE29B9604}">
      <dgm:prSet/>
      <dgm:spPr/>
      <dgm:t>
        <a:bodyPr/>
        <a:lstStyle/>
        <a:p>
          <a:endParaRPr lang="en-US"/>
        </a:p>
      </dgm:t>
    </dgm:pt>
    <dgm:pt modelId="{13A69CB5-0B48-4187-AAD1-81EA9393184B}">
      <dgm:prSet custT="1"/>
      <dgm:spPr/>
      <dgm:t>
        <a:bodyPr/>
        <a:lstStyle/>
        <a:p>
          <a:r>
            <a:rPr lang="en-US" sz="1800" baseline="0" dirty="0"/>
            <a:t>Chosen by many Python developers</a:t>
          </a:r>
          <a:endParaRPr lang="en-US" sz="1800" dirty="0"/>
        </a:p>
      </dgm:t>
    </dgm:pt>
    <dgm:pt modelId="{1CB3CB39-5624-4A92-808D-BAC4F7C04380}" type="parTrans" cxnId="{5B18ED7E-4C75-4537-B429-69947D5561E9}">
      <dgm:prSet/>
      <dgm:spPr/>
      <dgm:t>
        <a:bodyPr/>
        <a:lstStyle/>
        <a:p>
          <a:endParaRPr lang="en-US"/>
        </a:p>
      </dgm:t>
    </dgm:pt>
    <dgm:pt modelId="{10DF0705-D443-4AE2-86A8-4CE16BBE5720}" type="sibTrans" cxnId="{5B18ED7E-4C75-4537-B429-69947D5561E9}">
      <dgm:prSet/>
      <dgm:spPr/>
      <dgm:t>
        <a:bodyPr/>
        <a:lstStyle/>
        <a:p>
          <a:endParaRPr lang="en-US"/>
        </a:p>
      </dgm:t>
    </dgm:pt>
    <dgm:pt modelId="{223BA1C5-2AF5-44E0-8759-4AC047F439B4}">
      <dgm:prSet custT="1"/>
      <dgm:spPr/>
      <dgm:t>
        <a:bodyPr/>
        <a:lstStyle/>
        <a:p>
          <a:r>
            <a:rPr lang="en-US" sz="1800" baseline="0" dirty="0"/>
            <a:t>Well documented resources</a:t>
          </a:r>
          <a:endParaRPr lang="en-US" sz="1800" dirty="0"/>
        </a:p>
      </dgm:t>
    </dgm:pt>
    <dgm:pt modelId="{92660E5C-46B3-4EA7-9DC6-241F3D1E390A}" type="parTrans" cxnId="{2BAC1C6B-A060-40F6-8602-848C9A247378}">
      <dgm:prSet/>
      <dgm:spPr/>
      <dgm:t>
        <a:bodyPr/>
        <a:lstStyle/>
        <a:p>
          <a:endParaRPr lang="en-US"/>
        </a:p>
      </dgm:t>
    </dgm:pt>
    <dgm:pt modelId="{57E4FAA4-35F5-4195-A9DE-F8AEE6E63CAE}" type="sibTrans" cxnId="{2BAC1C6B-A060-40F6-8602-848C9A247378}">
      <dgm:prSet/>
      <dgm:spPr/>
      <dgm:t>
        <a:bodyPr/>
        <a:lstStyle/>
        <a:p>
          <a:endParaRPr lang="en-US"/>
        </a:p>
      </dgm:t>
    </dgm:pt>
    <dgm:pt modelId="{350184F5-0942-4665-8B5C-0052D3B853C1}" type="pres">
      <dgm:prSet presAssocID="{A2A60C70-4A62-4EEF-BC25-BB09D0B36508}" presName="root" presStyleCnt="0">
        <dgm:presLayoutVars>
          <dgm:dir/>
          <dgm:resizeHandles val="exact"/>
        </dgm:presLayoutVars>
      </dgm:prSet>
      <dgm:spPr/>
    </dgm:pt>
    <dgm:pt modelId="{BD93893D-C584-41D6-83F2-27158DD8B3B1}" type="pres">
      <dgm:prSet presAssocID="{7996223A-39A4-4CC6-9E16-E6A2C0A11DA9}" presName="compNode" presStyleCnt="0"/>
      <dgm:spPr/>
    </dgm:pt>
    <dgm:pt modelId="{A2DBDCC7-88C3-400E-B4CA-08758099A4A9}" type="pres">
      <dgm:prSet presAssocID="{7996223A-39A4-4CC6-9E16-E6A2C0A11DA9}" presName="iconRect" presStyleLbl="node1" presStyleIdx="0" presStyleCnt="2" custLinFactX="133705" custLinFactNeighborX="200000" custLinFactNeighborY="82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07B7D-588C-426E-A458-8C3F254CC7A5}" type="pres">
      <dgm:prSet presAssocID="{7996223A-39A4-4CC6-9E16-E6A2C0A11DA9}" presName="iconSpace" presStyleCnt="0"/>
      <dgm:spPr/>
    </dgm:pt>
    <dgm:pt modelId="{4509D689-D3B2-422F-B0C3-941E45DA3626}" type="pres">
      <dgm:prSet presAssocID="{7996223A-39A4-4CC6-9E16-E6A2C0A11DA9}" presName="parTx" presStyleLbl="revTx" presStyleIdx="0" presStyleCnt="4">
        <dgm:presLayoutVars>
          <dgm:chMax val="0"/>
          <dgm:chPref val="0"/>
        </dgm:presLayoutVars>
      </dgm:prSet>
      <dgm:spPr/>
    </dgm:pt>
    <dgm:pt modelId="{1CFC5CC5-2D11-4474-BF70-C9744BB39E55}" type="pres">
      <dgm:prSet presAssocID="{7996223A-39A4-4CC6-9E16-E6A2C0A11DA9}" presName="txSpace" presStyleCnt="0"/>
      <dgm:spPr/>
    </dgm:pt>
    <dgm:pt modelId="{B7156683-6A79-461D-893F-F627E16C2425}" type="pres">
      <dgm:prSet presAssocID="{7996223A-39A4-4CC6-9E16-E6A2C0A11DA9}" presName="desTx" presStyleLbl="revTx" presStyleIdx="1" presStyleCnt="4">
        <dgm:presLayoutVars/>
      </dgm:prSet>
      <dgm:spPr/>
    </dgm:pt>
    <dgm:pt modelId="{4374305E-BA5D-43D5-A50D-A59FF1506E9C}" type="pres">
      <dgm:prSet presAssocID="{B540C983-0ABF-4DA1-A39C-6FD2D6866B18}" presName="sibTrans" presStyleCnt="0"/>
      <dgm:spPr/>
    </dgm:pt>
    <dgm:pt modelId="{3FD2C3A7-A45A-470F-B914-FD6F0060D70C}" type="pres">
      <dgm:prSet presAssocID="{066087EF-232A-43E2-81FD-EBBC6BFE0617}" presName="compNode" presStyleCnt="0"/>
      <dgm:spPr/>
    </dgm:pt>
    <dgm:pt modelId="{02C32397-72DE-4EAC-9277-FD06226C109E}" type="pres">
      <dgm:prSet presAssocID="{066087EF-232A-43E2-81FD-EBBC6BFE0617}" presName="iconRect" presStyleLbl="node1" presStyleIdx="1" presStyleCnt="2" custLinFactX="-133425" custLinFactNeighborX="-200000" custLinFactNeighborY="82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9EC7D8-741E-4BC3-8433-F1875511C41E}" type="pres">
      <dgm:prSet presAssocID="{066087EF-232A-43E2-81FD-EBBC6BFE0617}" presName="iconSpace" presStyleCnt="0"/>
      <dgm:spPr/>
    </dgm:pt>
    <dgm:pt modelId="{EF2CCB6D-E15A-406D-8B63-769C5180F092}" type="pres">
      <dgm:prSet presAssocID="{066087EF-232A-43E2-81FD-EBBC6BFE0617}" presName="parTx" presStyleLbl="revTx" presStyleIdx="2" presStyleCnt="4">
        <dgm:presLayoutVars>
          <dgm:chMax val="0"/>
          <dgm:chPref val="0"/>
        </dgm:presLayoutVars>
      </dgm:prSet>
      <dgm:spPr/>
    </dgm:pt>
    <dgm:pt modelId="{4BAEA1BC-847C-48D3-AAEE-69A24F1D793B}" type="pres">
      <dgm:prSet presAssocID="{066087EF-232A-43E2-81FD-EBBC6BFE0617}" presName="txSpace" presStyleCnt="0"/>
      <dgm:spPr/>
    </dgm:pt>
    <dgm:pt modelId="{C57BE427-1543-4C01-9B21-C077211D1E98}" type="pres">
      <dgm:prSet presAssocID="{066087EF-232A-43E2-81FD-EBBC6BFE0617}" presName="desTx" presStyleLbl="revTx" presStyleIdx="3" presStyleCnt="4">
        <dgm:presLayoutVars/>
      </dgm:prSet>
      <dgm:spPr/>
    </dgm:pt>
  </dgm:ptLst>
  <dgm:cxnLst>
    <dgm:cxn modelId="{9F4AEC02-AB8D-4EB4-B9C5-5A8EB268E0C5}" srcId="{7996223A-39A4-4CC6-9E16-E6A2C0A11DA9}" destId="{19BA456A-2372-4041-8BBA-98BA6E75D4B9}" srcOrd="1" destOrd="0" parTransId="{474F4171-091D-4A3E-B434-9079C3DE8B81}" sibTransId="{B3AE7D7F-4FB4-4E1C-BD04-83335B80DF0D}"/>
    <dgm:cxn modelId="{93D85A14-B200-42C5-99FF-0BB199E0E1F9}" type="presOf" srcId="{19BA456A-2372-4041-8BBA-98BA6E75D4B9}" destId="{B7156683-6A79-461D-893F-F627E16C2425}" srcOrd="0" destOrd="1" presId="urn:microsoft.com/office/officeart/2018/2/layout/IconLabelDescriptionList"/>
    <dgm:cxn modelId="{9452D319-E275-494F-A924-C5E62D1D2ED0}" type="presOf" srcId="{13A69CB5-0B48-4187-AAD1-81EA9393184B}" destId="{C57BE427-1543-4C01-9B21-C077211D1E98}" srcOrd="0" destOrd="1" presId="urn:microsoft.com/office/officeart/2018/2/layout/IconLabelDescriptionList"/>
    <dgm:cxn modelId="{36C4B522-82AF-4E1D-B54C-C7F4F306DD6D}" type="presOf" srcId="{8C4F1DDC-BB51-43F9-9750-FA352DC7132F}" destId="{B7156683-6A79-461D-893F-F627E16C2425}" srcOrd="0" destOrd="2" presId="urn:microsoft.com/office/officeart/2018/2/layout/IconLabelDescriptionList"/>
    <dgm:cxn modelId="{95E3F92D-EB96-409B-B4DF-1D8615F54ED0}" srcId="{A2A60C70-4A62-4EEF-BC25-BB09D0B36508}" destId="{066087EF-232A-43E2-81FD-EBBC6BFE0617}" srcOrd="1" destOrd="0" parTransId="{E087B3DF-9866-414A-9AF0-D09619917335}" sibTransId="{0D281338-6CD4-49F2-B8BF-7A45A57600EB}"/>
    <dgm:cxn modelId="{FFB6FA3D-78BD-40A9-BEB7-43262C41D341}" type="presOf" srcId="{A2A60C70-4A62-4EEF-BC25-BB09D0B36508}" destId="{350184F5-0942-4665-8B5C-0052D3B853C1}" srcOrd="0" destOrd="0" presId="urn:microsoft.com/office/officeart/2018/2/layout/IconLabelDescriptionList"/>
    <dgm:cxn modelId="{EE7A0E3F-7B38-4799-8F91-AC1E97A4D700}" type="presOf" srcId="{0254BA87-FF0A-4482-A65E-CE80F8F15B5B}" destId="{B7156683-6A79-461D-893F-F627E16C2425}" srcOrd="0" destOrd="3" presId="urn:microsoft.com/office/officeart/2018/2/layout/IconLabelDescriptionList"/>
    <dgm:cxn modelId="{F6294243-03A2-4354-9C67-F7AFE29B9604}" srcId="{066087EF-232A-43E2-81FD-EBBC6BFE0617}" destId="{C7D5C8B2-042E-4C8C-B5C0-938CDE78B2F3}" srcOrd="0" destOrd="0" parTransId="{3242F804-8EE8-4D87-ADDF-42187D0E1ACD}" sibTransId="{0D3B4676-5BA7-4433-B7E1-1DF65B408495}"/>
    <dgm:cxn modelId="{C0EB7963-FD17-4FD4-8C4E-7905A9D16AC0}" type="presOf" srcId="{066087EF-232A-43E2-81FD-EBBC6BFE0617}" destId="{EF2CCB6D-E15A-406D-8B63-769C5180F092}" srcOrd="0" destOrd="0" presId="urn:microsoft.com/office/officeart/2018/2/layout/IconLabelDescriptionList"/>
    <dgm:cxn modelId="{2BAC1C6B-A060-40F6-8602-848C9A247378}" srcId="{066087EF-232A-43E2-81FD-EBBC6BFE0617}" destId="{223BA1C5-2AF5-44E0-8759-4AC047F439B4}" srcOrd="2" destOrd="0" parTransId="{92660E5C-46B3-4EA7-9DC6-241F3D1E390A}" sibTransId="{57E4FAA4-35F5-4195-A9DE-F8AEE6E63CAE}"/>
    <dgm:cxn modelId="{E183D455-0754-4AD1-ABDE-2F2FD81FA97E}" srcId="{A2A60C70-4A62-4EEF-BC25-BB09D0B36508}" destId="{7996223A-39A4-4CC6-9E16-E6A2C0A11DA9}" srcOrd="0" destOrd="0" parTransId="{AA68C278-A1A4-427D-8B3E-F185DE157176}" sibTransId="{B540C983-0ABF-4DA1-A39C-6FD2D6866B18}"/>
    <dgm:cxn modelId="{088A8E59-D136-4686-B5C0-81D475DEB529}" srcId="{7996223A-39A4-4CC6-9E16-E6A2C0A11DA9}" destId="{8C4F1DDC-BB51-43F9-9750-FA352DC7132F}" srcOrd="2" destOrd="0" parTransId="{57AC5FEF-5A60-459F-A491-DD696856CDC7}" sibTransId="{160BBA44-0DE2-4C64-9EF0-AB3459BD7982}"/>
    <dgm:cxn modelId="{2962697B-F2B8-48FB-ADF4-5B9EFA64532A}" type="presOf" srcId="{C7D5C8B2-042E-4C8C-B5C0-938CDE78B2F3}" destId="{C57BE427-1543-4C01-9B21-C077211D1E98}" srcOrd="0" destOrd="0" presId="urn:microsoft.com/office/officeart/2018/2/layout/IconLabelDescriptionList"/>
    <dgm:cxn modelId="{62F24B7D-2826-438A-9125-C61DA44A52DC}" srcId="{7996223A-39A4-4CC6-9E16-E6A2C0A11DA9}" destId="{2BAE3D12-B8C6-4C76-9D43-BE04103AEF2B}" srcOrd="0" destOrd="0" parTransId="{94DE29FE-7059-44D8-9242-26B22B553B28}" sibTransId="{AC618769-1853-4E45-96C5-6F50328DC7C3}"/>
    <dgm:cxn modelId="{5B18ED7E-4C75-4537-B429-69947D5561E9}" srcId="{066087EF-232A-43E2-81FD-EBBC6BFE0617}" destId="{13A69CB5-0B48-4187-AAD1-81EA9393184B}" srcOrd="1" destOrd="0" parTransId="{1CB3CB39-5624-4A92-808D-BAC4F7C04380}" sibTransId="{10DF0705-D443-4AE2-86A8-4CE16BBE5720}"/>
    <dgm:cxn modelId="{38944686-A033-4810-8ABD-0B39F1F1F22D}" type="presOf" srcId="{223BA1C5-2AF5-44E0-8759-4AC047F439B4}" destId="{C57BE427-1543-4C01-9B21-C077211D1E98}" srcOrd="0" destOrd="2" presId="urn:microsoft.com/office/officeart/2018/2/layout/IconLabelDescriptionList"/>
    <dgm:cxn modelId="{94F76199-B786-4BF4-BF03-251269AC1FBB}" type="presOf" srcId="{2BAE3D12-B8C6-4C76-9D43-BE04103AEF2B}" destId="{B7156683-6A79-461D-893F-F627E16C2425}" srcOrd="0" destOrd="0" presId="urn:microsoft.com/office/officeart/2018/2/layout/IconLabelDescriptionList"/>
    <dgm:cxn modelId="{11474EA9-BB60-4E67-ABDE-F1A5B4ADA160}" srcId="{7996223A-39A4-4CC6-9E16-E6A2C0A11DA9}" destId="{0254BA87-FF0A-4482-A65E-CE80F8F15B5B}" srcOrd="3" destOrd="0" parTransId="{44DB48B4-E0FE-4FBC-9DA1-0AAE6DAF215C}" sibTransId="{7EA64C25-1894-44F4-98F8-EEDA3DEF4B82}"/>
    <dgm:cxn modelId="{418B07F0-F0CF-4539-A3CE-CB6B7D44AE5E}" type="presOf" srcId="{7996223A-39A4-4CC6-9E16-E6A2C0A11DA9}" destId="{4509D689-D3B2-422F-B0C3-941E45DA3626}" srcOrd="0" destOrd="0" presId="urn:microsoft.com/office/officeart/2018/2/layout/IconLabelDescriptionList"/>
    <dgm:cxn modelId="{CAF1AEEF-FD24-4306-B75F-05D57861FAE3}" type="presParOf" srcId="{350184F5-0942-4665-8B5C-0052D3B853C1}" destId="{BD93893D-C584-41D6-83F2-27158DD8B3B1}" srcOrd="0" destOrd="0" presId="urn:microsoft.com/office/officeart/2018/2/layout/IconLabelDescriptionList"/>
    <dgm:cxn modelId="{6196F483-068C-4694-B9E7-3772B488A336}" type="presParOf" srcId="{BD93893D-C584-41D6-83F2-27158DD8B3B1}" destId="{A2DBDCC7-88C3-400E-B4CA-08758099A4A9}" srcOrd="0" destOrd="0" presId="urn:microsoft.com/office/officeart/2018/2/layout/IconLabelDescriptionList"/>
    <dgm:cxn modelId="{0A87BC53-9766-4A26-AAF9-9526740EA941}" type="presParOf" srcId="{BD93893D-C584-41D6-83F2-27158DD8B3B1}" destId="{51E07B7D-588C-426E-A458-8C3F254CC7A5}" srcOrd="1" destOrd="0" presId="urn:microsoft.com/office/officeart/2018/2/layout/IconLabelDescriptionList"/>
    <dgm:cxn modelId="{B90D17BC-4E7E-4872-AF18-A711CACFCF47}" type="presParOf" srcId="{BD93893D-C584-41D6-83F2-27158DD8B3B1}" destId="{4509D689-D3B2-422F-B0C3-941E45DA3626}" srcOrd="2" destOrd="0" presId="urn:microsoft.com/office/officeart/2018/2/layout/IconLabelDescriptionList"/>
    <dgm:cxn modelId="{D29FD9EF-E35D-43FB-9614-FC9DC2AF99A4}" type="presParOf" srcId="{BD93893D-C584-41D6-83F2-27158DD8B3B1}" destId="{1CFC5CC5-2D11-4474-BF70-C9744BB39E55}" srcOrd="3" destOrd="0" presId="urn:microsoft.com/office/officeart/2018/2/layout/IconLabelDescriptionList"/>
    <dgm:cxn modelId="{24E5145A-F6D7-4B94-8E65-28D93DBCEEF4}" type="presParOf" srcId="{BD93893D-C584-41D6-83F2-27158DD8B3B1}" destId="{B7156683-6A79-461D-893F-F627E16C2425}" srcOrd="4" destOrd="0" presId="urn:microsoft.com/office/officeart/2018/2/layout/IconLabelDescriptionList"/>
    <dgm:cxn modelId="{0C22E44A-2471-43DF-99F0-0D7AA44982F3}" type="presParOf" srcId="{350184F5-0942-4665-8B5C-0052D3B853C1}" destId="{4374305E-BA5D-43D5-A50D-A59FF1506E9C}" srcOrd="1" destOrd="0" presId="urn:microsoft.com/office/officeart/2018/2/layout/IconLabelDescriptionList"/>
    <dgm:cxn modelId="{A237B6AA-F184-4052-A3F3-12CA81384D0D}" type="presParOf" srcId="{350184F5-0942-4665-8B5C-0052D3B853C1}" destId="{3FD2C3A7-A45A-470F-B914-FD6F0060D70C}" srcOrd="2" destOrd="0" presId="urn:microsoft.com/office/officeart/2018/2/layout/IconLabelDescriptionList"/>
    <dgm:cxn modelId="{7F8E52FC-BF25-4EC0-A407-CA274FC90A2E}" type="presParOf" srcId="{3FD2C3A7-A45A-470F-B914-FD6F0060D70C}" destId="{02C32397-72DE-4EAC-9277-FD06226C109E}" srcOrd="0" destOrd="0" presId="urn:microsoft.com/office/officeart/2018/2/layout/IconLabelDescriptionList"/>
    <dgm:cxn modelId="{B55C74EB-9DFB-49E1-82A6-3CBD9DBF83C8}" type="presParOf" srcId="{3FD2C3A7-A45A-470F-B914-FD6F0060D70C}" destId="{F29EC7D8-741E-4BC3-8433-F1875511C41E}" srcOrd="1" destOrd="0" presId="urn:microsoft.com/office/officeart/2018/2/layout/IconLabelDescriptionList"/>
    <dgm:cxn modelId="{82879063-90BB-4A3B-BF17-78C912996B2D}" type="presParOf" srcId="{3FD2C3A7-A45A-470F-B914-FD6F0060D70C}" destId="{EF2CCB6D-E15A-406D-8B63-769C5180F092}" srcOrd="2" destOrd="0" presId="urn:microsoft.com/office/officeart/2018/2/layout/IconLabelDescriptionList"/>
    <dgm:cxn modelId="{5EE09139-39B9-4BA3-A135-26E267B64319}" type="presParOf" srcId="{3FD2C3A7-A45A-470F-B914-FD6F0060D70C}" destId="{4BAEA1BC-847C-48D3-AAEE-69A24F1D793B}" srcOrd="3" destOrd="0" presId="urn:microsoft.com/office/officeart/2018/2/layout/IconLabelDescriptionList"/>
    <dgm:cxn modelId="{1B6D365E-4DFC-4DEA-A834-587C2FA1262E}" type="presParOf" srcId="{3FD2C3A7-A45A-470F-B914-FD6F0060D70C}" destId="{C57BE427-1543-4C01-9B21-C077211D1E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0178A-68C6-4AEC-BC11-91B1FCE2216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E2952E-938F-4E1B-902F-7908D6A0437A}">
      <dgm:prSet custT="1"/>
      <dgm:spPr/>
      <dgm:t>
        <a:bodyPr/>
        <a:lstStyle/>
        <a:p>
          <a:r>
            <a:rPr lang="en-US" sz="2000" dirty="0"/>
            <a:t>The navbar includes links to the Movies, Menu, Promotions, Find Us, About us, and Contact Us pages.</a:t>
          </a:r>
        </a:p>
      </dgm:t>
    </dgm:pt>
    <dgm:pt modelId="{31FF9A54-7561-4F75-93C2-424863A3F6FC}" type="parTrans" cxnId="{2421CB3B-F746-44E1-9D20-AC0188BF5AFE}">
      <dgm:prSet/>
      <dgm:spPr/>
      <dgm:t>
        <a:bodyPr/>
        <a:lstStyle/>
        <a:p>
          <a:endParaRPr lang="en-US"/>
        </a:p>
      </dgm:t>
    </dgm:pt>
    <dgm:pt modelId="{24320933-18C4-4E80-B205-460D574EEDF7}" type="sibTrans" cxnId="{2421CB3B-F746-44E1-9D20-AC0188BF5AFE}">
      <dgm:prSet/>
      <dgm:spPr/>
      <dgm:t>
        <a:bodyPr/>
        <a:lstStyle/>
        <a:p>
          <a:endParaRPr lang="en-US"/>
        </a:p>
      </dgm:t>
    </dgm:pt>
    <dgm:pt modelId="{C7FFA533-BCC7-4BE6-8534-E45C8EC2CB39}">
      <dgm:prSet custT="1"/>
      <dgm:spPr/>
      <dgm:t>
        <a:bodyPr/>
        <a:lstStyle/>
        <a:p>
          <a:r>
            <a:rPr lang="en-US" sz="2000" dirty="0"/>
            <a:t>Clicking on a movie poster’s redirects users to that movie’s details page.</a:t>
          </a:r>
        </a:p>
      </dgm:t>
    </dgm:pt>
    <dgm:pt modelId="{B1E83C11-D5AC-4C61-8B57-6774BE6FC96E}" type="parTrans" cxnId="{CA8CCB47-718F-412A-AF02-AEF666ABF851}">
      <dgm:prSet/>
      <dgm:spPr/>
      <dgm:t>
        <a:bodyPr/>
        <a:lstStyle/>
        <a:p>
          <a:endParaRPr lang="en-US"/>
        </a:p>
      </dgm:t>
    </dgm:pt>
    <dgm:pt modelId="{E9201848-B26E-4596-8C66-E2767DA7A60D}" type="sibTrans" cxnId="{CA8CCB47-718F-412A-AF02-AEF666ABF851}">
      <dgm:prSet/>
      <dgm:spPr/>
      <dgm:t>
        <a:bodyPr/>
        <a:lstStyle/>
        <a:p>
          <a:endParaRPr lang="en-US"/>
        </a:p>
      </dgm:t>
    </dgm:pt>
    <dgm:pt modelId="{A616D9EB-03F2-4AD8-9B75-0101863CC665}">
      <dgm:prSet custT="1"/>
      <dgm:spPr/>
      <dgm:t>
        <a:bodyPr/>
        <a:lstStyle/>
        <a:p>
          <a:r>
            <a:rPr lang="en-US" sz="2000" dirty="0"/>
            <a:t>Movie details include movie title, synopsis, rating, and year of release.</a:t>
          </a:r>
        </a:p>
      </dgm:t>
    </dgm:pt>
    <dgm:pt modelId="{E2089FA4-D48A-4E0A-B70E-95BDBC06F58D}" type="parTrans" cxnId="{952F8E9F-BBAD-4B81-A44A-2C8F2DC70DE1}">
      <dgm:prSet/>
      <dgm:spPr/>
      <dgm:t>
        <a:bodyPr/>
        <a:lstStyle/>
        <a:p>
          <a:endParaRPr lang="en-US"/>
        </a:p>
      </dgm:t>
    </dgm:pt>
    <dgm:pt modelId="{88E73F50-69C9-403D-B6F7-9EF0C03F0D83}" type="sibTrans" cxnId="{952F8E9F-BBAD-4B81-A44A-2C8F2DC70DE1}">
      <dgm:prSet/>
      <dgm:spPr/>
      <dgm:t>
        <a:bodyPr/>
        <a:lstStyle/>
        <a:p>
          <a:endParaRPr lang="en-US"/>
        </a:p>
      </dgm:t>
    </dgm:pt>
    <dgm:pt modelId="{FE17B7DB-404B-4C2E-94B0-56DA53213DF4}">
      <dgm:prSet custT="1"/>
      <dgm:spPr/>
      <dgm:t>
        <a:bodyPr/>
        <a:lstStyle/>
        <a:p>
          <a:r>
            <a:rPr lang="en-US" sz="2000" dirty="0"/>
            <a:t>Details page also contains a reservation form and a button to submit the data inside of it</a:t>
          </a:r>
        </a:p>
      </dgm:t>
    </dgm:pt>
    <dgm:pt modelId="{FF46D56D-ECFA-4B24-A259-12D13B36BBA8}" type="parTrans" cxnId="{D916373A-9C23-41CC-A6D9-26F003592715}">
      <dgm:prSet/>
      <dgm:spPr/>
      <dgm:t>
        <a:bodyPr/>
        <a:lstStyle/>
        <a:p>
          <a:endParaRPr lang="en-US"/>
        </a:p>
      </dgm:t>
    </dgm:pt>
    <dgm:pt modelId="{F73B0AD4-D56E-4626-A9C1-951111679B82}" type="sibTrans" cxnId="{D916373A-9C23-41CC-A6D9-26F003592715}">
      <dgm:prSet/>
      <dgm:spPr/>
      <dgm:t>
        <a:bodyPr/>
        <a:lstStyle/>
        <a:p>
          <a:endParaRPr lang="en-US"/>
        </a:p>
      </dgm:t>
    </dgm:pt>
    <dgm:pt modelId="{574348AA-F087-4F52-9E19-34A3DEF17A16}" type="pres">
      <dgm:prSet presAssocID="{AF40178A-68C6-4AEC-BC11-91B1FCE2216B}" presName="root" presStyleCnt="0">
        <dgm:presLayoutVars>
          <dgm:dir/>
          <dgm:resizeHandles val="exact"/>
        </dgm:presLayoutVars>
      </dgm:prSet>
      <dgm:spPr/>
    </dgm:pt>
    <dgm:pt modelId="{6E4E1C34-CCB0-4A36-9DCB-7D82BBDB8FE1}" type="pres">
      <dgm:prSet presAssocID="{AF40178A-68C6-4AEC-BC11-91B1FCE2216B}" presName="container" presStyleCnt="0">
        <dgm:presLayoutVars>
          <dgm:dir/>
          <dgm:resizeHandles val="exact"/>
        </dgm:presLayoutVars>
      </dgm:prSet>
      <dgm:spPr/>
    </dgm:pt>
    <dgm:pt modelId="{C956653E-9ADE-4A19-9ADE-5FB3D74208C2}" type="pres">
      <dgm:prSet presAssocID="{09E2952E-938F-4E1B-902F-7908D6A0437A}" presName="compNode" presStyleCnt="0"/>
      <dgm:spPr/>
    </dgm:pt>
    <dgm:pt modelId="{A8131017-BC8A-4EA1-8014-19CBEB5642B7}" type="pres">
      <dgm:prSet presAssocID="{09E2952E-938F-4E1B-902F-7908D6A0437A}" presName="iconBgRect" presStyleLbl="bgShp" presStyleIdx="0" presStyleCnt="4"/>
      <dgm:spPr/>
    </dgm:pt>
    <dgm:pt modelId="{B3F13AAE-693E-4B6E-8FA6-8CB5E173EF38}" type="pres">
      <dgm:prSet presAssocID="{09E2952E-938F-4E1B-902F-7908D6A043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D6429BE-4BC0-429E-AB51-4AB18A93C5AB}" type="pres">
      <dgm:prSet presAssocID="{09E2952E-938F-4E1B-902F-7908D6A0437A}" presName="spaceRect" presStyleCnt="0"/>
      <dgm:spPr/>
    </dgm:pt>
    <dgm:pt modelId="{A007B337-20D6-4F30-91C4-FC15DA875E52}" type="pres">
      <dgm:prSet presAssocID="{09E2952E-938F-4E1B-902F-7908D6A0437A}" presName="textRect" presStyleLbl="revTx" presStyleIdx="0" presStyleCnt="4">
        <dgm:presLayoutVars>
          <dgm:chMax val="1"/>
          <dgm:chPref val="1"/>
        </dgm:presLayoutVars>
      </dgm:prSet>
      <dgm:spPr/>
    </dgm:pt>
    <dgm:pt modelId="{09B096F2-B224-4D83-9511-9E13F6AFB21A}" type="pres">
      <dgm:prSet presAssocID="{24320933-18C4-4E80-B205-460D574EEDF7}" presName="sibTrans" presStyleLbl="sibTrans2D1" presStyleIdx="0" presStyleCnt="0"/>
      <dgm:spPr/>
    </dgm:pt>
    <dgm:pt modelId="{CC47EFFE-B900-40FF-8824-F58FFD5A4DF4}" type="pres">
      <dgm:prSet presAssocID="{C7FFA533-BCC7-4BE6-8534-E45C8EC2CB39}" presName="compNode" presStyleCnt="0"/>
      <dgm:spPr/>
    </dgm:pt>
    <dgm:pt modelId="{D0E6BFFC-8311-494A-91F5-A1193D4C80E8}" type="pres">
      <dgm:prSet presAssocID="{C7FFA533-BCC7-4BE6-8534-E45C8EC2CB39}" presName="iconBgRect" presStyleLbl="bgShp" presStyleIdx="1" presStyleCnt="4"/>
      <dgm:spPr/>
    </dgm:pt>
    <dgm:pt modelId="{C398E00A-BD53-4389-A5CB-FEEF4A8C7BF7}" type="pres">
      <dgm:prSet presAssocID="{C7FFA533-BCC7-4BE6-8534-E45C8EC2CB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A4C822A3-0807-49FD-99E8-BAE0CB6784A3}" type="pres">
      <dgm:prSet presAssocID="{C7FFA533-BCC7-4BE6-8534-E45C8EC2CB39}" presName="spaceRect" presStyleCnt="0"/>
      <dgm:spPr/>
    </dgm:pt>
    <dgm:pt modelId="{5D693A31-99BC-4643-A5F3-2F5EEEDCCE37}" type="pres">
      <dgm:prSet presAssocID="{C7FFA533-BCC7-4BE6-8534-E45C8EC2CB39}" presName="textRect" presStyleLbl="revTx" presStyleIdx="1" presStyleCnt="4">
        <dgm:presLayoutVars>
          <dgm:chMax val="1"/>
          <dgm:chPref val="1"/>
        </dgm:presLayoutVars>
      </dgm:prSet>
      <dgm:spPr/>
    </dgm:pt>
    <dgm:pt modelId="{876EE6A3-C36F-4648-99C2-7202109EB724}" type="pres">
      <dgm:prSet presAssocID="{E9201848-B26E-4596-8C66-E2767DA7A60D}" presName="sibTrans" presStyleLbl="sibTrans2D1" presStyleIdx="0" presStyleCnt="0"/>
      <dgm:spPr/>
    </dgm:pt>
    <dgm:pt modelId="{0EC434B2-FE6C-4758-B6F3-8124E50F8BD8}" type="pres">
      <dgm:prSet presAssocID="{A616D9EB-03F2-4AD8-9B75-0101863CC665}" presName="compNode" presStyleCnt="0"/>
      <dgm:spPr/>
    </dgm:pt>
    <dgm:pt modelId="{7B9AAA3B-E5B4-467A-A398-10C4B8718C23}" type="pres">
      <dgm:prSet presAssocID="{A616D9EB-03F2-4AD8-9B75-0101863CC665}" presName="iconBgRect" presStyleLbl="bgShp" presStyleIdx="2" presStyleCnt="4"/>
      <dgm:spPr/>
    </dgm:pt>
    <dgm:pt modelId="{434596C4-E72D-4510-A160-EA977F537E9B}" type="pres">
      <dgm:prSet presAssocID="{A616D9EB-03F2-4AD8-9B75-0101863CC6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B7FF7743-7ED2-4D64-A754-8AC5C40BFE6D}" type="pres">
      <dgm:prSet presAssocID="{A616D9EB-03F2-4AD8-9B75-0101863CC665}" presName="spaceRect" presStyleCnt="0"/>
      <dgm:spPr/>
    </dgm:pt>
    <dgm:pt modelId="{D19919EA-2A2B-46F7-9A8D-774A6F9ADA76}" type="pres">
      <dgm:prSet presAssocID="{A616D9EB-03F2-4AD8-9B75-0101863CC665}" presName="textRect" presStyleLbl="revTx" presStyleIdx="2" presStyleCnt="4">
        <dgm:presLayoutVars>
          <dgm:chMax val="1"/>
          <dgm:chPref val="1"/>
        </dgm:presLayoutVars>
      </dgm:prSet>
      <dgm:spPr/>
    </dgm:pt>
    <dgm:pt modelId="{CCF4DB65-FC55-4E90-9984-ED7CB10EFF4D}" type="pres">
      <dgm:prSet presAssocID="{88E73F50-69C9-403D-B6F7-9EF0C03F0D83}" presName="sibTrans" presStyleLbl="sibTrans2D1" presStyleIdx="0" presStyleCnt="0"/>
      <dgm:spPr/>
    </dgm:pt>
    <dgm:pt modelId="{FFE5C21E-D84C-4282-9615-2B7039C301EA}" type="pres">
      <dgm:prSet presAssocID="{FE17B7DB-404B-4C2E-94B0-56DA53213DF4}" presName="compNode" presStyleCnt="0"/>
      <dgm:spPr/>
    </dgm:pt>
    <dgm:pt modelId="{F88F4627-F4ED-4F91-A8AB-F391C02CCB93}" type="pres">
      <dgm:prSet presAssocID="{FE17B7DB-404B-4C2E-94B0-56DA53213DF4}" presName="iconBgRect" presStyleLbl="bgShp" presStyleIdx="3" presStyleCnt="4"/>
      <dgm:spPr/>
    </dgm:pt>
    <dgm:pt modelId="{69F8C988-9060-44CF-94A1-67E1908C9D10}" type="pres">
      <dgm:prSet presAssocID="{FE17B7DB-404B-4C2E-94B0-56DA53213D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1670CB-476D-43BB-AED4-A8D84B2963E8}" type="pres">
      <dgm:prSet presAssocID="{FE17B7DB-404B-4C2E-94B0-56DA53213DF4}" presName="spaceRect" presStyleCnt="0"/>
      <dgm:spPr/>
    </dgm:pt>
    <dgm:pt modelId="{AA57E255-40B0-4FEC-8261-853102163AC5}" type="pres">
      <dgm:prSet presAssocID="{FE17B7DB-404B-4C2E-94B0-56DA53213D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8EC505-FCB6-4F64-9F71-8809B8B1BAAD}" type="presOf" srcId="{24320933-18C4-4E80-B205-460D574EEDF7}" destId="{09B096F2-B224-4D83-9511-9E13F6AFB21A}" srcOrd="0" destOrd="0" presId="urn:microsoft.com/office/officeart/2018/2/layout/IconCircleList"/>
    <dgm:cxn modelId="{0873F70F-1D38-439F-B2ED-8359D8E019B0}" type="presOf" srcId="{C7FFA533-BCC7-4BE6-8534-E45C8EC2CB39}" destId="{5D693A31-99BC-4643-A5F3-2F5EEEDCCE37}" srcOrd="0" destOrd="0" presId="urn:microsoft.com/office/officeart/2018/2/layout/IconCircleList"/>
    <dgm:cxn modelId="{26CD091B-BBCF-490F-98A6-5C880E66A799}" type="presOf" srcId="{09E2952E-938F-4E1B-902F-7908D6A0437A}" destId="{A007B337-20D6-4F30-91C4-FC15DA875E52}" srcOrd="0" destOrd="0" presId="urn:microsoft.com/office/officeart/2018/2/layout/IconCircleList"/>
    <dgm:cxn modelId="{D916373A-9C23-41CC-A6D9-26F003592715}" srcId="{AF40178A-68C6-4AEC-BC11-91B1FCE2216B}" destId="{FE17B7DB-404B-4C2E-94B0-56DA53213DF4}" srcOrd="3" destOrd="0" parTransId="{FF46D56D-ECFA-4B24-A259-12D13B36BBA8}" sibTransId="{F73B0AD4-D56E-4626-A9C1-951111679B82}"/>
    <dgm:cxn modelId="{2421CB3B-F746-44E1-9D20-AC0188BF5AFE}" srcId="{AF40178A-68C6-4AEC-BC11-91B1FCE2216B}" destId="{09E2952E-938F-4E1B-902F-7908D6A0437A}" srcOrd="0" destOrd="0" parTransId="{31FF9A54-7561-4F75-93C2-424863A3F6FC}" sibTransId="{24320933-18C4-4E80-B205-460D574EEDF7}"/>
    <dgm:cxn modelId="{B69B535E-A295-49F4-B803-EB41479B696F}" type="presOf" srcId="{88E73F50-69C9-403D-B6F7-9EF0C03F0D83}" destId="{CCF4DB65-FC55-4E90-9984-ED7CB10EFF4D}" srcOrd="0" destOrd="0" presId="urn:microsoft.com/office/officeart/2018/2/layout/IconCircleList"/>
    <dgm:cxn modelId="{8C67B647-F36D-4253-AFDA-80DBC0DCDE56}" type="presOf" srcId="{A616D9EB-03F2-4AD8-9B75-0101863CC665}" destId="{D19919EA-2A2B-46F7-9A8D-774A6F9ADA76}" srcOrd="0" destOrd="0" presId="urn:microsoft.com/office/officeart/2018/2/layout/IconCircleList"/>
    <dgm:cxn modelId="{CA8CCB47-718F-412A-AF02-AEF666ABF851}" srcId="{AF40178A-68C6-4AEC-BC11-91B1FCE2216B}" destId="{C7FFA533-BCC7-4BE6-8534-E45C8EC2CB39}" srcOrd="1" destOrd="0" parTransId="{B1E83C11-D5AC-4C61-8B57-6774BE6FC96E}" sibTransId="{E9201848-B26E-4596-8C66-E2767DA7A60D}"/>
    <dgm:cxn modelId="{0294F99A-CA40-4876-B06F-AC24B3656F08}" type="presOf" srcId="{FE17B7DB-404B-4C2E-94B0-56DA53213DF4}" destId="{AA57E255-40B0-4FEC-8261-853102163AC5}" srcOrd="0" destOrd="0" presId="urn:microsoft.com/office/officeart/2018/2/layout/IconCircleList"/>
    <dgm:cxn modelId="{C6BBDE9D-9004-436E-B8D4-A46F4C4C7A90}" type="presOf" srcId="{AF40178A-68C6-4AEC-BC11-91B1FCE2216B}" destId="{574348AA-F087-4F52-9E19-34A3DEF17A16}" srcOrd="0" destOrd="0" presId="urn:microsoft.com/office/officeart/2018/2/layout/IconCircleList"/>
    <dgm:cxn modelId="{952F8E9F-BBAD-4B81-A44A-2C8F2DC70DE1}" srcId="{AF40178A-68C6-4AEC-BC11-91B1FCE2216B}" destId="{A616D9EB-03F2-4AD8-9B75-0101863CC665}" srcOrd="2" destOrd="0" parTransId="{E2089FA4-D48A-4E0A-B70E-95BDBC06F58D}" sibTransId="{88E73F50-69C9-403D-B6F7-9EF0C03F0D83}"/>
    <dgm:cxn modelId="{D8A0EAC4-28D4-41AF-8A31-2A84FF0A5D52}" type="presOf" srcId="{E9201848-B26E-4596-8C66-E2767DA7A60D}" destId="{876EE6A3-C36F-4648-99C2-7202109EB724}" srcOrd="0" destOrd="0" presId="urn:microsoft.com/office/officeart/2018/2/layout/IconCircleList"/>
    <dgm:cxn modelId="{9422A5AA-7AEF-4DDE-8BA6-B4FC32492115}" type="presParOf" srcId="{574348AA-F087-4F52-9E19-34A3DEF17A16}" destId="{6E4E1C34-CCB0-4A36-9DCB-7D82BBDB8FE1}" srcOrd="0" destOrd="0" presId="urn:microsoft.com/office/officeart/2018/2/layout/IconCircleList"/>
    <dgm:cxn modelId="{D49FF10A-A779-4B50-ACEF-75A3145BB08A}" type="presParOf" srcId="{6E4E1C34-CCB0-4A36-9DCB-7D82BBDB8FE1}" destId="{C956653E-9ADE-4A19-9ADE-5FB3D74208C2}" srcOrd="0" destOrd="0" presId="urn:microsoft.com/office/officeart/2018/2/layout/IconCircleList"/>
    <dgm:cxn modelId="{F0F0D2B2-0320-466C-81AA-164BCC594B74}" type="presParOf" srcId="{C956653E-9ADE-4A19-9ADE-5FB3D74208C2}" destId="{A8131017-BC8A-4EA1-8014-19CBEB5642B7}" srcOrd="0" destOrd="0" presId="urn:microsoft.com/office/officeart/2018/2/layout/IconCircleList"/>
    <dgm:cxn modelId="{B64B0A91-6875-44BD-B0DD-F2F20622D938}" type="presParOf" srcId="{C956653E-9ADE-4A19-9ADE-5FB3D74208C2}" destId="{B3F13AAE-693E-4B6E-8FA6-8CB5E173EF38}" srcOrd="1" destOrd="0" presId="urn:microsoft.com/office/officeart/2018/2/layout/IconCircleList"/>
    <dgm:cxn modelId="{0AE07A44-97E8-4F99-9DEB-D05062D248BC}" type="presParOf" srcId="{C956653E-9ADE-4A19-9ADE-5FB3D74208C2}" destId="{0D6429BE-4BC0-429E-AB51-4AB18A93C5AB}" srcOrd="2" destOrd="0" presId="urn:microsoft.com/office/officeart/2018/2/layout/IconCircleList"/>
    <dgm:cxn modelId="{3B689D9E-993D-4307-B0D2-D25E9A7D9B8C}" type="presParOf" srcId="{C956653E-9ADE-4A19-9ADE-5FB3D74208C2}" destId="{A007B337-20D6-4F30-91C4-FC15DA875E52}" srcOrd="3" destOrd="0" presId="urn:microsoft.com/office/officeart/2018/2/layout/IconCircleList"/>
    <dgm:cxn modelId="{4308025A-DAAF-413C-B9DB-B63B44F4A854}" type="presParOf" srcId="{6E4E1C34-CCB0-4A36-9DCB-7D82BBDB8FE1}" destId="{09B096F2-B224-4D83-9511-9E13F6AFB21A}" srcOrd="1" destOrd="0" presId="urn:microsoft.com/office/officeart/2018/2/layout/IconCircleList"/>
    <dgm:cxn modelId="{705168C8-CDCB-45CB-806C-E1D127D98EC3}" type="presParOf" srcId="{6E4E1C34-CCB0-4A36-9DCB-7D82BBDB8FE1}" destId="{CC47EFFE-B900-40FF-8824-F58FFD5A4DF4}" srcOrd="2" destOrd="0" presId="urn:microsoft.com/office/officeart/2018/2/layout/IconCircleList"/>
    <dgm:cxn modelId="{1772A2A0-64C2-4833-A8E5-6C21BEF9ABBD}" type="presParOf" srcId="{CC47EFFE-B900-40FF-8824-F58FFD5A4DF4}" destId="{D0E6BFFC-8311-494A-91F5-A1193D4C80E8}" srcOrd="0" destOrd="0" presId="urn:microsoft.com/office/officeart/2018/2/layout/IconCircleList"/>
    <dgm:cxn modelId="{244BA2D7-0C5F-4DEA-8199-16D53FBEB685}" type="presParOf" srcId="{CC47EFFE-B900-40FF-8824-F58FFD5A4DF4}" destId="{C398E00A-BD53-4389-A5CB-FEEF4A8C7BF7}" srcOrd="1" destOrd="0" presId="urn:microsoft.com/office/officeart/2018/2/layout/IconCircleList"/>
    <dgm:cxn modelId="{B40B88BD-4451-4951-9000-6D1251EE3295}" type="presParOf" srcId="{CC47EFFE-B900-40FF-8824-F58FFD5A4DF4}" destId="{A4C822A3-0807-49FD-99E8-BAE0CB6784A3}" srcOrd="2" destOrd="0" presId="urn:microsoft.com/office/officeart/2018/2/layout/IconCircleList"/>
    <dgm:cxn modelId="{A1DFFD52-E385-4D3E-8F71-FC76FEA0C549}" type="presParOf" srcId="{CC47EFFE-B900-40FF-8824-F58FFD5A4DF4}" destId="{5D693A31-99BC-4643-A5F3-2F5EEEDCCE37}" srcOrd="3" destOrd="0" presId="urn:microsoft.com/office/officeart/2018/2/layout/IconCircleList"/>
    <dgm:cxn modelId="{08798D74-4B3A-4AD2-9F55-C535A214D50E}" type="presParOf" srcId="{6E4E1C34-CCB0-4A36-9DCB-7D82BBDB8FE1}" destId="{876EE6A3-C36F-4648-99C2-7202109EB724}" srcOrd="3" destOrd="0" presId="urn:microsoft.com/office/officeart/2018/2/layout/IconCircleList"/>
    <dgm:cxn modelId="{06910346-425B-48BA-8EB2-54754405F0BA}" type="presParOf" srcId="{6E4E1C34-CCB0-4A36-9DCB-7D82BBDB8FE1}" destId="{0EC434B2-FE6C-4758-B6F3-8124E50F8BD8}" srcOrd="4" destOrd="0" presId="urn:microsoft.com/office/officeart/2018/2/layout/IconCircleList"/>
    <dgm:cxn modelId="{BC4865CF-AD4E-45FB-93E9-A83096BC0AD9}" type="presParOf" srcId="{0EC434B2-FE6C-4758-B6F3-8124E50F8BD8}" destId="{7B9AAA3B-E5B4-467A-A398-10C4B8718C23}" srcOrd="0" destOrd="0" presId="urn:microsoft.com/office/officeart/2018/2/layout/IconCircleList"/>
    <dgm:cxn modelId="{5ADD15BC-EC11-4E8A-9E90-54DA8E8C7554}" type="presParOf" srcId="{0EC434B2-FE6C-4758-B6F3-8124E50F8BD8}" destId="{434596C4-E72D-4510-A160-EA977F537E9B}" srcOrd="1" destOrd="0" presId="urn:microsoft.com/office/officeart/2018/2/layout/IconCircleList"/>
    <dgm:cxn modelId="{9DEEC8A0-05F2-4489-8B7C-286AC59938CE}" type="presParOf" srcId="{0EC434B2-FE6C-4758-B6F3-8124E50F8BD8}" destId="{B7FF7743-7ED2-4D64-A754-8AC5C40BFE6D}" srcOrd="2" destOrd="0" presId="urn:microsoft.com/office/officeart/2018/2/layout/IconCircleList"/>
    <dgm:cxn modelId="{E72276E3-F615-4BC6-967F-4B6395CB91D2}" type="presParOf" srcId="{0EC434B2-FE6C-4758-B6F3-8124E50F8BD8}" destId="{D19919EA-2A2B-46F7-9A8D-774A6F9ADA76}" srcOrd="3" destOrd="0" presId="urn:microsoft.com/office/officeart/2018/2/layout/IconCircleList"/>
    <dgm:cxn modelId="{92DBBD21-5413-4F1D-A528-6D989CA9AFC8}" type="presParOf" srcId="{6E4E1C34-CCB0-4A36-9DCB-7D82BBDB8FE1}" destId="{CCF4DB65-FC55-4E90-9984-ED7CB10EFF4D}" srcOrd="5" destOrd="0" presId="urn:microsoft.com/office/officeart/2018/2/layout/IconCircleList"/>
    <dgm:cxn modelId="{2B37E666-C8FE-4FE5-8E2F-EDFAEA01CC61}" type="presParOf" srcId="{6E4E1C34-CCB0-4A36-9DCB-7D82BBDB8FE1}" destId="{FFE5C21E-D84C-4282-9615-2B7039C301EA}" srcOrd="6" destOrd="0" presId="urn:microsoft.com/office/officeart/2018/2/layout/IconCircleList"/>
    <dgm:cxn modelId="{ACD2C022-4ADA-4664-86F8-C5EA7E3371AA}" type="presParOf" srcId="{FFE5C21E-D84C-4282-9615-2B7039C301EA}" destId="{F88F4627-F4ED-4F91-A8AB-F391C02CCB93}" srcOrd="0" destOrd="0" presId="urn:microsoft.com/office/officeart/2018/2/layout/IconCircleList"/>
    <dgm:cxn modelId="{EE270233-3BC0-44C3-A0EB-6E7BD5E80CD4}" type="presParOf" srcId="{FFE5C21E-D84C-4282-9615-2B7039C301EA}" destId="{69F8C988-9060-44CF-94A1-67E1908C9D10}" srcOrd="1" destOrd="0" presId="urn:microsoft.com/office/officeart/2018/2/layout/IconCircleList"/>
    <dgm:cxn modelId="{4D2D5CAD-3BFF-4772-9418-F77A854218D5}" type="presParOf" srcId="{FFE5C21E-D84C-4282-9615-2B7039C301EA}" destId="{121670CB-476D-43BB-AED4-A8D84B2963E8}" srcOrd="2" destOrd="0" presId="urn:microsoft.com/office/officeart/2018/2/layout/IconCircleList"/>
    <dgm:cxn modelId="{F10F8456-04C4-49AD-8E85-35B7A4BE2283}" type="presParOf" srcId="{FFE5C21E-D84C-4282-9615-2B7039C301EA}" destId="{AA57E255-40B0-4FEC-8261-853102163A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BAE53-E076-4FB5-9D5E-B3FDA19ABBC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9A96A3-E9E7-41CB-BBC2-F3C0FFE06BAA}">
      <dgm:prSet custT="1"/>
      <dgm:spPr/>
      <dgm:t>
        <a:bodyPr/>
        <a:lstStyle/>
        <a:p>
          <a:r>
            <a:rPr lang="en-US" sz="2600" dirty="0"/>
            <a:t>Write up reports to gauge website traffic and ticket reservation count</a:t>
          </a:r>
        </a:p>
      </dgm:t>
    </dgm:pt>
    <dgm:pt modelId="{B87F4B15-1AFF-4E3D-925E-E58F24B260A6}" type="parTrans" cxnId="{CF759D05-A214-4894-8568-15B71F5AB1A9}">
      <dgm:prSet/>
      <dgm:spPr/>
      <dgm:t>
        <a:bodyPr/>
        <a:lstStyle/>
        <a:p>
          <a:endParaRPr lang="en-US"/>
        </a:p>
      </dgm:t>
    </dgm:pt>
    <dgm:pt modelId="{F7D11906-B3E4-4CED-A300-088C53625C97}" type="sibTrans" cxnId="{CF759D05-A214-4894-8568-15B71F5AB1A9}">
      <dgm:prSet/>
      <dgm:spPr/>
      <dgm:t>
        <a:bodyPr/>
        <a:lstStyle/>
        <a:p>
          <a:endParaRPr lang="en-US"/>
        </a:p>
      </dgm:t>
    </dgm:pt>
    <dgm:pt modelId="{5A370CE5-AD17-4994-9549-37C1F184837E}">
      <dgm:prSet custT="1"/>
      <dgm:spPr/>
      <dgm:t>
        <a:bodyPr/>
        <a:lstStyle/>
        <a:p>
          <a:r>
            <a:rPr lang="en-US" sz="2600" dirty="0"/>
            <a:t>Send reservation confirmations and new promotions to users via email</a:t>
          </a:r>
        </a:p>
      </dgm:t>
    </dgm:pt>
    <dgm:pt modelId="{25EAB8D2-4EAD-43C0-A637-519DFAFDDE4B}" type="parTrans" cxnId="{A5A8E537-405A-492B-92AF-009388E60092}">
      <dgm:prSet/>
      <dgm:spPr/>
      <dgm:t>
        <a:bodyPr/>
        <a:lstStyle/>
        <a:p>
          <a:endParaRPr lang="en-US"/>
        </a:p>
      </dgm:t>
    </dgm:pt>
    <dgm:pt modelId="{87DF13BD-7DA5-4908-B943-3B844DE89545}" type="sibTrans" cxnId="{A5A8E537-405A-492B-92AF-009388E60092}">
      <dgm:prSet/>
      <dgm:spPr/>
      <dgm:t>
        <a:bodyPr/>
        <a:lstStyle/>
        <a:p>
          <a:endParaRPr lang="en-US"/>
        </a:p>
      </dgm:t>
    </dgm:pt>
    <dgm:pt modelId="{2CD0EC1D-655A-4950-A166-71B266F48F3B}" type="pres">
      <dgm:prSet presAssocID="{447BAE53-E076-4FB5-9D5E-B3FDA19ABBCC}" presName="root" presStyleCnt="0">
        <dgm:presLayoutVars>
          <dgm:dir/>
          <dgm:resizeHandles val="exact"/>
        </dgm:presLayoutVars>
      </dgm:prSet>
      <dgm:spPr/>
    </dgm:pt>
    <dgm:pt modelId="{2C12E343-22F6-4046-8226-47C6A1EE42C8}" type="pres">
      <dgm:prSet presAssocID="{447BAE53-E076-4FB5-9D5E-B3FDA19ABBCC}" presName="container" presStyleCnt="0">
        <dgm:presLayoutVars>
          <dgm:dir/>
          <dgm:resizeHandles val="exact"/>
        </dgm:presLayoutVars>
      </dgm:prSet>
      <dgm:spPr/>
    </dgm:pt>
    <dgm:pt modelId="{DE48AAC2-E457-4140-B1AF-28AAAA0D9C28}" type="pres">
      <dgm:prSet presAssocID="{FF9A96A3-E9E7-41CB-BBC2-F3C0FFE06BAA}" presName="compNode" presStyleCnt="0"/>
      <dgm:spPr/>
    </dgm:pt>
    <dgm:pt modelId="{1B2BBB17-3807-492F-9419-A2BDC44E13F8}" type="pres">
      <dgm:prSet presAssocID="{FF9A96A3-E9E7-41CB-BBC2-F3C0FFE06BAA}" presName="iconBgRect" presStyleLbl="bgShp" presStyleIdx="0" presStyleCnt="2"/>
      <dgm:spPr/>
    </dgm:pt>
    <dgm:pt modelId="{72BB4569-69B0-4368-B240-786DFBECCAF7}" type="pres">
      <dgm:prSet presAssocID="{FF9A96A3-E9E7-41CB-BBC2-F3C0FFE06B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4991795-C1E8-4C1A-A14B-A12F2D634863}" type="pres">
      <dgm:prSet presAssocID="{FF9A96A3-E9E7-41CB-BBC2-F3C0FFE06BAA}" presName="spaceRect" presStyleCnt="0"/>
      <dgm:spPr/>
    </dgm:pt>
    <dgm:pt modelId="{B11A6A88-BC19-4575-8AA2-F1BF0E0CC302}" type="pres">
      <dgm:prSet presAssocID="{FF9A96A3-E9E7-41CB-BBC2-F3C0FFE06BAA}" presName="textRect" presStyleLbl="revTx" presStyleIdx="0" presStyleCnt="2">
        <dgm:presLayoutVars>
          <dgm:chMax val="1"/>
          <dgm:chPref val="1"/>
        </dgm:presLayoutVars>
      </dgm:prSet>
      <dgm:spPr/>
    </dgm:pt>
    <dgm:pt modelId="{C5BE9AE5-3770-4275-BBF9-CBE93AD7FED7}" type="pres">
      <dgm:prSet presAssocID="{F7D11906-B3E4-4CED-A300-088C53625C97}" presName="sibTrans" presStyleLbl="sibTrans2D1" presStyleIdx="0" presStyleCnt="0"/>
      <dgm:spPr/>
    </dgm:pt>
    <dgm:pt modelId="{D225E328-D55D-4578-AA40-20A3DE22B822}" type="pres">
      <dgm:prSet presAssocID="{5A370CE5-AD17-4994-9549-37C1F184837E}" presName="compNode" presStyleCnt="0"/>
      <dgm:spPr/>
    </dgm:pt>
    <dgm:pt modelId="{D7A28FB5-82F5-4B62-BFDE-84F2EA919CC5}" type="pres">
      <dgm:prSet presAssocID="{5A370CE5-AD17-4994-9549-37C1F184837E}" presName="iconBgRect" presStyleLbl="bgShp" presStyleIdx="1" presStyleCnt="2"/>
      <dgm:spPr/>
    </dgm:pt>
    <dgm:pt modelId="{FED6ED9A-6BE2-43F2-9748-F844A103FBE2}" type="pres">
      <dgm:prSet presAssocID="{5A370CE5-AD17-4994-9549-37C1F18483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8562680-EE49-4642-8FFA-8F42AA3EF7FC}" type="pres">
      <dgm:prSet presAssocID="{5A370CE5-AD17-4994-9549-37C1F184837E}" presName="spaceRect" presStyleCnt="0"/>
      <dgm:spPr/>
    </dgm:pt>
    <dgm:pt modelId="{7E1E55D3-5811-45BB-9FDF-4300635F457F}" type="pres">
      <dgm:prSet presAssocID="{5A370CE5-AD17-4994-9549-37C1F18483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759D05-A214-4894-8568-15B71F5AB1A9}" srcId="{447BAE53-E076-4FB5-9D5E-B3FDA19ABBCC}" destId="{FF9A96A3-E9E7-41CB-BBC2-F3C0FFE06BAA}" srcOrd="0" destOrd="0" parTransId="{B87F4B15-1AFF-4E3D-925E-E58F24B260A6}" sibTransId="{F7D11906-B3E4-4CED-A300-088C53625C97}"/>
    <dgm:cxn modelId="{A5B7FF1E-3E0B-4A68-9B9C-7C3FDCDD37FC}" type="presOf" srcId="{447BAE53-E076-4FB5-9D5E-B3FDA19ABBCC}" destId="{2CD0EC1D-655A-4950-A166-71B266F48F3B}" srcOrd="0" destOrd="0" presId="urn:microsoft.com/office/officeart/2018/2/layout/IconCircleList"/>
    <dgm:cxn modelId="{A5A8E537-405A-492B-92AF-009388E60092}" srcId="{447BAE53-E076-4FB5-9D5E-B3FDA19ABBCC}" destId="{5A370CE5-AD17-4994-9549-37C1F184837E}" srcOrd="1" destOrd="0" parTransId="{25EAB8D2-4EAD-43C0-A637-519DFAFDDE4B}" sibTransId="{87DF13BD-7DA5-4908-B943-3B844DE89545}"/>
    <dgm:cxn modelId="{18BE695E-F9FC-4F44-BC44-21503F4C88FD}" type="presOf" srcId="{F7D11906-B3E4-4CED-A300-088C53625C97}" destId="{C5BE9AE5-3770-4275-BBF9-CBE93AD7FED7}" srcOrd="0" destOrd="0" presId="urn:microsoft.com/office/officeart/2018/2/layout/IconCircleList"/>
    <dgm:cxn modelId="{A243946C-6AA2-4F0C-81BD-0AD55FE4E2DF}" type="presOf" srcId="{5A370CE5-AD17-4994-9549-37C1F184837E}" destId="{7E1E55D3-5811-45BB-9FDF-4300635F457F}" srcOrd="0" destOrd="0" presId="urn:microsoft.com/office/officeart/2018/2/layout/IconCircleList"/>
    <dgm:cxn modelId="{A093F054-ADE4-42F1-9193-EBD85253A844}" type="presOf" srcId="{FF9A96A3-E9E7-41CB-BBC2-F3C0FFE06BAA}" destId="{B11A6A88-BC19-4575-8AA2-F1BF0E0CC302}" srcOrd="0" destOrd="0" presId="urn:microsoft.com/office/officeart/2018/2/layout/IconCircleList"/>
    <dgm:cxn modelId="{622C1D92-6D79-4312-AADD-1546483CA2F1}" type="presParOf" srcId="{2CD0EC1D-655A-4950-A166-71B266F48F3B}" destId="{2C12E343-22F6-4046-8226-47C6A1EE42C8}" srcOrd="0" destOrd="0" presId="urn:microsoft.com/office/officeart/2018/2/layout/IconCircleList"/>
    <dgm:cxn modelId="{FC487261-1781-4E67-9044-162A7E0FA732}" type="presParOf" srcId="{2C12E343-22F6-4046-8226-47C6A1EE42C8}" destId="{DE48AAC2-E457-4140-B1AF-28AAAA0D9C28}" srcOrd="0" destOrd="0" presId="urn:microsoft.com/office/officeart/2018/2/layout/IconCircleList"/>
    <dgm:cxn modelId="{67C80C5C-A48A-4725-BAFB-629712FD32FE}" type="presParOf" srcId="{DE48AAC2-E457-4140-B1AF-28AAAA0D9C28}" destId="{1B2BBB17-3807-492F-9419-A2BDC44E13F8}" srcOrd="0" destOrd="0" presId="urn:microsoft.com/office/officeart/2018/2/layout/IconCircleList"/>
    <dgm:cxn modelId="{0834F419-6115-4385-BB6F-87B5B51E10C6}" type="presParOf" srcId="{DE48AAC2-E457-4140-B1AF-28AAAA0D9C28}" destId="{72BB4569-69B0-4368-B240-786DFBECCAF7}" srcOrd="1" destOrd="0" presId="urn:microsoft.com/office/officeart/2018/2/layout/IconCircleList"/>
    <dgm:cxn modelId="{4C3C41F5-3BBC-4370-A634-D4A46C5C759E}" type="presParOf" srcId="{DE48AAC2-E457-4140-B1AF-28AAAA0D9C28}" destId="{34991795-C1E8-4C1A-A14B-A12F2D634863}" srcOrd="2" destOrd="0" presId="urn:microsoft.com/office/officeart/2018/2/layout/IconCircleList"/>
    <dgm:cxn modelId="{22C36FE8-844B-4B5F-961E-4E047BF01DE4}" type="presParOf" srcId="{DE48AAC2-E457-4140-B1AF-28AAAA0D9C28}" destId="{B11A6A88-BC19-4575-8AA2-F1BF0E0CC302}" srcOrd="3" destOrd="0" presId="urn:microsoft.com/office/officeart/2018/2/layout/IconCircleList"/>
    <dgm:cxn modelId="{D3A2FF00-38EB-4D2F-9B42-92DEF17B3A8E}" type="presParOf" srcId="{2C12E343-22F6-4046-8226-47C6A1EE42C8}" destId="{C5BE9AE5-3770-4275-BBF9-CBE93AD7FED7}" srcOrd="1" destOrd="0" presId="urn:microsoft.com/office/officeart/2018/2/layout/IconCircleList"/>
    <dgm:cxn modelId="{D57E2B0A-65F7-47A7-94B4-49FEAF22E24C}" type="presParOf" srcId="{2C12E343-22F6-4046-8226-47C6A1EE42C8}" destId="{D225E328-D55D-4578-AA40-20A3DE22B822}" srcOrd="2" destOrd="0" presId="urn:microsoft.com/office/officeart/2018/2/layout/IconCircleList"/>
    <dgm:cxn modelId="{984D5093-DA0F-43C4-A99D-3654213BBFBD}" type="presParOf" srcId="{D225E328-D55D-4578-AA40-20A3DE22B822}" destId="{D7A28FB5-82F5-4B62-BFDE-84F2EA919CC5}" srcOrd="0" destOrd="0" presId="urn:microsoft.com/office/officeart/2018/2/layout/IconCircleList"/>
    <dgm:cxn modelId="{861679AE-4C89-48D0-A426-B62E2041DDC9}" type="presParOf" srcId="{D225E328-D55D-4578-AA40-20A3DE22B822}" destId="{FED6ED9A-6BE2-43F2-9748-F844A103FBE2}" srcOrd="1" destOrd="0" presId="urn:microsoft.com/office/officeart/2018/2/layout/IconCircleList"/>
    <dgm:cxn modelId="{67DB30EF-7C20-43C6-BCCA-7016B470082B}" type="presParOf" srcId="{D225E328-D55D-4578-AA40-20A3DE22B822}" destId="{38562680-EE49-4642-8FFA-8F42AA3EF7FC}" srcOrd="2" destOrd="0" presId="urn:microsoft.com/office/officeart/2018/2/layout/IconCircleList"/>
    <dgm:cxn modelId="{6A904B78-9C82-4E86-A986-93950BC65DC9}" type="presParOf" srcId="{D225E328-D55D-4578-AA40-20A3DE22B822}" destId="{7E1E55D3-5811-45BB-9FDF-4300635F45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1F2DAC-C611-443A-B753-7573C349F2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FB0B22-D163-4B3F-A709-4D8B845CD21F}">
      <dgm:prSet custT="1"/>
      <dgm:spPr/>
      <dgm:t>
        <a:bodyPr/>
        <a:lstStyle/>
        <a:p>
          <a:r>
            <a:rPr lang="en-US" sz="2300" dirty="0"/>
            <a:t>Teamwork</a:t>
          </a:r>
        </a:p>
      </dgm:t>
    </dgm:pt>
    <dgm:pt modelId="{5B641D06-97D9-4DE9-88AD-6AFB7CF62D59}" type="parTrans" cxnId="{B8B40DCD-327D-4FED-8952-6CC932A8D24B}">
      <dgm:prSet/>
      <dgm:spPr/>
      <dgm:t>
        <a:bodyPr/>
        <a:lstStyle/>
        <a:p>
          <a:endParaRPr lang="en-US"/>
        </a:p>
      </dgm:t>
    </dgm:pt>
    <dgm:pt modelId="{A0E117CD-E9CE-4272-9764-24DAC56F67FB}" type="sibTrans" cxnId="{B8B40DCD-327D-4FED-8952-6CC932A8D24B}">
      <dgm:prSet/>
      <dgm:spPr/>
      <dgm:t>
        <a:bodyPr/>
        <a:lstStyle/>
        <a:p>
          <a:endParaRPr lang="en-US"/>
        </a:p>
      </dgm:t>
    </dgm:pt>
    <dgm:pt modelId="{B272576F-0565-411A-B0E5-9779107EC1FC}">
      <dgm:prSet custT="1"/>
      <dgm:spPr/>
      <dgm:t>
        <a:bodyPr/>
        <a:lstStyle/>
        <a:p>
          <a:r>
            <a:rPr lang="en-US" sz="2300" dirty="0"/>
            <a:t>Perseverance</a:t>
          </a:r>
        </a:p>
      </dgm:t>
    </dgm:pt>
    <dgm:pt modelId="{E92C3085-4659-44D7-85BC-F7E5025FB301}" type="parTrans" cxnId="{318F90C8-7674-4FF9-9373-DDB1286F1658}">
      <dgm:prSet/>
      <dgm:spPr/>
      <dgm:t>
        <a:bodyPr/>
        <a:lstStyle/>
        <a:p>
          <a:endParaRPr lang="en-US"/>
        </a:p>
      </dgm:t>
    </dgm:pt>
    <dgm:pt modelId="{342D8754-A388-4B3B-9146-F62F1900BC96}" type="sibTrans" cxnId="{318F90C8-7674-4FF9-9373-DDB1286F1658}">
      <dgm:prSet/>
      <dgm:spPr/>
      <dgm:t>
        <a:bodyPr/>
        <a:lstStyle/>
        <a:p>
          <a:endParaRPr lang="en-US"/>
        </a:p>
      </dgm:t>
    </dgm:pt>
    <dgm:pt modelId="{D0BE0D00-A0CC-4412-B6DA-1F3995FCC966}">
      <dgm:prSet custT="1"/>
      <dgm:spPr/>
      <dgm:t>
        <a:bodyPr/>
        <a:lstStyle/>
        <a:p>
          <a:r>
            <a:rPr lang="en-US" sz="2300" dirty="0"/>
            <a:t>Preparing for the unexpected</a:t>
          </a:r>
        </a:p>
      </dgm:t>
    </dgm:pt>
    <dgm:pt modelId="{7E8BDD17-DD3F-41BB-B208-6FA88B7874E4}" type="parTrans" cxnId="{A4CF67BF-E693-40F4-9833-73B4ACC12B64}">
      <dgm:prSet/>
      <dgm:spPr/>
      <dgm:t>
        <a:bodyPr/>
        <a:lstStyle/>
        <a:p>
          <a:endParaRPr lang="en-US"/>
        </a:p>
      </dgm:t>
    </dgm:pt>
    <dgm:pt modelId="{5AEA2DE5-3FC1-4968-8258-FCD772BA9B3E}" type="sibTrans" cxnId="{A4CF67BF-E693-40F4-9833-73B4ACC12B64}">
      <dgm:prSet/>
      <dgm:spPr/>
      <dgm:t>
        <a:bodyPr/>
        <a:lstStyle/>
        <a:p>
          <a:endParaRPr lang="en-US"/>
        </a:p>
      </dgm:t>
    </dgm:pt>
    <dgm:pt modelId="{A40F1879-994D-4EB8-BC27-C9A4DAE4FD9F}">
      <dgm:prSet custT="1"/>
      <dgm:spPr/>
      <dgm:t>
        <a:bodyPr/>
        <a:lstStyle/>
        <a:p>
          <a:r>
            <a:rPr lang="en-US" sz="2300" dirty="0"/>
            <a:t>Adapting to change</a:t>
          </a:r>
        </a:p>
      </dgm:t>
    </dgm:pt>
    <dgm:pt modelId="{61E2E5A8-34E9-485F-873A-E6F385BA2E8F}" type="parTrans" cxnId="{8420E554-973B-4054-ADDF-455C88E4DC80}">
      <dgm:prSet/>
      <dgm:spPr/>
      <dgm:t>
        <a:bodyPr/>
        <a:lstStyle/>
        <a:p>
          <a:endParaRPr lang="en-US"/>
        </a:p>
      </dgm:t>
    </dgm:pt>
    <dgm:pt modelId="{59E9BF6C-6E18-4DAA-9F3D-0D3629AFA9BD}" type="sibTrans" cxnId="{8420E554-973B-4054-ADDF-455C88E4DC80}">
      <dgm:prSet/>
      <dgm:spPr/>
      <dgm:t>
        <a:bodyPr/>
        <a:lstStyle/>
        <a:p>
          <a:endParaRPr lang="en-US"/>
        </a:p>
      </dgm:t>
    </dgm:pt>
    <dgm:pt modelId="{9DE300B4-C51B-4C3F-A976-706B00631C47}">
      <dgm:prSet custT="1"/>
      <dgm:spPr/>
      <dgm:t>
        <a:bodyPr/>
        <a:lstStyle/>
        <a:p>
          <a:r>
            <a:rPr lang="en-US" sz="2300" dirty="0"/>
            <a:t>Communication</a:t>
          </a:r>
        </a:p>
      </dgm:t>
    </dgm:pt>
    <dgm:pt modelId="{632AF218-870A-4F82-9077-8F6093C6205F}" type="parTrans" cxnId="{E5581D8F-0C2C-4A3C-8854-D8D428A6C02E}">
      <dgm:prSet/>
      <dgm:spPr/>
      <dgm:t>
        <a:bodyPr/>
        <a:lstStyle/>
        <a:p>
          <a:endParaRPr lang="en-US"/>
        </a:p>
      </dgm:t>
    </dgm:pt>
    <dgm:pt modelId="{27D7AE11-DAA9-4847-A70E-E0C02CC7DA55}" type="sibTrans" cxnId="{E5581D8F-0C2C-4A3C-8854-D8D428A6C02E}">
      <dgm:prSet/>
      <dgm:spPr/>
      <dgm:t>
        <a:bodyPr/>
        <a:lstStyle/>
        <a:p>
          <a:endParaRPr lang="en-US"/>
        </a:p>
      </dgm:t>
    </dgm:pt>
    <dgm:pt modelId="{3868824B-CC05-45C2-BBF3-EB0EB0EADD8B}">
      <dgm:prSet custT="1"/>
      <dgm:spPr/>
      <dgm:t>
        <a:bodyPr/>
        <a:lstStyle/>
        <a:p>
          <a:r>
            <a:rPr lang="en-US" sz="2300" dirty="0"/>
            <a:t>Leadership</a:t>
          </a:r>
        </a:p>
      </dgm:t>
    </dgm:pt>
    <dgm:pt modelId="{55317C12-8456-4367-90A5-564DC3BC6742}" type="parTrans" cxnId="{34E7EA1A-8194-44AF-A87D-D19C550522FC}">
      <dgm:prSet/>
      <dgm:spPr/>
      <dgm:t>
        <a:bodyPr/>
        <a:lstStyle/>
        <a:p>
          <a:endParaRPr lang="en-US"/>
        </a:p>
      </dgm:t>
    </dgm:pt>
    <dgm:pt modelId="{AD99905D-8B4D-4EA6-91F3-31F2F7AF9E3C}" type="sibTrans" cxnId="{34E7EA1A-8194-44AF-A87D-D19C550522FC}">
      <dgm:prSet/>
      <dgm:spPr/>
      <dgm:t>
        <a:bodyPr/>
        <a:lstStyle/>
        <a:p>
          <a:endParaRPr lang="en-US"/>
        </a:p>
      </dgm:t>
    </dgm:pt>
    <dgm:pt modelId="{491E546E-4C1E-47A8-B1CE-970FF0D182CF}" type="pres">
      <dgm:prSet presAssocID="{601F2DAC-C611-443A-B753-7573C349F25F}" presName="root" presStyleCnt="0">
        <dgm:presLayoutVars>
          <dgm:dir/>
          <dgm:resizeHandles val="exact"/>
        </dgm:presLayoutVars>
      </dgm:prSet>
      <dgm:spPr/>
    </dgm:pt>
    <dgm:pt modelId="{BEDC96E2-9499-43AD-A2AC-62D19A52D5DB}" type="pres">
      <dgm:prSet presAssocID="{601F2DAC-C611-443A-B753-7573C349F25F}" presName="container" presStyleCnt="0">
        <dgm:presLayoutVars>
          <dgm:dir/>
          <dgm:resizeHandles val="exact"/>
        </dgm:presLayoutVars>
      </dgm:prSet>
      <dgm:spPr/>
    </dgm:pt>
    <dgm:pt modelId="{18660FBB-E4DA-4A98-98DD-F22CC12E893D}" type="pres">
      <dgm:prSet presAssocID="{91FB0B22-D163-4B3F-A709-4D8B845CD21F}" presName="compNode" presStyleCnt="0"/>
      <dgm:spPr/>
    </dgm:pt>
    <dgm:pt modelId="{50F38AC3-004D-4A15-9811-329F71A177F9}" type="pres">
      <dgm:prSet presAssocID="{91FB0B22-D163-4B3F-A709-4D8B845CD21F}" presName="iconBgRect" presStyleLbl="bgShp" presStyleIdx="0" presStyleCnt="6"/>
      <dgm:spPr/>
    </dgm:pt>
    <dgm:pt modelId="{4ECD19D2-E88E-49F6-A386-8D1FD7A4C3AF}" type="pres">
      <dgm:prSet presAssocID="{91FB0B22-D163-4B3F-A709-4D8B845CD2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28BA7A9-C5CA-472A-94B7-B91380A0FF20}" type="pres">
      <dgm:prSet presAssocID="{91FB0B22-D163-4B3F-A709-4D8B845CD21F}" presName="spaceRect" presStyleCnt="0"/>
      <dgm:spPr/>
    </dgm:pt>
    <dgm:pt modelId="{F888D4F3-8035-4E3A-A932-67A5F0BDD17B}" type="pres">
      <dgm:prSet presAssocID="{91FB0B22-D163-4B3F-A709-4D8B845CD21F}" presName="textRect" presStyleLbl="revTx" presStyleIdx="0" presStyleCnt="6">
        <dgm:presLayoutVars>
          <dgm:chMax val="1"/>
          <dgm:chPref val="1"/>
        </dgm:presLayoutVars>
      </dgm:prSet>
      <dgm:spPr/>
    </dgm:pt>
    <dgm:pt modelId="{027EA1B6-6CAC-4680-ADC2-D6797E357BB4}" type="pres">
      <dgm:prSet presAssocID="{A0E117CD-E9CE-4272-9764-24DAC56F67FB}" presName="sibTrans" presStyleLbl="sibTrans2D1" presStyleIdx="0" presStyleCnt="0"/>
      <dgm:spPr/>
    </dgm:pt>
    <dgm:pt modelId="{81294525-3DF7-430E-AFB3-27B2831816DB}" type="pres">
      <dgm:prSet presAssocID="{B272576F-0565-411A-B0E5-9779107EC1FC}" presName="compNode" presStyleCnt="0"/>
      <dgm:spPr/>
    </dgm:pt>
    <dgm:pt modelId="{03D2F13E-E55A-4130-908E-72A6F92B9149}" type="pres">
      <dgm:prSet presAssocID="{B272576F-0565-411A-B0E5-9779107EC1FC}" presName="iconBgRect" presStyleLbl="bgShp" presStyleIdx="1" presStyleCnt="6"/>
      <dgm:spPr/>
    </dgm:pt>
    <dgm:pt modelId="{6C6AEDB5-35D8-427A-B2D2-70F0A341F5DB}" type="pres">
      <dgm:prSet presAssocID="{B272576F-0565-411A-B0E5-9779107EC1F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407FB2FE-D7AB-47A2-B123-0F1013FF4F9D}" type="pres">
      <dgm:prSet presAssocID="{B272576F-0565-411A-B0E5-9779107EC1FC}" presName="spaceRect" presStyleCnt="0"/>
      <dgm:spPr/>
    </dgm:pt>
    <dgm:pt modelId="{BCC3B197-FB16-47C4-92CD-D631F493C7CA}" type="pres">
      <dgm:prSet presAssocID="{B272576F-0565-411A-B0E5-9779107EC1FC}" presName="textRect" presStyleLbl="revTx" presStyleIdx="1" presStyleCnt="6" custScaleX="103969">
        <dgm:presLayoutVars>
          <dgm:chMax val="1"/>
          <dgm:chPref val="1"/>
        </dgm:presLayoutVars>
      </dgm:prSet>
      <dgm:spPr/>
    </dgm:pt>
    <dgm:pt modelId="{1E90DA9A-7F6D-4D7D-B985-5C3FE1F9A3F8}" type="pres">
      <dgm:prSet presAssocID="{342D8754-A388-4B3B-9146-F62F1900BC96}" presName="sibTrans" presStyleLbl="sibTrans2D1" presStyleIdx="0" presStyleCnt="0"/>
      <dgm:spPr/>
    </dgm:pt>
    <dgm:pt modelId="{B46337FE-0013-4FAA-ACA3-AC386AFE23E4}" type="pres">
      <dgm:prSet presAssocID="{D0BE0D00-A0CC-4412-B6DA-1F3995FCC966}" presName="compNode" presStyleCnt="0"/>
      <dgm:spPr/>
    </dgm:pt>
    <dgm:pt modelId="{EAA6B337-933E-4BBB-BCA2-56B1D81CD49D}" type="pres">
      <dgm:prSet presAssocID="{D0BE0D00-A0CC-4412-B6DA-1F3995FCC966}" presName="iconBgRect" presStyleLbl="bgShp" presStyleIdx="2" presStyleCnt="6"/>
      <dgm:spPr/>
    </dgm:pt>
    <dgm:pt modelId="{2DB493AB-A56E-44C4-9097-C9C494B93294}" type="pres">
      <dgm:prSet presAssocID="{D0BE0D00-A0CC-4412-B6DA-1F3995FCC9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C38FE7D-558F-4CDC-B0CA-3FBA54D2AA3C}" type="pres">
      <dgm:prSet presAssocID="{D0BE0D00-A0CC-4412-B6DA-1F3995FCC966}" presName="spaceRect" presStyleCnt="0"/>
      <dgm:spPr/>
    </dgm:pt>
    <dgm:pt modelId="{91032E7F-0AD9-4C58-AFEB-0577513B6685}" type="pres">
      <dgm:prSet presAssocID="{D0BE0D00-A0CC-4412-B6DA-1F3995FCC966}" presName="textRect" presStyleLbl="revTx" presStyleIdx="2" presStyleCnt="6">
        <dgm:presLayoutVars>
          <dgm:chMax val="1"/>
          <dgm:chPref val="1"/>
        </dgm:presLayoutVars>
      </dgm:prSet>
      <dgm:spPr/>
    </dgm:pt>
    <dgm:pt modelId="{D83817CD-4DEA-4477-A63D-9C36D7ABECC3}" type="pres">
      <dgm:prSet presAssocID="{5AEA2DE5-3FC1-4968-8258-FCD772BA9B3E}" presName="sibTrans" presStyleLbl="sibTrans2D1" presStyleIdx="0" presStyleCnt="0"/>
      <dgm:spPr/>
    </dgm:pt>
    <dgm:pt modelId="{BB33D8C1-5538-4E1D-AB8D-9B50A39771F8}" type="pres">
      <dgm:prSet presAssocID="{A40F1879-994D-4EB8-BC27-C9A4DAE4FD9F}" presName="compNode" presStyleCnt="0"/>
      <dgm:spPr/>
    </dgm:pt>
    <dgm:pt modelId="{C0B61527-EEB0-4A8D-B537-E031D1BCD567}" type="pres">
      <dgm:prSet presAssocID="{A40F1879-994D-4EB8-BC27-C9A4DAE4FD9F}" presName="iconBgRect" presStyleLbl="bgShp" presStyleIdx="3" presStyleCnt="6"/>
      <dgm:spPr/>
    </dgm:pt>
    <dgm:pt modelId="{5347E07A-A4B3-401D-B78F-0D2DB36E3B85}" type="pres">
      <dgm:prSet presAssocID="{A40F1879-994D-4EB8-BC27-C9A4DAE4FD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87FED18-7BE6-4F61-A504-D34B0AA17925}" type="pres">
      <dgm:prSet presAssocID="{A40F1879-994D-4EB8-BC27-C9A4DAE4FD9F}" presName="spaceRect" presStyleCnt="0"/>
      <dgm:spPr/>
    </dgm:pt>
    <dgm:pt modelId="{0068FAC7-B5BA-4D82-BAEC-2F74711D6DD1}" type="pres">
      <dgm:prSet presAssocID="{A40F1879-994D-4EB8-BC27-C9A4DAE4FD9F}" presName="textRect" presStyleLbl="revTx" presStyleIdx="3" presStyleCnt="6">
        <dgm:presLayoutVars>
          <dgm:chMax val="1"/>
          <dgm:chPref val="1"/>
        </dgm:presLayoutVars>
      </dgm:prSet>
      <dgm:spPr/>
    </dgm:pt>
    <dgm:pt modelId="{8F4CA31E-4B74-4961-B578-B83B4707EFAB}" type="pres">
      <dgm:prSet presAssocID="{59E9BF6C-6E18-4DAA-9F3D-0D3629AFA9BD}" presName="sibTrans" presStyleLbl="sibTrans2D1" presStyleIdx="0" presStyleCnt="0"/>
      <dgm:spPr/>
    </dgm:pt>
    <dgm:pt modelId="{26338C17-9E89-4589-A8E7-C8104F33AAD8}" type="pres">
      <dgm:prSet presAssocID="{9DE300B4-C51B-4C3F-A976-706B00631C47}" presName="compNode" presStyleCnt="0"/>
      <dgm:spPr/>
    </dgm:pt>
    <dgm:pt modelId="{919CE5D5-1224-43CB-9D49-56E96BC9AAD3}" type="pres">
      <dgm:prSet presAssocID="{9DE300B4-C51B-4C3F-A976-706B00631C47}" presName="iconBgRect" presStyleLbl="bgShp" presStyleIdx="4" presStyleCnt="6"/>
      <dgm:spPr/>
    </dgm:pt>
    <dgm:pt modelId="{F5267D91-0ABE-4721-9517-E626B8021AB4}" type="pres">
      <dgm:prSet presAssocID="{9DE300B4-C51B-4C3F-A976-706B00631C4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A86236C-52CC-4F5D-B108-8841BA9BAB7E}" type="pres">
      <dgm:prSet presAssocID="{9DE300B4-C51B-4C3F-A976-706B00631C47}" presName="spaceRect" presStyleCnt="0"/>
      <dgm:spPr/>
    </dgm:pt>
    <dgm:pt modelId="{FB6BD51F-32D4-4CCA-90B3-C09619F6C645}" type="pres">
      <dgm:prSet presAssocID="{9DE300B4-C51B-4C3F-A976-706B00631C47}" presName="textRect" presStyleLbl="revTx" presStyleIdx="4" presStyleCnt="6" custScaleX="129402" custLinFactNeighborX="11223" custLinFactNeighborY="5608">
        <dgm:presLayoutVars>
          <dgm:chMax val="1"/>
          <dgm:chPref val="1"/>
        </dgm:presLayoutVars>
      </dgm:prSet>
      <dgm:spPr/>
    </dgm:pt>
    <dgm:pt modelId="{06F97EAC-1325-476F-A862-D9C8F502F5C5}" type="pres">
      <dgm:prSet presAssocID="{27D7AE11-DAA9-4847-A70E-E0C02CC7DA55}" presName="sibTrans" presStyleLbl="sibTrans2D1" presStyleIdx="0" presStyleCnt="0"/>
      <dgm:spPr/>
    </dgm:pt>
    <dgm:pt modelId="{07047F63-2086-4C1E-BAC0-5F7CBF66FE74}" type="pres">
      <dgm:prSet presAssocID="{3868824B-CC05-45C2-BBF3-EB0EB0EADD8B}" presName="compNode" presStyleCnt="0"/>
      <dgm:spPr/>
    </dgm:pt>
    <dgm:pt modelId="{8EE3C45F-A4D4-4554-A65A-52EA8A86E7C2}" type="pres">
      <dgm:prSet presAssocID="{3868824B-CC05-45C2-BBF3-EB0EB0EADD8B}" presName="iconBgRect" presStyleLbl="bgShp" presStyleIdx="5" presStyleCnt="6"/>
      <dgm:spPr/>
    </dgm:pt>
    <dgm:pt modelId="{5E68DCB4-63ED-436C-A2E0-1EF8124DFFC5}" type="pres">
      <dgm:prSet presAssocID="{3868824B-CC05-45C2-BBF3-EB0EB0EADD8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C4CFDB04-A307-417E-A76A-E42588F33B69}" type="pres">
      <dgm:prSet presAssocID="{3868824B-CC05-45C2-BBF3-EB0EB0EADD8B}" presName="spaceRect" presStyleCnt="0"/>
      <dgm:spPr/>
    </dgm:pt>
    <dgm:pt modelId="{8241302A-3C7D-4BAA-AAAF-D5A4A9E0C0FB}" type="pres">
      <dgm:prSet presAssocID="{3868824B-CC05-45C2-BBF3-EB0EB0EADD8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CC5CC17-8BB1-41E0-9C4F-9D0517DD8956}" type="presOf" srcId="{D0BE0D00-A0CC-4412-B6DA-1F3995FCC966}" destId="{91032E7F-0AD9-4C58-AFEB-0577513B6685}" srcOrd="0" destOrd="0" presId="urn:microsoft.com/office/officeart/2018/2/layout/IconCircleList"/>
    <dgm:cxn modelId="{34E7EA1A-8194-44AF-A87D-D19C550522FC}" srcId="{601F2DAC-C611-443A-B753-7573C349F25F}" destId="{3868824B-CC05-45C2-BBF3-EB0EB0EADD8B}" srcOrd="5" destOrd="0" parTransId="{55317C12-8456-4367-90A5-564DC3BC6742}" sibTransId="{AD99905D-8B4D-4EA6-91F3-31F2F7AF9E3C}"/>
    <dgm:cxn modelId="{23EABE20-D56C-48D4-AA36-B60F67C3D17D}" type="presOf" srcId="{59E9BF6C-6E18-4DAA-9F3D-0D3629AFA9BD}" destId="{8F4CA31E-4B74-4961-B578-B83B4707EFAB}" srcOrd="0" destOrd="0" presId="urn:microsoft.com/office/officeart/2018/2/layout/IconCircleList"/>
    <dgm:cxn modelId="{51CA4A2C-8FA4-4967-B9B6-B62BF470602D}" type="presOf" srcId="{9DE300B4-C51B-4C3F-A976-706B00631C47}" destId="{FB6BD51F-32D4-4CCA-90B3-C09619F6C645}" srcOrd="0" destOrd="0" presId="urn:microsoft.com/office/officeart/2018/2/layout/IconCircleList"/>
    <dgm:cxn modelId="{5F046C35-887C-4A2E-925E-9C7D4A6FF626}" type="presOf" srcId="{B272576F-0565-411A-B0E5-9779107EC1FC}" destId="{BCC3B197-FB16-47C4-92CD-D631F493C7CA}" srcOrd="0" destOrd="0" presId="urn:microsoft.com/office/officeart/2018/2/layout/IconCircleList"/>
    <dgm:cxn modelId="{714F906A-3498-4E55-BE08-378ECE39010E}" type="presOf" srcId="{A40F1879-994D-4EB8-BC27-C9A4DAE4FD9F}" destId="{0068FAC7-B5BA-4D82-BAEC-2F74711D6DD1}" srcOrd="0" destOrd="0" presId="urn:microsoft.com/office/officeart/2018/2/layout/IconCircleList"/>
    <dgm:cxn modelId="{B8EA616F-87CE-4850-8C43-0C9F3B71CA8E}" type="presOf" srcId="{3868824B-CC05-45C2-BBF3-EB0EB0EADD8B}" destId="{8241302A-3C7D-4BAA-AAAF-D5A4A9E0C0FB}" srcOrd="0" destOrd="0" presId="urn:microsoft.com/office/officeart/2018/2/layout/IconCircleList"/>
    <dgm:cxn modelId="{8420E554-973B-4054-ADDF-455C88E4DC80}" srcId="{601F2DAC-C611-443A-B753-7573C349F25F}" destId="{A40F1879-994D-4EB8-BC27-C9A4DAE4FD9F}" srcOrd="3" destOrd="0" parTransId="{61E2E5A8-34E9-485F-873A-E6F385BA2E8F}" sibTransId="{59E9BF6C-6E18-4DAA-9F3D-0D3629AFA9BD}"/>
    <dgm:cxn modelId="{71D41277-0901-4519-94B8-C0BE105C0E8D}" type="presOf" srcId="{601F2DAC-C611-443A-B753-7573C349F25F}" destId="{491E546E-4C1E-47A8-B1CE-970FF0D182CF}" srcOrd="0" destOrd="0" presId="urn:microsoft.com/office/officeart/2018/2/layout/IconCircleList"/>
    <dgm:cxn modelId="{EFDCBF59-5EB3-4EA2-8B5A-7462570DF006}" type="presOf" srcId="{27D7AE11-DAA9-4847-A70E-E0C02CC7DA55}" destId="{06F97EAC-1325-476F-A862-D9C8F502F5C5}" srcOrd="0" destOrd="0" presId="urn:microsoft.com/office/officeart/2018/2/layout/IconCircleList"/>
    <dgm:cxn modelId="{E5581D8F-0C2C-4A3C-8854-D8D428A6C02E}" srcId="{601F2DAC-C611-443A-B753-7573C349F25F}" destId="{9DE300B4-C51B-4C3F-A976-706B00631C47}" srcOrd="4" destOrd="0" parTransId="{632AF218-870A-4F82-9077-8F6093C6205F}" sibTransId="{27D7AE11-DAA9-4847-A70E-E0C02CC7DA55}"/>
    <dgm:cxn modelId="{17D442A0-4146-414F-B68D-95F5BD64217F}" type="presOf" srcId="{342D8754-A388-4B3B-9146-F62F1900BC96}" destId="{1E90DA9A-7F6D-4D7D-B985-5C3FE1F9A3F8}" srcOrd="0" destOrd="0" presId="urn:microsoft.com/office/officeart/2018/2/layout/IconCircleList"/>
    <dgm:cxn modelId="{F8B65EB2-CCF1-4376-B504-E849EF86C98E}" type="presOf" srcId="{A0E117CD-E9CE-4272-9764-24DAC56F67FB}" destId="{027EA1B6-6CAC-4680-ADC2-D6797E357BB4}" srcOrd="0" destOrd="0" presId="urn:microsoft.com/office/officeart/2018/2/layout/IconCircleList"/>
    <dgm:cxn modelId="{A4CF67BF-E693-40F4-9833-73B4ACC12B64}" srcId="{601F2DAC-C611-443A-B753-7573C349F25F}" destId="{D0BE0D00-A0CC-4412-B6DA-1F3995FCC966}" srcOrd="2" destOrd="0" parTransId="{7E8BDD17-DD3F-41BB-B208-6FA88B7874E4}" sibTransId="{5AEA2DE5-3FC1-4968-8258-FCD772BA9B3E}"/>
    <dgm:cxn modelId="{318F90C8-7674-4FF9-9373-DDB1286F1658}" srcId="{601F2DAC-C611-443A-B753-7573C349F25F}" destId="{B272576F-0565-411A-B0E5-9779107EC1FC}" srcOrd="1" destOrd="0" parTransId="{E92C3085-4659-44D7-85BC-F7E5025FB301}" sibTransId="{342D8754-A388-4B3B-9146-F62F1900BC96}"/>
    <dgm:cxn modelId="{B8B40DCD-327D-4FED-8952-6CC932A8D24B}" srcId="{601F2DAC-C611-443A-B753-7573C349F25F}" destId="{91FB0B22-D163-4B3F-A709-4D8B845CD21F}" srcOrd="0" destOrd="0" parTransId="{5B641D06-97D9-4DE9-88AD-6AFB7CF62D59}" sibTransId="{A0E117CD-E9CE-4272-9764-24DAC56F67FB}"/>
    <dgm:cxn modelId="{EE9CFDD0-6C52-4B59-8AA3-2782693B7EE1}" type="presOf" srcId="{5AEA2DE5-3FC1-4968-8258-FCD772BA9B3E}" destId="{D83817CD-4DEA-4477-A63D-9C36D7ABECC3}" srcOrd="0" destOrd="0" presId="urn:microsoft.com/office/officeart/2018/2/layout/IconCircleList"/>
    <dgm:cxn modelId="{A25745D9-F9B1-4474-8368-AEB16C0CECA9}" type="presOf" srcId="{91FB0B22-D163-4B3F-A709-4D8B845CD21F}" destId="{F888D4F3-8035-4E3A-A932-67A5F0BDD17B}" srcOrd="0" destOrd="0" presId="urn:microsoft.com/office/officeart/2018/2/layout/IconCircleList"/>
    <dgm:cxn modelId="{FDDE28BB-FDD8-414E-9DF7-0ACDDC8C7AAD}" type="presParOf" srcId="{491E546E-4C1E-47A8-B1CE-970FF0D182CF}" destId="{BEDC96E2-9499-43AD-A2AC-62D19A52D5DB}" srcOrd="0" destOrd="0" presId="urn:microsoft.com/office/officeart/2018/2/layout/IconCircleList"/>
    <dgm:cxn modelId="{B05DE399-EA73-4B00-B24D-CCA476532F23}" type="presParOf" srcId="{BEDC96E2-9499-43AD-A2AC-62D19A52D5DB}" destId="{18660FBB-E4DA-4A98-98DD-F22CC12E893D}" srcOrd="0" destOrd="0" presId="urn:microsoft.com/office/officeart/2018/2/layout/IconCircleList"/>
    <dgm:cxn modelId="{CAA877DC-031E-4638-A54A-8782987CB219}" type="presParOf" srcId="{18660FBB-E4DA-4A98-98DD-F22CC12E893D}" destId="{50F38AC3-004D-4A15-9811-329F71A177F9}" srcOrd="0" destOrd="0" presId="urn:microsoft.com/office/officeart/2018/2/layout/IconCircleList"/>
    <dgm:cxn modelId="{FC719088-AAE1-4EB6-9C9E-BD105C5FA6BD}" type="presParOf" srcId="{18660FBB-E4DA-4A98-98DD-F22CC12E893D}" destId="{4ECD19D2-E88E-49F6-A386-8D1FD7A4C3AF}" srcOrd="1" destOrd="0" presId="urn:microsoft.com/office/officeart/2018/2/layout/IconCircleList"/>
    <dgm:cxn modelId="{75558685-3BA0-4821-BD95-F98A521F014A}" type="presParOf" srcId="{18660FBB-E4DA-4A98-98DD-F22CC12E893D}" destId="{828BA7A9-C5CA-472A-94B7-B91380A0FF20}" srcOrd="2" destOrd="0" presId="urn:microsoft.com/office/officeart/2018/2/layout/IconCircleList"/>
    <dgm:cxn modelId="{F554CF47-3A53-4525-BD4B-DE7F3DC84120}" type="presParOf" srcId="{18660FBB-E4DA-4A98-98DD-F22CC12E893D}" destId="{F888D4F3-8035-4E3A-A932-67A5F0BDD17B}" srcOrd="3" destOrd="0" presId="urn:microsoft.com/office/officeart/2018/2/layout/IconCircleList"/>
    <dgm:cxn modelId="{ACD6A1FD-3740-438A-B715-C3B9929E4468}" type="presParOf" srcId="{BEDC96E2-9499-43AD-A2AC-62D19A52D5DB}" destId="{027EA1B6-6CAC-4680-ADC2-D6797E357BB4}" srcOrd="1" destOrd="0" presId="urn:microsoft.com/office/officeart/2018/2/layout/IconCircleList"/>
    <dgm:cxn modelId="{5C43FBFA-E6A4-47C7-841F-C9EC6484B05F}" type="presParOf" srcId="{BEDC96E2-9499-43AD-A2AC-62D19A52D5DB}" destId="{81294525-3DF7-430E-AFB3-27B2831816DB}" srcOrd="2" destOrd="0" presId="urn:microsoft.com/office/officeart/2018/2/layout/IconCircleList"/>
    <dgm:cxn modelId="{00D87C09-E464-457B-AEB3-F131803D45F4}" type="presParOf" srcId="{81294525-3DF7-430E-AFB3-27B2831816DB}" destId="{03D2F13E-E55A-4130-908E-72A6F92B9149}" srcOrd="0" destOrd="0" presId="urn:microsoft.com/office/officeart/2018/2/layout/IconCircleList"/>
    <dgm:cxn modelId="{CDE5C3B2-D7FC-4F9E-B452-FDCFA4D8C9F1}" type="presParOf" srcId="{81294525-3DF7-430E-AFB3-27B2831816DB}" destId="{6C6AEDB5-35D8-427A-B2D2-70F0A341F5DB}" srcOrd="1" destOrd="0" presId="urn:microsoft.com/office/officeart/2018/2/layout/IconCircleList"/>
    <dgm:cxn modelId="{A314590D-CCB1-43E9-8F8F-CDE09067FB4B}" type="presParOf" srcId="{81294525-3DF7-430E-AFB3-27B2831816DB}" destId="{407FB2FE-D7AB-47A2-B123-0F1013FF4F9D}" srcOrd="2" destOrd="0" presId="urn:microsoft.com/office/officeart/2018/2/layout/IconCircleList"/>
    <dgm:cxn modelId="{244249A5-FC98-45D2-91A4-9A0ED5618933}" type="presParOf" srcId="{81294525-3DF7-430E-AFB3-27B2831816DB}" destId="{BCC3B197-FB16-47C4-92CD-D631F493C7CA}" srcOrd="3" destOrd="0" presId="urn:microsoft.com/office/officeart/2018/2/layout/IconCircleList"/>
    <dgm:cxn modelId="{B8C68532-6C05-4190-B8AA-C63BDBE0740E}" type="presParOf" srcId="{BEDC96E2-9499-43AD-A2AC-62D19A52D5DB}" destId="{1E90DA9A-7F6D-4D7D-B985-5C3FE1F9A3F8}" srcOrd="3" destOrd="0" presId="urn:microsoft.com/office/officeart/2018/2/layout/IconCircleList"/>
    <dgm:cxn modelId="{2E7FDFF9-6A9A-42B4-A04C-35D89E5E5C97}" type="presParOf" srcId="{BEDC96E2-9499-43AD-A2AC-62D19A52D5DB}" destId="{B46337FE-0013-4FAA-ACA3-AC386AFE23E4}" srcOrd="4" destOrd="0" presId="urn:microsoft.com/office/officeart/2018/2/layout/IconCircleList"/>
    <dgm:cxn modelId="{6313D3CC-340B-4D60-BB45-31C1075284B4}" type="presParOf" srcId="{B46337FE-0013-4FAA-ACA3-AC386AFE23E4}" destId="{EAA6B337-933E-4BBB-BCA2-56B1D81CD49D}" srcOrd="0" destOrd="0" presId="urn:microsoft.com/office/officeart/2018/2/layout/IconCircleList"/>
    <dgm:cxn modelId="{5841919E-39DA-4306-9A91-A4C5EDDAD6A0}" type="presParOf" srcId="{B46337FE-0013-4FAA-ACA3-AC386AFE23E4}" destId="{2DB493AB-A56E-44C4-9097-C9C494B93294}" srcOrd="1" destOrd="0" presId="urn:microsoft.com/office/officeart/2018/2/layout/IconCircleList"/>
    <dgm:cxn modelId="{9E513167-51E3-494F-8156-C028DAEBD65A}" type="presParOf" srcId="{B46337FE-0013-4FAA-ACA3-AC386AFE23E4}" destId="{3C38FE7D-558F-4CDC-B0CA-3FBA54D2AA3C}" srcOrd="2" destOrd="0" presId="urn:microsoft.com/office/officeart/2018/2/layout/IconCircleList"/>
    <dgm:cxn modelId="{B7972028-5638-40A2-BDD0-5339862971F4}" type="presParOf" srcId="{B46337FE-0013-4FAA-ACA3-AC386AFE23E4}" destId="{91032E7F-0AD9-4C58-AFEB-0577513B6685}" srcOrd="3" destOrd="0" presId="urn:microsoft.com/office/officeart/2018/2/layout/IconCircleList"/>
    <dgm:cxn modelId="{C3C683E8-6E46-4549-8745-4D2F1EF32FE7}" type="presParOf" srcId="{BEDC96E2-9499-43AD-A2AC-62D19A52D5DB}" destId="{D83817CD-4DEA-4477-A63D-9C36D7ABECC3}" srcOrd="5" destOrd="0" presId="urn:microsoft.com/office/officeart/2018/2/layout/IconCircleList"/>
    <dgm:cxn modelId="{04AC99EB-CEB5-4328-BF32-DC6449431BDB}" type="presParOf" srcId="{BEDC96E2-9499-43AD-A2AC-62D19A52D5DB}" destId="{BB33D8C1-5538-4E1D-AB8D-9B50A39771F8}" srcOrd="6" destOrd="0" presId="urn:microsoft.com/office/officeart/2018/2/layout/IconCircleList"/>
    <dgm:cxn modelId="{B46A2571-E8F8-4760-83F9-860EC273A996}" type="presParOf" srcId="{BB33D8C1-5538-4E1D-AB8D-9B50A39771F8}" destId="{C0B61527-EEB0-4A8D-B537-E031D1BCD567}" srcOrd="0" destOrd="0" presId="urn:microsoft.com/office/officeart/2018/2/layout/IconCircleList"/>
    <dgm:cxn modelId="{A36CE747-114E-41F0-9ECD-51229EF92CFD}" type="presParOf" srcId="{BB33D8C1-5538-4E1D-AB8D-9B50A39771F8}" destId="{5347E07A-A4B3-401D-B78F-0D2DB36E3B85}" srcOrd="1" destOrd="0" presId="urn:microsoft.com/office/officeart/2018/2/layout/IconCircleList"/>
    <dgm:cxn modelId="{ECC6887B-01BB-4E0A-A0DA-433CD51011F1}" type="presParOf" srcId="{BB33D8C1-5538-4E1D-AB8D-9B50A39771F8}" destId="{587FED18-7BE6-4F61-A504-D34B0AA17925}" srcOrd="2" destOrd="0" presId="urn:microsoft.com/office/officeart/2018/2/layout/IconCircleList"/>
    <dgm:cxn modelId="{A4C32BB2-C5CE-4ED5-8B75-5721CD6ED03E}" type="presParOf" srcId="{BB33D8C1-5538-4E1D-AB8D-9B50A39771F8}" destId="{0068FAC7-B5BA-4D82-BAEC-2F74711D6DD1}" srcOrd="3" destOrd="0" presId="urn:microsoft.com/office/officeart/2018/2/layout/IconCircleList"/>
    <dgm:cxn modelId="{BBBDFFD4-9E39-49EF-83B2-40B600EF2C47}" type="presParOf" srcId="{BEDC96E2-9499-43AD-A2AC-62D19A52D5DB}" destId="{8F4CA31E-4B74-4961-B578-B83B4707EFAB}" srcOrd="7" destOrd="0" presId="urn:microsoft.com/office/officeart/2018/2/layout/IconCircleList"/>
    <dgm:cxn modelId="{23E10196-066C-4661-826D-358077157547}" type="presParOf" srcId="{BEDC96E2-9499-43AD-A2AC-62D19A52D5DB}" destId="{26338C17-9E89-4589-A8E7-C8104F33AAD8}" srcOrd="8" destOrd="0" presId="urn:microsoft.com/office/officeart/2018/2/layout/IconCircleList"/>
    <dgm:cxn modelId="{44D11D7F-7D0D-4627-A3B0-8CCC280FBEB0}" type="presParOf" srcId="{26338C17-9E89-4589-A8E7-C8104F33AAD8}" destId="{919CE5D5-1224-43CB-9D49-56E96BC9AAD3}" srcOrd="0" destOrd="0" presId="urn:microsoft.com/office/officeart/2018/2/layout/IconCircleList"/>
    <dgm:cxn modelId="{598FEC5F-6811-45C9-858A-1BBC1C664B05}" type="presParOf" srcId="{26338C17-9E89-4589-A8E7-C8104F33AAD8}" destId="{F5267D91-0ABE-4721-9517-E626B8021AB4}" srcOrd="1" destOrd="0" presId="urn:microsoft.com/office/officeart/2018/2/layout/IconCircleList"/>
    <dgm:cxn modelId="{05969AD9-D87D-4260-A179-1A014968491D}" type="presParOf" srcId="{26338C17-9E89-4589-A8E7-C8104F33AAD8}" destId="{2A86236C-52CC-4F5D-B108-8841BA9BAB7E}" srcOrd="2" destOrd="0" presId="urn:microsoft.com/office/officeart/2018/2/layout/IconCircleList"/>
    <dgm:cxn modelId="{8E38CE0E-E075-4389-97FE-65D78E2ED5CF}" type="presParOf" srcId="{26338C17-9E89-4589-A8E7-C8104F33AAD8}" destId="{FB6BD51F-32D4-4CCA-90B3-C09619F6C645}" srcOrd="3" destOrd="0" presId="urn:microsoft.com/office/officeart/2018/2/layout/IconCircleList"/>
    <dgm:cxn modelId="{9F1CE7FF-BCC8-4B7D-9E18-6778E8C1C999}" type="presParOf" srcId="{BEDC96E2-9499-43AD-A2AC-62D19A52D5DB}" destId="{06F97EAC-1325-476F-A862-D9C8F502F5C5}" srcOrd="9" destOrd="0" presId="urn:microsoft.com/office/officeart/2018/2/layout/IconCircleList"/>
    <dgm:cxn modelId="{2A1FFFDB-8504-49E3-914E-CABC964B463C}" type="presParOf" srcId="{BEDC96E2-9499-43AD-A2AC-62D19A52D5DB}" destId="{07047F63-2086-4C1E-BAC0-5F7CBF66FE74}" srcOrd="10" destOrd="0" presId="urn:microsoft.com/office/officeart/2018/2/layout/IconCircleList"/>
    <dgm:cxn modelId="{B7073CC3-BC98-489B-B6CB-BA1D655E21C9}" type="presParOf" srcId="{07047F63-2086-4C1E-BAC0-5F7CBF66FE74}" destId="{8EE3C45F-A4D4-4554-A65A-52EA8A86E7C2}" srcOrd="0" destOrd="0" presId="urn:microsoft.com/office/officeart/2018/2/layout/IconCircleList"/>
    <dgm:cxn modelId="{99755203-B24D-4A3B-9E84-82721E9E8EB1}" type="presParOf" srcId="{07047F63-2086-4C1E-BAC0-5F7CBF66FE74}" destId="{5E68DCB4-63ED-436C-A2E0-1EF8124DFFC5}" srcOrd="1" destOrd="0" presId="urn:microsoft.com/office/officeart/2018/2/layout/IconCircleList"/>
    <dgm:cxn modelId="{07BD7BE6-3FEB-4D6A-A06E-22480E45E73D}" type="presParOf" srcId="{07047F63-2086-4C1E-BAC0-5F7CBF66FE74}" destId="{C4CFDB04-A307-417E-A76A-E42588F33B69}" srcOrd="2" destOrd="0" presId="urn:microsoft.com/office/officeart/2018/2/layout/IconCircleList"/>
    <dgm:cxn modelId="{484EBF5A-8098-4EF4-8DB2-FC530365ACC9}" type="presParOf" srcId="{07047F63-2086-4C1E-BAC0-5F7CBF66FE74}" destId="{8241302A-3C7D-4BAA-AAAF-D5A4A9E0C0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BDCC7-88C3-400E-B4CA-08758099A4A9}">
      <dsp:nvSpPr>
        <dsp:cNvPr id="0" name=""/>
        <dsp:cNvSpPr/>
      </dsp:nvSpPr>
      <dsp:spPr>
        <a:xfrm>
          <a:off x="5148674" y="79265"/>
          <a:ext cx="1510523" cy="959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9D689-D3B2-422F-B0C3-941E45DA3626}">
      <dsp:nvSpPr>
        <dsp:cNvPr id="0" name=""/>
        <dsp:cNvSpPr/>
      </dsp:nvSpPr>
      <dsp:spPr>
        <a:xfrm>
          <a:off x="107981" y="1040341"/>
          <a:ext cx="4315781" cy="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Django:</a:t>
          </a:r>
        </a:p>
      </dsp:txBody>
      <dsp:txXfrm>
        <a:off x="107981" y="1040341"/>
        <a:ext cx="4315781" cy="411171"/>
      </dsp:txXfrm>
    </dsp:sp>
    <dsp:sp modelId="{B7156683-6A79-461D-893F-F627E16C2425}">
      <dsp:nvSpPr>
        <dsp:cNvPr id="0" name=""/>
        <dsp:cNvSpPr/>
      </dsp:nvSpPr>
      <dsp:spPr>
        <a:xfrm>
          <a:off x="107981" y="1489159"/>
          <a:ext cx="4315781" cy="147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Uses Model-View-Template architectural pattern similar to Model-View-Controller pattern 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Works with Python code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Has many built in features including Admin interface and forms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Can work with any size project across multiple platforms</a:t>
          </a:r>
          <a:endParaRPr lang="en-US" sz="1800" kern="1200" dirty="0"/>
        </a:p>
      </dsp:txBody>
      <dsp:txXfrm>
        <a:off x="107981" y="1489159"/>
        <a:ext cx="4315781" cy="1474527"/>
      </dsp:txXfrm>
    </dsp:sp>
    <dsp:sp modelId="{02C32397-72DE-4EAC-9277-FD06226C109E}">
      <dsp:nvSpPr>
        <dsp:cNvPr id="0" name=""/>
        <dsp:cNvSpPr/>
      </dsp:nvSpPr>
      <dsp:spPr>
        <a:xfrm>
          <a:off x="142562" y="79265"/>
          <a:ext cx="1510523" cy="959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CCB6D-E15A-406D-8B63-769C5180F092}">
      <dsp:nvSpPr>
        <dsp:cNvPr id="0" name=""/>
        <dsp:cNvSpPr/>
      </dsp:nvSpPr>
      <dsp:spPr>
        <a:xfrm>
          <a:off x="5179024" y="1040341"/>
          <a:ext cx="4315781" cy="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 err="1"/>
            <a:t>PostGreSQL</a:t>
          </a:r>
          <a:r>
            <a:rPr lang="en-US" sz="2900" kern="1200" dirty="0"/>
            <a:t>:</a:t>
          </a:r>
        </a:p>
      </dsp:txBody>
      <dsp:txXfrm>
        <a:off x="5179024" y="1040341"/>
        <a:ext cx="4315781" cy="411171"/>
      </dsp:txXfrm>
    </dsp:sp>
    <dsp:sp modelId="{C57BE427-1543-4C01-9B21-C077211D1E98}">
      <dsp:nvSpPr>
        <dsp:cNvPr id="0" name=""/>
        <dsp:cNvSpPr/>
      </dsp:nvSpPr>
      <dsp:spPr>
        <a:xfrm>
          <a:off x="5179024" y="1489159"/>
          <a:ext cx="4315781" cy="147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Easy to deploy once out of developer mode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Chosen by many Python developers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Well documented resources</a:t>
          </a:r>
          <a:endParaRPr lang="en-US" sz="1800" kern="1200" dirty="0"/>
        </a:p>
      </dsp:txBody>
      <dsp:txXfrm>
        <a:off x="5179024" y="1489159"/>
        <a:ext cx="4315781" cy="1474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31017-BC8A-4EA1-8014-19CBEB5642B7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13AAE-693E-4B6E-8FA6-8CB5E173EF38}">
      <dsp:nvSpPr>
        <dsp:cNvPr id="0" name=""/>
        <dsp:cNvSpPr/>
      </dsp:nvSpPr>
      <dsp:spPr>
        <a:xfrm>
          <a:off x="321652" y="541264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B337-20D6-4F30-91C4-FC15DA875E52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navbar includes links to the Movies, Menu, Promotions, Find Us, About us, and Contact Us pages.</a:t>
          </a:r>
        </a:p>
      </dsp:txBody>
      <dsp:txXfrm>
        <a:off x="1583219" y="277466"/>
        <a:ext cx="2961002" cy="1256182"/>
      </dsp:txXfrm>
    </dsp:sp>
    <dsp:sp modelId="{D0E6BFFC-8311-494A-91F5-A1193D4C80E8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8E00A-BD53-4389-A5CB-FEEF4A8C7BF7}">
      <dsp:nvSpPr>
        <dsp:cNvPr id="0" name=""/>
        <dsp:cNvSpPr/>
      </dsp:nvSpPr>
      <dsp:spPr>
        <a:xfrm>
          <a:off x="5323952" y="541264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93A31-99BC-4643-A5F3-2F5EEEDCCE37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Clicking on a movie poster’s redirects users to that movie’s details page.</a:t>
          </a:r>
        </a:p>
      </dsp:txBody>
      <dsp:txXfrm>
        <a:off x="6585518" y="277466"/>
        <a:ext cx="2961002" cy="1256182"/>
      </dsp:txXfrm>
    </dsp:sp>
    <dsp:sp modelId="{7B9AAA3B-E5B4-467A-A398-10C4B8718C23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596C4-E72D-4510-A160-EA977F537E9B}">
      <dsp:nvSpPr>
        <dsp:cNvPr id="0" name=""/>
        <dsp:cNvSpPr/>
      </dsp:nvSpPr>
      <dsp:spPr>
        <a:xfrm>
          <a:off x="321652" y="2425689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919EA-2A2B-46F7-9A8D-774A6F9ADA76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Movie details include movie title, synopsis, rating, and year of release.</a:t>
          </a:r>
        </a:p>
      </dsp:txBody>
      <dsp:txXfrm>
        <a:off x="1583219" y="2161890"/>
        <a:ext cx="2961002" cy="1256182"/>
      </dsp:txXfrm>
    </dsp:sp>
    <dsp:sp modelId="{F88F4627-F4ED-4F91-A8AB-F391C02CCB93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8C988-9060-44CF-94A1-67E1908C9D10}">
      <dsp:nvSpPr>
        <dsp:cNvPr id="0" name=""/>
        <dsp:cNvSpPr/>
      </dsp:nvSpPr>
      <dsp:spPr>
        <a:xfrm>
          <a:off x="5323952" y="2425689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7E255-40B0-4FEC-8261-853102163AC5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Details page also contains a reservation form and a button to submit the data inside of it</a:t>
          </a:r>
        </a:p>
      </dsp:txBody>
      <dsp:txXfrm>
        <a:off x="6585518" y="2161890"/>
        <a:ext cx="2961002" cy="1256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BB17-3807-492F-9419-A2BDC44E13F8}">
      <dsp:nvSpPr>
        <dsp:cNvPr id="0" name=""/>
        <dsp:cNvSpPr/>
      </dsp:nvSpPr>
      <dsp:spPr>
        <a:xfrm>
          <a:off x="57854" y="1219678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B4569-69B0-4368-B240-786DFBECCAF7}">
      <dsp:nvSpPr>
        <dsp:cNvPr id="0" name=""/>
        <dsp:cNvSpPr/>
      </dsp:nvSpPr>
      <dsp:spPr>
        <a:xfrm>
          <a:off x="321652" y="1483476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A6A88-BC19-4575-8AA2-F1BF0E0CC302}">
      <dsp:nvSpPr>
        <dsp:cNvPr id="0" name=""/>
        <dsp:cNvSpPr/>
      </dsp:nvSpPr>
      <dsp:spPr>
        <a:xfrm>
          <a:off x="1583219" y="121967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Write up reports to gauge website traffic and ticket reservation count</a:t>
          </a:r>
        </a:p>
      </dsp:txBody>
      <dsp:txXfrm>
        <a:off x="1583219" y="1219678"/>
        <a:ext cx="2961002" cy="1256182"/>
      </dsp:txXfrm>
    </dsp:sp>
    <dsp:sp modelId="{D7A28FB5-82F5-4B62-BFDE-84F2EA919CC5}">
      <dsp:nvSpPr>
        <dsp:cNvPr id="0" name=""/>
        <dsp:cNvSpPr/>
      </dsp:nvSpPr>
      <dsp:spPr>
        <a:xfrm>
          <a:off x="5060153" y="1219678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6ED9A-6BE2-43F2-9748-F844A103FBE2}">
      <dsp:nvSpPr>
        <dsp:cNvPr id="0" name=""/>
        <dsp:cNvSpPr/>
      </dsp:nvSpPr>
      <dsp:spPr>
        <a:xfrm>
          <a:off x="5323952" y="1483476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E55D3-5811-45BB-9FDF-4300635F457F}">
      <dsp:nvSpPr>
        <dsp:cNvPr id="0" name=""/>
        <dsp:cNvSpPr/>
      </dsp:nvSpPr>
      <dsp:spPr>
        <a:xfrm>
          <a:off x="6585518" y="121967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Send reservation confirmations and new promotions to users via email</a:t>
          </a:r>
        </a:p>
      </dsp:txBody>
      <dsp:txXfrm>
        <a:off x="6585518" y="1219678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38AC3-004D-4A15-9811-329F71A177F9}">
      <dsp:nvSpPr>
        <dsp:cNvPr id="0" name=""/>
        <dsp:cNvSpPr/>
      </dsp:nvSpPr>
      <dsp:spPr>
        <a:xfrm>
          <a:off x="48015" y="733434"/>
          <a:ext cx="800214" cy="8002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D19D2-E88E-49F6-A386-8D1FD7A4C3AF}">
      <dsp:nvSpPr>
        <dsp:cNvPr id="0" name=""/>
        <dsp:cNvSpPr/>
      </dsp:nvSpPr>
      <dsp:spPr>
        <a:xfrm>
          <a:off x="216061" y="901479"/>
          <a:ext cx="464124" cy="46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8D4F3-8035-4E3A-A932-67A5F0BDD17B}">
      <dsp:nvSpPr>
        <dsp:cNvPr id="0" name=""/>
        <dsp:cNvSpPr/>
      </dsp:nvSpPr>
      <dsp:spPr>
        <a:xfrm>
          <a:off x="1019705" y="733434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Teamwork</a:t>
          </a:r>
        </a:p>
      </dsp:txBody>
      <dsp:txXfrm>
        <a:off x="1019705" y="733434"/>
        <a:ext cx="1886220" cy="800214"/>
      </dsp:txXfrm>
    </dsp:sp>
    <dsp:sp modelId="{03D2F13E-E55A-4130-908E-72A6F92B9149}">
      <dsp:nvSpPr>
        <dsp:cNvPr id="0" name=""/>
        <dsp:cNvSpPr/>
      </dsp:nvSpPr>
      <dsp:spPr>
        <a:xfrm>
          <a:off x="3234585" y="733434"/>
          <a:ext cx="800214" cy="8002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AEDB5-35D8-427A-B2D2-70F0A341F5DB}">
      <dsp:nvSpPr>
        <dsp:cNvPr id="0" name=""/>
        <dsp:cNvSpPr/>
      </dsp:nvSpPr>
      <dsp:spPr>
        <a:xfrm>
          <a:off x="3402630" y="901479"/>
          <a:ext cx="464124" cy="464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3B197-FB16-47C4-92CD-D631F493C7CA}">
      <dsp:nvSpPr>
        <dsp:cNvPr id="0" name=""/>
        <dsp:cNvSpPr/>
      </dsp:nvSpPr>
      <dsp:spPr>
        <a:xfrm>
          <a:off x="4168843" y="733434"/>
          <a:ext cx="196108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Perseverance</a:t>
          </a:r>
        </a:p>
      </dsp:txBody>
      <dsp:txXfrm>
        <a:off x="4168843" y="733434"/>
        <a:ext cx="1961084" cy="800214"/>
      </dsp:txXfrm>
    </dsp:sp>
    <dsp:sp modelId="{EAA6B337-933E-4BBB-BCA2-56B1D81CD49D}">
      <dsp:nvSpPr>
        <dsp:cNvPr id="0" name=""/>
        <dsp:cNvSpPr/>
      </dsp:nvSpPr>
      <dsp:spPr>
        <a:xfrm>
          <a:off x="6458587" y="733434"/>
          <a:ext cx="800214" cy="800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493AB-A56E-44C4-9097-C9C494B93294}">
      <dsp:nvSpPr>
        <dsp:cNvPr id="0" name=""/>
        <dsp:cNvSpPr/>
      </dsp:nvSpPr>
      <dsp:spPr>
        <a:xfrm>
          <a:off x="6626632" y="901479"/>
          <a:ext cx="464124" cy="464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32E7F-0AD9-4C58-AFEB-0577513B6685}">
      <dsp:nvSpPr>
        <dsp:cNvPr id="0" name=""/>
        <dsp:cNvSpPr/>
      </dsp:nvSpPr>
      <dsp:spPr>
        <a:xfrm>
          <a:off x="7430277" y="733434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Preparing for the unexpected</a:t>
          </a:r>
        </a:p>
      </dsp:txBody>
      <dsp:txXfrm>
        <a:off x="7430277" y="733434"/>
        <a:ext cx="1886220" cy="800214"/>
      </dsp:txXfrm>
    </dsp:sp>
    <dsp:sp modelId="{C0B61527-EEB0-4A8D-B537-E031D1BCD567}">
      <dsp:nvSpPr>
        <dsp:cNvPr id="0" name=""/>
        <dsp:cNvSpPr/>
      </dsp:nvSpPr>
      <dsp:spPr>
        <a:xfrm>
          <a:off x="48015" y="2161890"/>
          <a:ext cx="800214" cy="8002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E07A-A4B3-401D-B78F-0D2DB36E3B85}">
      <dsp:nvSpPr>
        <dsp:cNvPr id="0" name=""/>
        <dsp:cNvSpPr/>
      </dsp:nvSpPr>
      <dsp:spPr>
        <a:xfrm>
          <a:off x="216061" y="2329936"/>
          <a:ext cx="464124" cy="464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8FAC7-B5BA-4D82-BAEC-2F74711D6DD1}">
      <dsp:nvSpPr>
        <dsp:cNvPr id="0" name=""/>
        <dsp:cNvSpPr/>
      </dsp:nvSpPr>
      <dsp:spPr>
        <a:xfrm>
          <a:off x="1019705" y="2161890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Adapting to change</a:t>
          </a:r>
        </a:p>
      </dsp:txBody>
      <dsp:txXfrm>
        <a:off x="1019705" y="2161890"/>
        <a:ext cx="1886220" cy="800214"/>
      </dsp:txXfrm>
    </dsp:sp>
    <dsp:sp modelId="{919CE5D5-1224-43CB-9D49-56E96BC9AAD3}">
      <dsp:nvSpPr>
        <dsp:cNvPr id="0" name=""/>
        <dsp:cNvSpPr/>
      </dsp:nvSpPr>
      <dsp:spPr>
        <a:xfrm>
          <a:off x="3234585" y="2161890"/>
          <a:ext cx="800214" cy="8002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67D91-0ABE-4721-9517-E626B8021AB4}">
      <dsp:nvSpPr>
        <dsp:cNvPr id="0" name=""/>
        <dsp:cNvSpPr/>
      </dsp:nvSpPr>
      <dsp:spPr>
        <a:xfrm>
          <a:off x="3402630" y="2329936"/>
          <a:ext cx="464124" cy="464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BD51F-32D4-4CCA-90B3-C09619F6C645}">
      <dsp:nvSpPr>
        <dsp:cNvPr id="0" name=""/>
        <dsp:cNvSpPr/>
      </dsp:nvSpPr>
      <dsp:spPr>
        <a:xfrm>
          <a:off x="4140672" y="2206766"/>
          <a:ext cx="2440807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Communication</a:t>
          </a:r>
        </a:p>
      </dsp:txBody>
      <dsp:txXfrm>
        <a:off x="4140672" y="2206766"/>
        <a:ext cx="2440807" cy="800214"/>
      </dsp:txXfrm>
    </dsp:sp>
    <dsp:sp modelId="{8EE3C45F-A4D4-4554-A65A-52EA8A86E7C2}">
      <dsp:nvSpPr>
        <dsp:cNvPr id="0" name=""/>
        <dsp:cNvSpPr/>
      </dsp:nvSpPr>
      <dsp:spPr>
        <a:xfrm>
          <a:off x="6698448" y="2161890"/>
          <a:ext cx="800214" cy="8002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8DCB4-63ED-436C-A2E0-1EF8124DFFC5}">
      <dsp:nvSpPr>
        <dsp:cNvPr id="0" name=""/>
        <dsp:cNvSpPr/>
      </dsp:nvSpPr>
      <dsp:spPr>
        <a:xfrm>
          <a:off x="6866494" y="2329936"/>
          <a:ext cx="464124" cy="464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1302A-3C7D-4BAA-AAAF-D5A4A9E0C0FB}">
      <dsp:nvSpPr>
        <dsp:cNvPr id="0" name=""/>
        <dsp:cNvSpPr/>
      </dsp:nvSpPr>
      <dsp:spPr>
        <a:xfrm>
          <a:off x="7670138" y="2161890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Leadership</a:t>
          </a:r>
        </a:p>
      </dsp:txBody>
      <dsp:txXfrm>
        <a:off x="7670138" y="2161890"/>
        <a:ext cx="1886220" cy="80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8E61F-A083-4829-9F2D-6976EA28502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3817F-DE51-48F5-A56F-E4E46995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4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0d4de1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0d4de1c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0d4de1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0d4de1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953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1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9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87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7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8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5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58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35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7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50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forentrepreneurs.com/projects/try-django" TargetMode="External"/><Relationship Id="rId2" Type="http://schemas.openxmlformats.org/officeDocument/2006/relationships/hyperlink" Target="https://www.youtube.com/channel/UCWEHue8kksIaktO8KTTN_zg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pi.genmymodel.com/" TargetMode="External"/><Relationship Id="rId4" Type="http://schemas.openxmlformats.org/officeDocument/2006/relationships/hyperlink" Target="https://djangobook.com/mdj2-model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7F398FF-6F53-4D18-A114-35369859D0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60934" y="960241"/>
            <a:ext cx="6698512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 dirty="0"/>
              <a:t>Triangle Cinema</a:t>
            </a:r>
            <a:br>
              <a:rPr lang="en-US" altLang="en-US" sz="5400" dirty="0"/>
            </a:br>
            <a:br>
              <a:rPr lang="en-US" altLang="en-US" sz="5400" dirty="0"/>
            </a:br>
            <a:r>
              <a:rPr lang="en-US" sz="5400" dirty="0"/>
              <a:t>Triangle Ticketing Web Application</a:t>
            </a:r>
            <a:endParaRPr lang="en-US" altLang="en-US" sz="5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0B57575-BBB1-46EB-8B42-F4FBA55951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3071" y="964028"/>
            <a:ext cx="2875329" cy="4196299"/>
          </a:xfrm>
        </p:spPr>
        <p:txBody>
          <a:bodyPr anchor="ctr">
            <a:normAutofit/>
          </a:bodyPr>
          <a:lstStyle/>
          <a:p>
            <a:pPr eaLnBrk="1" hangingPunct="1"/>
            <a:endParaRPr lang="en-US" altLang="en-U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3EE3FA7-D076-401B-8A65-CB95E276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5981098" y="3043084"/>
            <a:ext cx="4288809" cy="14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8395B4C-F7AE-4095-961A-96358840A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8DB3A91-B9E8-4451-ACED-02639863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A38A1-1752-46B4-ACE0-74A77274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User Interface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FA69-3FC8-4824-AD55-9F88597A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030" y="2167151"/>
            <a:ext cx="4503066" cy="329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No training needed.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Self-explanatory buttons and tabs with clearly labeled names.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Navbar menu at the top of the screen to facilitate navigation between every page.</a:t>
            </a:r>
          </a:p>
        </p:txBody>
      </p:sp>
      <p:pic>
        <p:nvPicPr>
          <p:cNvPr id="17" name="Picture">
            <a:extLst>
              <a:ext uri="{FF2B5EF4-FFF2-40B4-BE49-F238E27FC236}">
                <a16:creationId xmlns:a16="http://schemas.microsoft.com/office/drawing/2014/main" id="{FA3F44B9-F6E1-4D17-BB91-68793CEECA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356405"/>
            <a:ext cx="4960442" cy="35591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EE355-0D4C-4D91-8AE1-2876567D1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1B9BFB-0E23-404F-936C-2681B3883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188135-D6F0-4A77-85B9-2E45772B3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B62CA7-7168-452A-8E46-BFE14EC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DFAD4-2F14-419F-86B4-328C3606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User Interface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3BB4836-07B8-4BE3-9F0D-44D26D431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051803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657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EE355-0D4C-4D91-8AE1-2876567D1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1B9BFB-0E23-404F-936C-2681B3883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188135-D6F0-4A77-85B9-2E45772B3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B62CA7-7168-452A-8E46-BFE14EC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CB4B-13B1-4DFD-9279-DF3FB24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Future Updates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529C6B-8C68-4321-9419-436242142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561419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763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EE355-0D4C-4D91-8AE1-2876567D1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1B9BFB-0E23-404F-936C-2681B3883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188135-D6F0-4A77-85B9-2E45772B3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B62CA7-7168-452A-8E46-BFE14EC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79061-76BB-44A5-8CC8-941B6887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Learning Outcomes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021D653-467A-4564-83EC-3A8DD20F3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07862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023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9A6B-1075-4F34-855A-FA14B1D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20DB9-D33C-4BB9-BEBD-873A62FF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74166"/>
            <a:ext cx="11360800" cy="4555200"/>
          </a:xfrm>
        </p:spPr>
        <p:txBody>
          <a:bodyPr/>
          <a:lstStyle/>
          <a:p>
            <a:r>
              <a:rPr lang="en-US" sz="2200" dirty="0"/>
              <a:t>Django Tutorials:</a:t>
            </a:r>
          </a:p>
          <a:p>
            <a:pPr lvl="1"/>
            <a:r>
              <a:rPr lang="en-US" u="sng" dirty="0">
                <a:hlinkClick r:id="rId2"/>
              </a:rPr>
              <a:t>https://www.youtube.com/channel/UCWEHue8kksIaktO8KTTN_zg</a:t>
            </a:r>
            <a:endParaRPr lang="en-US" u="sng" dirty="0"/>
          </a:p>
          <a:p>
            <a:pPr lvl="1"/>
            <a:r>
              <a:rPr lang="en-US" dirty="0">
                <a:hlinkClick r:id="rId3"/>
              </a:rPr>
              <a:t>https://www.codingforentrepreneurs.com/projects/try-django</a:t>
            </a:r>
            <a:br>
              <a:rPr lang="en-US" dirty="0"/>
            </a:br>
            <a:endParaRPr lang="en-US" dirty="0"/>
          </a:p>
          <a:p>
            <a:r>
              <a:rPr lang="en-US" sz="2200" dirty="0"/>
              <a:t>Django References:</a:t>
            </a:r>
          </a:p>
          <a:p>
            <a:pPr lvl="1"/>
            <a:r>
              <a:rPr lang="en-US" u="sng" dirty="0">
                <a:hlinkClick r:id="rId4"/>
              </a:rPr>
              <a:t>https://djangobook.com/mdj2-models/</a:t>
            </a:r>
            <a:br>
              <a:rPr lang="en-US" u="sng" dirty="0"/>
            </a:br>
            <a:endParaRPr lang="en-US" dirty="0"/>
          </a:p>
          <a:p>
            <a:r>
              <a:rPr lang="en-US" sz="2200" dirty="0"/>
              <a:t>Diagram Resources:</a:t>
            </a:r>
          </a:p>
          <a:p>
            <a:pPr lvl="1"/>
            <a:r>
              <a:rPr lang="en-US" u="sng" dirty="0">
                <a:hlinkClick r:id="rId5"/>
              </a:rPr>
              <a:t>https://api.genmymodel.com/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06E4F4B6-B981-4284-BB88-5B702BA3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1EC4A490-3310-4798-850D-30C8DB8D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2210FDE0-CB57-43DE-859A-ACD834378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3134" y="2209800"/>
            <a:ext cx="8438867" cy="2802347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22479-B35D-4CA2-B5F8-6D752EFE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2436607"/>
            <a:ext cx="6832500" cy="1367912"/>
          </a:xfrm>
        </p:spPr>
        <p:txBody>
          <a:bodyPr vert="horz" lIns="91440" tIns="45720" rIns="91440" bIns="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FFFFFE"/>
                </a:solidFill>
              </a:rPr>
              <a:t>Six Pack Consulting’s Triangle Ticketing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DF84-56B7-4A7F-A0FF-277855BC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127792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spcBef>
                <a:spcPts val="1000"/>
              </a:spcBef>
              <a:buSzPct val="100000"/>
              <a:buNone/>
            </a:pPr>
            <a:r>
              <a:rPr lang="en-US" sz="1600" dirty="0">
                <a:solidFill>
                  <a:srgbClr val="FFFFFE"/>
                </a:solidFill>
              </a:rPr>
              <a:t>Reserve your tickets today!</a:t>
            </a:r>
          </a:p>
        </p:txBody>
      </p:sp>
      <p:pic>
        <p:nvPicPr>
          <p:cNvPr id="33" name="Picture 21">
            <a:extLst>
              <a:ext uri="{FF2B5EF4-FFF2-40B4-BE49-F238E27FC236}">
                <a16:creationId xmlns:a16="http://schemas.microsoft.com/office/drawing/2014/main" id="{FB930BC2-9A26-4D85-AE74-7F4ABECA3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1632" b="29778"/>
          <a:stretch/>
        </p:blipFill>
        <p:spPr>
          <a:xfrm>
            <a:off x="4052391" y="3894656"/>
            <a:ext cx="6668169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23">
            <a:extLst>
              <a:ext uri="{FF2B5EF4-FFF2-40B4-BE49-F238E27FC236}">
                <a16:creationId xmlns:a16="http://schemas.microsoft.com/office/drawing/2014/main" id="{D00C3729-FBCB-4EE4-BB44-84B84022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69A8B36-ACF8-489D-9D6E-EAA7BCB77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r" eaLnBrk="1" hangingPunct="1"/>
            <a:r>
              <a:rPr lang="en-US" altLang="en-US" sz="3200"/>
              <a:t>Product Overview</a:t>
            </a:r>
            <a:br>
              <a:rPr lang="en-US" altLang="en-US" sz="3200"/>
            </a:br>
            <a:endParaRPr lang="en-US" altLang="en-US" sz="32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F16CF3-8086-4A59-B004-EE5E9E383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943" y="2351314"/>
            <a:ext cx="10124740" cy="30232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Triangle Cinema’s “Triangle Ticketing” app is a ticket reservation system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Offers ease of use and flexibility to reserve tickets from anywhere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Intuitive navigation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Modern and responsive design 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047924" indent="609585"/>
            <a:r>
              <a:rPr lang="en"/>
              <a:t>Intended Audience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Clr>
                <a:srgbClr val="000000"/>
              </a:buClr>
              <a:buSzPts val="2400"/>
            </a:pPr>
            <a:r>
              <a:rPr lang="en" sz="3200" dirty="0">
                <a:solidFill>
                  <a:srgbClr val="000000"/>
                </a:solidFill>
              </a:rPr>
              <a:t>General population in the vicinity of Triangle Cinema</a:t>
            </a:r>
            <a:endParaRPr sz="3200" dirty="0">
              <a:solidFill>
                <a:srgbClr val="000000"/>
              </a:solidFill>
            </a:endParaRPr>
          </a:p>
          <a:p>
            <a:pPr indent="-507987">
              <a:buClr>
                <a:srgbClr val="000000"/>
              </a:buClr>
              <a:buSzPts val="2400"/>
            </a:pPr>
            <a:r>
              <a:rPr lang="en" sz="3200" dirty="0">
                <a:solidFill>
                  <a:srgbClr val="000000"/>
                </a:solidFill>
              </a:rPr>
              <a:t>Customers who enjoy the convenience of </a:t>
            </a:r>
            <a:r>
              <a:rPr lang="en-US" sz="3200" dirty="0">
                <a:solidFill>
                  <a:srgbClr val="000000"/>
                </a:solidFill>
              </a:rPr>
              <a:t>reserving tickets </a:t>
            </a:r>
            <a:r>
              <a:rPr lang="en" sz="3200" dirty="0">
                <a:solidFill>
                  <a:srgbClr val="000000"/>
                </a:solidFill>
              </a:rPr>
              <a:t>online</a:t>
            </a:r>
            <a:endParaRPr sz="3200" dirty="0">
              <a:solidFill>
                <a:srgbClr val="000000"/>
              </a:solidFill>
            </a:endParaRPr>
          </a:p>
          <a:p>
            <a:pPr indent="-507987">
              <a:buClr>
                <a:srgbClr val="000000"/>
              </a:buClr>
              <a:buSzPts val="2400"/>
            </a:pPr>
            <a:r>
              <a:rPr lang="en" sz="3200" dirty="0">
                <a:solidFill>
                  <a:srgbClr val="000000"/>
                </a:solidFill>
              </a:rPr>
              <a:t>Customers who </a:t>
            </a:r>
            <a:r>
              <a:rPr lang="en-US" sz="3200" dirty="0">
                <a:solidFill>
                  <a:srgbClr val="000000"/>
                </a:solidFill>
              </a:rPr>
              <a:t>love movies but hate the wait</a:t>
            </a:r>
            <a:endParaRPr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FB34-DC13-47F1-A93D-07F9E92F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A22F-CA39-4E33-A000-12B8F9735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059257" cy="4555200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Client-Server :  Makes the product easier to maintain as the client is separate from the server</a:t>
            </a:r>
          </a:p>
          <a:p>
            <a:r>
              <a:rPr lang="en-US" sz="1900" dirty="0"/>
              <a:t>Three-Tier: </a:t>
            </a:r>
          </a:p>
          <a:p>
            <a:pPr lvl="1"/>
            <a:r>
              <a:rPr lang="en-US" dirty="0"/>
              <a:t>Presentation Layer: HTML/CSS</a:t>
            </a:r>
          </a:p>
          <a:p>
            <a:pPr lvl="1"/>
            <a:r>
              <a:rPr lang="en-US" dirty="0"/>
              <a:t>Logic Layer: Django</a:t>
            </a:r>
          </a:p>
          <a:p>
            <a:pPr lvl="1"/>
            <a:r>
              <a:rPr lang="en-US" dirty="0"/>
              <a:t>Data Layer: </a:t>
            </a:r>
            <a:r>
              <a:rPr lang="en-US" dirty="0" err="1"/>
              <a:t>PostGreSQL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900" dirty="0"/>
              <a:t>Data-Centric: Database used to update movie information</a:t>
            </a:r>
          </a:p>
          <a:p>
            <a:r>
              <a:rPr lang="en-US" sz="1900" dirty="0"/>
              <a:t>Event-Driven: Customer clicks buttons to navigate and reserve tickets</a:t>
            </a:r>
          </a:p>
          <a:p>
            <a:pPr lvl="1"/>
            <a:endParaRPr lang="en-US" dirty="0"/>
          </a:p>
          <a:p>
            <a:pPr marL="795847" lvl="1" indent="0">
              <a:buNone/>
            </a:pPr>
            <a:endParaRPr lang="en-US" dirty="0"/>
          </a:p>
        </p:txBody>
      </p:sp>
      <p:grpSp>
        <p:nvGrpSpPr>
          <p:cNvPr id="4" name="Canvas 22">
            <a:extLst>
              <a:ext uri="{FF2B5EF4-FFF2-40B4-BE49-F238E27FC236}">
                <a16:creationId xmlns:a16="http://schemas.microsoft.com/office/drawing/2014/main" id="{413F0A67-FCAD-44EA-959A-695092F563C5}"/>
              </a:ext>
            </a:extLst>
          </p:cNvPr>
          <p:cNvGrpSpPr/>
          <p:nvPr/>
        </p:nvGrpSpPr>
        <p:grpSpPr>
          <a:xfrm>
            <a:off x="6096000" y="2061029"/>
            <a:ext cx="5268686" cy="2583542"/>
            <a:chOff x="142875" y="-33338"/>
            <a:chExt cx="6124576" cy="32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CF8977-889A-4A3D-9062-5E475744FF81}"/>
                </a:ext>
              </a:extLst>
            </p:cNvPr>
            <p:cNvSpPr/>
            <p:nvPr/>
          </p:nvSpPr>
          <p:spPr>
            <a:xfrm>
              <a:off x="781051" y="-33338"/>
              <a:ext cx="5486400" cy="3200400"/>
            </a:xfrm>
            <a:prstGeom prst="rect">
              <a:avLst/>
            </a:prstGeom>
          </p:spPr>
        </p:sp>
        <p:pic>
          <p:nvPicPr>
            <p:cNvPr id="6" name="Graphic 4" descr="User">
              <a:extLst>
                <a:ext uri="{FF2B5EF4-FFF2-40B4-BE49-F238E27FC236}">
                  <a16:creationId xmlns:a16="http://schemas.microsoft.com/office/drawing/2014/main" id="{AA810EB2-9089-4DB1-92EC-66AAB7E1C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75" y="533400"/>
              <a:ext cx="638176" cy="5429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3F89D1-7419-403C-9018-D7508F82E0D3}"/>
                </a:ext>
              </a:extLst>
            </p:cNvPr>
            <p:cNvSpPr/>
            <p:nvPr/>
          </p:nvSpPr>
          <p:spPr>
            <a:xfrm>
              <a:off x="866775" y="351450"/>
              <a:ext cx="1352550" cy="857250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 Browser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DC9AF0-6770-4492-B505-613DEDDCAE48}"/>
                </a:ext>
              </a:extLst>
            </p:cNvPr>
            <p:cNvSpPr/>
            <p:nvPr/>
          </p:nvSpPr>
          <p:spPr>
            <a:xfrm>
              <a:off x="2562225" y="351450"/>
              <a:ext cx="1209675" cy="857250"/>
            </a:xfrm>
            <a:prstGeom prst="rect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FFC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Django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CA5F7C6-451E-4B87-8F3C-4EAD8EE73305}"/>
                </a:ext>
              </a:extLst>
            </p:cNvPr>
            <p:cNvSpPr/>
            <p:nvPr/>
          </p:nvSpPr>
          <p:spPr>
            <a:xfrm>
              <a:off x="4181475" y="285750"/>
              <a:ext cx="1190625" cy="990600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 err="1">
                  <a:solidFill>
                    <a:srgbClr val="FF66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PostGreSQL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E1CBCD-6D3D-4DB1-B9B1-9D9EB2AFAD44}"/>
                </a:ext>
              </a:extLst>
            </p:cNvPr>
            <p:cNvCxnSpPr/>
            <p:nvPr/>
          </p:nvCxnSpPr>
          <p:spPr>
            <a:xfrm>
              <a:off x="2219325" y="780075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C317C0-CC5B-44C2-8C3B-5468A6BC32AE}"/>
                </a:ext>
              </a:extLst>
            </p:cNvPr>
            <p:cNvCxnSpPr/>
            <p:nvPr/>
          </p:nvCxnSpPr>
          <p:spPr>
            <a:xfrm flipV="1">
              <a:off x="3781425" y="781050"/>
              <a:ext cx="400050" cy="95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B3813F-0B33-4325-8981-E485685A9AB5}"/>
                </a:ext>
              </a:extLst>
            </p:cNvPr>
            <p:cNvCxnSpPr/>
            <p:nvPr/>
          </p:nvCxnSpPr>
          <p:spPr>
            <a:xfrm flipH="1">
              <a:off x="1485900" y="1238250"/>
              <a:ext cx="9525" cy="657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40579022-3605-4B12-ACF3-5F2198F139C2}"/>
                </a:ext>
              </a:extLst>
            </p:cNvPr>
            <p:cNvSpPr/>
            <p:nvPr/>
          </p:nvSpPr>
          <p:spPr>
            <a:xfrm>
              <a:off x="752475" y="1990725"/>
              <a:ext cx="1666875" cy="962025"/>
            </a:xfrm>
            <a:prstGeom prst="cloud">
              <a:avLst/>
            </a:prstGeom>
            <a:solidFill>
              <a:srgbClr val="DDDD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306785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Google Maps API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89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EE355-0D4C-4D91-8AE1-2876567D1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1B9BFB-0E23-404F-936C-2681B3883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188135-D6F0-4A77-85B9-2E45772B3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B62CA7-7168-452A-8E46-BFE14EC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8825-B654-46E2-9EC6-DD3AAC4E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Why Django &amp; </a:t>
            </a:r>
            <a:r>
              <a:rPr lang="en-US"/>
              <a:t>PostGreSQL</a:t>
            </a:r>
            <a:r>
              <a:rPr lang="en-US" dirty="0"/>
              <a:t>?</a:t>
            </a:r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E64516D-F1C4-46AA-9475-D6D83831A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240294"/>
              </p:ext>
            </p:extLst>
          </p:nvPr>
        </p:nvGraphicFramePr>
        <p:xfrm>
          <a:off x="1125460" y="2156971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85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657509" indent="609585"/>
            <a:r>
              <a:rPr lang="en-US" dirty="0"/>
              <a:t>Database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Clr>
                <a:srgbClr val="000000"/>
              </a:buClr>
              <a:buSzPts val="2400"/>
            </a:pPr>
            <a:r>
              <a:rPr lang="en-US" sz="3000" dirty="0">
                <a:solidFill>
                  <a:srgbClr val="000000"/>
                </a:solidFill>
              </a:rPr>
              <a:t>We chose the relational database </a:t>
            </a:r>
            <a:r>
              <a:rPr lang="en-US" sz="3000" dirty="0" err="1">
                <a:solidFill>
                  <a:srgbClr val="000000"/>
                </a:solidFill>
              </a:rPr>
              <a:t>PostGreSQL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  <a:p>
            <a:pPr indent="-507987">
              <a:buClr>
                <a:srgbClr val="000000"/>
              </a:buClr>
              <a:buSzPts val="2400"/>
            </a:pPr>
            <a:r>
              <a:rPr lang="en-US" sz="3000" dirty="0">
                <a:solidFill>
                  <a:srgbClr val="000000"/>
                </a:solidFill>
              </a:rPr>
              <a:t>Data populated through the use of Python scripts.</a:t>
            </a:r>
          </a:p>
          <a:p>
            <a:pPr indent="-507987">
              <a:buClr>
                <a:srgbClr val="000000"/>
              </a:buClr>
              <a:buSzPts val="2400"/>
            </a:pPr>
            <a:r>
              <a:rPr lang="en-US" sz="3000" dirty="0">
                <a:solidFill>
                  <a:srgbClr val="000000"/>
                </a:solidFill>
              </a:rPr>
              <a:t>Static data is easily updated by built-in admin read/write or </a:t>
            </a:r>
            <a:r>
              <a:rPr lang="en-US" sz="3000" dirty="0" err="1">
                <a:solidFill>
                  <a:srgbClr val="000000"/>
                </a:solidFill>
              </a:rPr>
              <a:t>PostGreSQL’s</a:t>
            </a:r>
            <a:r>
              <a:rPr lang="en-US" sz="3000" dirty="0">
                <a:solidFill>
                  <a:srgbClr val="000000"/>
                </a:solidFill>
              </a:rPr>
              <a:t> free graphical user interface (GUI).</a:t>
            </a:r>
          </a:p>
          <a:p>
            <a:pPr indent="-507987">
              <a:buClr>
                <a:srgbClr val="000000"/>
              </a:buClr>
              <a:buSzPts val="2400"/>
            </a:pPr>
            <a:r>
              <a:rPr lang="en-US" sz="3000" dirty="0">
                <a:solidFill>
                  <a:srgbClr val="000000"/>
                </a:solidFill>
              </a:rPr>
              <a:t>Tables include Movie, Auditorium, Screening, Seat, Price, and Ticket – all aspects found in a movie theater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2039-F82B-4352-A9D7-23648821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pPr algn="ctr"/>
            <a:r>
              <a:rPr lang="en-US" dirty="0"/>
              <a:t>Database Tables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8260BD-6CC5-450D-BA75-12F44F7579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10" y="1055451"/>
            <a:ext cx="7645860" cy="4747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43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8DB3A91-B9E8-4451-ACED-02639863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929C3-8F1C-4191-9674-B49B96F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F212-28B5-451D-9864-DDD400B0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902024"/>
            <a:ext cx="4345401" cy="346378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Operating System Security – not handled by Six Pack Consulting.</a:t>
            </a:r>
            <a:br>
              <a:rPr lang="en-US" sz="2400" dirty="0"/>
            </a:br>
            <a:endParaRPr lang="en-US" sz="2400" dirty="0"/>
          </a:p>
          <a:p>
            <a:pPr indent="-2286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Database Security – Django-provided admin site and authentication system.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29A251B2-3732-4462-B09B-9A5B0E4FA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34" y="2158175"/>
            <a:ext cx="3308172" cy="33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6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B6151FAE-6A31-40F6-AFF0-8EEC1F7F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80">
            <a:extLst>
              <a:ext uri="{FF2B5EF4-FFF2-40B4-BE49-F238E27FC236}">
                <a16:creationId xmlns:a16="http://schemas.microsoft.com/office/drawing/2014/main" id="{92A73147-96C3-4202-86C3-ABA93B4D3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7249-506B-46F6-BE8A-2B5155B8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48706"/>
            <a:ext cx="385244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Hardware</a:t>
            </a:r>
          </a:p>
        </p:txBody>
      </p:sp>
      <p:pic>
        <p:nvPicPr>
          <p:cNvPr id="1034" name="Picture 82">
            <a:extLst>
              <a:ext uri="{FF2B5EF4-FFF2-40B4-BE49-F238E27FC236}">
                <a16:creationId xmlns:a16="http://schemas.microsoft.com/office/drawing/2014/main" id="{A3364E99-7BC0-4CEE-B8AC-0C3500F1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293C-ADFD-40B8-BE10-58ED0F2F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030" y="2167151"/>
            <a:ext cx="3848478" cy="329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The app will run on desktops, smartphones, tablets, or other devices with access to the internet.</a:t>
            </a:r>
          </a:p>
        </p:txBody>
      </p:sp>
      <p:pic>
        <p:nvPicPr>
          <p:cNvPr id="1026" name="Picture 2" descr="https://i.dell.com/sites/csimages/Merchandizing_Imagery/all/2310-awarea-51mnt_tobii_gy-570x428.png">
            <a:extLst>
              <a:ext uri="{FF2B5EF4-FFF2-40B4-BE49-F238E27FC236}">
                <a16:creationId xmlns:a16="http://schemas.microsoft.com/office/drawing/2014/main" id="{9ED5A735-9B9C-47C0-94FB-07D30969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6640" y="1944239"/>
            <a:ext cx="2964032" cy="2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4501713-EF57-41BE-BBA0-854226CC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396" y="674471"/>
            <a:ext cx="2964033" cy="4761498"/>
          </a:xfrm>
          <a:prstGeom prst="rect">
            <a:avLst/>
          </a:prstGeom>
        </p:spPr>
      </p:pic>
      <p:pic>
        <p:nvPicPr>
          <p:cNvPr id="1035" name="Picture 84">
            <a:extLst>
              <a:ext uri="{FF2B5EF4-FFF2-40B4-BE49-F238E27FC236}">
                <a16:creationId xmlns:a16="http://schemas.microsoft.com/office/drawing/2014/main" id="{82D00C49-0B07-4263-ADC8-E72F07E27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036" name="Straight Connector 86">
            <a:extLst>
              <a:ext uri="{FF2B5EF4-FFF2-40B4-BE49-F238E27FC236}">
                <a16:creationId xmlns:a16="http://schemas.microsoft.com/office/drawing/2014/main" id="{CF2787A3-D6E8-4E6A-82FC-9BDAF8C5D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147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5C7D5F3451845BFF4184AA66EF881" ma:contentTypeVersion="6" ma:contentTypeDescription="Create a new document." ma:contentTypeScope="" ma:versionID="e777444608e1ea1887122de10b8d4322">
  <xsd:schema xmlns:xsd="http://www.w3.org/2001/XMLSchema" xmlns:xs="http://www.w3.org/2001/XMLSchema" xmlns:p="http://schemas.microsoft.com/office/2006/metadata/properties" xmlns:ns2="ee86a1db-3d31-412c-b18b-e72cc4506695" xmlns:ns3="fd2bbee0-5f0d-4c90-9e3f-c5bbdf2934c7" targetNamespace="http://schemas.microsoft.com/office/2006/metadata/properties" ma:root="true" ma:fieldsID="2fc68c3b0df02b605935b3ad1bae09fc" ns2:_="" ns3:_="">
    <xsd:import namespace="ee86a1db-3d31-412c-b18b-e72cc4506695"/>
    <xsd:import namespace="fd2bbee0-5f0d-4c90-9e3f-c5bbdf293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86a1db-3d31-412c-b18b-e72cc4506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bbee0-5f0d-4c90-9e3f-c5bbdf2934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45E73F-A0ED-4F51-9CEA-DEFBDFA050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561EEF-788C-440D-8F71-83D04E511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86a1db-3d31-412c-b18b-e72cc4506695"/>
    <ds:schemaRef ds:uri="fd2bbee0-5f0d-4c90-9e3f-c5bbdf2934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122C03-707A-4A80-B945-8531B56F3BE8}">
  <ds:schemaRefs>
    <ds:schemaRef ds:uri="http://purl.org/dc/elements/1.1/"/>
    <ds:schemaRef ds:uri="fd2bbee0-5f0d-4c90-9e3f-c5bbdf2934c7"/>
    <ds:schemaRef ds:uri="http://purl.org/dc/dcmitype/"/>
    <ds:schemaRef ds:uri="ee86a1db-3d31-412c-b18b-e72cc450669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425</Words>
  <Application>Microsoft Office PowerPoint</Application>
  <PresentationFormat>Widescreen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Gallery</vt:lpstr>
      <vt:lpstr>Triangle Cinema  Triangle Ticketing Web Application</vt:lpstr>
      <vt:lpstr>Product Overview </vt:lpstr>
      <vt:lpstr>Intended Audience</vt:lpstr>
      <vt:lpstr>Architecture</vt:lpstr>
      <vt:lpstr>Why Django &amp; PostGreSQL?</vt:lpstr>
      <vt:lpstr>Database</vt:lpstr>
      <vt:lpstr>Database Tables</vt:lpstr>
      <vt:lpstr>Security</vt:lpstr>
      <vt:lpstr>Hardware</vt:lpstr>
      <vt:lpstr>User Interface</vt:lpstr>
      <vt:lpstr>User Interface</vt:lpstr>
      <vt:lpstr>Future Updates</vt:lpstr>
      <vt:lpstr>Learning Outcomes</vt:lpstr>
      <vt:lpstr>Resources</vt:lpstr>
      <vt:lpstr>Six Pack Consulting’s Triangle Ticketing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Pack Consulting’s Triangle Cinema Ticketing Web Application</dc:title>
  <dc:creator>Alex Ltr</dc:creator>
  <cp:lastModifiedBy>Alex Ltr</cp:lastModifiedBy>
  <cp:revision>3</cp:revision>
  <dcterms:created xsi:type="dcterms:W3CDTF">2019-04-18T21:00:52Z</dcterms:created>
  <dcterms:modified xsi:type="dcterms:W3CDTF">2019-09-19T15:31:54Z</dcterms:modified>
</cp:coreProperties>
</file>