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0" r:id="rId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xnakum11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7459" y="4563700"/>
            <a:ext cx="881953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Nakum Raxeetkumar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Vijaybhai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Nakum Raxeetkumar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Vijaybhai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Chandubhai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S. Patel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28617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Conventional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techniques can be easily identified, potentially drawing unwanted attention.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discreet method is required to embed confidential messages within images securely.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Maintaining the original appearance of the cover image while ensuring data protection is essential.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Developing 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enable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decryption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non-technical users.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74838"/>
            <a:ext cx="110296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conceal messages within images without visible alterations.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Intuitive graphical interface for seamless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Ensures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lossless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embedding by modifying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pixel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 instead of using conventional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cryptography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all standard image formats, 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preferred for optimal quality.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05506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Investigating advanced methods for secure communication.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Defense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Transmitting confidential messages covertly.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Protecting sensitive data from surveillance through image-based concealment.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 Developers &amp; Researchers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Understanding and implementing steganography techniques in real-world applications.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429F49-4DED-7D63-5250-49C7FAD5A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13" y="1536369"/>
            <a:ext cx="3734174" cy="328630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534154-9235-D235-D660-69AC9976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7" y="5166085"/>
            <a:ext cx="2425995" cy="1536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E0A11D-5573-35A8-984D-60C75792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53" y="5162382"/>
            <a:ext cx="2048492" cy="1536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E2AB55-FF5D-551F-A51F-A53CE91BC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915" y="1439697"/>
            <a:ext cx="3565772" cy="49021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239C33-05FA-E119-8F58-EE8C55170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374" y="1027673"/>
            <a:ext cx="3553252" cy="36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enables discreet transmission of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an efficient approach to embedding messages within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simplifies encryption and decryption for everyone.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improve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security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https://github.com/Raxnakum11/Steganography.git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</TotalTime>
  <Words>379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Raxeet Nakum</cp:lastModifiedBy>
  <cp:revision>33</cp:revision>
  <dcterms:created xsi:type="dcterms:W3CDTF">2021-05-26T16:50:10Z</dcterms:created>
  <dcterms:modified xsi:type="dcterms:W3CDTF">2025-02-21T14:10:53Z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