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257" r:id="rId6"/>
    <p:sldId id="320" r:id="rId7"/>
    <p:sldId id="318" r:id="rId8"/>
    <p:sldId id="259" r:id="rId9"/>
    <p:sldId id="322" r:id="rId10"/>
    <p:sldId id="308" r:id="rId11"/>
    <p:sldId id="336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nymous ." initials="A." lastIdx="1" clrIdx="0">
    <p:extLst>
      <p:ext uri="{19B8F6BF-5375-455C-9EA6-DF929625EA0E}">
        <p15:presenceInfo xmlns:p15="http://schemas.microsoft.com/office/powerpoint/2012/main" userId="de285c59b6081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86" autoAdjust="0"/>
  </p:normalViewPr>
  <p:slideViewPr>
    <p:cSldViewPr snapToGrid="0">
      <p:cViewPr>
        <p:scale>
          <a:sx n="77" d="100"/>
          <a:sy n="77" d="100"/>
        </p:scale>
        <p:origin x="74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02DED-DCF6-428F-92AB-AA8ACCA0B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1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F435-B670-4531-99CD-7B88A3B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56116"/>
            <a:ext cx="10515600" cy="2286000"/>
          </a:xfrm>
        </p:spPr>
        <p:txBody>
          <a:bodyPr>
            <a:normAutofit/>
          </a:bodyPr>
          <a:lstStyle/>
          <a:p>
            <a:pPr algn="ctr"/>
            <a:r>
              <a:rPr lang="en-IN" sz="6000" spc="1500" dirty="0"/>
              <a:t>YouTube Transcript Summarizer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1FCB7A0C-5B43-4C59-90EA-2E984562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59871" y="16628"/>
            <a:ext cx="4472255" cy="4472255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D2D5F-37A2-446D-834F-D63DEE7D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424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D4068-547F-4869-AB73-B3E428F5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858" y="5400369"/>
            <a:ext cx="1377142" cy="13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Requirements</a:t>
            </a:r>
          </a:p>
          <a:p>
            <a:r>
              <a:rPr lang="en-US" sz="2800" dirty="0"/>
              <a:t>Stages</a:t>
            </a:r>
          </a:p>
          <a:p>
            <a:r>
              <a:rPr lang="en-US" sz="2800" dirty="0"/>
              <a:t>Features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Output</a:t>
            </a:r>
          </a:p>
          <a:p>
            <a:endParaRPr lang="en-US" sz="28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52596" y="4655512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B7B1204-9BA3-4485-A3D5-F394737D20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757" b="4757"/>
          <a:stretch>
            <a:fillRect/>
          </a:stretch>
        </p:blipFill>
        <p:spPr>
          <a:xfrm>
            <a:off x="6243205" y="1285659"/>
            <a:ext cx="4736636" cy="4286682"/>
          </a:xfrm>
        </p:spPr>
      </p:pic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932"/>
            <a:ext cx="5257799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YouTube Transcript Summarizer’</a:t>
            </a:r>
            <a:r>
              <a:rPr lang="en-US" b="0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 a Chrome Extension that allows users to get a </a:t>
            </a:r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‘summarized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version of the transcripts of YouTube videos with a </a:t>
            </a:r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single click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It utilizes Natural Language Processing (NLP) algorithms such as </a:t>
            </a:r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Latent Semantic Analysis’</a:t>
            </a:r>
            <a:r>
              <a:rPr lang="en-US" b="0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 (LSA) and </a:t>
            </a:r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state-of-the-art Huggingface Transformer models’</a:t>
            </a:r>
            <a:r>
              <a:rPr lang="en-US" b="0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efficiently summarize the transcripts of YouTube videos with a single click. It is built on a </a:t>
            </a:r>
            <a:r>
              <a:rPr lang="en-US" b="1" dirty="0">
                <a:solidFill>
                  <a:srgbClr val="D2000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Flask Backend REST API’</a:t>
            </a:r>
            <a:r>
              <a:rPr lang="en-US" b="0" dirty="0">
                <a:solidFill>
                  <a:srgbClr val="D2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expose the summarization service to the client.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F2E600-FF9A-4C53-AE91-BD6DBE6875F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228" r="3228"/>
          <a:stretch>
            <a:fillRect/>
          </a:stretch>
        </p:blipFill>
        <p:spPr>
          <a:xfrm>
            <a:off x="7166796" y="1260474"/>
            <a:ext cx="4057056" cy="4337051"/>
          </a:xfrm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04AA4F-4D6D-48CC-9E5D-C35D2D7691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553925" y="277519"/>
            <a:ext cx="3296556" cy="3296556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18BD2637-D77D-4B24-8115-F44EADD5CFF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>
          <a:xfrm>
            <a:off x="2202203" y="3429000"/>
            <a:ext cx="2965878" cy="2965878"/>
          </a:xfr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F02B9CB7-F3F9-4985-80AB-EA1070BD67DF}"/>
              </a:ext>
            </a:extLst>
          </p:cNvPr>
          <p:cNvSpPr txBox="1">
            <a:spLocks/>
          </p:cNvSpPr>
          <p:nvPr/>
        </p:nvSpPr>
        <p:spPr>
          <a:xfrm>
            <a:off x="6818244" y="830502"/>
            <a:ext cx="4184373" cy="809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33" name="Subtitle 4">
            <a:extLst>
              <a:ext uri="{FF2B5EF4-FFF2-40B4-BE49-F238E27FC236}">
                <a16:creationId xmlns:a16="http://schemas.microsoft.com/office/drawing/2014/main" id="{07F1B633-497D-4DA9-BAE6-C2D6D317A384}"/>
              </a:ext>
            </a:extLst>
          </p:cNvPr>
          <p:cNvSpPr txBox="1">
            <a:spLocks/>
          </p:cNvSpPr>
          <p:nvPr/>
        </p:nvSpPr>
        <p:spPr>
          <a:xfrm>
            <a:off x="6816359" y="1808923"/>
            <a:ext cx="4673276" cy="421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flask </a:t>
            </a:r>
          </a:p>
          <a:p>
            <a:r>
              <a:rPr lang="en-US" sz="2000" dirty="0" err="1"/>
              <a:t>youtube_transcript_api</a:t>
            </a:r>
            <a:r>
              <a:rPr lang="en-US" sz="2000" dirty="0"/>
              <a:t> </a:t>
            </a:r>
          </a:p>
          <a:p>
            <a:r>
              <a:rPr lang="en-US" sz="2000" dirty="0"/>
              <a:t>transformers</a:t>
            </a:r>
          </a:p>
          <a:p>
            <a:r>
              <a:rPr lang="en-US" sz="2000" dirty="0" err="1"/>
              <a:t>sentencepiece</a:t>
            </a:r>
            <a:r>
              <a:rPr lang="en-US" sz="2000" dirty="0"/>
              <a:t> </a:t>
            </a:r>
          </a:p>
          <a:p>
            <a:r>
              <a:rPr lang="en-US" sz="2000" dirty="0"/>
              <a:t>Scikit-learn </a:t>
            </a:r>
          </a:p>
          <a:p>
            <a:r>
              <a:rPr lang="en-US" sz="2000" dirty="0" err="1"/>
              <a:t>langdetect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nltk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numpy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PyTorch</a:t>
            </a:r>
            <a:endParaRPr lang="en-US" sz="2000" dirty="0"/>
          </a:p>
          <a:p>
            <a:r>
              <a:rPr lang="en-US" sz="2000" dirty="0" err="1"/>
              <a:t>Tensorflow</a:t>
            </a:r>
            <a:endParaRPr lang="en-US" sz="2000" dirty="0"/>
          </a:p>
          <a:p>
            <a:r>
              <a:rPr lang="en-US" sz="2000" dirty="0"/>
              <a:t>Flax</a:t>
            </a:r>
          </a:p>
        </p:txBody>
      </p:sp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526F536-5EF1-4F19-AA94-E5010F28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280E2-D1A6-41FD-9836-C0AE6B1C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35" y="1541813"/>
            <a:ext cx="9963072" cy="44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46D92DD2-82C0-4D0E-88BC-142FEEB9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0049" y="3330994"/>
            <a:ext cx="4758385" cy="4758385"/>
          </a:xfrm>
          <a:prstGeom prst="flowChartConnector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00DCA-85AA-42A2-B6D7-823BF055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33045"/>
            <a:ext cx="7891669" cy="967155"/>
          </a:xfrm>
        </p:spPr>
        <p:txBody>
          <a:bodyPr/>
          <a:lstStyle/>
          <a:p>
            <a:pPr algn="l"/>
            <a:r>
              <a:rPr lang="en-US" b="1" dirty="0"/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30DE0-8B71-4239-923E-A53850E47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8921" y="1562997"/>
            <a:ext cx="6824165" cy="446267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Summarizes YouTube video transcripts employing advanced NLP techniques.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Utilizes Latent Semantic Analysis (LSA) for extractive summarization of very long transcripts.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Leverages Transformer models for abstractive summarization of shorter transcripts.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Allows the user to adjust the maximum length of the summarized text through dynamic truncation.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Adopts a language-agnostic approach and supports transcript summarization even for videos without subtitles.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Employs an asynchronous </a:t>
            </a:r>
            <a:r>
              <a:rPr lang="en-US" sz="2400" dirty="0" err="1"/>
              <a:t>XMLHttpRequest</a:t>
            </a:r>
            <a:r>
              <a:rPr lang="en-US" sz="2400" dirty="0"/>
              <a:t> to ensure non-blocking communication with the Flask Backend.</a:t>
            </a:r>
          </a:p>
        </p:txBody>
      </p:sp>
      <p:pic>
        <p:nvPicPr>
          <p:cNvPr id="9" name="Picture Placeholder 23">
            <a:extLst>
              <a:ext uri="{FF2B5EF4-FFF2-40B4-BE49-F238E27FC236}">
                <a16:creationId xmlns:a16="http://schemas.microsoft.com/office/drawing/2014/main" id="{A1FA36A1-E5DE-43A4-A504-55A9D164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866815" y="-751459"/>
            <a:ext cx="3150807" cy="3150807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92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668D4-FECC-44AC-8F6D-808E73AD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 fontScale="92500"/>
          </a:bodyPr>
          <a:lstStyle/>
          <a:p>
            <a:r>
              <a:rPr lang="en-US" dirty="0"/>
              <a:t>Chrome extension Popup Interface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DB61E-71E2-4607-A032-6D8E60BD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08" y="236093"/>
            <a:ext cx="5648133" cy="478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Placeholder 23">
            <a:extLst>
              <a:ext uri="{FF2B5EF4-FFF2-40B4-BE49-F238E27FC236}">
                <a16:creationId xmlns:a16="http://schemas.microsoft.com/office/drawing/2014/main" id="{A6490E80-FF2D-46BC-9E6E-791021084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1966" y="4816111"/>
            <a:ext cx="1717094" cy="1717094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27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061" y="1480929"/>
            <a:ext cx="4224130" cy="3588027"/>
          </a:xfrm>
        </p:spPr>
        <p:txBody>
          <a:bodyPr>
            <a:normAutofit/>
          </a:bodyPr>
          <a:lstStyle/>
          <a:p>
            <a:r>
              <a:rPr lang="en-US" spc="600" dirty="0"/>
              <a:t>OUTPUT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668D4-FECC-44AC-8F6D-808E73AD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4383157"/>
            <a:ext cx="4114800" cy="1371600"/>
          </a:xfrm>
        </p:spPr>
        <p:txBody>
          <a:bodyPr>
            <a:normAutofit/>
          </a:bodyPr>
          <a:lstStyle/>
          <a:p>
            <a:r>
              <a:rPr lang="en-US" dirty="0"/>
              <a:t>Output  Popup window of summarized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84355-6FBB-4802-A3A9-E2A6F2F9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91" y="247585"/>
            <a:ext cx="5672782" cy="473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Placeholder 23">
            <a:extLst>
              <a:ext uri="{FF2B5EF4-FFF2-40B4-BE49-F238E27FC236}">
                <a16:creationId xmlns:a16="http://schemas.microsoft.com/office/drawing/2014/main" id="{70CED270-8440-4984-9529-64A45BAB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1966" y="4816111"/>
            <a:ext cx="1717094" cy="1717094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89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>
            <a:normAutofit/>
          </a:bodyPr>
          <a:lstStyle/>
          <a:p>
            <a:r>
              <a:rPr lang="en-US" sz="2400" dirty="0"/>
              <a:t>Rahul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D3309-DBC3-4756-BCE8-73AEAD21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07" y="3369366"/>
            <a:ext cx="4834547" cy="2828789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00BEAD4-9C98-4A1C-B96D-7F50AE862F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7567" r="7567"/>
          <a:stretch>
            <a:fillRect/>
          </a:stretch>
        </p:blipFill>
        <p:spPr>
          <a:xfrm>
            <a:off x="6359525" y="442913"/>
            <a:ext cx="4833938" cy="5695950"/>
          </a:xfrm>
        </p:spPr>
      </p:pic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106</TotalTime>
  <Words>219</Words>
  <Application>Microsoft Office PowerPoint</Application>
  <PresentationFormat>Widescreen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Source Sans Pro</vt:lpstr>
      <vt:lpstr>Wingdings</vt:lpstr>
      <vt:lpstr>FunkyShapesDarkVTI</vt:lpstr>
      <vt:lpstr>YouTube Transcript Summarizer</vt:lpstr>
      <vt:lpstr>Contents</vt:lpstr>
      <vt:lpstr>Introduction</vt:lpstr>
      <vt:lpstr>PowerPoint Presentation</vt:lpstr>
      <vt:lpstr>Stages</vt:lpstr>
      <vt:lpstr>Features</vt:lpstr>
      <vt:lpstr>INTERFACE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Transcript Summarizer</dc:title>
  <dc:creator>Anonymous .</dc:creator>
  <cp:lastModifiedBy>Anonymous .</cp:lastModifiedBy>
  <cp:revision>13</cp:revision>
  <dcterms:created xsi:type="dcterms:W3CDTF">2024-05-04T07:13:52Z</dcterms:created>
  <dcterms:modified xsi:type="dcterms:W3CDTF">2024-10-22T14:11:33Z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