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5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5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1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1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59685"/>
            <a:ext cx="9524230" cy="3317695"/>
          </a:xfrm>
        </p:spPr>
        <p:txBody>
          <a:bodyPr/>
          <a:lstStyle/>
          <a:p>
            <a:r>
              <a:rPr lang="ru-RU" sz="4800" dirty="0" smtClean="0"/>
              <a:t>Программа для поиска игр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Татаринов </a:t>
            </a:r>
            <a:r>
              <a:rPr lang="ru-RU" sz="1600" dirty="0" smtClean="0"/>
              <a:t>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081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798"/>
          </a:xfrm>
        </p:spPr>
        <p:txBody>
          <a:bodyPr/>
          <a:lstStyle/>
          <a:p>
            <a:r>
              <a:rPr lang="ru-RU" dirty="0" smtClean="0"/>
              <a:t>Основная информация 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842" y="1149293"/>
            <a:ext cx="9875489" cy="798702"/>
          </a:xfrm>
        </p:spPr>
        <p:txBody>
          <a:bodyPr/>
          <a:lstStyle/>
          <a:p>
            <a:r>
              <a:rPr lang="ru-RU" dirty="0" smtClean="0"/>
              <a:t>Здесь расположено описание</a:t>
            </a:r>
            <a:r>
              <a:rPr lang="en-US" dirty="0" smtClean="0"/>
              <a:t>, </a:t>
            </a:r>
            <a:r>
              <a:rPr lang="ru-RU" dirty="0" smtClean="0"/>
              <a:t>функция добавления в список избранных</a:t>
            </a:r>
            <a:r>
              <a:rPr lang="en-US" dirty="0" smtClean="0"/>
              <a:t>, </a:t>
            </a:r>
            <a:r>
              <a:rPr lang="ru-RU" dirty="0" smtClean="0"/>
              <a:t>комментарии и вопросы</a:t>
            </a:r>
            <a:r>
              <a:rPr lang="en-US" dirty="0" smtClean="0"/>
              <a:t>/</a:t>
            </a:r>
            <a:r>
              <a:rPr lang="ru-RU" dirty="0" smtClean="0"/>
              <a:t>ответы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2615013"/>
            <a:ext cx="5364853" cy="3714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96" y="1947995"/>
            <a:ext cx="6328323" cy="43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проекта есть свои минусы и плюсы</a:t>
            </a:r>
            <a:r>
              <a:rPr lang="en-US" dirty="0" smtClean="0"/>
              <a:t>, </a:t>
            </a:r>
            <a:r>
              <a:rPr lang="ru-RU" dirty="0" smtClean="0"/>
              <a:t>где то код можно порядком сократить</a:t>
            </a:r>
            <a:r>
              <a:rPr lang="en-US" dirty="0" smtClean="0"/>
              <a:t>, </a:t>
            </a:r>
            <a:r>
              <a:rPr lang="ru-RU" dirty="0" smtClean="0"/>
              <a:t>где то все выполнено хорошо</a:t>
            </a:r>
          </a:p>
          <a:p>
            <a:r>
              <a:rPr lang="ru-RU" dirty="0" smtClean="0"/>
              <a:t>В целом я доволен проделанной работой и результат мне нравиться</a:t>
            </a:r>
            <a:r>
              <a:rPr lang="en-US" dirty="0" smtClean="0"/>
              <a:t>, </a:t>
            </a:r>
            <a:r>
              <a:rPr lang="ru-RU" dirty="0" smtClean="0"/>
              <a:t>позже я планирую добавить все то что не успел и возможно придумать новые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56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оздать </a:t>
            </a:r>
            <a:r>
              <a:rPr lang="ru-RU" dirty="0"/>
              <a:t>программу с </a:t>
            </a:r>
            <a:r>
              <a:rPr lang="ru-RU" dirty="0" smtClean="0"/>
              <a:t>информаций </a:t>
            </a:r>
            <a:r>
              <a:rPr lang="ru-RU" dirty="0"/>
              <a:t>о компьютерных играх, с возможностью поиска по названию, жанрам, году выхода, рейтингу. Возможность для </a:t>
            </a:r>
            <a:r>
              <a:rPr lang="ru-RU" dirty="0" smtClean="0"/>
              <a:t>пользователей </a:t>
            </a:r>
            <a:r>
              <a:rPr lang="ru-RU" dirty="0"/>
              <a:t>добавить игру в список </a:t>
            </a:r>
            <a:r>
              <a:rPr lang="ru-RU" dirty="0" smtClean="0"/>
              <a:t>избранных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оставлять </a:t>
            </a:r>
            <a:r>
              <a:rPr lang="ru-RU" dirty="0" smtClean="0"/>
              <a:t>комментарии. </a:t>
            </a:r>
            <a:r>
              <a:rPr lang="ru-RU" dirty="0"/>
              <a:t>Добавить стоимость </a:t>
            </a:r>
            <a:r>
              <a:rPr lang="ru-RU" dirty="0" smtClean="0"/>
              <a:t>игры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Специальный раздел для каждой игры где пользователи могу задавать вопросы и отвечать на них. Уведомление о снижении цены на каком-либо </a:t>
            </a:r>
            <a:r>
              <a:rPr lang="ru-RU" dirty="0" smtClean="0"/>
              <a:t>игры </a:t>
            </a:r>
            <a:r>
              <a:rPr lang="ru-RU" dirty="0"/>
              <a:t>в списке </a:t>
            </a:r>
            <a:r>
              <a:rPr lang="ru-RU" dirty="0" smtClean="0"/>
              <a:t>избранных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2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базе данных есть 5 таблиц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accounts </a:t>
            </a:r>
            <a:r>
              <a:rPr lang="ru-RU" dirty="0" smtClean="0"/>
              <a:t>с данными аккаунтов</a:t>
            </a:r>
          </a:p>
          <a:p>
            <a:r>
              <a:rPr lang="ru-RU" dirty="0" smtClean="0"/>
              <a:t>Таблица </a:t>
            </a:r>
            <a:r>
              <a:rPr lang="en-US" dirty="0" err="1" smtClean="0"/>
              <a:t>ans_ques</a:t>
            </a:r>
            <a:r>
              <a:rPr lang="ru-RU" dirty="0" smtClean="0"/>
              <a:t> с вопросами и ответами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comments </a:t>
            </a:r>
            <a:r>
              <a:rPr lang="ru-RU" dirty="0" smtClean="0"/>
              <a:t>с комментариями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games </a:t>
            </a:r>
            <a:r>
              <a:rPr lang="ru-RU" dirty="0" smtClean="0"/>
              <a:t>с основной информацией о играх</a:t>
            </a:r>
            <a:r>
              <a:rPr lang="en-US" dirty="0" smtClean="0"/>
              <a:t>, </a:t>
            </a:r>
            <a:r>
              <a:rPr lang="ru-RU" dirty="0" smtClean="0"/>
              <a:t>описанием и путем к иконке игры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genres </a:t>
            </a:r>
            <a:r>
              <a:rPr lang="ru-RU" dirty="0" smtClean="0"/>
              <a:t>со всеми жанрами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 в аккаунт либо регистрация</a:t>
            </a:r>
            <a:endParaRPr lang="en-US" dirty="0"/>
          </a:p>
          <a:p>
            <a:r>
              <a:rPr lang="ru-RU" dirty="0" smtClean="0"/>
              <a:t>Главный экран с списком игр</a:t>
            </a:r>
            <a:r>
              <a:rPr lang="ru-RU" dirty="0"/>
              <a:t> </a:t>
            </a:r>
            <a:r>
              <a:rPr lang="ru-RU" dirty="0" smtClean="0"/>
              <a:t>и кнопки для перехода в разделы профиль</a:t>
            </a:r>
            <a:r>
              <a:rPr lang="en-US" dirty="0" smtClean="0"/>
              <a:t>, </a:t>
            </a:r>
            <a:r>
              <a:rPr lang="ru-RU" dirty="0" smtClean="0"/>
              <a:t>уведомления</a:t>
            </a:r>
            <a:r>
              <a:rPr lang="en-US" dirty="0" smtClean="0"/>
              <a:t>, </a:t>
            </a:r>
            <a:r>
              <a:rPr lang="ru-RU" dirty="0" smtClean="0"/>
              <a:t>избранные игры</a:t>
            </a:r>
          </a:p>
          <a:p>
            <a:r>
              <a:rPr lang="ru-RU" dirty="0" smtClean="0"/>
              <a:t>При двойном клике открывается дополнительная информация о игре</a:t>
            </a:r>
          </a:p>
          <a:p>
            <a:r>
              <a:rPr lang="ru-RU" dirty="0" smtClean="0"/>
              <a:t>В профиле есть возможность сменить имя и пароль</a:t>
            </a:r>
          </a:p>
          <a:p>
            <a:r>
              <a:rPr lang="ru-RU" dirty="0" smtClean="0"/>
              <a:t>В уведомлениях отображаются смены цен на игры в списке избранных</a:t>
            </a:r>
          </a:p>
          <a:p>
            <a:r>
              <a:rPr lang="ru-RU" dirty="0" smtClean="0"/>
              <a:t>В избранных играх отображается соответственно </a:t>
            </a:r>
          </a:p>
        </p:txBody>
      </p:sp>
    </p:spTree>
    <p:extLst>
      <p:ext uri="{BB962C8B-B14F-4D97-AF65-F5344CB8AC3E}">
        <p14:creationId xmlns:p14="http://schemas.microsoft.com/office/powerpoint/2010/main" val="11812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аккаунт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245160" cy="4195481"/>
          </a:xfrm>
        </p:spPr>
        <p:txBody>
          <a:bodyPr/>
          <a:lstStyle/>
          <a:p>
            <a:r>
              <a:rPr lang="ru-RU" dirty="0" smtClean="0"/>
              <a:t>Самое первое окно с возможностью создать аккаунт или войти с существующего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52918"/>
            <a:ext cx="668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3510633" cy="4195481"/>
          </a:xfrm>
        </p:spPr>
        <p:txBody>
          <a:bodyPr/>
          <a:lstStyle/>
          <a:p>
            <a:r>
              <a:rPr lang="ru-RU" dirty="0" smtClean="0"/>
              <a:t>Главный экран приложения со всей навигацией</a:t>
            </a:r>
            <a:r>
              <a:rPr lang="en-US" dirty="0" smtClean="0"/>
              <a:t>, </a:t>
            </a:r>
            <a:r>
              <a:rPr lang="ru-RU" dirty="0" smtClean="0"/>
              <a:t>список игр отображается после нажатия кнопки поиск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5" y="2052918"/>
            <a:ext cx="6786694" cy="45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5000" cy="1782075"/>
          </a:xfrm>
        </p:spPr>
        <p:txBody>
          <a:bodyPr/>
          <a:lstStyle/>
          <a:p>
            <a:r>
              <a:rPr lang="ru-RU" dirty="0" smtClean="0"/>
              <a:t>В профиле можно сменить имя и пароль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20" y="3834993"/>
            <a:ext cx="94405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79988"/>
            <a:ext cx="3837803" cy="4868411"/>
          </a:xfrm>
        </p:spPr>
        <p:txBody>
          <a:bodyPr/>
          <a:lstStyle/>
          <a:p>
            <a:r>
              <a:rPr lang="ru-RU" dirty="0" smtClean="0"/>
              <a:t>Показывает изменение цены игры в списке избранных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16" y="1379988"/>
            <a:ext cx="6877574" cy="5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избранных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07118"/>
            <a:ext cx="3638991" cy="4641281"/>
          </a:xfrm>
        </p:spPr>
        <p:txBody>
          <a:bodyPr/>
          <a:lstStyle/>
          <a:p>
            <a:r>
              <a:rPr lang="ru-RU" dirty="0" smtClean="0"/>
              <a:t>Показывает список избранных игр и дает возможность перейти на новое окно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04" y="1607118"/>
            <a:ext cx="6289220" cy="49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296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Программа для поиска игр</vt:lpstr>
      <vt:lpstr>Идея проекта</vt:lpstr>
      <vt:lpstr>База данных</vt:lpstr>
      <vt:lpstr>Структура приложения</vt:lpstr>
      <vt:lpstr>Вход в аккаунт</vt:lpstr>
      <vt:lpstr>Главный экран</vt:lpstr>
      <vt:lpstr>Профиль</vt:lpstr>
      <vt:lpstr>Уведомления</vt:lpstr>
      <vt:lpstr>Список избранных</vt:lpstr>
      <vt:lpstr>Основная информация о игре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поиска игр</dc:title>
  <dc:creator>Андрей Татаринов</dc:creator>
  <cp:lastModifiedBy>Андрей Татаринов</cp:lastModifiedBy>
  <cp:revision>9</cp:revision>
  <dcterms:created xsi:type="dcterms:W3CDTF">2021-11-15T18:21:11Z</dcterms:created>
  <dcterms:modified xsi:type="dcterms:W3CDTF">2021-11-16T17:32:49Z</dcterms:modified>
</cp:coreProperties>
</file>