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57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83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251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8724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130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355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794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016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30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21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41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12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00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47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54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38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18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9B603E4-D13F-4A85-BD98-23D23DF780ED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113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459685"/>
            <a:ext cx="9524230" cy="3317695"/>
          </a:xfrm>
        </p:spPr>
        <p:txBody>
          <a:bodyPr/>
          <a:lstStyle/>
          <a:p>
            <a:r>
              <a:rPr lang="ru-RU" sz="4800" dirty="0" smtClean="0"/>
              <a:t>Программа для поиска игр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1600" dirty="0" smtClean="0"/>
              <a:t>Татаринов </a:t>
            </a:r>
            <a:r>
              <a:rPr lang="ru-RU" sz="1600" dirty="0" smtClean="0"/>
              <a:t>Андрей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50816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0798"/>
          </a:xfrm>
        </p:spPr>
        <p:txBody>
          <a:bodyPr/>
          <a:lstStyle/>
          <a:p>
            <a:r>
              <a:rPr lang="ru-RU" dirty="0" smtClean="0"/>
              <a:t>Основная информация о игре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9842" y="1149293"/>
            <a:ext cx="9875489" cy="798702"/>
          </a:xfrm>
        </p:spPr>
        <p:txBody>
          <a:bodyPr/>
          <a:lstStyle/>
          <a:p>
            <a:r>
              <a:rPr lang="ru-RU" dirty="0" smtClean="0"/>
              <a:t>Здесь расположено описание</a:t>
            </a:r>
            <a:r>
              <a:rPr lang="en-US" dirty="0" smtClean="0"/>
              <a:t>, </a:t>
            </a:r>
            <a:r>
              <a:rPr lang="ru-RU" dirty="0" smtClean="0"/>
              <a:t>функция добавления в список избранных</a:t>
            </a:r>
            <a:r>
              <a:rPr lang="en-US" dirty="0" smtClean="0"/>
              <a:t>, </a:t>
            </a:r>
            <a:r>
              <a:rPr lang="ru-RU" dirty="0" smtClean="0"/>
              <a:t>комментарии и вопросы</a:t>
            </a:r>
            <a:r>
              <a:rPr lang="en-US" dirty="0" smtClean="0"/>
              <a:t>/</a:t>
            </a:r>
            <a:r>
              <a:rPr lang="ru-RU" dirty="0" smtClean="0"/>
              <a:t>ответы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2" y="2615013"/>
            <a:ext cx="5364853" cy="371412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196" y="1947995"/>
            <a:ext cx="6328323" cy="438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9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 проекта есть свои минусы и плюсы</a:t>
            </a:r>
            <a:r>
              <a:rPr lang="en-US" dirty="0" smtClean="0"/>
              <a:t>, </a:t>
            </a:r>
            <a:r>
              <a:rPr lang="ru-RU" dirty="0" smtClean="0"/>
              <a:t>где то код можно порядком сократить</a:t>
            </a:r>
            <a:r>
              <a:rPr lang="en-US" dirty="0" smtClean="0"/>
              <a:t>, </a:t>
            </a:r>
            <a:r>
              <a:rPr lang="ru-RU" dirty="0" smtClean="0"/>
              <a:t>где то все выполнено хорошо</a:t>
            </a:r>
          </a:p>
          <a:p>
            <a:r>
              <a:rPr lang="ru-RU" dirty="0" smtClean="0"/>
              <a:t>В целом я доволен проделанной работой и результат мне нравиться</a:t>
            </a:r>
            <a:r>
              <a:rPr lang="en-US" dirty="0" smtClean="0"/>
              <a:t>, </a:t>
            </a:r>
            <a:r>
              <a:rPr lang="ru-RU" dirty="0" smtClean="0"/>
              <a:t>позже я планирую добавить все то что не успел и возможно придумать новые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395638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ru-RU" dirty="0" smtClean="0"/>
              <a:t>оздать </a:t>
            </a:r>
            <a:r>
              <a:rPr lang="ru-RU" dirty="0"/>
              <a:t>программу с </a:t>
            </a:r>
            <a:r>
              <a:rPr lang="ru-RU" dirty="0" err="1" smtClean="0"/>
              <a:t>информацей</a:t>
            </a:r>
            <a:r>
              <a:rPr lang="ru-RU" dirty="0" smtClean="0"/>
              <a:t> </a:t>
            </a:r>
            <a:r>
              <a:rPr lang="ru-RU" dirty="0"/>
              <a:t>о компьютерных играх, с возможностью поиска по названию, жанрам, году выхода, рейтингу. Возможность для </a:t>
            </a:r>
            <a:r>
              <a:rPr lang="ru-RU" dirty="0" smtClean="0"/>
              <a:t>пользователей </a:t>
            </a:r>
            <a:r>
              <a:rPr lang="ru-RU" dirty="0"/>
              <a:t>добавить игру в список </a:t>
            </a:r>
            <a:r>
              <a:rPr lang="ru-RU" dirty="0" smtClean="0"/>
              <a:t>избранных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ru-RU" dirty="0"/>
              <a:t>оставлять </a:t>
            </a:r>
            <a:r>
              <a:rPr lang="ru-RU" dirty="0" smtClean="0"/>
              <a:t>комментарии. </a:t>
            </a:r>
            <a:r>
              <a:rPr lang="ru-RU" dirty="0"/>
              <a:t>Добавить стоимость </a:t>
            </a:r>
            <a:r>
              <a:rPr lang="ru-RU" dirty="0" smtClean="0"/>
              <a:t>игры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ru-RU" dirty="0"/>
              <a:t>Специальный раздел для каждой игры где пользователи могу задавать вопросы и отвечать на них. Уведомление о снижении цены на каком-либо </a:t>
            </a:r>
            <a:r>
              <a:rPr lang="ru-RU" dirty="0" smtClean="0"/>
              <a:t>игры </a:t>
            </a:r>
            <a:r>
              <a:rPr lang="ru-RU" dirty="0"/>
              <a:t>в списке </a:t>
            </a:r>
            <a:r>
              <a:rPr lang="ru-RU" dirty="0" smtClean="0"/>
              <a:t>избранных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127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базе данных есть 5 таблиц</a:t>
            </a:r>
          </a:p>
          <a:p>
            <a:r>
              <a:rPr lang="ru-RU" dirty="0" smtClean="0"/>
              <a:t>Таблица </a:t>
            </a:r>
            <a:r>
              <a:rPr lang="en-US" dirty="0" smtClean="0"/>
              <a:t>accounts </a:t>
            </a:r>
            <a:r>
              <a:rPr lang="ru-RU" dirty="0" smtClean="0"/>
              <a:t>с данными аккаунтов</a:t>
            </a:r>
          </a:p>
          <a:p>
            <a:r>
              <a:rPr lang="ru-RU" dirty="0" smtClean="0"/>
              <a:t>Таблица </a:t>
            </a:r>
            <a:r>
              <a:rPr lang="en-US" dirty="0" err="1" smtClean="0"/>
              <a:t>ans_ques</a:t>
            </a:r>
            <a:r>
              <a:rPr lang="ru-RU" dirty="0" smtClean="0"/>
              <a:t> с вопросами и ответами к играм</a:t>
            </a:r>
          </a:p>
          <a:p>
            <a:r>
              <a:rPr lang="ru-RU" dirty="0" smtClean="0"/>
              <a:t>Таблица </a:t>
            </a:r>
            <a:r>
              <a:rPr lang="en-US" dirty="0" smtClean="0"/>
              <a:t>comments </a:t>
            </a:r>
            <a:r>
              <a:rPr lang="ru-RU" dirty="0" smtClean="0"/>
              <a:t>с комментариями к играм</a:t>
            </a:r>
          </a:p>
          <a:p>
            <a:r>
              <a:rPr lang="ru-RU" dirty="0" smtClean="0"/>
              <a:t>Таблица </a:t>
            </a:r>
            <a:r>
              <a:rPr lang="en-US" dirty="0" smtClean="0"/>
              <a:t>games </a:t>
            </a:r>
            <a:r>
              <a:rPr lang="ru-RU" dirty="0" smtClean="0"/>
              <a:t>с основной информацией о играх</a:t>
            </a:r>
            <a:r>
              <a:rPr lang="en-US" dirty="0" smtClean="0"/>
              <a:t>, </a:t>
            </a:r>
            <a:r>
              <a:rPr lang="ru-RU" dirty="0" smtClean="0"/>
              <a:t>описанием и путем к иконке игры</a:t>
            </a:r>
          </a:p>
          <a:p>
            <a:r>
              <a:rPr lang="ru-RU" dirty="0" smtClean="0"/>
              <a:t>Таблица </a:t>
            </a:r>
            <a:r>
              <a:rPr lang="en-US" dirty="0" smtClean="0"/>
              <a:t>genres </a:t>
            </a:r>
            <a:r>
              <a:rPr lang="ru-RU" dirty="0" smtClean="0"/>
              <a:t>со всеми жанрами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27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Вход в аккаунт либо регистрация</a:t>
            </a:r>
            <a:endParaRPr lang="en-US" dirty="0"/>
          </a:p>
          <a:p>
            <a:r>
              <a:rPr lang="ru-RU" dirty="0" smtClean="0"/>
              <a:t>Главный экран с списком игр</a:t>
            </a:r>
            <a:r>
              <a:rPr lang="ru-RU" dirty="0"/>
              <a:t> </a:t>
            </a:r>
            <a:r>
              <a:rPr lang="ru-RU" dirty="0" smtClean="0"/>
              <a:t>и кнопки для перехода в разделы профиль</a:t>
            </a:r>
            <a:r>
              <a:rPr lang="en-US" dirty="0" smtClean="0"/>
              <a:t>, </a:t>
            </a:r>
            <a:r>
              <a:rPr lang="ru-RU" dirty="0" smtClean="0"/>
              <a:t>уведомления</a:t>
            </a:r>
            <a:r>
              <a:rPr lang="en-US" dirty="0" smtClean="0"/>
              <a:t>, </a:t>
            </a:r>
            <a:r>
              <a:rPr lang="ru-RU" dirty="0" smtClean="0"/>
              <a:t>избранные игры</a:t>
            </a:r>
          </a:p>
          <a:p>
            <a:r>
              <a:rPr lang="ru-RU" dirty="0" smtClean="0"/>
              <a:t>При двойном клике открывается дополнительная информация о игре</a:t>
            </a:r>
          </a:p>
          <a:p>
            <a:r>
              <a:rPr lang="ru-RU" dirty="0" smtClean="0"/>
              <a:t>В профиле есть возможность сменить имя и пароль</a:t>
            </a:r>
          </a:p>
          <a:p>
            <a:r>
              <a:rPr lang="ru-RU" dirty="0" smtClean="0"/>
              <a:t>В уведомлениях отображаются смены цен на игры в списке избранных</a:t>
            </a:r>
          </a:p>
          <a:p>
            <a:r>
              <a:rPr lang="ru-RU" dirty="0" smtClean="0"/>
              <a:t>В избранных играх отображается соответственно </a:t>
            </a:r>
          </a:p>
        </p:txBody>
      </p:sp>
    </p:spTree>
    <p:extLst>
      <p:ext uri="{BB962C8B-B14F-4D97-AF65-F5344CB8AC3E}">
        <p14:creationId xmlns:p14="http://schemas.microsoft.com/office/powerpoint/2010/main" val="118125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Вход в аккаунт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3" y="2052918"/>
            <a:ext cx="4245160" cy="4195481"/>
          </a:xfrm>
        </p:spPr>
        <p:txBody>
          <a:bodyPr/>
          <a:lstStyle/>
          <a:p>
            <a:r>
              <a:rPr lang="ru-RU" dirty="0" smtClean="0"/>
              <a:t>Самое первое окно с возможностью создать аккаунт или войти с существующего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472" y="2052918"/>
            <a:ext cx="66865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3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Главный экран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3510633" cy="4195481"/>
          </a:xfrm>
        </p:spPr>
        <p:txBody>
          <a:bodyPr/>
          <a:lstStyle/>
          <a:p>
            <a:r>
              <a:rPr lang="ru-RU" dirty="0" smtClean="0"/>
              <a:t>Главный экран приложения со всей навигацией</a:t>
            </a:r>
            <a:r>
              <a:rPr lang="en-US" dirty="0" smtClean="0"/>
              <a:t>, </a:t>
            </a:r>
            <a:r>
              <a:rPr lang="ru-RU" dirty="0" smtClean="0"/>
              <a:t>список игр отображается после нажатия кнопки поиск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945" y="2052918"/>
            <a:ext cx="6786694" cy="452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6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Профиль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9525000" cy="1782075"/>
          </a:xfrm>
        </p:spPr>
        <p:txBody>
          <a:bodyPr/>
          <a:lstStyle/>
          <a:p>
            <a:r>
              <a:rPr lang="ru-RU" dirty="0" smtClean="0"/>
              <a:t>В профиле можно сменить имя и пароль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720" y="3834993"/>
            <a:ext cx="9440592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1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Уведомления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379988"/>
            <a:ext cx="3837803" cy="4868411"/>
          </a:xfrm>
        </p:spPr>
        <p:txBody>
          <a:bodyPr/>
          <a:lstStyle/>
          <a:p>
            <a:r>
              <a:rPr lang="ru-RU" dirty="0" smtClean="0"/>
              <a:t>Показывает изменение цены игры в списке избранных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116" y="1379988"/>
            <a:ext cx="6877574" cy="515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3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избранных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607118"/>
            <a:ext cx="3638991" cy="4641281"/>
          </a:xfrm>
        </p:spPr>
        <p:txBody>
          <a:bodyPr/>
          <a:lstStyle/>
          <a:p>
            <a:r>
              <a:rPr lang="ru-RU" dirty="0" smtClean="0"/>
              <a:t>Показывает список избранных игр и дает возможность перейти на новое окно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304" y="1607118"/>
            <a:ext cx="6289220" cy="494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8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</TotalTime>
  <Words>296</Words>
  <Application>Microsoft Office PowerPoint</Application>
  <PresentationFormat>Широкоэкранный</PresentationFormat>
  <Paragraphs>33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Ион</vt:lpstr>
      <vt:lpstr>Программа для поиска игр</vt:lpstr>
      <vt:lpstr>Идея проекта</vt:lpstr>
      <vt:lpstr>База данных</vt:lpstr>
      <vt:lpstr>Структура приложения</vt:lpstr>
      <vt:lpstr>Вход в аккаунт</vt:lpstr>
      <vt:lpstr>Главный экран</vt:lpstr>
      <vt:lpstr>Профиль</vt:lpstr>
      <vt:lpstr>Уведомления</vt:lpstr>
      <vt:lpstr>Список избранных</vt:lpstr>
      <vt:lpstr>Основная информация о игре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для поиска игр</dc:title>
  <dc:creator>Андрей Татаринов</dc:creator>
  <cp:lastModifiedBy>Андрей Татаринов</cp:lastModifiedBy>
  <cp:revision>7</cp:revision>
  <dcterms:created xsi:type="dcterms:W3CDTF">2021-11-15T18:21:11Z</dcterms:created>
  <dcterms:modified xsi:type="dcterms:W3CDTF">2021-11-16T15:43:20Z</dcterms:modified>
</cp:coreProperties>
</file>