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7" r:id="rId4"/>
    <p:sldId id="259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5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72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3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5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9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1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30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1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2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7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B603E4-D13F-4A85-BD98-23D23DF780E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1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59685"/>
            <a:ext cx="9524230" cy="3317695"/>
          </a:xfrm>
        </p:spPr>
        <p:txBody>
          <a:bodyPr/>
          <a:lstStyle/>
          <a:p>
            <a:r>
              <a:rPr lang="ru-RU" sz="4800" dirty="0"/>
              <a:t>Музыкальный бот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Татаринов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50816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музыкального бота</a:t>
            </a:r>
            <a:r>
              <a:rPr lang="en-US" dirty="0"/>
              <a:t>, </a:t>
            </a:r>
            <a:r>
              <a:rPr lang="ru-RU" dirty="0"/>
              <a:t>использующего ссылки на трек в </a:t>
            </a:r>
            <a:r>
              <a:rPr lang="en-US" dirty="0" err="1"/>
              <a:t>spotify</a:t>
            </a:r>
            <a:r>
              <a:rPr lang="ru-RU" dirty="0"/>
              <a:t> (для точного определения трека) и текстовый поиск на </a:t>
            </a:r>
            <a:r>
              <a:rPr lang="en-US" dirty="0" err="1"/>
              <a:t>youtube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27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E2280-6755-4ADA-85E1-629BF892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D68F1-EBA9-4111-8D63-47257C12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основной идее музыкального бота я решил добавить</a:t>
            </a:r>
            <a:r>
              <a:rPr lang="en-US" dirty="0"/>
              <a:t>:</a:t>
            </a:r>
          </a:p>
          <a:p>
            <a:r>
              <a:rPr lang="ru-RU" dirty="0"/>
              <a:t>Уровень пользователя по количеству сообщений</a:t>
            </a:r>
            <a:r>
              <a:rPr lang="en-US" dirty="0"/>
              <a:t>, </a:t>
            </a:r>
            <a:r>
              <a:rPr lang="ru-RU" dirty="0"/>
              <a:t>топ по уровню всех пользователей на сервере</a:t>
            </a:r>
          </a:p>
          <a:p>
            <a:r>
              <a:rPr lang="ru-RU" dirty="0"/>
              <a:t>Добавление ролей с помощью бота</a:t>
            </a:r>
          </a:p>
        </p:txBody>
      </p:sp>
    </p:spTree>
    <p:extLst>
      <p:ext uri="{BB962C8B-B14F-4D97-AF65-F5344CB8AC3E}">
        <p14:creationId xmlns:p14="http://schemas.microsoft.com/office/powerpoint/2010/main" val="356438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базе данных есть 2 таблиц</a:t>
            </a:r>
          </a:p>
          <a:p>
            <a:r>
              <a:rPr lang="ru-RU" dirty="0"/>
              <a:t>Таблица </a:t>
            </a:r>
            <a:r>
              <a:rPr lang="en-US" dirty="0"/>
              <a:t>roles </a:t>
            </a:r>
            <a:r>
              <a:rPr lang="ru-RU" dirty="0"/>
              <a:t>для работы с ролями</a:t>
            </a:r>
          </a:p>
          <a:p>
            <a:r>
              <a:rPr lang="ru-RU" dirty="0"/>
              <a:t>Таблица </a:t>
            </a:r>
            <a:r>
              <a:rPr lang="en-US" dirty="0"/>
              <a:t>users </a:t>
            </a:r>
            <a:r>
              <a:rPr lang="ru-RU" dirty="0"/>
              <a:t>для счета уровня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162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545851"/>
            <a:ext cx="9404723" cy="140053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433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целом я доволен проделанной работой и результат мне нравиться</a:t>
            </a:r>
            <a:r>
              <a:rPr lang="en-US" dirty="0"/>
              <a:t>, </a:t>
            </a:r>
            <a:r>
              <a:rPr lang="ru-RU" dirty="0"/>
              <a:t>позже я планирую добавить все то что не успел и возможно придумать новые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5638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104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Музыкальный бот</vt:lpstr>
      <vt:lpstr>Основная идея проекта</vt:lpstr>
      <vt:lpstr>Дополнительные функции</vt:lpstr>
      <vt:lpstr>База данных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поиска игр</dc:title>
  <dc:creator>Андрей Татаринов</dc:creator>
  <cp:lastModifiedBy>Андрей Татаринов</cp:lastModifiedBy>
  <cp:revision>10</cp:revision>
  <dcterms:created xsi:type="dcterms:W3CDTF">2021-11-15T18:21:11Z</dcterms:created>
  <dcterms:modified xsi:type="dcterms:W3CDTF">2022-04-29T15:11:27Z</dcterms:modified>
</cp:coreProperties>
</file>