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65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3E73-30D0-4B05-BEA3-DDA0C393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1FC71-75D4-4953-9664-283DFBCF0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A8E9-5615-4C94-A8C7-932B38DC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884E-9A1E-42BC-842A-56183098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56F7-96FF-4EA5-A0FC-3C682F8C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D050-F5D6-486C-8BB5-1B6FD489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697C8-A20A-48D3-A14E-7B8E767BF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0ABA-00F3-4B13-8E10-0998B763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46D3E-D04E-49BB-9594-8BA91507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41BE-D5DB-49E4-B04B-AA41944D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4AE20-26CD-42A8-AE13-1C3C3304D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0294A-AA54-4A9F-8D78-8B026B13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6B0B-FD26-4735-8302-21B2549C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864D-B58C-4629-9A44-97D59C06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BFA4-5605-49FF-BDB7-9AEB8437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9C2E-D07F-4FF1-AD58-6A788DDD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E01F-00D9-4861-8B73-CA5CB51F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8583-21A7-411A-BFC6-87617FB5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9EDC-F2B3-4E0E-90D8-AF391E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008F-1C21-4720-965D-FD5FE47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3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3D4D-8FCB-489B-8A76-DE06746E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F1E2B-CC16-4E91-B351-AEC90A94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7167-88E1-4C8E-89FB-64EBEF66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D9864-37BD-48F0-A682-D2770D8D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B319-041C-44D1-ACDB-BA8BA5AD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246F-F188-4133-AD9A-5B403983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2283-0EC9-438F-BD6E-BE139C8B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ACED5-47DE-4838-87A8-230134FC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1BD4-AC99-4D54-8C3D-7295B500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0B951-89AD-4089-896C-1E0C3876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7F57-9D6D-432A-944D-8D307229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36C3-1E14-4878-BCC9-45B1A458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C69F4-CD53-41AC-956D-09405C5F0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671B9-159C-4132-8762-3F0E4D42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837A3-C400-45EB-A24D-E30A7C0BC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9B03E-F557-4738-B988-E01DF2F10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DF103-20FF-40FE-9BD7-8FBCC9F3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93303-CB4B-445E-94F8-B7F244CB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83EDF-5583-4279-95C0-740C05DD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C002-20A9-45A1-9657-3BB4E201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B4B58-0397-4AD1-B0E6-60DFB8E2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59499-5581-42E5-9C02-4C453005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AEF7B-62D5-4D04-8727-1B43DB1A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9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EA8F3-438A-473E-BC78-4199096D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6E163-8F87-489B-ACA6-EEEC871D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E0C6A-0B24-48AB-9065-4C6983FB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1D2-AC94-4F42-975E-954CF428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8EEA-5771-4271-B5AA-3997B3FD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59F6-B092-4299-87D8-ADE8ADA3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520A0-58E1-4F58-A398-57F11021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9837-E6E1-45BD-8DE6-C7B7CEF2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1E137-40F3-4438-ACE5-3A5AE408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BE-FE82-4CF3-B532-9E85007A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EB03C-F799-4DE7-941E-E68D3131D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CA06A-9992-44EF-BDB4-9ED07EC6C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B1AB0-E548-4A30-ABF3-40E45912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F3C2A-309E-47D7-B1AF-39C24839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F5F1A-EC2B-4FD2-BA3D-B465BA5F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EFED1-C1EA-42BD-A4E8-EB26D153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FCB2-B026-4A6C-9BA0-51729F08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AA24-9042-4017-AA95-D592419F6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9BB1D-497B-4BA1-A8F4-168D752103C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7BDC-B483-433C-9A3E-CFDBC101E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D961-7D49-496E-BE08-C0A49777C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2CA9-2267-4CA0-AF4B-9802E744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5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4F13-8E34-41C7-AB40-2D3D5D0E6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L=0.1</a:t>
            </a:r>
            <a:br>
              <a:rPr lang="en-US" dirty="0"/>
            </a:br>
            <a:r>
              <a:rPr lang="en-US" dirty="0"/>
              <a:t>N=256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F3175-AF09-4524-A1EE-6A2D13C1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7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9E3B-AFC5-484D-852E-306EE6C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velocity profile </a:t>
            </a:r>
            <a:r>
              <a:rPr lang="en-US" dirty="0" err="1"/>
              <a:t>cdm</a:t>
            </a:r>
            <a:r>
              <a:rPr lang="en-US" dirty="0"/>
              <a:t> vs 2cdm(from AHF)</a:t>
            </a:r>
            <a:br>
              <a:rPr lang="en-US" dirty="0"/>
            </a:br>
            <a:r>
              <a:rPr lang="en-US" dirty="0"/>
              <a:t>(At least there is some difference)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C4363D9-B014-45B0-B176-48FD41CEB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73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2B33-01E5-4873-AD33-DCFF090F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Particle distribution inside halo </a:t>
            </a:r>
            <a:r>
              <a:rPr lang="en-US" dirty="0" err="1"/>
              <a:t>cdm</a:t>
            </a:r>
            <a:r>
              <a:rPr lang="en-US" dirty="0"/>
              <a:t> vs 2cdm</a:t>
            </a:r>
            <a:br>
              <a:rPr lang="en-US" dirty="0"/>
            </a:br>
            <a:r>
              <a:rPr lang="en-US" dirty="0"/>
              <a:t>(I am working on a script to plot these together)</a:t>
            </a:r>
            <a:br>
              <a:rPr lang="en-US" dirty="0"/>
            </a:br>
            <a:endParaRPr lang="en-US" sz="2200" dirty="0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3539D882-C5F3-40C0-A7C5-1B96E08B4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57" y="1760537"/>
            <a:ext cx="5801784" cy="4351338"/>
          </a:xfr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8EBD1BF-45D3-4358-9443-CDDCD375D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5" y="186026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1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01C7-0223-4EE7-BFF0-43E95DF2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distribution inside halo </a:t>
            </a:r>
            <a:r>
              <a:rPr lang="en-US" dirty="0" err="1"/>
              <a:t>cdm</a:t>
            </a:r>
            <a:r>
              <a:rPr lang="en-US" dirty="0"/>
              <a:t> vs 2cdm</a:t>
            </a:r>
            <a:br>
              <a:rPr lang="en-US" dirty="0"/>
            </a:br>
            <a:r>
              <a:rPr lang="en-US" dirty="0"/>
              <a:t>(same as before , Just another halo)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90D8948-30D3-422A-9ED0-0DDAC6C9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88" y="1690688"/>
            <a:ext cx="5801784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68CA066-E59E-49C4-B033-B98F8A032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2562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DAE8-3891-456D-B1C2-BEA4F129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Species distribution inside two 2cdm halos</a:t>
            </a:r>
            <a:br>
              <a:rPr lang="en-US" dirty="0"/>
            </a:br>
            <a:r>
              <a:rPr lang="en-US" sz="2200" dirty="0"/>
              <a:t>The lighter particles have higher velocity, this is as expected right?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FF77A5-B573-4BB4-AC4A-A64D06CE8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61" y="1634814"/>
            <a:ext cx="5477554" cy="4731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0248B-6256-4C80-A8F5-C0BD9B26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131" y="1634815"/>
            <a:ext cx="5389875" cy="48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DE8E-8B32-4893-86E3-F42F755F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Species evolution </a:t>
            </a:r>
            <a:br>
              <a:rPr lang="en-US" sz="6000" dirty="0"/>
            </a:br>
            <a:r>
              <a:rPr lang="en-US" sz="6000" dirty="0"/>
              <a:t>(from logfile)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D007D954-D829-4CC6-9F66-3769D7185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8" b="3"/>
          <a:stretch/>
        </p:blipFill>
        <p:spPr>
          <a:xfrm>
            <a:off x="135703" y="-249382"/>
            <a:ext cx="5877170" cy="7053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740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L=0.1 N=256</vt:lpstr>
      <vt:lpstr>Max velocity profile cdm vs 2cdm(from AHF) (At least there is some difference)</vt:lpstr>
      <vt:lpstr>Particle distribution inside halo cdm vs 2cdm (I am working on a script to plot these together) </vt:lpstr>
      <vt:lpstr>Particle distribution inside halo cdm vs 2cdm (same as before , Just another halo)</vt:lpstr>
      <vt:lpstr>Species distribution inside two 2cdm halos The lighter particles have higher velocity, this is as expected right?</vt:lpstr>
      <vt:lpstr>Species evolution  (from logfile)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L=0.1 N=256</dc:title>
  <dc:creator>rakshak</dc:creator>
  <cp:lastModifiedBy>rakshak</cp:lastModifiedBy>
  <cp:revision>4</cp:revision>
  <dcterms:created xsi:type="dcterms:W3CDTF">2021-01-19T20:05:39Z</dcterms:created>
  <dcterms:modified xsi:type="dcterms:W3CDTF">2021-01-19T20:42:44Z</dcterms:modified>
</cp:coreProperties>
</file>