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-1346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A0F-DCCD-49A0-AA4C-6F1AFF83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08AB-9F46-49C9-9822-0A1EB241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5A39-07BB-4CF4-89E0-8044A7F7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A20C-CD5E-4F8F-AE68-B56C6989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D0BE-9788-451B-A37A-C96C633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762-A674-4D7C-B4B2-92A41DC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A832-4AF3-40FB-8EB0-BC2AB7CA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C2FA-33F6-45AF-8321-037870A4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C2D6-2627-41E3-A772-09D7E5C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708C-52F0-429C-BA59-B594AE72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D990-E41D-4DF4-A1E6-1EAFB022C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314E3-3D76-4240-94CF-8F55AC64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9561-2F7C-4893-95DF-B2E0976B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6064-3409-4DD4-BD49-C53022E2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2BE3-DBAE-4AD6-AE60-B4465CA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9B03-34DD-42C9-9BD9-133ABACE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0A5-46F8-4FAE-8567-F09379F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ED52-BD07-41AB-83BC-D11BD37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A765-38E6-48E9-93F3-723903CD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EB29-63C2-49C4-881D-83F7EC9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F65F-4DA3-4F7A-897C-DE1E225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7D8A-2701-45D6-BE77-9EC539E3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A21-A865-4440-8DB7-FA3233A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3B30-5027-4215-A13B-86452A0F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2584-5E2B-4701-9E0E-48C3C12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8FEE-9CF1-4682-A7BF-D5A30E8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E78C-58B3-48C9-BA5C-369FFD88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C9478-2CAD-485C-9B47-7CC09F6F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35F0-40B4-4ED0-B3C1-D88C4F7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7F1D-8A7E-4AEB-9486-9E9977C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84BE-94BB-4A90-A368-EDF9DA55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B88E-5408-484A-A1C8-153DF92B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D689-349E-4286-B047-57CE64CC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D6A0-6706-4D4A-B646-EB1167AE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9C5B1-4593-46DF-B6D9-9909A5EFF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09D9F-B12E-45BF-BBB4-FFE3577F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D08A4-86BC-4B7B-9788-C9D3846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24ABA-255D-45A7-B62F-53EDF18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180D8-2485-4A08-B2DF-8D4F9AF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22B0-0422-433F-8FCB-3530EAC4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17822-E3A7-441C-B443-BCE7C92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21D47-8BAA-4EFD-B1F4-526269C4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C6DC-AF8F-47FA-A77C-2C235E2B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6A338-246B-4B1B-BD77-73CD545C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BA3EE-550F-4E92-99DC-CB08F26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A81C2-111D-45C5-AB9B-894F197B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8C74-AE3C-48A3-807A-39E58451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2CDC-A0F0-44BA-9066-600FF123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A78C-21E1-444D-B20B-517878F7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9C4D-F9A7-4EC9-BC7E-CC208344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9584-2FBD-4BF6-A014-E8A1B9C0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E4F9-5638-40BF-9627-86918788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1D22-8CBB-4869-B68F-F7148934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A3BB1-990D-4C0D-809A-D0C358951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12AD6-80A0-4A9B-B7A5-5C1781A2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8382D-0994-4B5C-ACFC-D350F771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2BD5-C8EB-46CD-9E8A-5483CB37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FD2A-F519-4F22-A252-37A3225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48798-F7C3-4ADD-B83D-4F88519F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0020-8251-4966-A540-C0E06DBC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FC54-87B5-4BB8-ACF3-B1D626FE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541E-C415-4605-87FD-17CB6E11E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D59F-41D0-4B13-92F6-5A6E195D5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B22623-32C4-4BE0-B2F6-77400AC26140}"/>
              </a:ext>
            </a:extLst>
          </p:cNvPr>
          <p:cNvSpPr/>
          <p:nvPr/>
        </p:nvSpPr>
        <p:spPr>
          <a:xfrm>
            <a:off x="4984376" y="2465294"/>
            <a:ext cx="793377" cy="77993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CE4076-C8F8-4233-9F1C-B742D364F1C2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5777753" y="2855259"/>
            <a:ext cx="1043282" cy="6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1D4C0D4-6E81-4A8C-AA72-6C8A967D7E49}"/>
              </a:ext>
            </a:extLst>
          </p:cNvPr>
          <p:cNvCxnSpPr>
            <a:cxnSpLocks/>
            <a:stCxn id="4" idx="6"/>
            <a:endCxn id="4" idx="0"/>
          </p:cNvCxnSpPr>
          <p:nvPr/>
        </p:nvCxnSpPr>
        <p:spPr>
          <a:xfrm flipH="1" flipV="1">
            <a:off x="5381065" y="2465294"/>
            <a:ext cx="396688" cy="389965"/>
          </a:xfrm>
          <a:prstGeom prst="curvedConnector4">
            <a:avLst>
              <a:gd name="adj1" fmla="val -170621"/>
              <a:gd name="adj2" fmla="val 2655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D75B5-B716-46F7-9668-B85B7E518CD2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4580168" y="2855259"/>
            <a:ext cx="4042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FA4C8A-8ADF-47CD-A91F-54C6D9AA7C30}"/>
                  </a:ext>
                </a:extLst>
              </p:cNvPr>
              <p:cNvSpPr txBox="1"/>
              <p:nvPr/>
            </p:nvSpPr>
            <p:spPr>
              <a:xfrm>
                <a:off x="3175100" y="2130042"/>
                <a:ext cx="14050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FA4C8A-8ADF-47CD-A91F-54C6D9AA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00" y="2130042"/>
                <a:ext cx="1405068" cy="1477328"/>
              </a:xfrm>
              <a:prstGeom prst="rect">
                <a:avLst/>
              </a:prstGeom>
              <a:blipFill>
                <a:blip r:embed="rId2"/>
                <a:stretch>
                  <a:fillRect r="-130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FF9A3-86F8-49C4-B5CB-CFCE5E61DBEB}"/>
                  </a:ext>
                </a:extLst>
              </p:cNvPr>
              <p:cNvSpPr txBox="1"/>
              <p:nvPr/>
            </p:nvSpPr>
            <p:spPr>
              <a:xfrm>
                <a:off x="6821035" y="2123318"/>
                <a:ext cx="14983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FF9A3-86F8-49C4-B5CB-CFCE5E61D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35" y="2123318"/>
                <a:ext cx="1498377" cy="1477328"/>
              </a:xfrm>
              <a:prstGeom prst="rect">
                <a:avLst/>
              </a:prstGeom>
              <a:blipFill>
                <a:blip r:embed="rId3"/>
                <a:stretch>
                  <a:fillRect r="-813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DD55D1-9656-4CB3-ADDA-C595634550F4}"/>
                  </a:ext>
                </a:extLst>
              </p:cNvPr>
              <p:cNvSpPr txBox="1"/>
              <p:nvPr/>
            </p:nvSpPr>
            <p:spPr>
              <a:xfrm>
                <a:off x="4917140" y="1384654"/>
                <a:ext cx="2142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𝐸𝑀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DD55D1-9656-4CB3-ADDA-C5956345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40" y="1384654"/>
                <a:ext cx="214256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A0BAD-D6C2-4611-A327-F8A65EDF0F48}"/>
                  </a:ext>
                </a:extLst>
              </p:cNvPr>
              <p:cNvSpPr txBox="1"/>
              <p:nvPr/>
            </p:nvSpPr>
            <p:spPr>
              <a:xfrm>
                <a:off x="4849896" y="2692314"/>
                <a:ext cx="48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A0BAD-D6C2-4611-A327-F8A65EDF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96" y="2692314"/>
                <a:ext cx="4841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55BDE2-9B61-4591-B3F3-13725CCC6090}"/>
                  </a:ext>
                </a:extLst>
              </p:cNvPr>
              <p:cNvSpPr txBox="1"/>
              <p:nvPr/>
            </p:nvSpPr>
            <p:spPr>
              <a:xfrm>
                <a:off x="4697505" y="2465846"/>
                <a:ext cx="1367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55BDE2-9B61-4591-B3F3-13725CCC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05" y="2465846"/>
                <a:ext cx="13671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0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Esler</dc:creator>
  <cp:lastModifiedBy>Timothy Esler</cp:lastModifiedBy>
  <cp:revision>3</cp:revision>
  <dcterms:created xsi:type="dcterms:W3CDTF">2019-04-22T19:56:35Z</dcterms:created>
  <dcterms:modified xsi:type="dcterms:W3CDTF">2019-04-22T20:26:46Z</dcterms:modified>
</cp:coreProperties>
</file>