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FA0F-DCCD-49A0-AA4C-6F1AFF833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808AB-9F46-49C9-9822-0A1EB2413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95A39-07BB-4CF4-89E0-8044A7F7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8BD9-992A-4005-B3C1-545F2BEEA44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3A20C-CD5E-4F8F-AE68-B56C6989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7D0BE-9788-451B-A37A-C96C6338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2947-8581-4A5A-862E-7DF60F452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5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5762-A674-4D7C-B4B2-92A41DC2B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5A832-4AF3-40FB-8EB0-BC2AB7CA6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2C2FA-33F6-45AF-8321-037870A4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8BD9-992A-4005-B3C1-545F2BEEA44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2C2D6-2627-41E3-A772-09D7E5CA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B708C-52F0-429C-BA59-B594AE72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2947-8581-4A5A-862E-7DF60F452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BD990-E41D-4DF4-A1E6-1EAFB022C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314E3-3D76-4240-94CF-8F55AC645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49561-2F7C-4893-95DF-B2E0976B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8BD9-992A-4005-B3C1-545F2BEEA44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66064-3409-4DD4-BD49-C53022E2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02BE3-DBAE-4AD6-AE60-B4465CA9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2947-8581-4A5A-862E-7DF60F452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4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89B03-34DD-42C9-9BD9-133ABACE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8B0A5-46F8-4FAE-8567-F09379F2A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7ED52-BD07-41AB-83BC-D11BD372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8BD9-992A-4005-B3C1-545F2BEEA44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3A765-38E6-48E9-93F3-723903CD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DEB29-63C2-49C4-881D-83F7EC94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2947-8581-4A5A-862E-7DF60F452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6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4F65F-4DA3-4F7A-897C-DE1E2252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97D8A-2701-45D6-BE77-9EC539E3E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0CA21-A865-4440-8DB7-FA3233AE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8BD9-992A-4005-B3C1-545F2BEEA44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E3B30-5027-4215-A13B-86452A0F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D2584-5E2B-4701-9E0E-48C3C12C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2947-8581-4A5A-862E-7DF60F452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2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8FEE-9CF1-4682-A7BF-D5A30E80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5E78C-58B3-48C9-BA5C-369FFD88D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C9478-2CAD-485C-9B47-7CC09F6FD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E35F0-40B4-4ED0-B3C1-D88C4F79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8BD9-992A-4005-B3C1-545F2BEEA44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17F1D-8A7E-4AEB-9486-9E9977C1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F84BE-94BB-4A90-A368-EDF9DA55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2947-8581-4A5A-862E-7DF60F452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2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B88E-5408-484A-A1C8-153DF92BF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7D689-349E-4286-B047-57CE64CC1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FD6A0-6706-4D4A-B646-EB1167AEB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9C5B1-4593-46DF-B6D9-9909A5EFF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D09D9F-B12E-45BF-BBB4-FFE3577F7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3D08A4-86BC-4B7B-9788-C9D38463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8BD9-992A-4005-B3C1-545F2BEEA44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624ABA-255D-45A7-B62F-53EDF18E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5180D8-2485-4A08-B2DF-8D4F9AFE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2947-8581-4A5A-862E-7DF60F452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9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22B0-0422-433F-8FCB-3530EAC4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17822-E3A7-441C-B443-BCE7C925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8BD9-992A-4005-B3C1-545F2BEEA44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21D47-8BAA-4EFD-B1F4-526269C4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2C6DC-AF8F-47FA-A77C-2C235E2B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2947-8581-4A5A-862E-7DF60F452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C6A338-246B-4B1B-BD77-73CD545C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8BD9-992A-4005-B3C1-545F2BEEA44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DBA3EE-550F-4E92-99DC-CB08F26D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A81C2-111D-45C5-AB9B-894F197B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2947-8581-4A5A-862E-7DF60F452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5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8C74-AE3C-48A3-807A-39E584512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D2CDC-A0F0-44BA-9066-600FF1239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5A78C-21E1-444D-B20B-517878F78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39C4D-F9A7-4EC9-BC7E-CC208344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8BD9-992A-4005-B3C1-545F2BEEA44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29584-2FBD-4BF6-A014-E8A1B9C0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0E4F9-5638-40BF-9627-86918788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2947-8581-4A5A-862E-7DF60F452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4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1D22-8CBB-4869-B68F-F7148934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8A3BB1-990D-4C0D-809A-D0C358951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12AD6-80A0-4A9B-B7A5-5C1781A2B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8382D-0994-4B5C-ACFC-D350F771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8BD9-992A-4005-B3C1-545F2BEEA44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22BD5-C8EB-46CD-9E8A-5483CB37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BFD2A-F519-4F22-A252-37A32256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2947-8581-4A5A-862E-7DF60F452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3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48798-F7C3-4ADD-B83D-4F88519F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90020-8251-4966-A540-C0E06DBC9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5FC54-87B5-4BB8-ACF3-B1D626FE3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98BD9-992A-4005-B3C1-545F2BEEA44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6541E-C415-4605-87FD-17CB6E11E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AD59F-41D0-4B13-92F6-5A6E195D5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02947-8581-4A5A-862E-7DF60F452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4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748AE1-F1E9-41EA-805B-CE2FCA617764}"/>
                  </a:ext>
                </a:extLst>
              </p:cNvPr>
              <p:cNvSpPr txBox="1"/>
              <p:nvPr/>
            </p:nvSpPr>
            <p:spPr>
              <a:xfrm>
                <a:off x="4849896" y="4184892"/>
                <a:ext cx="4841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748AE1-F1E9-41EA-805B-CE2FCA617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896" y="4184892"/>
                <a:ext cx="484104" cy="307777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99B22623-32C4-4BE0-B2F6-77400AC26140}"/>
              </a:ext>
            </a:extLst>
          </p:cNvPr>
          <p:cNvSpPr/>
          <p:nvPr/>
        </p:nvSpPr>
        <p:spPr>
          <a:xfrm>
            <a:off x="4984376" y="2465294"/>
            <a:ext cx="793377" cy="779930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CE4076-C8F8-4233-9F1C-B742D364F1C2}"/>
              </a:ext>
            </a:extLst>
          </p:cNvPr>
          <p:cNvCxnSpPr>
            <a:cxnSpLocks/>
            <a:stCxn id="4" idx="6"/>
            <a:endCxn id="31" idx="1"/>
          </p:cNvCxnSpPr>
          <p:nvPr/>
        </p:nvCxnSpPr>
        <p:spPr>
          <a:xfrm>
            <a:off x="5777753" y="2855259"/>
            <a:ext cx="805075" cy="4583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F1D4C0D4-6E81-4A8C-AA72-6C8A967D7E49}"/>
              </a:ext>
            </a:extLst>
          </p:cNvPr>
          <p:cNvCxnSpPr>
            <a:cxnSpLocks/>
            <a:stCxn id="4" idx="6"/>
            <a:endCxn id="35" idx="0"/>
          </p:cNvCxnSpPr>
          <p:nvPr/>
        </p:nvCxnSpPr>
        <p:spPr>
          <a:xfrm flipH="1" flipV="1">
            <a:off x="5381064" y="2465846"/>
            <a:ext cx="396689" cy="389413"/>
          </a:xfrm>
          <a:prstGeom prst="curvedConnector4">
            <a:avLst>
              <a:gd name="adj1" fmla="val -64406"/>
              <a:gd name="adj2" fmla="val 15884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8D75B5-B716-46F7-9668-B85B7E518CD2}"/>
              </a:ext>
            </a:extLst>
          </p:cNvPr>
          <p:cNvCxnSpPr>
            <a:cxnSpLocks/>
            <a:stCxn id="28" idx="3"/>
            <a:endCxn id="4" idx="2"/>
          </p:cNvCxnSpPr>
          <p:nvPr/>
        </p:nvCxnSpPr>
        <p:spPr>
          <a:xfrm flipV="1">
            <a:off x="4003927" y="2855259"/>
            <a:ext cx="980449" cy="7296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FA4C8A-8ADF-47CD-A91F-54C6D9AA7C30}"/>
                  </a:ext>
                </a:extLst>
              </p:cNvPr>
              <p:cNvSpPr txBox="1"/>
              <p:nvPr/>
            </p:nvSpPr>
            <p:spPr>
              <a:xfrm>
                <a:off x="2598859" y="2846202"/>
                <a:ext cx="140506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𝑐𝑙𝑜𝑠𝑒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AU" b="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𝑐𝑙𝑜𝑠𝑒</m:t>
                      </m:r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AU" b="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𝑐𝑙𝑜𝑠𝑒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𝑐𝑙𝑜𝑠𝑒</m:t>
                      </m:r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AU" b="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𝑐𝑙𝑜𝑠𝑒</m:t>
                      </m:r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AU" b="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FA4C8A-8ADF-47CD-A91F-54C6D9AA7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859" y="2846202"/>
                <a:ext cx="1405068" cy="1477328"/>
              </a:xfrm>
              <a:prstGeom prst="rect">
                <a:avLst/>
              </a:prstGeom>
              <a:blipFill>
                <a:blip r:embed="rId3"/>
                <a:stretch>
                  <a:fillRect r="-866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9FF9A3-86F8-49C4-B5CB-CFCE5E61DBEB}"/>
                  </a:ext>
                </a:extLst>
              </p:cNvPr>
              <p:cNvSpPr txBox="1"/>
              <p:nvPr/>
            </p:nvSpPr>
            <p:spPr>
              <a:xfrm>
                <a:off x="7709089" y="2787936"/>
                <a:ext cx="1833839" cy="1601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𝑀𝐴𝐶𝐷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AU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 b="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𝑀𝐴𝐶𝐷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AU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AU" b="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𝑀𝐴𝐶𝐷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𝑀𝐴𝐶𝐷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AU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AU" b="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𝑀𝐴𝐶𝐷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AU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AU" b="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9FF9A3-86F8-49C4-B5CB-CFCE5E61D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089" y="2787936"/>
                <a:ext cx="1833839" cy="1601079"/>
              </a:xfrm>
              <a:prstGeom prst="rect">
                <a:avLst/>
              </a:prstGeom>
              <a:blipFill>
                <a:blip r:embed="rId4"/>
                <a:stretch>
                  <a:fillRect b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AA0BAD-D6C2-4611-A327-F8A65EDF0F48}"/>
                  </a:ext>
                </a:extLst>
              </p:cNvPr>
              <p:cNvSpPr txBox="1"/>
              <p:nvPr/>
            </p:nvSpPr>
            <p:spPr>
              <a:xfrm>
                <a:off x="4849896" y="2692314"/>
                <a:ext cx="4841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AA0BAD-D6C2-4611-A327-F8A65EDF0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896" y="2692314"/>
                <a:ext cx="48410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55BDE2-9B61-4591-B3F3-13725CCC6090}"/>
                  </a:ext>
                </a:extLst>
              </p:cNvPr>
              <p:cNvSpPr txBox="1"/>
              <p:nvPr/>
            </p:nvSpPr>
            <p:spPr>
              <a:xfrm>
                <a:off x="4697505" y="2465846"/>
                <a:ext cx="13671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AU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55BDE2-9B61-4591-B3F3-13725CCC6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505" y="2465846"/>
                <a:ext cx="1367118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B442271D-F831-4DB5-9A10-A9EE4ED6BB43}"/>
              </a:ext>
            </a:extLst>
          </p:cNvPr>
          <p:cNvSpPr/>
          <p:nvPr/>
        </p:nvSpPr>
        <p:spPr>
          <a:xfrm>
            <a:off x="4984376" y="3957872"/>
            <a:ext cx="793377" cy="779930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78C001-FC26-4AF6-8476-C311E44CAFEC}"/>
              </a:ext>
            </a:extLst>
          </p:cNvPr>
          <p:cNvCxnSpPr>
            <a:cxnSpLocks/>
            <a:stCxn id="12" idx="6"/>
            <a:endCxn id="31" idx="3"/>
          </p:cNvCxnSpPr>
          <p:nvPr/>
        </p:nvCxnSpPr>
        <p:spPr>
          <a:xfrm flipV="1">
            <a:off x="5777753" y="3865095"/>
            <a:ext cx="805075" cy="4827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29454D05-05CD-47BB-840A-50E061683059}"/>
              </a:ext>
            </a:extLst>
          </p:cNvPr>
          <p:cNvCxnSpPr>
            <a:cxnSpLocks/>
            <a:stCxn id="12" idx="6"/>
            <a:endCxn id="12" idx="4"/>
          </p:cNvCxnSpPr>
          <p:nvPr/>
        </p:nvCxnSpPr>
        <p:spPr>
          <a:xfrm flipH="1">
            <a:off x="5381065" y="4347837"/>
            <a:ext cx="396688" cy="389965"/>
          </a:xfrm>
          <a:prstGeom prst="curvedConnector4">
            <a:avLst>
              <a:gd name="adj1" fmla="val -57627"/>
              <a:gd name="adj2" fmla="val 15862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907EC40-7D28-4480-991E-08B41176DBF6}"/>
                  </a:ext>
                </a:extLst>
              </p:cNvPr>
              <p:cNvSpPr txBox="1"/>
              <p:nvPr/>
            </p:nvSpPr>
            <p:spPr>
              <a:xfrm>
                <a:off x="4697505" y="4411912"/>
                <a:ext cx="13671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AU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907EC40-7D28-4480-991E-08B41176D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505" y="4411912"/>
                <a:ext cx="1367118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F01FFC-3DB8-4E2D-B0A2-CD902A728F29}"/>
              </a:ext>
            </a:extLst>
          </p:cNvPr>
          <p:cNvCxnSpPr>
            <a:cxnSpLocks/>
            <a:stCxn id="28" idx="3"/>
            <a:endCxn id="12" idx="2"/>
          </p:cNvCxnSpPr>
          <p:nvPr/>
        </p:nvCxnSpPr>
        <p:spPr>
          <a:xfrm>
            <a:off x="4003927" y="3584866"/>
            <a:ext cx="980449" cy="7629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392911F-4479-42CC-B2A4-15F0B7EBF491}"/>
              </a:ext>
            </a:extLst>
          </p:cNvPr>
          <p:cNvSpPr/>
          <p:nvPr/>
        </p:nvSpPr>
        <p:spPr>
          <a:xfrm>
            <a:off x="6468034" y="3199383"/>
            <a:ext cx="783861" cy="779930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265F7B6-58CC-4042-8B4F-66EADE8C2664}"/>
              </a:ext>
            </a:extLst>
          </p:cNvPr>
          <p:cNvCxnSpPr>
            <a:cxnSpLocks/>
          </p:cNvCxnSpPr>
          <p:nvPr/>
        </p:nvCxnSpPr>
        <p:spPr>
          <a:xfrm flipV="1">
            <a:off x="7251895" y="3584866"/>
            <a:ext cx="457194" cy="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E2F135B-69AB-48BD-B329-115D1719BFFA}"/>
                  </a:ext>
                </a:extLst>
              </p:cNvPr>
              <p:cNvSpPr txBox="1"/>
              <p:nvPr/>
            </p:nvSpPr>
            <p:spPr>
              <a:xfrm>
                <a:off x="5667928" y="2692314"/>
                <a:ext cx="1707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𝐸𝑀𝐴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E2F135B-69AB-48BD-B329-115D1719B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928" y="2692314"/>
                <a:ext cx="1707777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C73A3B-B599-42EB-A145-CBE406708F8F}"/>
                  </a:ext>
                </a:extLst>
              </p:cNvPr>
              <p:cNvSpPr txBox="1"/>
              <p:nvPr/>
            </p:nvSpPr>
            <p:spPr>
              <a:xfrm>
                <a:off x="5667928" y="4106466"/>
                <a:ext cx="1707777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𝐸𝑀𝐴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C73A3B-B599-42EB-A145-CBE406708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928" y="4106466"/>
                <a:ext cx="1707777" cy="394210"/>
              </a:xfrm>
              <a:prstGeom prst="rect">
                <a:avLst/>
              </a:prstGeom>
              <a:blipFill>
                <a:blip r:embed="rId9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B1F2E8-B79F-4544-B35B-169F1C30E0F4}"/>
                  </a:ext>
                </a:extLst>
              </p:cNvPr>
              <p:cNvSpPr txBox="1"/>
              <p:nvPr/>
            </p:nvSpPr>
            <p:spPr>
              <a:xfrm>
                <a:off x="6450601" y="3211183"/>
                <a:ext cx="4841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B1F2E8-B79F-4544-B35B-169F1C30E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601" y="3211183"/>
                <a:ext cx="484104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EA80E3E-500E-44C1-9E01-83B119C57CC3}"/>
                  </a:ext>
                </a:extLst>
              </p:cNvPr>
              <p:cNvSpPr txBox="1"/>
              <p:nvPr/>
            </p:nvSpPr>
            <p:spPr>
              <a:xfrm>
                <a:off x="6450601" y="3627908"/>
                <a:ext cx="4841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EA80E3E-500E-44C1-9E01-83B119C57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601" y="3627908"/>
                <a:ext cx="484104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011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Esler</dc:creator>
  <cp:lastModifiedBy>Timothy Esler</cp:lastModifiedBy>
  <cp:revision>5</cp:revision>
  <dcterms:created xsi:type="dcterms:W3CDTF">2019-04-22T19:56:35Z</dcterms:created>
  <dcterms:modified xsi:type="dcterms:W3CDTF">2019-04-22T20:53:51Z</dcterms:modified>
</cp:coreProperties>
</file>