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72" r:id="rId5"/>
    <p:sldId id="271" r:id="rId6"/>
    <p:sldId id="260" r:id="rId7"/>
    <p:sldId id="261" r:id="rId8"/>
    <p:sldId id="266" r:id="rId9"/>
    <p:sldId id="267" r:id="rId10"/>
    <p:sldId id="268" r:id="rId11"/>
    <p:sldId id="269" r:id="rId12"/>
    <p:sldId id="264" r:id="rId13"/>
    <p:sldId id="270" r:id="rId1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938DB-9411-42C7-B6FE-AD2D10389E75}" v="2" dt="2021-10-27T05:32:22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 Sang Danny Yip (IEG)" userId="S::ksyip@cuhk.edu.hk::2b857761-4ed2-4625-82ab-35c1f84a778e" providerId="AD" clId="Web-{32C938DB-9411-42C7-B6FE-AD2D10389E75}"/>
    <pc:docChg chg="modSld">
      <pc:chgData name="Kit Sang Danny Yip (IEG)" userId="S::ksyip@cuhk.edu.hk::2b857761-4ed2-4625-82ab-35c1f84a778e" providerId="AD" clId="Web-{32C938DB-9411-42C7-B6FE-AD2D10389E75}" dt="2021-10-27T05:32:22.560" v="1" actId="1076"/>
      <pc:docMkLst>
        <pc:docMk/>
      </pc:docMkLst>
      <pc:sldChg chg="modSp">
        <pc:chgData name="Kit Sang Danny Yip (IEG)" userId="S::ksyip@cuhk.edu.hk::2b857761-4ed2-4625-82ab-35c1f84a778e" providerId="AD" clId="Web-{32C938DB-9411-42C7-B6FE-AD2D10389E75}" dt="2021-10-27T05:32:22.560" v="1" actId="1076"/>
        <pc:sldMkLst>
          <pc:docMk/>
          <pc:sldMk cId="3164372255" sldId="258"/>
        </pc:sldMkLst>
        <pc:spChg chg="mod">
          <ac:chgData name="Kit Sang Danny Yip (IEG)" userId="S::ksyip@cuhk.edu.hk::2b857761-4ed2-4625-82ab-35c1f84a778e" providerId="AD" clId="Web-{32C938DB-9411-42C7-B6FE-AD2D10389E75}" dt="2021-10-27T05:32:22.560" v="1" actId="1076"/>
          <ac:spMkLst>
            <pc:docMk/>
            <pc:sldMk cId="3164372255" sldId="25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75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0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24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245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2596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472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7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47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03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803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50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640D-29FD-4384-BCE6-7E02761505C2}" type="datetimeFigureOut">
              <a:rPr lang="zh-HK" altLang="en-US" smtClean="0"/>
              <a:t>26/10/2021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D5C1-230A-4CE1-9158-E4745A680DC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053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downloads/bina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Using Code::Blocks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312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938212"/>
            <a:ext cx="5010150" cy="4867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409" y="1346049"/>
            <a:ext cx="2335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 a project title</a:t>
            </a:r>
          </a:p>
          <a:p>
            <a:r>
              <a:rPr lang="en-US" dirty="0"/>
              <a:t>(a meaningful name is</a:t>
            </a:r>
          </a:p>
          <a:p>
            <a:r>
              <a:rPr lang="en-US" dirty="0"/>
              <a:t>recommended)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4409" y="2592544"/>
            <a:ext cx="256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Choose and remember the folder location</a:t>
            </a: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3494315" y="1807714"/>
            <a:ext cx="2940094" cy="29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1"/>
          </p:cNvCxnSpPr>
          <p:nvPr/>
        </p:nvCxnSpPr>
        <p:spPr>
          <a:xfrm flipH="1" flipV="1">
            <a:off x="4499475" y="2649702"/>
            <a:ext cx="1934934" cy="26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7642" y="1955200"/>
            <a:ext cx="1298121" cy="2707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7641" y="2392783"/>
            <a:ext cx="2808515" cy="3177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71" y="872898"/>
            <a:ext cx="5010150" cy="486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8336" y="1750563"/>
            <a:ext cx="2865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Again, make sure that “GNU GCC compiler” is used</a:t>
            </a:r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 flipH="1" flipV="1">
            <a:off x="3575957" y="2000250"/>
            <a:ext cx="2702379" cy="7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255296" y="1807711"/>
            <a:ext cx="1485900" cy="4585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8" y="1147083"/>
            <a:ext cx="8105775" cy="3714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6636" y="5715000"/>
            <a:ext cx="317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Type your C source code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8036" y="4898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Click “Build and run”</a:t>
            </a:r>
          </a:p>
        </p:txBody>
      </p:sp>
      <p:cxnSp>
        <p:nvCxnSpPr>
          <p:cNvPr id="10" name="Straight Connector 9"/>
          <p:cNvCxnSpPr>
            <a:stCxn id="3" idx="0"/>
          </p:cNvCxnSpPr>
          <p:nvPr/>
        </p:nvCxnSpPr>
        <p:spPr>
          <a:xfrm flipH="1" flipV="1">
            <a:off x="5453743" y="4278086"/>
            <a:ext cx="241309" cy="1436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</p:cNvCxnSpPr>
          <p:nvPr/>
        </p:nvCxnSpPr>
        <p:spPr>
          <a:xfrm flipH="1">
            <a:off x="4008665" y="859189"/>
            <a:ext cx="1041327" cy="61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39043" y="2090057"/>
            <a:ext cx="6792686" cy="31030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49436" y="1478313"/>
            <a:ext cx="359229" cy="3627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6275" y="604157"/>
            <a:ext cx="577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program will be executed if there is no compiler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374577"/>
            <a:ext cx="7531554" cy="42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is Code::Blocks?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An Integrated Development Environment (IDE)</a:t>
            </a:r>
          </a:p>
          <a:p>
            <a:r>
              <a:rPr lang="en-US" altLang="zh-HK" dirty="0"/>
              <a:t>Code editing</a:t>
            </a:r>
          </a:p>
          <a:p>
            <a:r>
              <a:rPr lang="en-US" altLang="zh-HK" dirty="0"/>
              <a:t>Build (Compile + Link) and Run</a:t>
            </a:r>
          </a:p>
          <a:p>
            <a:r>
              <a:rPr lang="en-US" altLang="zh-HK" dirty="0"/>
              <a:t>Project and file management</a:t>
            </a:r>
          </a:p>
          <a:p>
            <a:r>
              <a:rPr lang="en-US" altLang="zh-HK" dirty="0"/>
              <a:t>Debugging support</a:t>
            </a:r>
          </a:p>
          <a:p>
            <a:endParaRPr lang="en-US" altLang="zh-HK" dirty="0"/>
          </a:p>
          <a:p>
            <a:r>
              <a:rPr lang="en-US" altLang="zh-HK" dirty="0"/>
              <a:t>Other IDE’s: Visual Studio, Eclipse, </a:t>
            </a:r>
            <a:r>
              <a:rPr lang="en-US" altLang="zh-HK" dirty="0" err="1"/>
              <a:t>Xcode</a:t>
            </a:r>
            <a:r>
              <a:rPr lang="en-US" altLang="zh-HK" dirty="0"/>
              <a:t>, NetBeans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151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Download and Install (Lab)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08363"/>
            <a:ext cx="7903029" cy="4568599"/>
          </a:xfrm>
        </p:spPr>
        <p:txBody>
          <a:bodyPr>
            <a:normAutofit/>
          </a:bodyPr>
          <a:lstStyle/>
          <a:p>
            <a:r>
              <a:rPr lang="en-US" altLang="zh-HK" dirty="0">
                <a:hlinkClick r:id="rId2"/>
              </a:rPr>
              <a:t>http://www.codeblocks.org/downloads/binaries</a:t>
            </a:r>
            <a:endParaRPr lang="en-US" altLang="zh-HK" dirty="0"/>
          </a:p>
          <a:p>
            <a:r>
              <a:rPr lang="en-US" altLang="zh-HK" dirty="0">
                <a:solidFill>
                  <a:srgbClr val="FF0000"/>
                </a:solidFill>
              </a:rPr>
              <a:t>DO NOT click on any ads on the download site!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0" y="2789464"/>
            <a:ext cx="5705475" cy="3619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5693" y="4721678"/>
            <a:ext cx="3264807" cy="32838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1055" y="406841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this one</a:t>
            </a:r>
          </a:p>
        </p:txBody>
      </p:sp>
      <p:cxnSp>
        <p:nvCxnSpPr>
          <p:cNvPr id="7" name="Straight Connector 6"/>
          <p:cNvCxnSpPr>
            <a:stCxn id="6" idx="1"/>
            <a:endCxn id="5" idx="6"/>
          </p:cNvCxnSpPr>
          <p:nvPr/>
        </p:nvCxnSpPr>
        <p:spPr>
          <a:xfrm flipH="1">
            <a:off x="4000500" y="4253077"/>
            <a:ext cx="2540555" cy="63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1431" y="2729984"/>
            <a:ext cx="22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lab computers are running Windows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4694465" y="3031671"/>
            <a:ext cx="1836966" cy="2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7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Download and Install (Windows)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08363"/>
            <a:ext cx="7903029" cy="4568599"/>
          </a:xfrm>
        </p:spPr>
        <p:txBody>
          <a:bodyPr>
            <a:normAutofit/>
          </a:bodyPr>
          <a:lstStyle/>
          <a:p>
            <a:r>
              <a:rPr lang="en-US" altLang="zh-HK" dirty="0"/>
              <a:t>For Windows, </a:t>
            </a:r>
            <a:r>
              <a:rPr lang="en-US" altLang="zh-HK" b="1" u="sng" dirty="0" err="1"/>
              <a:t>mingw</a:t>
            </a:r>
            <a:r>
              <a:rPr lang="en-US" altLang="zh-HK" dirty="0"/>
              <a:t> (i.e., GNU GCC/G++ compiler and GDB debugger) is needed for this course.</a:t>
            </a:r>
          </a:p>
          <a:p>
            <a:r>
              <a:rPr lang="en-US" altLang="zh-HK" dirty="0"/>
              <a:t>Choose </a:t>
            </a:r>
            <a:r>
              <a:rPr lang="en-US" altLang="zh-HK" u="sng" dirty="0"/>
              <a:t>one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Casual and portable use on Windows (for </a:t>
            </a:r>
            <a:r>
              <a:rPr lang="en-US" altLang="zh-HK" u="sng" dirty="0"/>
              <a:t>lab computers</a:t>
            </a:r>
            <a:r>
              <a:rPr lang="en-US" altLang="zh-HK" dirty="0"/>
              <a:t> or your own computer):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codeblocks-20.03mingw-nosetup.zip</a:t>
            </a:r>
            <a:endParaRPr lang="en-US" altLang="zh-HK" dirty="0">
              <a:solidFill>
                <a:srgbClr val="0070C0"/>
              </a:solidFill>
            </a:endParaRPr>
          </a:p>
          <a:p>
            <a:pPr lvl="2"/>
            <a:r>
              <a:rPr lang="en-US" altLang="zh-HK" dirty="0"/>
              <a:t>Unzip to a folder and launch, even on a USB drive.</a:t>
            </a:r>
          </a:p>
          <a:p>
            <a:pPr lvl="1"/>
            <a:r>
              <a:rPr lang="en-US" altLang="zh-HK" dirty="0"/>
              <a:t>Windows Installer (for your own computer only):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codeblocks-20.03mingw-setup.exe</a:t>
            </a:r>
            <a:endParaRPr lang="en-US" altLang="zh-HK" dirty="0">
              <a:solidFill>
                <a:srgbClr val="0070C0"/>
              </a:solidFill>
            </a:endParaRPr>
          </a:p>
          <a:p>
            <a:pPr lvl="2"/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38283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Download and Install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Mac users shall download and install </a:t>
            </a:r>
            <a:r>
              <a:rPr lang="en-US" altLang="zh-HK" dirty="0" err="1"/>
              <a:t>Xcode</a:t>
            </a:r>
            <a:r>
              <a:rPr lang="en-US" altLang="zh-HK" dirty="0"/>
              <a:t> before setting up and using Code::Blocks.</a:t>
            </a:r>
            <a:endParaRPr lang="en-US" altLang="zh-HK" dirty="0">
              <a:solidFill>
                <a:srgbClr val="FF0000"/>
              </a:solidFill>
            </a:endParaRPr>
          </a:p>
          <a:p>
            <a:r>
              <a:rPr lang="en-US" altLang="zh-HK" dirty="0"/>
              <a:t>For Mac users please notice that the latest version 20.3 is not available due to various OS issues; please try the latest available version on the site</a:t>
            </a:r>
            <a:endParaRPr lang="en-US" altLang="zh-HK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9" y="1238364"/>
            <a:ext cx="8914691" cy="42861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981200" y="4521200"/>
            <a:ext cx="1485900" cy="33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1345" y="5854700"/>
            <a:ext cx="25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“codeblocks.exe”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24150" y="4851400"/>
            <a:ext cx="125186" cy="9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4" y="4004582"/>
            <a:ext cx="4652963" cy="23736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9" y="121501"/>
            <a:ext cx="5186710" cy="36585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3631" y="1053191"/>
            <a:ext cx="3268664" cy="4490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0171" y="5432667"/>
            <a:ext cx="3052763" cy="33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9836" y="902063"/>
            <a:ext cx="369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sure that the “GNU GCC compiler” can be detected</a:t>
            </a:r>
          </a:p>
          <a:p>
            <a:r>
              <a:rPr lang="en-US" dirty="0"/>
              <a:t>(If not, you may have downloaded a wrong installation file)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372295" y="1277709"/>
            <a:ext cx="2065002" cy="2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34240" y="5274601"/>
            <a:ext cx="316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Set Code::Blocks to be the default application to open C source files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528117" y="5597767"/>
            <a:ext cx="1990940" cy="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7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47650"/>
            <a:ext cx="6191250" cy="636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6064" y="3059668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70021" y="1273629"/>
            <a:ext cx="1126672" cy="173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42802" y="1114425"/>
            <a:ext cx="1617076" cy="3184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8943" y="400050"/>
            <a:ext cx="563336" cy="2707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46464" y="634093"/>
            <a:ext cx="563336" cy="2707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4" y="1"/>
            <a:ext cx="6215517" cy="4792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2" y="2495695"/>
            <a:ext cx="4490357" cy="4362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2730" y="1249135"/>
            <a:ext cx="318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Choose “Console application”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1877786" y="1433801"/>
            <a:ext cx="3624944" cy="37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55745" y="1969417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Choose “C”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580414" y="2301691"/>
            <a:ext cx="318406" cy="113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51255" y="1400494"/>
            <a:ext cx="1123267" cy="93825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92409" y="3301773"/>
            <a:ext cx="563336" cy="27078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274</Words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Using Code::Blocks</vt:lpstr>
      <vt:lpstr>What is Code::Blocks?</vt:lpstr>
      <vt:lpstr>Download and Install (Lab)</vt:lpstr>
      <vt:lpstr>Download and Install (Windows)</vt:lpstr>
      <vt:lpstr>Download and Install (Mac)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2017-08-10T09:59:13Z</dcterms:created>
  <dcterms:modified xsi:type="dcterms:W3CDTF">2021-10-27T05:32:25Z</dcterms:modified>
</cp:coreProperties>
</file>