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327" r:id="rId4"/>
    <p:sldId id="285" r:id="rId5"/>
    <p:sldId id="326" r:id="rId6"/>
    <p:sldId id="26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2E"/>
    <a:srgbClr val="F56C2E"/>
    <a:srgbClr val="F1EC0E"/>
    <a:srgbClr val="393941"/>
    <a:srgbClr val="F4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0143" autoAdjust="0"/>
  </p:normalViewPr>
  <p:slideViewPr>
    <p:cSldViewPr snapToGrid="0" snapToObjects="1">
      <p:cViewPr varScale="1">
        <p:scale>
          <a:sx n="33" d="100"/>
          <a:sy n="33" d="100"/>
        </p:scale>
        <p:origin x="1074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10491" y="8495071"/>
            <a:ext cx="22278109" cy="1087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6000" dirty="0">
                <a:solidFill>
                  <a:srgbClr val="3939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Masking</a:t>
            </a: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6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Sensitive</a:t>
            </a: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6000" dirty="0">
                <a:solidFill>
                  <a:srgbClr val="3939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Information</a:t>
            </a:r>
            <a:endParaRPr lang="en-US" sz="6000" dirty="0">
              <a:solidFill>
                <a:srgbClr val="F56C2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hape 55"/>
          <p:cNvSpPr/>
          <p:nvPr/>
        </p:nvSpPr>
        <p:spPr>
          <a:xfrm>
            <a:off x="10812373" y="10015708"/>
            <a:ext cx="6472737" cy="2787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Montserrat" panose="02000505000000020004" pitchFamily="2" charset="0"/>
              </a:rPr>
              <a:t>Rishav Ray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Montserrat" panose="02000505000000020004" pitchFamily="2" charset="0"/>
              </a:rPr>
              <a:t>Nitin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  <a:latin typeface="Montserrat" panose="02000505000000020004" pitchFamily="2" charset="0"/>
              </a:rPr>
              <a:t>Kanishk</a:t>
            </a:r>
            <a:endParaRPr sz="440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9" name="Shape 55"/>
          <p:cNvSpPr/>
          <p:nvPr/>
        </p:nvSpPr>
        <p:spPr>
          <a:xfrm>
            <a:off x="3113806" y="1064495"/>
            <a:ext cx="18246437" cy="1087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>
                <a:solidFill>
                  <a:srgbClr val="393941"/>
                </a:solidFill>
                <a:latin typeface="Montserrat" panose="02000505000000020004" pitchFamily="2" charset="0"/>
              </a:rPr>
              <a:t>Rosetta</a:t>
            </a:r>
            <a:r>
              <a:rPr lang="en-US" sz="11500" dirty="0">
                <a:solidFill>
                  <a:schemeClr val="tx2">
                    <a:lumMod val="50000"/>
                  </a:schemeClr>
                </a:solidFill>
                <a:latin typeface="Montserrat" panose="02000505000000020004" pitchFamily="2" charset="0"/>
              </a:rPr>
              <a:t>.AI</a:t>
            </a:r>
            <a:endParaRPr sz="11500" dirty="0">
              <a:solidFill>
                <a:schemeClr val="tx2">
                  <a:lumMod val="50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1026" name="Picture 2" descr="C:\Users\dell\Downloads\R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4011" y="2861187"/>
            <a:ext cx="5386029" cy="52120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2034482" y="5751871"/>
            <a:ext cx="8377366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8800" dirty="0">
                <a:latin typeface="Montserrat" panose="02000505000000020004" pitchFamily="2" charset="0"/>
              </a:rPr>
              <a:t>Our Aim</a:t>
            </a:r>
            <a:endParaRPr sz="8800" dirty="0">
              <a:latin typeface="Montserrat" panose="02000505000000020004" pitchFamily="2" charset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7337323" y="4630994"/>
            <a:ext cx="13173075" cy="6745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Our goal is to mask sensitive information from recorded conversations in order to make sure the confidential information such as E-mail-ids, addresses, phone numbers etc. of users remain confidential.   </a:t>
            </a:r>
          </a:p>
        </p:txBody>
      </p:sp>
      <p:sp>
        <p:nvSpPr>
          <p:cNvPr id="71" name="Shape 71"/>
          <p:cNvSpPr/>
          <p:nvPr/>
        </p:nvSpPr>
        <p:spPr>
          <a:xfrm>
            <a:off x="6813755" y="5102942"/>
            <a:ext cx="0" cy="2260368"/>
          </a:xfrm>
          <a:prstGeom prst="line">
            <a:avLst/>
          </a:prstGeom>
          <a:ln w="508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2899129" y="3302941"/>
            <a:ext cx="8377366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8800" dirty="0">
                <a:latin typeface="Montserrat" panose="02000505000000020004" pitchFamily="2" charset="0"/>
              </a:rPr>
              <a:t>Rosetta.AI</a:t>
            </a:r>
            <a:endParaRPr sz="8800" dirty="0">
              <a:latin typeface="Montserrat" panose="02000505000000020004" pitchFamily="2" charset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6014661" y="3881245"/>
            <a:ext cx="15981218" cy="86722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Rosseta.AI </a:t>
            </a: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is a NodeJS based web app that masks sensitive data such as E-mail IDs, phone numbers, Aadhar numbers,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0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Rosseta.AI</a:t>
            </a: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uses IBM Watson’s Natural Language Understanding API to predict sensitive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Rosseta.AI </a:t>
            </a:r>
            <a:r>
              <a:rPr lang="en-US" sz="54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is trained in IBM Knowledge Studio on several datasets.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 descr="C:\Users\dell\Downloads\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783" y="5102942"/>
            <a:ext cx="4671454" cy="4520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22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152650" y="1314182"/>
            <a:ext cx="20078700" cy="30808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endParaRPr lang="en-IN" sz="6000" b="0" dirty="0">
              <a:latin typeface="Montserrat" panose="02000505000000020004" pitchFamily="2" charset="0"/>
            </a:endParaRPr>
          </a:p>
          <a:p>
            <a:r>
              <a:rPr lang="en-IN" sz="8800" dirty="0">
                <a:solidFill>
                  <a:srgbClr val="393941"/>
                </a:solidFill>
                <a:latin typeface="Montserrat" panose="02000505000000020004" pitchFamily="2" charset="0"/>
              </a:rPr>
              <a:t>How Rosetta.AI works?</a:t>
            </a:r>
            <a:endParaRPr lang="en-US" sz="8800" dirty="0">
              <a:solidFill>
                <a:srgbClr val="393941"/>
              </a:solidFill>
              <a:latin typeface="Montserrat" panose="02000505000000020004" pitchFamily="2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1117884" y="3480619"/>
            <a:ext cx="2148232" cy="1"/>
          </a:xfrm>
          <a:prstGeom prst="line">
            <a:avLst/>
          </a:prstGeom>
          <a:ln w="508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69"/>
          <p:cNvSpPr/>
          <p:nvPr/>
        </p:nvSpPr>
        <p:spPr>
          <a:xfrm>
            <a:off x="2433205" y="3548789"/>
            <a:ext cx="19798145" cy="6745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marL="457200" indent="-457200"/>
            <a:endParaRPr lang="en-US" sz="3200" dirty="0">
              <a:solidFill>
                <a:srgbClr val="39394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Our Application Uses the Watson NLU APIs to predict sensitive information in a text document and masks it accordingly.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This helps to protect the privacy of the users and prevents misuse of their data by unwanted parties.</a:t>
            </a:r>
          </a:p>
        </p:txBody>
      </p:sp>
    </p:spTree>
    <p:extLst>
      <p:ext uri="{BB962C8B-B14F-4D97-AF65-F5344CB8AC3E}">
        <p14:creationId xmlns:p14="http://schemas.microsoft.com/office/powerpoint/2010/main" val="3009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4"/>
          <p:cNvSpPr/>
          <p:nvPr/>
        </p:nvSpPr>
        <p:spPr>
          <a:xfrm>
            <a:off x="2018403" y="953859"/>
            <a:ext cx="6041211" cy="8397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endParaRPr lang="en-US" sz="6000" dirty="0">
              <a:latin typeface="Montserrat" panose="02000505000000020004" pitchFamily="2" charset="0"/>
            </a:endParaRPr>
          </a:p>
        </p:txBody>
      </p:sp>
      <p:sp>
        <p:nvSpPr>
          <p:cNvPr id="15" name="Shape 104"/>
          <p:cNvSpPr/>
          <p:nvPr/>
        </p:nvSpPr>
        <p:spPr>
          <a:xfrm>
            <a:off x="2018403" y="2405649"/>
            <a:ext cx="20929519" cy="16012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IN" sz="8000" dirty="0">
                <a:latin typeface="Montserrat" panose="02000505000000020004" pitchFamily="2" charset="0"/>
              </a:rPr>
              <a:t>			Tech Stack</a:t>
            </a:r>
            <a:endParaRPr lang="en-US" sz="5400" b="0" dirty="0">
              <a:latin typeface="Montserrat" panose="02000505000000020004" pitchFamily="2" charset="0"/>
            </a:endParaRPr>
          </a:p>
        </p:txBody>
      </p:sp>
      <p:sp>
        <p:nvSpPr>
          <p:cNvPr id="18" name="officeArt object"/>
          <p:cNvSpPr/>
          <p:nvPr/>
        </p:nvSpPr>
        <p:spPr>
          <a:xfrm>
            <a:off x="2170802" y="4218038"/>
            <a:ext cx="12659828" cy="6953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Watson APIs</a:t>
            </a:r>
          </a:p>
          <a:p>
            <a:pPr marL="698500" indent="-457200"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75000"/>
                    <a:lumOff val="25000"/>
                  </a:schemeClr>
                </a:solidFill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Natural Language Understanding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IBM Bluemix Services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Node JS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HTML/CSS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dirty="0" err="1">
                <a:solidFill>
                  <a:schemeClr val="bg1">
                    <a:lumMod val="75000"/>
                    <a:lumOff val="2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Javascript</a:t>
            </a:r>
            <a:endParaRPr lang="en-US" sz="6000" dirty="0">
              <a:solidFill>
                <a:schemeClr val="bg1">
                  <a:lumMod val="75000"/>
                  <a:lumOff val="25000"/>
                </a:schemeClr>
              </a:solidFill>
              <a:uFill>
                <a:solidFill>
                  <a:srgbClr val="000000"/>
                </a:solidFill>
              </a:uFill>
              <a:latin typeface="+mj-lt"/>
              <a:ea typeface="Arial Unicode MS"/>
              <a:cs typeface="Arial Unicode MS"/>
            </a:endParaRP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Bootstrap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285" y="2856040"/>
            <a:ext cx="4091982" cy="2301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184" y="2554197"/>
            <a:ext cx="2571349" cy="2571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142" y="7340953"/>
            <a:ext cx="1720313" cy="172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77" y="9561451"/>
            <a:ext cx="1334798" cy="1334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157" y="7661501"/>
            <a:ext cx="1399765" cy="1399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604" y="5529185"/>
            <a:ext cx="1395188" cy="1395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690" y="5342150"/>
            <a:ext cx="4265577" cy="15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61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8532898" y="1341555"/>
            <a:ext cx="10492521" cy="3370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>
                <a:latin typeface="Montserrat" panose="02000505000000020004" pitchFamily="2" charset="0"/>
              </a:rPr>
              <a:t>References</a:t>
            </a:r>
            <a:endParaRPr sz="9600" dirty="0">
              <a:latin typeface="Montserrat" panose="02000505000000020004" pitchFamily="2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7157691" y="3658526"/>
            <a:ext cx="10864838" cy="5398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Watson Developer Cloud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Watson Starter Kits / GitHub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Watson API Documentation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Watson Cloud Services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Stack Over Flow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Node.js Documentation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10596252" y="2709880"/>
            <a:ext cx="805298" cy="1"/>
          </a:xfrm>
          <a:prstGeom prst="line">
            <a:avLst/>
          </a:prstGeom>
          <a:ln w="508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Montserrat"/>
        <a:ea typeface=""/>
        <a:cs typeface=""/>
      </a:majorFont>
      <a:minorFont>
        <a:latin typeface="Segoe UI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182</Words>
  <Application>Microsoft Office PowerPoint</Application>
  <PresentationFormat>Custom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Cambria</vt:lpstr>
      <vt:lpstr>Helvetica Light</vt:lpstr>
      <vt:lpstr>Helvetica Neue</vt:lpstr>
      <vt:lpstr>Montserrat</vt:lpstr>
      <vt:lpstr>Montserrat-SemiBold</vt:lpstr>
      <vt:lpstr>PT Sans</vt:lpstr>
      <vt:lpstr>Roboto Regular</vt:lpstr>
      <vt:lpstr>Segoe UI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arpitjainds</dc:creator>
  <cp:lastModifiedBy>Rishav Ray</cp:lastModifiedBy>
  <cp:revision>445</cp:revision>
  <dcterms:modified xsi:type="dcterms:W3CDTF">2019-03-03T04:58:40Z</dcterms:modified>
</cp:coreProperties>
</file>