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8C4C4E-1836-494A-A8E2-379BD1A1FD8F}">
  <a:tblStyle styleId="{4E8C4C4E-1836-494A-A8E2-379BD1A1FD8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22" Type="http://schemas.openxmlformats.org/officeDocument/2006/relationships/slide" Target="slides/slide14.xml"/><Relationship Id="rId10" Type="http://schemas.openxmlformats.org/officeDocument/2006/relationships/slide" Target="slides/slide2.xml"/><Relationship Id="rId21" Type="http://schemas.openxmlformats.org/officeDocument/2006/relationships/slide" Target="slides/slide13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248b77626_38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d248b77626_38_4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d248b77626_7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gd248b77626_7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d248b77626_8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gd248b77626_8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d248b7762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d248b7762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248b77626_3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248b77626_3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d248b77626_5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d248b77626_54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d248b77626_36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d248b77626_36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248b77626_7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d248b77626_76_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248b7762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248b7762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248b77626_19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d248b77626_19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248b77626_9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d248b77626_91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248b77626_38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d248b77626_38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248b77626_38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d248b77626_38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d248b77626_4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d248b77626_4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" name="Google Shape;11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4" name="Google Shape;124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5" name="Google Shape;125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9" name="Google Shape;12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6" name="Google Shape;136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"/>
          <p:cNvSpPr/>
          <p:nvPr/>
        </p:nvSpPr>
        <p:spPr>
          <a:xfrm>
            <a:off x="573300" y="757850"/>
            <a:ext cx="2365800" cy="334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7"/>
          <p:cNvSpPr txBox="1"/>
          <p:nvPr/>
        </p:nvSpPr>
        <p:spPr>
          <a:xfrm>
            <a:off x="895460" y="3857022"/>
            <a:ext cx="2377414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㈜3조         010-1234-1234            version 1.0.0</a:t>
            </a:r>
            <a:endParaRPr b="0" i="0" sz="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7"/>
          <p:cNvSpPr txBox="1"/>
          <p:nvPr/>
        </p:nvSpPr>
        <p:spPr>
          <a:xfrm>
            <a:off x="755475" y="836932"/>
            <a:ext cx="20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더조은대학교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7"/>
          <p:cNvSpPr txBox="1"/>
          <p:nvPr/>
        </p:nvSpPr>
        <p:spPr>
          <a:xfrm>
            <a:off x="1308193" y="347072"/>
            <a:ext cx="8226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 틀!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6"/>
          <p:cNvSpPr txBox="1"/>
          <p:nvPr/>
        </p:nvSpPr>
        <p:spPr>
          <a:xfrm>
            <a:off x="830526" y="147775"/>
            <a:ext cx="33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수강 신청현황/교수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46"/>
          <p:cNvSpPr/>
          <p:nvPr/>
        </p:nvSpPr>
        <p:spPr>
          <a:xfrm>
            <a:off x="628647" y="805912"/>
            <a:ext cx="2526900" cy="3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4" name="Google Shape;504;p46"/>
          <p:cNvGraphicFramePr/>
          <p:nvPr/>
        </p:nvGraphicFramePr>
        <p:xfrm>
          <a:off x="764998" y="28548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{4E8C4C4E-1836-494A-A8E2-379BD1A1FD8F}</a:tableStyleId>
              </a:tblPr>
              <a:tblGrid>
                <a:gridCol w="338525"/>
                <a:gridCol w="338525"/>
                <a:gridCol w="330325"/>
                <a:gridCol w="308975"/>
                <a:gridCol w="338525"/>
                <a:gridCol w="324700"/>
                <a:gridCol w="272625"/>
              </a:tblGrid>
              <a:tr h="15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400" u="none" cap="none" strike="noStrike"/>
                        <a:t>이름</a:t>
                      </a:r>
                      <a:endParaRPr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400" u="none" cap="none" strike="noStrike"/>
                        <a:t>출결조회</a:t>
                      </a:r>
                      <a:endParaRPr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400" u="none" cap="none" strike="noStrike"/>
                        <a:t>과제1</a:t>
                      </a:r>
                      <a:endParaRPr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400" u="none" cap="none" strike="noStrike"/>
                        <a:t>과제2</a:t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400" u="none" cap="none" strike="noStrike"/>
                        <a:t>중강 고사</a:t>
                      </a:r>
                      <a:endParaRPr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400" u="none" cap="none" strike="noStrike"/>
                        <a:t>기말고사</a:t>
                      </a:r>
                      <a:endParaRPr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400" u="none" cap="none" strike="noStrike"/>
                        <a:t>성적</a:t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5" name="Google Shape;505;p46"/>
          <p:cNvSpPr txBox="1"/>
          <p:nvPr/>
        </p:nvSpPr>
        <p:spPr>
          <a:xfrm>
            <a:off x="782138" y="1010501"/>
            <a:ext cx="568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개설과목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6" name="Google Shape;506;p46"/>
          <p:cNvGrpSpPr/>
          <p:nvPr/>
        </p:nvGrpSpPr>
        <p:grpSpPr>
          <a:xfrm>
            <a:off x="1738925" y="1175794"/>
            <a:ext cx="357600" cy="79500"/>
            <a:chOff x="1313411" y="315884"/>
            <a:chExt cx="357600" cy="79500"/>
          </a:xfrm>
        </p:grpSpPr>
        <p:sp>
          <p:nvSpPr>
            <p:cNvPr id="507" name="Google Shape;507;p46"/>
            <p:cNvSpPr/>
            <p:nvPr/>
          </p:nvSpPr>
          <p:spPr>
            <a:xfrm>
              <a:off x="1313411" y="315884"/>
              <a:ext cx="357600" cy="79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b="0" i="0" lang="ko" sz="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전공</a:t>
              </a:r>
              <a:endParaRPr b="0" i="0" sz="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6"/>
            <p:cNvSpPr/>
            <p:nvPr/>
          </p:nvSpPr>
          <p:spPr>
            <a:xfrm>
              <a:off x="1625383" y="315884"/>
              <a:ext cx="45600" cy="79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9" name="Google Shape;509;p46"/>
          <p:cNvGrpSpPr/>
          <p:nvPr/>
        </p:nvGrpSpPr>
        <p:grpSpPr>
          <a:xfrm>
            <a:off x="1240614" y="1175796"/>
            <a:ext cx="470280" cy="79492"/>
            <a:chOff x="1313411" y="315884"/>
            <a:chExt cx="357600" cy="79500"/>
          </a:xfrm>
        </p:grpSpPr>
        <p:sp>
          <p:nvSpPr>
            <p:cNvPr id="510" name="Google Shape;510;p46"/>
            <p:cNvSpPr/>
            <p:nvPr/>
          </p:nvSpPr>
          <p:spPr>
            <a:xfrm>
              <a:off x="1313411" y="315884"/>
              <a:ext cx="357600" cy="79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b="0" i="0" lang="ko" sz="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학년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6"/>
            <p:cNvSpPr/>
            <p:nvPr/>
          </p:nvSpPr>
          <p:spPr>
            <a:xfrm>
              <a:off x="1625383" y="315884"/>
              <a:ext cx="45600" cy="79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2" name="Google Shape;512;p46"/>
          <p:cNvSpPr txBox="1"/>
          <p:nvPr/>
        </p:nvSpPr>
        <p:spPr>
          <a:xfrm>
            <a:off x="775429" y="1138591"/>
            <a:ext cx="502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ko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카테고리검색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46"/>
          <p:cNvSpPr/>
          <p:nvPr/>
        </p:nvSpPr>
        <p:spPr>
          <a:xfrm>
            <a:off x="2169370" y="1182653"/>
            <a:ext cx="279600" cy="79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0" i="0" lang="ko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46"/>
          <p:cNvSpPr/>
          <p:nvPr/>
        </p:nvSpPr>
        <p:spPr>
          <a:xfrm>
            <a:off x="1799807" y="1295881"/>
            <a:ext cx="279600" cy="79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0" i="0" lang="ko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46"/>
          <p:cNvSpPr txBox="1"/>
          <p:nvPr/>
        </p:nvSpPr>
        <p:spPr>
          <a:xfrm>
            <a:off x="773825" y="1249672"/>
            <a:ext cx="502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ko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키워드    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6"/>
          <p:cNvSpPr/>
          <p:nvPr/>
        </p:nvSpPr>
        <p:spPr>
          <a:xfrm>
            <a:off x="1240615" y="1286575"/>
            <a:ext cx="502200" cy="9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0" i="0" lang="ko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과목명 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6"/>
          <p:cNvSpPr/>
          <p:nvPr/>
        </p:nvSpPr>
        <p:spPr>
          <a:xfrm>
            <a:off x="2136412" y="1284249"/>
            <a:ext cx="470400" cy="9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0" i="0" lang="ko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과목 코드검색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46"/>
          <p:cNvSpPr/>
          <p:nvPr/>
        </p:nvSpPr>
        <p:spPr>
          <a:xfrm>
            <a:off x="2680407" y="1295869"/>
            <a:ext cx="279600" cy="79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0" i="0" lang="ko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9" name="Google Shape;519;p46"/>
          <p:cNvCxnSpPr/>
          <p:nvPr/>
        </p:nvCxnSpPr>
        <p:spPr>
          <a:xfrm>
            <a:off x="703347" y="1441051"/>
            <a:ext cx="237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0" name="Google Shape;520;p46"/>
          <p:cNvSpPr/>
          <p:nvPr/>
        </p:nvSpPr>
        <p:spPr>
          <a:xfrm>
            <a:off x="1144128" y="3044011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6"/>
          <p:cNvSpPr txBox="1"/>
          <p:nvPr/>
        </p:nvSpPr>
        <p:spPr>
          <a:xfrm>
            <a:off x="1100268" y="2977272"/>
            <a:ext cx="1258128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6"/>
          <p:cNvSpPr/>
          <p:nvPr/>
        </p:nvSpPr>
        <p:spPr>
          <a:xfrm>
            <a:off x="1147207" y="3222777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46"/>
          <p:cNvSpPr txBox="1"/>
          <p:nvPr/>
        </p:nvSpPr>
        <p:spPr>
          <a:xfrm>
            <a:off x="1100268" y="3156038"/>
            <a:ext cx="1258128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46"/>
          <p:cNvSpPr/>
          <p:nvPr/>
        </p:nvSpPr>
        <p:spPr>
          <a:xfrm>
            <a:off x="1147207" y="3410008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46"/>
          <p:cNvSpPr txBox="1"/>
          <p:nvPr/>
        </p:nvSpPr>
        <p:spPr>
          <a:xfrm>
            <a:off x="1103347" y="3343269"/>
            <a:ext cx="1258128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46"/>
          <p:cNvSpPr/>
          <p:nvPr/>
        </p:nvSpPr>
        <p:spPr>
          <a:xfrm>
            <a:off x="1147207" y="3601090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46"/>
          <p:cNvSpPr txBox="1"/>
          <p:nvPr/>
        </p:nvSpPr>
        <p:spPr>
          <a:xfrm>
            <a:off x="1103347" y="3534351"/>
            <a:ext cx="1258128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46"/>
          <p:cNvSpPr/>
          <p:nvPr/>
        </p:nvSpPr>
        <p:spPr>
          <a:xfrm>
            <a:off x="1147207" y="3783948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46"/>
          <p:cNvSpPr txBox="1"/>
          <p:nvPr/>
        </p:nvSpPr>
        <p:spPr>
          <a:xfrm>
            <a:off x="1103347" y="3717209"/>
            <a:ext cx="1258128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46"/>
          <p:cNvSpPr/>
          <p:nvPr/>
        </p:nvSpPr>
        <p:spPr>
          <a:xfrm>
            <a:off x="1147207" y="3971951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6"/>
          <p:cNvSpPr txBox="1"/>
          <p:nvPr/>
        </p:nvSpPr>
        <p:spPr>
          <a:xfrm>
            <a:off x="1103347" y="3905212"/>
            <a:ext cx="1258128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2" name="Google Shape;532;p46"/>
          <p:cNvGraphicFramePr/>
          <p:nvPr/>
        </p:nvGraphicFramePr>
        <p:xfrm>
          <a:off x="773662" y="16444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{4E8C4C4E-1836-494A-A8E2-379BD1A1FD8F}</a:tableStyleId>
              </a:tblPr>
              <a:tblGrid>
                <a:gridCol w="335025"/>
                <a:gridCol w="356400"/>
                <a:gridCol w="326900"/>
                <a:gridCol w="305775"/>
                <a:gridCol w="335025"/>
                <a:gridCol w="269800"/>
                <a:gridCol w="314600"/>
              </a:tblGrid>
              <a:tr h="16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500" u="none" cap="none" strike="noStrike"/>
                        <a:t>학년</a:t>
                      </a:r>
                      <a:endParaRPr sz="1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500" u="none" cap="none" strike="noStrike"/>
                        <a:t>전공/비전공</a:t>
                      </a:r>
                      <a:endParaRPr sz="1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500" u="none" cap="none" strike="noStrike"/>
                        <a:t>과목코드</a:t>
                      </a:r>
                      <a:endParaRPr sz="1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500" u="none" cap="none" strike="noStrike"/>
                        <a:t>과목명</a:t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500" u="none" cap="none" strike="noStrike"/>
                        <a:t>강의실</a:t>
                      </a:r>
                      <a:endParaRPr sz="1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500" u="none" cap="none" strike="noStrike"/>
                        <a:t>시간</a:t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500" u="none" cap="none" strike="noStrike"/>
                        <a:t>인원</a:t>
                      </a:r>
                      <a:endParaRPr sz="1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33" name="Google Shape;533;p46"/>
          <p:cNvCxnSpPr/>
          <p:nvPr/>
        </p:nvCxnSpPr>
        <p:spPr>
          <a:xfrm>
            <a:off x="702354" y="2714129"/>
            <a:ext cx="237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4" name="Google Shape;534;p46"/>
          <p:cNvSpPr txBox="1"/>
          <p:nvPr/>
        </p:nvSpPr>
        <p:spPr>
          <a:xfrm>
            <a:off x="830535" y="4159943"/>
            <a:ext cx="2377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㈜3조         010-1234-1234            version 1.0.0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7"/>
          <p:cNvSpPr txBox="1"/>
          <p:nvPr/>
        </p:nvSpPr>
        <p:spPr>
          <a:xfrm>
            <a:off x="830526" y="147775"/>
            <a:ext cx="33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수강 신청현황/교수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7"/>
          <p:cNvSpPr txBox="1"/>
          <p:nvPr/>
        </p:nvSpPr>
        <p:spPr>
          <a:xfrm>
            <a:off x="703347" y="4444843"/>
            <a:ext cx="237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㈜3조         010-1234-1234            version 1.0.0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47"/>
          <p:cNvSpPr/>
          <p:nvPr/>
        </p:nvSpPr>
        <p:spPr>
          <a:xfrm>
            <a:off x="628647" y="805912"/>
            <a:ext cx="2526900" cy="3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2" name="Google Shape;542;p47"/>
          <p:cNvGraphicFramePr/>
          <p:nvPr/>
        </p:nvGraphicFramePr>
        <p:xfrm>
          <a:off x="764998" y="28548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{4E8C4C4E-1836-494A-A8E2-379BD1A1FD8F}</a:tableStyleId>
              </a:tblPr>
              <a:tblGrid>
                <a:gridCol w="338525"/>
                <a:gridCol w="338525"/>
                <a:gridCol w="330325"/>
                <a:gridCol w="308975"/>
                <a:gridCol w="338525"/>
                <a:gridCol w="324700"/>
                <a:gridCol w="272625"/>
              </a:tblGrid>
              <a:tr h="15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200" u="none" cap="none" strike="noStrike"/>
                        <a:t>이름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200" u="none" cap="none" strike="noStrike"/>
                        <a:t>학번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200" u="none" cap="none" strike="noStrike"/>
                        <a:t>출결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200" u="none" cap="none" strike="noStrike"/>
                        <a:t>과제2</a:t>
                      </a:r>
                      <a:endParaRPr sz="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200" u="none" cap="none" strike="noStrike"/>
                        <a:t>중강고사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200" u="none" cap="none" strike="noStrike"/>
                        <a:t>기말고사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200" u="none" cap="none" strike="noStrike"/>
                        <a:t>성적</a:t>
                      </a:r>
                      <a:endParaRPr sz="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3" name="Google Shape;543;p47"/>
          <p:cNvSpPr txBox="1"/>
          <p:nvPr/>
        </p:nvSpPr>
        <p:spPr>
          <a:xfrm>
            <a:off x="782138" y="1010501"/>
            <a:ext cx="568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개설과목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4" name="Google Shape;544;p47"/>
          <p:cNvGrpSpPr/>
          <p:nvPr/>
        </p:nvGrpSpPr>
        <p:grpSpPr>
          <a:xfrm>
            <a:off x="1738925" y="1175794"/>
            <a:ext cx="357600" cy="79500"/>
            <a:chOff x="1313411" y="315884"/>
            <a:chExt cx="357600" cy="79500"/>
          </a:xfrm>
        </p:grpSpPr>
        <p:sp>
          <p:nvSpPr>
            <p:cNvPr id="545" name="Google Shape;545;p47"/>
            <p:cNvSpPr/>
            <p:nvPr/>
          </p:nvSpPr>
          <p:spPr>
            <a:xfrm>
              <a:off x="1313411" y="315884"/>
              <a:ext cx="357600" cy="79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b="0" i="0" lang="ko" sz="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전공</a:t>
              </a:r>
              <a:endParaRPr b="0" i="0" sz="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7"/>
            <p:cNvSpPr/>
            <p:nvPr/>
          </p:nvSpPr>
          <p:spPr>
            <a:xfrm>
              <a:off x="1625383" y="315884"/>
              <a:ext cx="45600" cy="79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7" name="Google Shape;547;p47"/>
          <p:cNvGrpSpPr/>
          <p:nvPr/>
        </p:nvGrpSpPr>
        <p:grpSpPr>
          <a:xfrm>
            <a:off x="1240614" y="1175796"/>
            <a:ext cx="470280" cy="79492"/>
            <a:chOff x="1313411" y="315884"/>
            <a:chExt cx="357600" cy="79500"/>
          </a:xfrm>
        </p:grpSpPr>
        <p:sp>
          <p:nvSpPr>
            <p:cNvPr id="548" name="Google Shape;548;p47"/>
            <p:cNvSpPr/>
            <p:nvPr/>
          </p:nvSpPr>
          <p:spPr>
            <a:xfrm>
              <a:off x="1313411" y="315884"/>
              <a:ext cx="357600" cy="79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b="0" i="0" lang="ko" sz="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학년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7"/>
            <p:cNvSpPr/>
            <p:nvPr/>
          </p:nvSpPr>
          <p:spPr>
            <a:xfrm>
              <a:off x="1625383" y="315884"/>
              <a:ext cx="45600" cy="79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0" name="Google Shape;550;p47"/>
          <p:cNvSpPr txBox="1"/>
          <p:nvPr/>
        </p:nvSpPr>
        <p:spPr>
          <a:xfrm>
            <a:off x="775429" y="1138591"/>
            <a:ext cx="502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ko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카테고리검색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47"/>
          <p:cNvSpPr/>
          <p:nvPr/>
        </p:nvSpPr>
        <p:spPr>
          <a:xfrm>
            <a:off x="2169370" y="1182653"/>
            <a:ext cx="279600" cy="79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0" i="0" lang="ko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47"/>
          <p:cNvSpPr/>
          <p:nvPr/>
        </p:nvSpPr>
        <p:spPr>
          <a:xfrm>
            <a:off x="1799807" y="1295881"/>
            <a:ext cx="279600" cy="79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0" i="0" lang="ko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47"/>
          <p:cNvSpPr txBox="1"/>
          <p:nvPr/>
        </p:nvSpPr>
        <p:spPr>
          <a:xfrm>
            <a:off x="773825" y="1249672"/>
            <a:ext cx="502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ko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키워드    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47"/>
          <p:cNvSpPr/>
          <p:nvPr/>
        </p:nvSpPr>
        <p:spPr>
          <a:xfrm>
            <a:off x="1240615" y="1286575"/>
            <a:ext cx="502200" cy="9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0" i="0" lang="ko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과목명 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47"/>
          <p:cNvSpPr/>
          <p:nvPr/>
        </p:nvSpPr>
        <p:spPr>
          <a:xfrm>
            <a:off x="2136412" y="1284249"/>
            <a:ext cx="470400" cy="9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0" i="0" lang="ko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과목 코드검색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47"/>
          <p:cNvSpPr/>
          <p:nvPr/>
        </p:nvSpPr>
        <p:spPr>
          <a:xfrm>
            <a:off x="2680407" y="1295869"/>
            <a:ext cx="279600" cy="79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0" i="0" lang="ko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7" name="Google Shape;557;p47"/>
          <p:cNvCxnSpPr/>
          <p:nvPr/>
        </p:nvCxnSpPr>
        <p:spPr>
          <a:xfrm>
            <a:off x="703347" y="1441051"/>
            <a:ext cx="237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8" name="Google Shape;558;p47"/>
          <p:cNvSpPr/>
          <p:nvPr/>
        </p:nvSpPr>
        <p:spPr>
          <a:xfrm>
            <a:off x="1494203" y="3034336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7"/>
          <p:cNvSpPr txBox="1"/>
          <p:nvPr/>
        </p:nvSpPr>
        <p:spPr>
          <a:xfrm>
            <a:off x="1450343" y="2967597"/>
            <a:ext cx="1258128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7"/>
          <p:cNvSpPr/>
          <p:nvPr/>
        </p:nvSpPr>
        <p:spPr>
          <a:xfrm>
            <a:off x="1497282" y="3213102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7"/>
          <p:cNvSpPr txBox="1"/>
          <p:nvPr/>
        </p:nvSpPr>
        <p:spPr>
          <a:xfrm>
            <a:off x="1450343" y="3146363"/>
            <a:ext cx="1258128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47"/>
          <p:cNvSpPr/>
          <p:nvPr/>
        </p:nvSpPr>
        <p:spPr>
          <a:xfrm>
            <a:off x="1497282" y="3400333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47"/>
          <p:cNvSpPr txBox="1"/>
          <p:nvPr/>
        </p:nvSpPr>
        <p:spPr>
          <a:xfrm>
            <a:off x="1453422" y="3333594"/>
            <a:ext cx="1258128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47"/>
          <p:cNvSpPr/>
          <p:nvPr/>
        </p:nvSpPr>
        <p:spPr>
          <a:xfrm>
            <a:off x="1497282" y="3591415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7"/>
          <p:cNvSpPr txBox="1"/>
          <p:nvPr/>
        </p:nvSpPr>
        <p:spPr>
          <a:xfrm>
            <a:off x="1453422" y="3524676"/>
            <a:ext cx="1258128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47"/>
          <p:cNvSpPr/>
          <p:nvPr/>
        </p:nvSpPr>
        <p:spPr>
          <a:xfrm>
            <a:off x="1497282" y="3774273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47"/>
          <p:cNvSpPr txBox="1"/>
          <p:nvPr/>
        </p:nvSpPr>
        <p:spPr>
          <a:xfrm>
            <a:off x="1453422" y="3707534"/>
            <a:ext cx="1258128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47"/>
          <p:cNvSpPr/>
          <p:nvPr/>
        </p:nvSpPr>
        <p:spPr>
          <a:xfrm>
            <a:off x="1497282" y="3962276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47"/>
          <p:cNvSpPr txBox="1"/>
          <p:nvPr/>
        </p:nvSpPr>
        <p:spPr>
          <a:xfrm>
            <a:off x="1453422" y="3895537"/>
            <a:ext cx="1258128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0" name="Google Shape;570;p47"/>
          <p:cNvGraphicFramePr/>
          <p:nvPr/>
        </p:nvGraphicFramePr>
        <p:xfrm>
          <a:off x="773662" y="16444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{4E8C4C4E-1836-494A-A8E2-379BD1A1FD8F}</a:tableStyleId>
              </a:tblPr>
              <a:tblGrid>
                <a:gridCol w="335025"/>
                <a:gridCol w="356400"/>
                <a:gridCol w="326900"/>
                <a:gridCol w="305775"/>
                <a:gridCol w="335025"/>
                <a:gridCol w="269800"/>
                <a:gridCol w="314600"/>
              </a:tblGrid>
              <a:tr h="16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200" u="none" cap="none" strike="noStrike"/>
                        <a:t>학년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200" u="none" cap="none" strike="noStrike"/>
                        <a:t>전공/비전공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200" u="none" cap="none" strike="noStrike"/>
                        <a:t>과목코드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200" u="none" cap="none" strike="noStrike"/>
                        <a:t>과목명</a:t>
                      </a:r>
                      <a:endParaRPr sz="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200" u="none" cap="none" strike="noStrike"/>
                        <a:t>강의실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200" u="none" cap="none" strike="noStrike"/>
                        <a:t>시간</a:t>
                      </a:r>
                      <a:endParaRPr sz="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200" u="none" cap="none" strike="noStrike"/>
                        <a:t>인원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71" name="Google Shape;571;p47"/>
          <p:cNvCxnSpPr/>
          <p:nvPr/>
        </p:nvCxnSpPr>
        <p:spPr>
          <a:xfrm>
            <a:off x="702354" y="2714129"/>
            <a:ext cx="237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75" y="624650"/>
            <a:ext cx="2880750" cy="3851276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48"/>
          <p:cNvSpPr txBox="1"/>
          <p:nvPr/>
        </p:nvSpPr>
        <p:spPr>
          <a:xfrm>
            <a:off x="830526" y="147775"/>
            <a:ext cx="33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수강 신</a:t>
            </a:r>
            <a:r>
              <a:rPr lang="ko"/>
              <a:t>청현황</a:t>
            </a:r>
            <a:endParaRPr/>
          </a:p>
        </p:txBody>
      </p:sp>
      <p:sp>
        <p:nvSpPr>
          <p:cNvPr id="578" name="Google Shape;578;p48"/>
          <p:cNvSpPr txBox="1"/>
          <p:nvPr/>
        </p:nvSpPr>
        <p:spPr>
          <a:xfrm>
            <a:off x="1044810" y="4152497"/>
            <a:ext cx="237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㈜3조         010-1234-1234            version 1.0.0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475" y="733013"/>
            <a:ext cx="2954150" cy="367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49"/>
          <p:cNvSpPr txBox="1"/>
          <p:nvPr/>
        </p:nvSpPr>
        <p:spPr>
          <a:xfrm>
            <a:off x="710476" y="166375"/>
            <a:ext cx="33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수강내역</a:t>
            </a:r>
            <a:endParaRPr/>
          </a:p>
        </p:txBody>
      </p:sp>
      <p:sp>
        <p:nvSpPr>
          <p:cNvPr id="585" name="Google Shape;585;p49"/>
          <p:cNvSpPr txBox="1"/>
          <p:nvPr/>
        </p:nvSpPr>
        <p:spPr>
          <a:xfrm>
            <a:off x="998810" y="4042872"/>
            <a:ext cx="237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㈜3조         010-1234-1234            version 1.0.0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0"/>
          <p:cNvSpPr/>
          <p:nvPr/>
        </p:nvSpPr>
        <p:spPr>
          <a:xfrm>
            <a:off x="670200" y="973719"/>
            <a:ext cx="2365800" cy="334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50"/>
          <p:cNvSpPr/>
          <p:nvPr/>
        </p:nvSpPr>
        <p:spPr>
          <a:xfrm>
            <a:off x="1668998" y="2851441"/>
            <a:ext cx="957447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자동설정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50"/>
          <p:cNvSpPr/>
          <p:nvPr/>
        </p:nvSpPr>
        <p:spPr>
          <a:xfrm>
            <a:off x="1673401" y="1823599"/>
            <a:ext cx="957446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50"/>
          <p:cNvSpPr/>
          <p:nvPr/>
        </p:nvSpPr>
        <p:spPr>
          <a:xfrm>
            <a:off x="1331892" y="3939306"/>
            <a:ext cx="1034465" cy="31712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50"/>
          <p:cNvSpPr txBox="1"/>
          <p:nvPr/>
        </p:nvSpPr>
        <p:spPr>
          <a:xfrm>
            <a:off x="773105" y="2796711"/>
            <a:ext cx="646199" cy="323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과목코드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50"/>
          <p:cNvSpPr txBox="1"/>
          <p:nvPr/>
        </p:nvSpPr>
        <p:spPr>
          <a:xfrm>
            <a:off x="773105" y="1767546"/>
            <a:ext cx="718086" cy="323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전공/교양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50"/>
          <p:cNvSpPr txBox="1"/>
          <p:nvPr/>
        </p:nvSpPr>
        <p:spPr>
          <a:xfrm>
            <a:off x="773105" y="1424491"/>
            <a:ext cx="953514" cy="323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학년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50"/>
          <p:cNvSpPr/>
          <p:nvPr/>
        </p:nvSpPr>
        <p:spPr>
          <a:xfrm>
            <a:off x="1668999" y="2166213"/>
            <a:ext cx="957446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50"/>
          <p:cNvSpPr txBox="1"/>
          <p:nvPr/>
        </p:nvSpPr>
        <p:spPr>
          <a:xfrm>
            <a:off x="773105" y="2110601"/>
            <a:ext cx="953514" cy="323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학과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50"/>
          <p:cNvSpPr txBox="1"/>
          <p:nvPr/>
        </p:nvSpPr>
        <p:spPr>
          <a:xfrm>
            <a:off x="773105" y="2453656"/>
            <a:ext cx="953514" cy="323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과목명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50"/>
          <p:cNvSpPr/>
          <p:nvPr/>
        </p:nvSpPr>
        <p:spPr>
          <a:xfrm>
            <a:off x="1668999" y="2508827"/>
            <a:ext cx="957446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50"/>
          <p:cNvSpPr txBox="1"/>
          <p:nvPr/>
        </p:nvSpPr>
        <p:spPr>
          <a:xfrm>
            <a:off x="831675" y="980978"/>
            <a:ext cx="20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더조은대학교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50"/>
          <p:cNvSpPr/>
          <p:nvPr/>
        </p:nvSpPr>
        <p:spPr>
          <a:xfrm>
            <a:off x="1668998" y="3194054"/>
            <a:ext cx="957447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50"/>
          <p:cNvSpPr txBox="1"/>
          <p:nvPr/>
        </p:nvSpPr>
        <p:spPr>
          <a:xfrm>
            <a:off x="773105" y="3139766"/>
            <a:ext cx="646199" cy="323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강의실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50"/>
          <p:cNvSpPr/>
          <p:nvPr/>
        </p:nvSpPr>
        <p:spPr>
          <a:xfrm>
            <a:off x="1668998" y="3536666"/>
            <a:ext cx="957447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50"/>
          <p:cNvSpPr txBox="1"/>
          <p:nvPr/>
        </p:nvSpPr>
        <p:spPr>
          <a:xfrm>
            <a:off x="776614" y="3482822"/>
            <a:ext cx="646199" cy="323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인원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50"/>
          <p:cNvSpPr/>
          <p:nvPr/>
        </p:nvSpPr>
        <p:spPr>
          <a:xfrm>
            <a:off x="2521895" y="3535622"/>
            <a:ext cx="10455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50"/>
          <p:cNvSpPr/>
          <p:nvPr/>
        </p:nvSpPr>
        <p:spPr>
          <a:xfrm>
            <a:off x="2676158" y="2148785"/>
            <a:ext cx="316357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ko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50"/>
          <p:cNvSpPr/>
          <p:nvPr/>
        </p:nvSpPr>
        <p:spPr>
          <a:xfrm>
            <a:off x="1670973" y="1481197"/>
            <a:ext cx="95340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1학년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50"/>
          <p:cNvSpPr/>
          <p:nvPr/>
        </p:nvSpPr>
        <p:spPr>
          <a:xfrm>
            <a:off x="2521588" y="1479704"/>
            <a:ext cx="10455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50"/>
          <p:cNvSpPr/>
          <p:nvPr/>
        </p:nvSpPr>
        <p:spPr>
          <a:xfrm>
            <a:off x="2526297" y="1824528"/>
            <a:ext cx="10455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50"/>
          <p:cNvSpPr/>
          <p:nvPr/>
        </p:nvSpPr>
        <p:spPr>
          <a:xfrm>
            <a:off x="2676158" y="3202757"/>
            <a:ext cx="316357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ko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50"/>
          <p:cNvSpPr txBox="1"/>
          <p:nvPr/>
        </p:nvSpPr>
        <p:spPr>
          <a:xfrm>
            <a:off x="776400" y="345425"/>
            <a:ext cx="221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수강등록(교수용)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수강신청 클릭시 성공/실패</a:t>
            </a:r>
            <a:endParaRPr/>
          </a:p>
        </p:txBody>
      </p:sp>
      <p:sp>
        <p:nvSpPr>
          <p:cNvPr id="618" name="Google Shape;618;p51"/>
          <p:cNvSpPr/>
          <p:nvPr/>
        </p:nvSpPr>
        <p:spPr>
          <a:xfrm>
            <a:off x="603925" y="1060425"/>
            <a:ext cx="3156900" cy="166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/>
              <a:t>수강신청 성공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51"/>
          <p:cNvSpPr/>
          <p:nvPr/>
        </p:nvSpPr>
        <p:spPr>
          <a:xfrm>
            <a:off x="603925" y="3154450"/>
            <a:ext cx="3156900" cy="166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/>
              <a:t>신청 실패 !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/>
              <a:t>제한인원을 초과하였습니다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51"/>
          <p:cNvSpPr/>
          <p:nvPr/>
        </p:nvSpPr>
        <p:spPr>
          <a:xfrm>
            <a:off x="1938775" y="4377125"/>
            <a:ext cx="487200" cy="22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/>
              <a:t>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51"/>
          <p:cNvSpPr/>
          <p:nvPr/>
        </p:nvSpPr>
        <p:spPr>
          <a:xfrm>
            <a:off x="1938775" y="2304475"/>
            <a:ext cx="487200" cy="22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/>
              <a:t>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8"/>
          <p:cNvSpPr/>
          <p:nvPr/>
        </p:nvSpPr>
        <p:spPr>
          <a:xfrm>
            <a:off x="2477386" y="2571751"/>
            <a:ext cx="2503968" cy="43726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8"/>
          <p:cNvSpPr txBox="1"/>
          <p:nvPr/>
        </p:nvSpPr>
        <p:spPr>
          <a:xfrm>
            <a:off x="2817626" y="2685879"/>
            <a:ext cx="28229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학번 또는 비밀번호가 틀렸습니다. </a:t>
            </a:r>
            <a:endParaRPr/>
          </a:p>
        </p:txBody>
      </p:sp>
      <p:pic>
        <p:nvPicPr>
          <p:cNvPr descr="단색으로 채워진 슬픈 얼굴" id="154" name="Google Shape;15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130" y="2637453"/>
            <a:ext cx="343071" cy="343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9"/>
          <p:cNvSpPr/>
          <p:nvPr/>
        </p:nvSpPr>
        <p:spPr>
          <a:xfrm>
            <a:off x="670200" y="678275"/>
            <a:ext cx="2365800" cy="334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9"/>
          <p:cNvSpPr txBox="1"/>
          <p:nvPr/>
        </p:nvSpPr>
        <p:spPr>
          <a:xfrm>
            <a:off x="831600" y="161500"/>
            <a:ext cx="22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 로그인화면</a:t>
            </a:r>
            <a:endParaRPr/>
          </a:p>
        </p:txBody>
      </p:sp>
      <p:sp>
        <p:nvSpPr>
          <p:cNvPr id="161" name="Google Shape;161;p39"/>
          <p:cNvSpPr/>
          <p:nvPr/>
        </p:nvSpPr>
        <p:spPr>
          <a:xfrm>
            <a:off x="1316150" y="1711800"/>
            <a:ext cx="142920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9"/>
          <p:cNvSpPr/>
          <p:nvPr/>
        </p:nvSpPr>
        <p:spPr>
          <a:xfrm>
            <a:off x="1316150" y="2082225"/>
            <a:ext cx="142920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9"/>
          <p:cNvSpPr/>
          <p:nvPr/>
        </p:nvSpPr>
        <p:spPr>
          <a:xfrm>
            <a:off x="984600" y="2533350"/>
            <a:ext cx="17370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로그인</a:t>
            </a:r>
            <a:endParaRPr sz="1200"/>
          </a:p>
        </p:txBody>
      </p:sp>
      <p:sp>
        <p:nvSpPr>
          <p:cNvPr id="164" name="Google Shape;164;p39"/>
          <p:cNvSpPr txBox="1"/>
          <p:nvPr/>
        </p:nvSpPr>
        <p:spPr>
          <a:xfrm>
            <a:off x="670200" y="1711800"/>
            <a:ext cx="56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학번</a:t>
            </a:r>
            <a:endParaRPr sz="500"/>
          </a:p>
        </p:txBody>
      </p:sp>
      <p:sp>
        <p:nvSpPr>
          <p:cNvPr id="165" name="Google Shape;165;p39"/>
          <p:cNvSpPr txBox="1"/>
          <p:nvPr/>
        </p:nvSpPr>
        <p:spPr>
          <a:xfrm>
            <a:off x="670200" y="2082225"/>
            <a:ext cx="646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비밀번호</a:t>
            </a:r>
            <a:endParaRPr sz="900"/>
          </a:p>
        </p:txBody>
      </p:sp>
      <p:sp>
        <p:nvSpPr>
          <p:cNvPr id="166" name="Google Shape;166;p39"/>
          <p:cNvSpPr txBox="1"/>
          <p:nvPr/>
        </p:nvSpPr>
        <p:spPr>
          <a:xfrm>
            <a:off x="831600" y="3061575"/>
            <a:ext cx="197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등록 / </a:t>
            </a:r>
            <a:r>
              <a:rPr lang="ko" sz="900"/>
              <a:t>비밀번호 찾기</a:t>
            </a:r>
            <a:endParaRPr sz="900"/>
          </a:p>
        </p:txBody>
      </p:sp>
      <p:sp>
        <p:nvSpPr>
          <p:cNvPr id="167" name="Google Shape;167;p39"/>
          <p:cNvSpPr txBox="1"/>
          <p:nvPr/>
        </p:nvSpPr>
        <p:spPr>
          <a:xfrm>
            <a:off x="831675" y="807450"/>
            <a:ext cx="20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더조은대학교</a:t>
            </a:r>
            <a:endParaRPr/>
          </a:p>
        </p:txBody>
      </p:sp>
      <p:sp>
        <p:nvSpPr>
          <p:cNvPr id="168" name="Google Shape;168;p39"/>
          <p:cNvSpPr/>
          <p:nvPr/>
        </p:nvSpPr>
        <p:spPr>
          <a:xfrm>
            <a:off x="3413400" y="678275"/>
            <a:ext cx="2365800" cy="334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9"/>
          <p:cNvSpPr txBox="1"/>
          <p:nvPr/>
        </p:nvSpPr>
        <p:spPr>
          <a:xfrm>
            <a:off x="3574800" y="161500"/>
            <a:ext cx="22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 </a:t>
            </a:r>
            <a:r>
              <a:rPr lang="ko"/>
              <a:t>로그인화면</a:t>
            </a:r>
            <a:endParaRPr/>
          </a:p>
        </p:txBody>
      </p:sp>
      <p:sp>
        <p:nvSpPr>
          <p:cNvPr id="170" name="Google Shape;170;p39"/>
          <p:cNvSpPr/>
          <p:nvPr/>
        </p:nvSpPr>
        <p:spPr>
          <a:xfrm>
            <a:off x="4059350" y="1711800"/>
            <a:ext cx="142920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9"/>
          <p:cNvSpPr/>
          <p:nvPr/>
        </p:nvSpPr>
        <p:spPr>
          <a:xfrm>
            <a:off x="4059350" y="2082225"/>
            <a:ext cx="142920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9"/>
          <p:cNvSpPr/>
          <p:nvPr/>
        </p:nvSpPr>
        <p:spPr>
          <a:xfrm>
            <a:off x="3727800" y="2533350"/>
            <a:ext cx="17370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로그인</a:t>
            </a:r>
            <a:endParaRPr sz="1200"/>
          </a:p>
        </p:txBody>
      </p:sp>
      <p:sp>
        <p:nvSpPr>
          <p:cNvPr id="173" name="Google Shape;173;p39"/>
          <p:cNvSpPr txBox="1"/>
          <p:nvPr/>
        </p:nvSpPr>
        <p:spPr>
          <a:xfrm>
            <a:off x="3413400" y="1711800"/>
            <a:ext cx="646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교수코드</a:t>
            </a:r>
            <a:endParaRPr sz="500"/>
          </a:p>
        </p:txBody>
      </p:sp>
      <p:sp>
        <p:nvSpPr>
          <p:cNvPr id="174" name="Google Shape;174;p39"/>
          <p:cNvSpPr txBox="1"/>
          <p:nvPr/>
        </p:nvSpPr>
        <p:spPr>
          <a:xfrm>
            <a:off x="3413400" y="2082225"/>
            <a:ext cx="646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비밀번호</a:t>
            </a:r>
            <a:endParaRPr sz="900"/>
          </a:p>
        </p:txBody>
      </p:sp>
      <p:sp>
        <p:nvSpPr>
          <p:cNvPr id="175" name="Google Shape;175;p39"/>
          <p:cNvSpPr txBox="1"/>
          <p:nvPr/>
        </p:nvSpPr>
        <p:spPr>
          <a:xfrm>
            <a:off x="3574800" y="3061575"/>
            <a:ext cx="197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등록 / 비밀번호 찾기</a:t>
            </a:r>
            <a:endParaRPr sz="900"/>
          </a:p>
        </p:txBody>
      </p:sp>
      <p:sp>
        <p:nvSpPr>
          <p:cNvPr id="176" name="Google Shape;176;p39"/>
          <p:cNvSpPr txBox="1"/>
          <p:nvPr/>
        </p:nvSpPr>
        <p:spPr>
          <a:xfrm>
            <a:off x="3574875" y="807450"/>
            <a:ext cx="20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더조은대학교</a:t>
            </a:r>
            <a:endParaRPr/>
          </a:p>
        </p:txBody>
      </p:sp>
      <p:grpSp>
        <p:nvGrpSpPr>
          <p:cNvPr id="177" name="Google Shape;177;p39"/>
          <p:cNvGrpSpPr/>
          <p:nvPr/>
        </p:nvGrpSpPr>
        <p:grpSpPr>
          <a:xfrm>
            <a:off x="4059351" y="1293019"/>
            <a:ext cx="1562584" cy="333408"/>
            <a:chOff x="5470188" y="1449307"/>
            <a:chExt cx="1562584" cy="333408"/>
          </a:xfrm>
        </p:grpSpPr>
        <p:grpSp>
          <p:nvGrpSpPr>
            <p:cNvPr id="178" name="Google Shape;178;p39"/>
            <p:cNvGrpSpPr/>
            <p:nvPr/>
          </p:nvGrpSpPr>
          <p:grpSpPr>
            <a:xfrm>
              <a:off x="5597887" y="1459439"/>
              <a:ext cx="619500" cy="323277"/>
              <a:chOff x="990782" y="998863"/>
              <a:chExt cx="1088369" cy="681300"/>
            </a:xfrm>
          </p:grpSpPr>
          <p:sp>
            <p:nvSpPr>
              <p:cNvPr id="179" name="Google Shape;179;p39"/>
              <p:cNvSpPr txBox="1"/>
              <p:nvPr/>
            </p:nvSpPr>
            <p:spPr>
              <a:xfrm>
                <a:off x="990782" y="998863"/>
                <a:ext cx="864000" cy="68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ko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학생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39"/>
              <p:cNvSpPr/>
              <p:nvPr/>
            </p:nvSpPr>
            <p:spPr>
              <a:xfrm>
                <a:off x="1925851" y="1231175"/>
                <a:ext cx="153300" cy="153300"/>
              </a:xfrm>
              <a:prstGeom prst="bevel">
                <a:avLst>
                  <a:gd fmla="val 12500" name="adj"/>
                </a:avLst>
              </a:prstGeom>
              <a:solidFill>
                <a:srgbClr val="66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1" name="Google Shape;181;p39"/>
            <p:cNvGrpSpPr/>
            <p:nvPr/>
          </p:nvGrpSpPr>
          <p:grpSpPr>
            <a:xfrm>
              <a:off x="5470188" y="1449307"/>
              <a:ext cx="1562584" cy="323100"/>
              <a:chOff x="1408816" y="1160409"/>
              <a:chExt cx="1562584" cy="323100"/>
            </a:xfrm>
          </p:grpSpPr>
          <p:sp>
            <p:nvSpPr>
              <p:cNvPr id="182" name="Google Shape;182;p39"/>
              <p:cNvSpPr txBox="1"/>
              <p:nvPr/>
            </p:nvSpPr>
            <p:spPr>
              <a:xfrm>
                <a:off x="2107400" y="1160409"/>
                <a:ext cx="8640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ko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교수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39"/>
              <p:cNvSpPr/>
              <p:nvPr/>
            </p:nvSpPr>
            <p:spPr>
              <a:xfrm>
                <a:off x="1408816" y="1238429"/>
                <a:ext cx="153300" cy="153300"/>
              </a:xfrm>
              <a:prstGeom prst="bevel">
                <a:avLst>
                  <a:gd fmla="val 1250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4" name="Google Shape;184;p39"/>
          <p:cNvGrpSpPr/>
          <p:nvPr/>
        </p:nvGrpSpPr>
        <p:grpSpPr>
          <a:xfrm>
            <a:off x="1312029" y="1288482"/>
            <a:ext cx="1539338" cy="342475"/>
            <a:chOff x="1563629" y="1471195"/>
            <a:chExt cx="1539338" cy="342475"/>
          </a:xfrm>
        </p:grpSpPr>
        <p:grpSp>
          <p:nvGrpSpPr>
            <p:cNvPr id="185" name="Google Shape;185;p39"/>
            <p:cNvGrpSpPr/>
            <p:nvPr/>
          </p:nvGrpSpPr>
          <p:grpSpPr>
            <a:xfrm>
              <a:off x="1563629" y="1490393"/>
              <a:ext cx="582395" cy="323277"/>
              <a:chOff x="831600" y="998863"/>
              <a:chExt cx="1023182" cy="681300"/>
            </a:xfrm>
          </p:grpSpPr>
          <p:sp>
            <p:nvSpPr>
              <p:cNvPr id="186" name="Google Shape;186;p39"/>
              <p:cNvSpPr txBox="1"/>
              <p:nvPr/>
            </p:nvSpPr>
            <p:spPr>
              <a:xfrm>
                <a:off x="990782" y="998863"/>
                <a:ext cx="864000" cy="68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ko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학생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39"/>
              <p:cNvSpPr/>
              <p:nvPr/>
            </p:nvSpPr>
            <p:spPr>
              <a:xfrm>
                <a:off x="831600" y="1245313"/>
                <a:ext cx="153300" cy="153300"/>
              </a:xfrm>
              <a:prstGeom prst="bevel">
                <a:avLst>
                  <a:gd fmla="val 12500" name="adj"/>
                </a:avLst>
              </a:prstGeom>
              <a:solidFill>
                <a:srgbClr val="66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39"/>
            <p:cNvGrpSpPr/>
            <p:nvPr/>
          </p:nvGrpSpPr>
          <p:grpSpPr>
            <a:xfrm>
              <a:off x="2133042" y="1471195"/>
              <a:ext cx="969925" cy="323100"/>
              <a:chOff x="2001475" y="1160409"/>
              <a:chExt cx="969925" cy="323100"/>
            </a:xfrm>
          </p:grpSpPr>
          <p:sp>
            <p:nvSpPr>
              <p:cNvPr id="189" name="Google Shape;189;p39"/>
              <p:cNvSpPr txBox="1"/>
              <p:nvPr/>
            </p:nvSpPr>
            <p:spPr>
              <a:xfrm>
                <a:off x="2107400" y="1160409"/>
                <a:ext cx="8640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ko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교수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39"/>
              <p:cNvSpPr/>
              <p:nvPr/>
            </p:nvSpPr>
            <p:spPr>
              <a:xfrm>
                <a:off x="2001475" y="1245313"/>
                <a:ext cx="153300" cy="153300"/>
              </a:xfrm>
              <a:prstGeom prst="bevel">
                <a:avLst>
                  <a:gd fmla="val 1250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1" name="Google Shape;191;p39"/>
          <p:cNvSpPr txBox="1"/>
          <p:nvPr/>
        </p:nvSpPr>
        <p:spPr>
          <a:xfrm>
            <a:off x="918210" y="3744272"/>
            <a:ext cx="2377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㈜3조         010-1234-1234            version 1.0.0</a:t>
            </a:r>
            <a:endParaRPr b="0" i="0" sz="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9"/>
          <p:cNvSpPr txBox="1"/>
          <p:nvPr/>
        </p:nvSpPr>
        <p:spPr>
          <a:xfrm>
            <a:off x="3651885" y="3744272"/>
            <a:ext cx="2377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㈜3조         010-1234-1234            version 1.0.0</a:t>
            </a:r>
            <a:endParaRPr b="0" i="0" sz="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/>
          <p:nvPr/>
        </p:nvSpPr>
        <p:spPr>
          <a:xfrm>
            <a:off x="473925" y="831688"/>
            <a:ext cx="2365800" cy="334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0"/>
          <p:cNvSpPr/>
          <p:nvPr/>
        </p:nvSpPr>
        <p:spPr>
          <a:xfrm>
            <a:off x="1119875" y="1712825"/>
            <a:ext cx="120570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40"/>
          <p:cNvSpPr/>
          <p:nvPr/>
        </p:nvSpPr>
        <p:spPr>
          <a:xfrm>
            <a:off x="788325" y="3524963"/>
            <a:ext cx="17370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확인</a:t>
            </a:r>
            <a:endParaRPr sz="1200"/>
          </a:p>
        </p:txBody>
      </p:sp>
      <p:sp>
        <p:nvSpPr>
          <p:cNvPr id="200" name="Google Shape;200;p40"/>
          <p:cNvSpPr txBox="1"/>
          <p:nvPr/>
        </p:nvSpPr>
        <p:spPr>
          <a:xfrm>
            <a:off x="550125" y="1712813"/>
            <a:ext cx="56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학번</a:t>
            </a:r>
            <a:endParaRPr sz="800"/>
          </a:p>
        </p:txBody>
      </p:sp>
      <p:sp>
        <p:nvSpPr>
          <p:cNvPr id="201" name="Google Shape;201;p40"/>
          <p:cNvSpPr txBox="1"/>
          <p:nvPr/>
        </p:nvSpPr>
        <p:spPr>
          <a:xfrm>
            <a:off x="321525" y="2083250"/>
            <a:ext cx="77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휴대폰번호</a:t>
            </a:r>
            <a:endParaRPr sz="800"/>
          </a:p>
        </p:txBody>
      </p:sp>
      <p:sp>
        <p:nvSpPr>
          <p:cNvPr id="202" name="Google Shape;202;p40"/>
          <p:cNvSpPr txBox="1"/>
          <p:nvPr/>
        </p:nvSpPr>
        <p:spPr>
          <a:xfrm>
            <a:off x="635325" y="3900788"/>
            <a:ext cx="197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로그인화면으로 돌아가기</a:t>
            </a:r>
            <a:endParaRPr sz="900"/>
          </a:p>
        </p:txBody>
      </p:sp>
      <p:sp>
        <p:nvSpPr>
          <p:cNvPr id="203" name="Google Shape;203;p40"/>
          <p:cNvSpPr txBox="1"/>
          <p:nvPr/>
        </p:nvSpPr>
        <p:spPr>
          <a:xfrm>
            <a:off x="635400" y="960863"/>
            <a:ext cx="20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0"/>
          <p:cNvSpPr txBox="1"/>
          <p:nvPr/>
        </p:nvSpPr>
        <p:spPr>
          <a:xfrm>
            <a:off x="473925" y="357638"/>
            <a:ext cx="22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학생 </a:t>
            </a:r>
            <a:r>
              <a:rPr lang="ko"/>
              <a:t>비밀번호 찾기</a:t>
            </a:r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643875" y="960875"/>
            <a:ext cx="20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비밀번호 찾기</a:t>
            </a:r>
            <a:endParaRPr sz="1100"/>
          </a:p>
        </p:txBody>
      </p:sp>
      <p:sp>
        <p:nvSpPr>
          <p:cNvPr id="206" name="Google Shape;206;p40"/>
          <p:cNvSpPr txBox="1"/>
          <p:nvPr/>
        </p:nvSpPr>
        <p:spPr>
          <a:xfrm>
            <a:off x="3573550" y="373688"/>
            <a:ext cx="22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교수 </a:t>
            </a:r>
            <a:r>
              <a:rPr lang="ko"/>
              <a:t>비밀번호 찾기</a:t>
            </a:r>
            <a:endParaRPr/>
          </a:p>
        </p:txBody>
      </p:sp>
      <p:sp>
        <p:nvSpPr>
          <p:cNvPr id="207" name="Google Shape;207;p40"/>
          <p:cNvSpPr/>
          <p:nvPr/>
        </p:nvSpPr>
        <p:spPr>
          <a:xfrm>
            <a:off x="1119875" y="2461203"/>
            <a:ext cx="120570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0"/>
          <p:cNvSpPr txBox="1"/>
          <p:nvPr/>
        </p:nvSpPr>
        <p:spPr>
          <a:xfrm>
            <a:off x="321525" y="2420863"/>
            <a:ext cx="77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일회용코드</a:t>
            </a:r>
            <a:endParaRPr sz="800"/>
          </a:p>
        </p:txBody>
      </p:sp>
      <p:sp>
        <p:nvSpPr>
          <p:cNvPr id="209" name="Google Shape;209;p40"/>
          <p:cNvSpPr/>
          <p:nvPr/>
        </p:nvSpPr>
        <p:spPr>
          <a:xfrm>
            <a:off x="2378975" y="2471625"/>
            <a:ext cx="41730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확인</a:t>
            </a:r>
            <a:endParaRPr sz="800"/>
          </a:p>
        </p:txBody>
      </p:sp>
      <p:sp>
        <p:nvSpPr>
          <p:cNvPr id="210" name="Google Shape;210;p40"/>
          <p:cNvSpPr/>
          <p:nvPr/>
        </p:nvSpPr>
        <p:spPr>
          <a:xfrm>
            <a:off x="1119875" y="2798170"/>
            <a:ext cx="120570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40"/>
          <p:cNvSpPr/>
          <p:nvPr/>
        </p:nvSpPr>
        <p:spPr>
          <a:xfrm>
            <a:off x="1119875" y="3152178"/>
            <a:ext cx="120570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350025" y="2764125"/>
            <a:ext cx="7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비밀번호</a:t>
            </a:r>
            <a:endParaRPr sz="800"/>
          </a:p>
        </p:txBody>
      </p:sp>
      <p:sp>
        <p:nvSpPr>
          <p:cNvPr id="213" name="Google Shape;213;p40"/>
          <p:cNvSpPr txBox="1"/>
          <p:nvPr/>
        </p:nvSpPr>
        <p:spPr>
          <a:xfrm>
            <a:off x="397725" y="3095413"/>
            <a:ext cx="721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14" name="Google Shape;214;p40"/>
          <p:cNvSpPr txBox="1"/>
          <p:nvPr/>
        </p:nvSpPr>
        <p:spPr>
          <a:xfrm>
            <a:off x="225975" y="3106438"/>
            <a:ext cx="96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비밀번호확인</a:t>
            </a:r>
            <a:endParaRPr sz="800"/>
          </a:p>
        </p:txBody>
      </p:sp>
      <p:sp>
        <p:nvSpPr>
          <p:cNvPr id="215" name="Google Shape;215;p40"/>
          <p:cNvSpPr/>
          <p:nvPr/>
        </p:nvSpPr>
        <p:spPr>
          <a:xfrm>
            <a:off x="1128409" y="2086303"/>
            <a:ext cx="358200" cy="24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010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0"/>
          <p:cNvSpPr/>
          <p:nvPr/>
        </p:nvSpPr>
        <p:spPr>
          <a:xfrm>
            <a:off x="1486619" y="2086303"/>
            <a:ext cx="86700" cy="242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0"/>
          <p:cNvSpPr/>
          <p:nvPr/>
        </p:nvSpPr>
        <p:spPr>
          <a:xfrm>
            <a:off x="1635650" y="2087013"/>
            <a:ext cx="72180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0"/>
          <p:cNvSpPr/>
          <p:nvPr/>
        </p:nvSpPr>
        <p:spPr>
          <a:xfrm>
            <a:off x="3573550" y="815538"/>
            <a:ext cx="2365800" cy="334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0"/>
          <p:cNvSpPr/>
          <p:nvPr/>
        </p:nvSpPr>
        <p:spPr>
          <a:xfrm>
            <a:off x="4219500" y="1696675"/>
            <a:ext cx="120570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0"/>
          <p:cNvSpPr/>
          <p:nvPr/>
        </p:nvSpPr>
        <p:spPr>
          <a:xfrm>
            <a:off x="3887950" y="3508813"/>
            <a:ext cx="17370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확인</a:t>
            </a:r>
            <a:endParaRPr sz="1200"/>
          </a:p>
        </p:txBody>
      </p:sp>
      <p:sp>
        <p:nvSpPr>
          <p:cNvPr id="221" name="Google Shape;221;p40"/>
          <p:cNvSpPr txBox="1"/>
          <p:nvPr/>
        </p:nvSpPr>
        <p:spPr>
          <a:xfrm>
            <a:off x="3573550" y="1696675"/>
            <a:ext cx="64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교수번호</a:t>
            </a:r>
            <a:endParaRPr sz="800"/>
          </a:p>
        </p:txBody>
      </p:sp>
      <p:sp>
        <p:nvSpPr>
          <p:cNvPr id="222" name="Google Shape;222;p40"/>
          <p:cNvSpPr txBox="1"/>
          <p:nvPr/>
        </p:nvSpPr>
        <p:spPr>
          <a:xfrm>
            <a:off x="3421150" y="2067100"/>
            <a:ext cx="77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휴대폰번호</a:t>
            </a:r>
            <a:endParaRPr sz="800"/>
          </a:p>
        </p:txBody>
      </p:sp>
      <p:sp>
        <p:nvSpPr>
          <p:cNvPr id="223" name="Google Shape;223;p40"/>
          <p:cNvSpPr txBox="1"/>
          <p:nvPr/>
        </p:nvSpPr>
        <p:spPr>
          <a:xfrm>
            <a:off x="3734950" y="3884638"/>
            <a:ext cx="197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로그인화면으로 돌아가기</a:t>
            </a:r>
            <a:endParaRPr sz="900"/>
          </a:p>
        </p:txBody>
      </p:sp>
      <p:sp>
        <p:nvSpPr>
          <p:cNvPr id="224" name="Google Shape;224;p40"/>
          <p:cNvSpPr txBox="1"/>
          <p:nvPr/>
        </p:nvSpPr>
        <p:spPr>
          <a:xfrm>
            <a:off x="3735025" y="944713"/>
            <a:ext cx="20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0"/>
          <p:cNvSpPr txBox="1"/>
          <p:nvPr/>
        </p:nvSpPr>
        <p:spPr>
          <a:xfrm>
            <a:off x="3743500" y="944725"/>
            <a:ext cx="20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비밀번호 찾기</a:t>
            </a:r>
            <a:endParaRPr sz="1100"/>
          </a:p>
        </p:txBody>
      </p:sp>
      <p:sp>
        <p:nvSpPr>
          <p:cNvPr id="226" name="Google Shape;226;p40"/>
          <p:cNvSpPr/>
          <p:nvPr/>
        </p:nvSpPr>
        <p:spPr>
          <a:xfrm>
            <a:off x="4219500" y="2445053"/>
            <a:ext cx="120570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0"/>
          <p:cNvSpPr txBox="1"/>
          <p:nvPr/>
        </p:nvSpPr>
        <p:spPr>
          <a:xfrm>
            <a:off x="3421150" y="2404713"/>
            <a:ext cx="77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일회용코드</a:t>
            </a:r>
            <a:endParaRPr sz="800"/>
          </a:p>
        </p:txBody>
      </p:sp>
      <p:sp>
        <p:nvSpPr>
          <p:cNvPr id="228" name="Google Shape;228;p40"/>
          <p:cNvSpPr/>
          <p:nvPr/>
        </p:nvSpPr>
        <p:spPr>
          <a:xfrm>
            <a:off x="5478600" y="2455475"/>
            <a:ext cx="41730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확인</a:t>
            </a:r>
            <a:endParaRPr sz="800"/>
          </a:p>
        </p:txBody>
      </p:sp>
      <p:sp>
        <p:nvSpPr>
          <p:cNvPr id="229" name="Google Shape;229;p40"/>
          <p:cNvSpPr/>
          <p:nvPr/>
        </p:nvSpPr>
        <p:spPr>
          <a:xfrm>
            <a:off x="4219500" y="2782020"/>
            <a:ext cx="120570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0"/>
          <p:cNvSpPr/>
          <p:nvPr/>
        </p:nvSpPr>
        <p:spPr>
          <a:xfrm>
            <a:off x="4219500" y="3136028"/>
            <a:ext cx="120570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0"/>
          <p:cNvSpPr txBox="1"/>
          <p:nvPr/>
        </p:nvSpPr>
        <p:spPr>
          <a:xfrm>
            <a:off x="3449650" y="2747975"/>
            <a:ext cx="7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비밀번호</a:t>
            </a:r>
            <a:endParaRPr sz="800"/>
          </a:p>
        </p:txBody>
      </p:sp>
      <p:sp>
        <p:nvSpPr>
          <p:cNvPr id="232" name="Google Shape;232;p40"/>
          <p:cNvSpPr txBox="1"/>
          <p:nvPr/>
        </p:nvSpPr>
        <p:spPr>
          <a:xfrm>
            <a:off x="3497350" y="3079263"/>
            <a:ext cx="721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sp>
        <p:nvSpPr>
          <p:cNvPr id="233" name="Google Shape;233;p40"/>
          <p:cNvSpPr txBox="1"/>
          <p:nvPr/>
        </p:nvSpPr>
        <p:spPr>
          <a:xfrm>
            <a:off x="3325600" y="3090288"/>
            <a:ext cx="96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비밀번호확인</a:t>
            </a:r>
            <a:endParaRPr sz="800"/>
          </a:p>
        </p:txBody>
      </p:sp>
      <p:sp>
        <p:nvSpPr>
          <p:cNvPr id="234" name="Google Shape;234;p40"/>
          <p:cNvSpPr/>
          <p:nvPr/>
        </p:nvSpPr>
        <p:spPr>
          <a:xfrm>
            <a:off x="4228034" y="2070153"/>
            <a:ext cx="358200" cy="24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010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0"/>
          <p:cNvSpPr/>
          <p:nvPr/>
        </p:nvSpPr>
        <p:spPr>
          <a:xfrm>
            <a:off x="4586244" y="2070153"/>
            <a:ext cx="86700" cy="242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0"/>
          <p:cNvSpPr/>
          <p:nvPr/>
        </p:nvSpPr>
        <p:spPr>
          <a:xfrm>
            <a:off x="4735275" y="2070863"/>
            <a:ext cx="72180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40"/>
          <p:cNvGrpSpPr/>
          <p:nvPr/>
        </p:nvGrpSpPr>
        <p:grpSpPr>
          <a:xfrm>
            <a:off x="1105454" y="1266420"/>
            <a:ext cx="1539338" cy="342475"/>
            <a:chOff x="1563629" y="1471195"/>
            <a:chExt cx="1539338" cy="342475"/>
          </a:xfrm>
        </p:grpSpPr>
        <p:grpSp>
          <p:nvGrpSpPr>
            <p:cNvPr id="238" name="Google Shape;238;p40"/>
            <p:cNvGrpSpPr/>
            <p:nvPr/>
          </p:nvGrpSpPr>
          <p:grpSpPr>
            <a:xfrm>
              <a:off x="1563629" y="1490393"/>
              <a:ext cx="582395" cy="323277"/>
              <a:chOff x="831600" y="998863"/>
              <a:chExt cx="1023182" cy="681300"/>
            </a:xfrm>
          </p:grpSpPr>
          <p:sp>
            <p:nvSpPr>
              <p:cNvPr id="239" name="Google Shape;239;p40"/>
              <p:cNvSpPr txBox="1"/>
              <p:nvPr/>
            </p:nvSpPr>
            <p:spPr>
              <a:xfrm>
                <a:off x="990782" y="998863"/>
                <a:ext cx="864000" cy="68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ko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학생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40"/>
              <p:cNvSpPr/>
              <p:nvPr/>
            </p:nvSpPr>
            <p:spPr>
              <a:xfrm>
                <a:off x="831600" y="1245313"/>
                <a:ext cx="153300" cy="153300"/>
              </a:xfrm>
              <a:prstGeom prst="bevel">
                <a:avLst>
                  <a:gd fmla="val 12500" name="adj"/>
                </a:avLst>
              </a:prstGeom>
              <a:solidFill>
                <a:srgbClr val="66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1" name="Google Shape;241;p40"/>
            <p:cNvGrpSpPr/>
            <p:nvPr/>
          </p:nvGrpSpPr>
          <p:grpSpPr>
            <a:xfrm>
              <a:off x="2133042" y="1471195"/>
              <a:ext cx="969925" cy="323100"/>
              <a:chOff x="2001475" y="1160409"/>
              <a:chExt cx="969925" cy="323100"/>
            </a:xfrm>
          </p:grpSpPr>
          <p:sp>
            <p:nvSpPr>
              <p:cNvPr id="242" name="Google Shape;242;p40"/>
              <p:cNvSpPr txBox="1"/>
              <p:nvPr/>
            </p:nvSpPr>
            <p:spPr>
              <a:xfrm>
                <a:off x="2107400" y="1160409"/>
                <a:ext cx="8640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ko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교수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40"/>
              <p:cNvSpPr/>
              <p:nvPr/>
            </p:nvSpPr>
            <p:spPr>
              <a:xfrm>
                <a:off x="2001475" y="1245313"/>
                <a:ext cx="153300" cy="153300"/>
              </a:xfrm>
              <a:prstGeom prst="bevel">
                <a:avLst>
                  <a:gd fmla="val 1250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4" name="Google Shape;244;p40"/>
          <p:cNvGrpSpPr/>
          <p:nvPr/>
        </p:nvGrpSpPr>
        <p:grpSpPr>
          <a:xfrm>
            <a:off x="4211751" y="1293019"/>
            <a:ext cx="1562584" cy="333408"/>
            <a:chOff x="5470188" y="1449307"/>
            <a:chExt cx="1562584" cy="333408"/>
          </a:xfrm>
        </p:grpSpPr>
        <p:grpSp>
          <p:nvGrpSpPr>
            <p:cNvPr id="245" name="Google Shape;245;p40"/>
            <p:cNvGrpSpPr/>
            <p:nvPr/>
          </p:nvGrpSpPr>
          <p:grpSpPr>
            <a:xfrm>
              <a:off x="5597887" y="1459439"/>
              <a:ext cx="619500" cy="323277"/>
              <a:chOff x="990782" y="998863"/>
              <a:chExt cx="1088369" cy="681300"/>
            </a:xfrm>
          </p:grpSpPr>
          <p:sp>
            <p:nvSpPr>
              <p:cNvPr id="246" name="Google Shape;246;p40"/>
              <p:cNvSpPr txBox="1"/>
              <p:nvPr/>
            </p:nvSpPr>
            <p:spPr>
              <a:xfrm>
                <a:off x="990782" y="998863"/>
                <a:ext cx="864000" cy="68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ko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학생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40"/>
              <p:cNvSpPr/>
              <p:nvPr/>
            </p:nvSpPr>
            <p:spPr>
              <a:xfrm>
                <a:off x="1925851" y="1231175"/>
                <a:ext cx="153300" cy="153300"/>
              </a:xfrm>
              <a:prstGeom prst="bevel">
                <a:avLst>
                  <a:gd fmla="val 12500" name="adj"/>
                </a:avLst>
              </a:prstGeom>
              <a:solidFill>
                <a:srgbClr val="66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Google Shape;248;p40"/>
            <p:cNvGrpSpPr/>
            <p:nvPr/>
          </p:nvGrpSpPr>
          <p:grpSpPr>
            <a:xfrm>
              <a:off x="5470188" y="1449307"/>
              <a:ext cx="1562584" cy="323100"/>
              <a:chOff x="1408816" y="1160409"/>
              <a:chExt cx="1562584" cy="323100"/>
            </a:xfrm>
          </p:grpSpPr>
          <p:sp>
            <p:nvSpPr>
              <p:cNvPr id="249" name="Google Shape;249;p40"/>
              <p:cNvSpPr txBox="1"/>
              <p:nvPr/>
            </p:nvSpPr>
            <p:spPr>
              <a:xfrm>
                <a:off x="2107400" y="1160409"/>
                <a:ext cx="8640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ko" sz="9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교수</a:t>
                </a:r>
                <a:endParaRPr b="0" i="0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40"/>
              <p:cNvSpPr/>
              <p:nvPr/>
            </p:nvSpPr>
            <p:spPr>
              <a:xfrm>
                <a:off x="1408816" y="1238429"/>
                <a:ext cx="153300" cy="153300"/>
              </a:xfrm>
              <a:prstGeom prst="bevel">
                <a:avLst>
                  <a:gd fmla="val 12500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1" name="Google Shape;251;p40"/>
          <p:cNvSpPr txBox="1"/>
          <p:nvPr/>
        </p:nvSpPr>
        <p:spPr>
          <a:xfrm>
            <a:off x="635335" y="4248447"/>
            <a:ext cx="2377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㈜3조         010-1234-1234            version 1.0.0</a:t>
            </a:r>
            <a:endParaRPr b="0" i="0" sz="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0"/>
          <p:cNvSpPr txBox="1"/>
          <p:nvPr/>
        </p:nvSpPr>
        <p:spPr>
          <a:xfrm>
            <a:off x="3531410" y="4248447"/>
            <a:ext cx="2377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㈜3조         010-1234-1234            version 1.0.0</a:t>
            </a:r>
            <a:endParaRPr b="0" i="0" sz="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/>
          <p:nvPr/>
        </p:nvSpPr>
        <p:spPr>
          <a:xfrm>
            <a:off x="670200" y="973719"/>
            <a:ext cx="2365800" cy="334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1"/>
          <p:cNvSpPr/>
          <p:nvPr/>
        </p:nvSpPr>
        <p:spPr>
          <a:xfrm>
            <a:off x="1542187" y="1905362"/>
            <a:ext cx="1071927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1"/>
          <p:cNvSpPr/>
          <p:nvPr/>
        </p:nvSpPr>
        <p:spPr>
          <a:xfrm>
            <a:off x="1542187" y="2242420"/>
            <a:ext cx="1067524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1"/>
          <p:cNvSpPr/>
          <p:nvPr/>
        </p:nvSpPr>
        <p:spPr>
          <a:xfrm>
            <a:off x="954900" y="3683250"/>
            <a:ext cx="17370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1"/>
          <p:cNvSpPr txBox="1"/>
          <p:nvPr/>
        </p:nvSpPr>
        <p:spPr>
          <a:xfrm>
            <a:off x="670200" y="1459781"/>
            <a:ext cx="56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구분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1"/>
          <p:cNvSpPr txBox="1"/>
          <p:nvPr/>
        </p:nvSpPr>
        <p:spPr>
          <a:xfrm>
            <a:off x="670200" y="2209050"/>
            <a:ext cx="646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41"/>
          <p:cNvGrpSpPr/>
          <p:nvPr/>
        </p:nvGrpSpPr>
        <p:grpSpPr>
          <a:xfrm>
            <a:off x="1563642" y="1490360"/>
            <a:ext cx="582411" cy="189668"/>
            <a:chOff x="831600" y="998863"/>
            <a:chExt cx="1023182" cy="399750"/>
          </a:xfrm>
        </p:grpSpPr>
        <p:sp>
          <p:nvSpPr>
            <p:cNvPr id="264" name="Google Shape;264;p41"/>
            <p:cNvSpPr txBox="1"/>
            <p:nvPr/>
          </p:nvSpPr>
          <p:spPr>
            <a:xfrm>
              <a:off x="990782" y="998863"/>
              <a:ext cx="8640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학생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831600" y="1245313"/>
              <a:ext cx="153300" cy="153300"/>
            </a:xfrm>
            <a:prstGeom prst="bevel">
              <a:avLst>
                <a:gd fmla="val 12500" name="adj"/>
              </a:avLst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p41"/>
          <p:cNvGrpSpPr/>
          <p:nvPr/>
        </p:nvGrpSpPr>
        <p:grpSpPr>
          <a:xfrm>
            <a:off x="2133042" y="1471195"/>
            <a:ext cx="969925" cy="323100"/>
            <a:chOff x="2001475" y="1160409"/>
            <a:chExt cx="969925" cy="323100"/>
          </a:xfrm>
        </p:grpSpPr>
        <p:sp>
          <p:nvSpPr>
            <p:cNvPr id="267" name="Google Shape;267;p41"/>
            <p:cNvSpPr txBox="1"/>
            <p:nvPr/>
          </p:nvSpPr>
          <p:spPr>
            <a:xfrm>
              <a:off x="2107400" y="1160409"/>
              <a:ext cx="8640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교수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2001475" y="1245313"/>
              <a:ext cx="153300" cy="1533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41"/>
          <p:cNvSpPr txBox="1"/>
          <p:nvPr/>
        </p:nvSpPr>
        <p:spPr>
          <a:xfrm>
            <a:off x="670200" y="1865012"/>
            <a:ext cx="953514" cy="323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학번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1"/>
          <p:cNvSpPr/>
          <p:nvPr/>
        </p:nvSpPr>
        <p:spPr>
          <a:xfrm>
            <a:off x="1542188" y="2589306"/>
            <a:ext cx="1071926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1"/>
          <p:cNvSpPr txBox="1"/>
          <p:nvPr/>
        </p:nvSpPr>
        <p:spPr>
          <a:xfrm>
            <a:off x="675052" y="2555936"/>
            <a:ext cx="953514" cy="323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 확인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1"/>
          <p:cNvSpPr txBox="1"/>
          <p:nvPr/>
        </p:nvSpPr>
        <p:spPr>
          <a:xfrm>
            <a:off x="672513" y="2900937"/>
            <a:ext cx="953514" cy="323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학과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1"/>
          <p:cNvSpPr txBox="1"/>
          <p:nvPr/>
        </p:nvSpPr>
        <p:spPr>
          <a:xfrm>
            <a:off x="670200" y="3246860"/>
            <a:ext cx="953514" cy="323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전화번호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1"/>
          <p:cNvSpPr/>
          <p:nvPr/>
        </p:nvSpPr>
        <p:spPr>
          <a:xfrm>
            <a:off x="1542188" y="2913622"/>
            <a:ext cx="1071926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1"/>
          <p:cNvSpPr/>
          <p:nvPr/>
        </p:nvSpPr>
        <p:spPr>
          <a:xfrm>
            <a:off x="1544009" y="3271903"/>
            <a:ext cx="358210" cy="24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010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2666251" y="2909393"/>
            <a:ext cx="316357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ko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1"/>
          <p:cNvSpPr/>
          <p:nvPr/>
        </p:nvSpPr>
        <p:spPr>
          <a:xfrm>
            <a:off x="1902219" y="3271903"/>
            <a:ext cx="86768" cy="242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1"/>
          <p:cNvSpPr/>
          <p:nvPr/>
        </p:nvSpPr>
        <p:spPr>
          <a:xfrm>
            <a:off x="2007450" y="3273399"/>
            <a:ext cx="58230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1"/>
          <p:cNvSpPr/>
          <p:nvPr/>
        </p:nvSpPr>
        <p:spPr>
          <a:xfrm>
            <a:off x="4600005" y="965181"/>
            <a:ext cx="2365800" cy="334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1"/>
          <p:cNvSpPr/>
          <p:nvPr/>
        </p:nvSpPr>
        <p:spPr>
          <a:xfrm>
            <a:off x="5471992" y="1883474"/>
            <a:ext cx="107190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1"/>
          <p:cNvSpPr/>
          <p:nvPr/>
        </p:nvSpPr>
        <p:spPr>
          <a:xfrm>
            <a:off x="5471992" y="2220532"/>
            <a:ext cx="106740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1"/>
          <p:cNvSpPr/>
          <p:nvPr/>
        </p:nvSpPr>
        <p:spPr>
          <a:xfrm>
            <a:off x="4884705" y="3674712"/>
            <a:ext cx="17370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1"/>
          <p:cNvSpPr txBox="1"/>
          <p:nvPr/>
        </p:nvSpPr>
        <p:spPr>
          <a:xfrm>
            <a:off x="4600005" y="1437893"/>
            <a:ext cx="56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구분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4600005" y="2187162"/>
            <a:ext cx="646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41"/>
          <p:cNvGrpSpPr/>
          <p:nvPr/>
        </p:nvGrpSpPr>
        <p:grpSpPr>
          <a:xfrm>
            <a:off x="5597887" y="1459439"/>
            <a:ext cx="619500" cy="182973"/>
            <a:chOff x="990782" y="998863"/>
            <a:chExt cx="1088369" cy="385613"/>
          </a:xfrm>
        </p:grpSpPr>
        <p:sp>
          <p:nvSpPr>
            <p:cNvPr id="286" name="Google Shape;286;p41"/>
            <p:cNvSpPr txBox="1"/>
            <p:nvPr/>
          </p:nvSpPr>
          <p:spPr>
            <a:xfrm>
              <a:off x="990782" y="998863"/>
              <a:ext cx="8640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학생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1925851" y="1231175"/>
              <a:ext cx="153300" cy="153301"/>
            </a:xfrm>
            <a:prstGeom prst="bevel">
              <a:avLst>
                <a:gd fmla="val 12500" name="adj"/>
              </a:avLst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41"/>
          <p:cNvGrpSpPr/>
          <p:nvPr/>
        </p:nvGrpSpPr>
        <p:grpSpPr>
          <a:xfrm>
            <a:off x="5470188" y="1449307"/>
            <a:ext cx="1562584" cy="323100"/>
            <a:chOff x="1408816" y="1160409"/>
            <a:chExt cx="1562584" cy="323100"/>
          </a:xfrm>
        </p:grpSpPr>
        <p:sp>
          <p:nvSpPr>
            <p:cNvPr id="289" name="Google Shape;289;p41"/>
            <p:cNvSpPr txBox="1"/>
            <p:nvPr/>
          </p:nvSpPr>
          <p:spPr>
            <a:xfrm>
              <a:off x="2107400" y="1160409"/>
              <a:ext cx="8640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교수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1408816" y="1238429"/>
              <a:ext cx="153300" cy="1533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41"/>
          <p:cNvSpPr txBox="1"/>
          <p:nvPr/>
        </p:nvSpPr>
        <p:spPr>
          <a:xfrm>
            <a:off x="4600005" y="1843124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/>
              <a:t>교수번호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1"/>
          <p:cNvSpPr/>
          <p:nvPr/>
        </p:nvSpPr>
        <p:spPr>
          <a:xfrm>
            <a:off x="5471993" y="2567418"/>
            <a:ext cx="107190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1"/>
          <p:cNvSpPr txBox="1"/>
          <p:nvPr/>
        </p:nvSpPr>
        <p:spPr>
          <a:xfrm>
            <a:off x="4604857" y="2534048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 확인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1"/>
          <p:cNvSpPr txBox="1"/>
          <p:nvPr/>
        </p:nvSpPr>
        <p:spPr>
          <a:xfrm>
            <a:off x="4602318" y="2879049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학과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1"/>
          <p:cNvSpPr txBox="1"/>
          <p:nvPr/>
        </p:nvSpPr>
        <p:spPr>
          <a:xfrm>
            <a:off x="4600005" y="3224972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전화번호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1"/>
          <p:cNvSpPr/>
          <p:nvPr/>
        </p:nvSpPr>
        <p:spPr>
          <a:xfrm>
            <a:off x="5471993" y="2891734"/>
            <a:ext cx="107190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1"/>
          <p:cNvSpPr/>
          <p:nvPr/>
        </p:nvSpPr>
        <p:spPr>
          <a:xfrm>
            <a:off x="5473814" y="3250015"/>
            <a:ext cx="358200" cy="24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010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1"/>
          <p:cNvSpPr/>
          <p:nvPr/>
        </p:nvSpPr>
        <p:spPr>
          <a:xfrm>
            <a:off x="6596056" y="2887505"/>
            <a:ext cx="31650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ko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1"/>
          <p:cNvSpPr/>
          <p:nvPr/>
        </p:nvSpPr>
        <p:spPr>
          <a:xfrm>
            <a:off x="5832024" y="3250015"/>
            <a:ext cx="86700" cy="242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1"/>
          <p:cNvSpPr/>
          <p:nvPr/>
        </p:nvSpPr>
        <p:spPr>
          <a:xfrm>
            <a:off x="5937275" y="3251528"/>
            <a:ext cx="61950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831675" y="980978"/>
            <a:ext cx="20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더조은대학교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1"/>
          <p:cNvSpPr txBox="1"/>
          <p:nvPr/>
        </p:nvSpPr>
        <p:spPr>
          <a:xfrm>
            <a:off x="4814799" y="967577"/>
            <a:ext cx="20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더조은대학교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1"/>
          <p:cNvSpPr txBox="1"/>
          <p:nvPr/>
        </p:nvSpPr>
        <p:spPr>
          <a:xfrm>
            <a:off x="1163013" y="406100"/>
            <a:ext cx="11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 / 학생</a:t>
            </a:r>
            <a:endParaRPr/>
          </a:p>
        </p:txBody>
      </p:sp>
      <p:sp>
        <p:nvSpPr>
          <p:cNvPr id="304" name="Google Shape;304;p41"/>
          <p:cNvSpPr txBox="1"/>
          <p:nvPr/>
        </p:nvSpPr>
        <p:spPr>
          <a:xfrm>
            <a:off x="5321413" y="406100"/>
            <a:ext cx="112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등록 / 교수</a:t>
            </a:r>
            <a:endParaRPr/>
          </a:p>
        </p:txBody>
      </p:sp>
      <p:sp>
        <p:nvSpPr>
          <p:cNvPr id="305" name="Google Shape;305;p41"/>
          <p:cNvSpPr txBox="1"/>
          <p:nvPr/>
        </p:nvSpPr>
        <p:spPr>
          <a:xfrm>
            <a:off x="954897" y="4053822"/>
            <a:ext cx="2377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㈜3조         010-1234-1234            version 1.0.0</a:t>
            </a:r>
            <a:endParaRPr b="0" i="0" sz="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1"/>
          <p:cNvSpPr txBox="1"/>
          <p:nvPr/>
        </p:nvSpPr>
        <p:spPr>
          <a:xfrm>
            <a:off x="4871285" y="4053822"/>
            <a:ext cx="2377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㈜3조         010-1234-1234            version 1.0.0</a:t>
            </a:r>
            <a:endParaRPr b="0" i="0" sz="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/>
          <p:nvPr/>
        </p:nvSpPr>
        <p:spPr>
          <a:xfrm>
            <a:off x="561686" y="748614"/>
            <a:ext cx="2365800" cy="334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2"/>
          <p:cNvSpPr txBox="1"/>
          <p:nvPr/>
        </p:nvSpPr>
        <p:spPr>
          <a:xfrm>
            <a:off x="895460" y="3857022"/>
            <a:ext cx="2377414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㈜3조         010-1234-1234            version 1.0.0</a:t>
            </a:r>
            <a:endParaRPr b="0" i="0" sz="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2"/>
          <p:cNvSpPr txBox="1"/>
          <p:nvPr/>
        </p:nvSpPr>
        <p:spPr>
          <a:xfrm>
            <a:off x="239526" y="886278"/>
            <a:ext cx="20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등록현황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4" name="Google Shape;314;p42"/>
          <p:cNvGraphicFramePr/>
          <p:nvPr/>
        </p:nvGraphicFramePr>
        <p:xfrm>
          <a:off x="670301" y="1343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{4E8C4C4E-1836-494A-A8E2-379BD1A1FD8F}</a:tableStyleId>
              </a:tblPr>
              <a:tblGrid>
                <a:gridCol w="240050"/>
                <a:gridCol w="356400"/>
                <a:gridCol w="326900"/>
                <a:gridCol w="305775"/>
                <a:gridCol w="335025"/>
                <a:gridCol w="269800"/>
                <a:gridCol w="314600"/>
              </a:tblGrid>
              <a:tr h="16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200" u="none" cap="none" strike="noStrike"/>
                        <a:t>학년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200" u="none" cap="none" strike="noStrike"/>
                        <a:t>과목코드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200" u="none" cap="none" strike="noStrike"/>
                        <a:t>과목명</a:t>
                      </a:r>
                      <a:endParaRPr sz="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200" u="none" cap="none" strike="noStrike"/>
                        <a:t>강의실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200" u="none" cap="none" strike="noStrike"/>
                        <a:t>시간</a:t>
                      </a:r>
                      <a:endParaRPr sz="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200" u="none" cap="none" strike="noStrike"/>
                        <a:t>인원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200" u="none" cap="none" strike="noStrike"/>
                        <a:t>삭제</a:t>
                      </a:r>
                      <a:endParaRPr sz="2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p42"/>
          <p:cNvSpPr/>
          <p:nvPr/>
        </p:nvSpPr>
        <p:spPr>
          <a:xfrm>
            <a:off x="2526700" y="1526349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2"/>
          <p:cNvSpPr txBox="1"/>
          <p:nvPr/>
        </p:nvSpPr>
        <p:spPr>
          <a:xfrm>
            <a:off x="2500210" y="1462238"/>
            <a:ext cx="1258128" cy="2461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2"/>
          <p:cNvSpPr/>
          <p:nvPr/>
        </p:nvSpPr>
        <p:spPr>
          <a:xfrm>
            <a:off x="2530195" y="1680944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2"/>
          <p:cNvSpPr txBox="1"/>
          <p:nvPr/>
        </p:nvSpPr>
        <p:spPr>
          <a:xfrm>
            <a:off x="2500184" y="1616986"/>
            <a:ext cx="1258128" cy="2461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2"/>
          <p:cNvSpPr/>
          <p:nvPr/>
        </p:nvSpPr>
        <p:spPr>
          <a:xfrm>
            <a:off x="2524037" y="1848969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2"/>
          <p:cNvSpPr txBox="1"/>
          <p:nvPr/>
        </p:nvSpPr>
        <p:spPr>
          <a:xfrm>
            <a:off x="2497547" y="1784858"/>
            <a:ext cx="1258128" cy="2461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2"/>
          <p:cNvSpPr/>
          <p:nvPr/>
        </p:nvSpPr>
        <p:spPr>
          <a:xfrm>
            <a:off x="2527532" y="2003564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2"/>
          <p:cNvSpPr txBox="1"/>
          <p:nvPr/>
        </p:nvSpPr>
        <p:spPr>
          <a:xfrm>
            <a:off x="2501042" y="1939453"/>
            <a:ext cx="1258128" cy="2461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2"/>
          <p:cNvSpPr/>
          <p:nvPr/>
        </p:nvSpPr>
        <p:spPr>
          <a:xfrm>
            <a:off x="2524037" y="2182417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2"/>
          <p:cNvSpPr txBox="1"/>
          <p:nvPr/>
        </p:nvSpPr>
        <p:spPr>
          <a:xfrm>
            <a:off x="2497547" y="2118306"/>
            <a:ext cx="1258128" cy="2461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2"/>
          <p:cNvSpPr/>
          <p:nvPr/>
        </p:nvSpPr>
        <p:spPr>
          <a:xfrm>
            <a:off x="2527532" y="2337012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2"/>
          <p:cNvSpPr txBox="1"/>
          <p:nvPr/>
        </p:nvSpPr>
        <p:spPr>
          <a:xfrm>
            <a:off x="2497521" y="2273054"/>
            <a:ext cx="1258128" cy="2461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2"/>
          <p:cNvSpPr/>
          <p:nvPr/>
        </p:nvSpPr>
        <p:spPr>
          <a:xfrm>
            <a:off x="2521374" y="2505037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2"/>
          <p:cNvSpPr txBox="1"/>
          <p:nvPr/>
        </p:nvSpPr>
        <p:spPr>
          <a:xfrm>
            <a:off x="2494884" y="2440926"/>
            <a:ext cx="1258128" cy="2461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2"/>
          <p:cNvSpPr/>
          <p:nvPr/>
        </p:nvSpPr>
        <p:spPr>
          <a:xfrm>
            <a:off x="2524869" y="2659632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2"/>
          <p:cNvSpPr/>
          <p:nvPr/>
        </p:nvSpPr>
        <p:spPr>
          <a:xfrm>
            <a:off x="2520542" y="2834415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2"/>
          <p:cNvSpPr txBox="1"/>
          <p:nvPr/>
        </p:nvSpPr>
        <p:spPr>
          <a:xfrm>
            <a:off x="2494052" y="2770304"/>
            <a:ext cx="1258128" cy="2461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2"/>
          <p:cNvSpPr/>
          <p:nvPr/>
        </p:nvSpPr>
        <p:spPr>
          <a:xfrm>
            <a:off x="2524037" y="2989010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2"/>
          <p:cNvSpPr txBox="1"/>
          <p:nvPr/>
        </p:nvSpPr>
        <p:spPr>
          <a:xfrm>
            <a:off x="2494026" y="2925052"/>
            <a:ext cx="1258128" cy="2461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2"/>
          <p:cNvSpPr/>
          <p:nvPr/>
        </p:nvSpPr>
        <p:spPr>
          <a:xfrm>
            <a:off x="2517879" y="3157035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2"/>
          <p:cNvSpPr txBox="1"/>
          <p:nvPr/>
        </p:nvSpPr>
        <p:spPr>
          <a:xfrm>
            <a:off x="2491389" y="3092924"/>
            <a:ext cx="1258128" cy="2461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2"/>
          <p:cNvSpPr/>
          <p:nvPr/>
        </p:nvSpPr>
        <p:spPr>
          <a:xfrm>
            <a:off x="2521374" y="3311630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2"/>
          <p:cNvSpPr txBox="1"/>
          <p:nvPr/>
        </p:nvSpPr>
        <p:spPr>
          <a:xfrm>
            <a:off x="2494884" y="3247519"/>
            <a:ext cx="1258128" cy="2461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2"/>
          <p:cNvSpPr txBox="1"/>
          <p:nvPr/>
        </p:nvSpPr>
        <p:spPr>
          <a:xfrm>
            <a:off x="2500730" y="2597694"/>
            <a:ext cx="1258128" cy="2461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/>
          <p:nvPr/>
        </p:nvSpPr>
        <p:spPr>
          <a:xfrm>
            <a:off x="473925" y="357638"/>
            <a:ext cx="22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메인화면 (학생)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3"/>
          <p:cNvSpPr/>
          <p:nvPr/>
        </p:nvSpPr>
        <p:spPr>
          <a:xfrm>
            <a:off x="573300" y="757850"/>
            <a:ext cx="2365800" cy="334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3"/>
          <p:cNvSpPr txBox="1"/>
          <p:nvPr/>
        </p:nvSpPr>
        <p:spPr>
          <a:xfrm>
            <a:off x="755475" y="836932"/>
            <a:ext cx="20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더조은대학교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3"/>
          <p:cNvSpPr/>
          <p:nvPr/>
        </p:nvSpPr>
        <p:spPr>
          <a:xfrm>
            <a:off x="1729728" y="1271645"/>
            <a:ext cx="521400" cy="133573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2000000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3"/>
          <p:cNvSpPr txBox="1"/>
          <p:nvPr/>
        </p:nvSpPr>
        <p:spPr>
          <a:xfrm>
            <a:off x="895460" y="3857022"/>
            <a:ext cx="2377414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㈜3조         010-1234-1234            version 1.0.0</a:t>
            </a:r>
            <a:endParaRPr b="0" i="0" sz="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3"/>
          <p:cNvSpPr txBox="1"/>
          <p:nvPr/>
        </p:nvSpPr>
        <p:spPr>
          <a:xfrm>
            <a:off x="1107055" y="1381461"/>
            <a:ext cx="521400" cy="3077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3"/>
          <p:cNvSpPr txBox="1"/>
          <p:nvPr/>
        </p:nvSpPr>
        <p:spPr>
          <a:xfrm>
            <a:off x="1107055" y="1578363"/>
            <a:ext cx="521400" cy="3077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학과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3"/>
          <p:cNvSpPr txBox="1"/>
          <p:nvPr/>
        </p:nvSpPr>
        <p:spPr>
          <a:xfrm>
            <a:off x="4859040" y="357638"/>
            <a:ext cx="22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메인화면 (교수)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3"/>
          <p:cNvSpPr txBox="1"/>
          <p:nvPr/>
        </p:nvSpPr>
        <p:spPr>
          <a:xfrm>
            <a:off x="1107055" y="1775264"/>
            <a:ext cx="666857" cy="3077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지도교수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3"/>
          <p:cNvSpPr/>
          <p:nvPr/>
        </p:nvSpPr>
        <p:spPr>
          <a:xfrm>
            <a:off x="1729728" y="1464211"/>
            <a:ext cx="521400" cy="133573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더조은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3"/>
          <p:cNvSpPr/>
          <p:nvPr/>
        </p:nvSpPr>
        <p:spPr>
          <a:xfrm>
            <a:off x="1729728" y="1660326"/>
            <a:ext cx="521400" cy="133573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컴퓨터학과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3"/>
          <p:cNvSpPr/>
          <p:nvPr/>
        </p:nvSpPr>
        <p:spPr>
          <a:xfrm>
            <a:off x="1729728" y="1860877"/>
            <a:ext cx="521400" cy="133573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Kenny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p43"/>
          <p:cNvCxnSpPr/>
          <p:nvPr/>
        </p:nvCxnSpPr>
        <p:spPr>
          <a:xfrm>
            <a:off x="755475" y="2162523"/>
            <a:ext cx="203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6" name="Google Shape;356;p43"/>
          <p:cNvSpPr/>
          <p:nvPr/>
        </p:nvSpPr>
        <p:spPr>
          <a:xfrm>
            <a:off x="956671" y="2359424"/>
            <a:ext cx="680794" cy="680794"/>
          </a:xfrm>
          <a:prstGeom prst="flowChartConnector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수강신청</a:t>
            </a:r>
            <a:endParaRPr/>
          </a:p>
        </p:txBody>
      </p:sp>
      <p:sp>
        <p:nvSpPr>
          <p:cNvPr id="357" name="Google Shape;357;p43"/>
          <p:cNvSpPr/>
          <p:nvPr/>
        </p:nvSpPr>
        <p:spPr>
          <a:xfrm>
            <a:off x="4431843" y="757850"/>
            <a:ext cx="2365800" cy="334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3"/>
          <p:cNvSpPr txBox="1"/>
          <p:nvPr/>
        </p:nvSpPr>
        <p:spPr>
          <a:xfrm>
            <a:off x="4572000" y="836932"/>
            <a:ext cx="20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더조은대학교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3"/>
          <p:cNvSpPr/>
          <p:nvPr/>
        </p:nvSpPr>
        <p:spPr>
          <a:xfrm>
            <a:off x="5546253" y="1271645"/>
            <a:ext cx="521400" cy="133573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18900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3"/>
          <p:cNvSpPr txBox="1"/>
          <p:nvPr/>
        </p:nvSpPr>
        <p:spPr>
          <a:xfrm>
            <a:off x="4923579" y="1184559"/>
            <a:ext cx="622673" cy="3077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교수코드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3"/>
          <p:cNvSpPr txBox="1"/>
          <p:nvPr/>
        </p:nvSpPr>
        <p:spPr>
          <a:xfrm>
            <a:off x="4923580" y="1381461"/>
            <a:ext cx="521400" cy="3077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3"/>
          <p:cNvSpPr txBox="1"/>
          <p:nvPr/>
        </p:nvSpPr>
        <p:spPr>
          <a:xfrm>
            <a:off x="4923580" y="1578363"/>
            <a:ext cx="521400" cy="3077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학과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3"/>
          <p:cNvSpPr txBox="1"/>
          <p:nvPr/>
        </p:nvSpPr>
        <p:spPr>
          <a:xfrm>
            <a:off x="4923580" y="1775264"/>
            <a:ext cx="666857" cy="3077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지도학생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3"/>
          <p:cNvSpPr/>
          <p:nvPr/>
        </p:nvSpPr>
        <p:spPr>
          <a:xfrm>
            <a:off x="5546253" y="1464211"/>
            <a:ext cx="521400" cy="133573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Kenny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3"/>
          <p:cNvSpPr/>
          <p:nvPr/>
        </p:nvSpPr>
        <p:spPr>
          <a:xfrm>
            <a:off x="5546253" y="1660326"/>
            <a:ext cx="521400" cy="133573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컴퓨터학과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3"/>
          <p:cNvSpPr/>
          <p:nvPr/>
        </p:nvSpPr>
        <p:spPr>
          <a:xfrm>
            <a:off x="6147350" y="1867370"/>
            <a:ext cx="400288" cy="121023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총 8명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" name="Google Shape;367;p43"/>
          <p:cNvCxnSpPr/>
          <p:nvPr/>
        </p:nvCxnSpPr>
        <p:spPr>
          <a:xfrm>
            <a:off x="4572000" y="2162523"/>
            <a:ext cx="203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8" name="Google Shape;368;p43"/>
          <p:cNvSpPr/>
          <p:nvPr/>
        </p:nvSpPr>
        <p:spPr>
          <a:xfrm>
            <a:off x="4773196" y="2359424"/>
            <a:ext cx="680794" cy="680794"/>
          </a:xfrm>
          <a:prstGeom prst="flowChartConnector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수강등록</a:t>
            </a:r>
            <a:endParaRPr/>
          </a:p>
        </p:txBody>
      </p:sp>
      <p:sp>
        <p:nvSpPr>
          <p:cNvPr id="369" name="Google Shape;369;p43"/>
          <p:cNvSpPr/>
          <p:nvPr/>
        </p:nvSpPr>
        <p:spPr>
          <a:xfrm>
            <a:off x="5546253" y="1869754"/>
            <a:ext cx="521400" cy="121042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더조은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3"/>
          <p:cNvSpPr/>
          <p:nvPr/>
        </p:nvSpPr>
        <p:spPr>
          <a:xfrm>
            <a:off x="6000333" y="1872019"/>
            <a:ext cx="67320" cy="118778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3"/>
          <p:cNvSpPr/>
          <p:nvPr/>
        </p:nvSpPr>
        <p:spPr>
          <a:xfrm>
            <a:off x="1910731" y="2355089"/>
            <a:ext cx="680794" cy="680794"/>
          </a:xfrm>
          <a:prstGeom prst="flowChartConnector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신청현황</a:t>
            </a:r>
            <a:endParaRPr/>
          </a:p>
        </p:txBody>
      </p:sp>
      <p:sp>
        <p:nvSpPr>
          <p:cNvPr id="372" name="Google Shape;372;p43"/>
          <p:cNvSpPr/>
          <p:nvPr/>
        </p:nvSpPr>
        <p:spPr>
          <a:xfrm>
            <a:off x="947661" y="3119316"/>
            <a:ext cx="680794" cy="680794"/>
          </a:xfrm>
          <a:prstGeom prst="flowChartConnector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수강내역</a:t>
            </a:r>
            <a:endParaRPr/>
          </a:p>
        </p:txBody>
      </p:sp>
      <p:sp>
        <p:nvSpPr>
          <p:cNvPr id="373" name="Google Shape;373;p43"/>
          <p:cNvSpPr/>
          <p:nvPr/>
        </p:nvSpPr>
        <p:spPr>
          <a:xfrm>
            <a:off x="1901721" y="3109056"/>
            <a:ext cx="680794" cy="680794"/>
          </a:xfrm>
          <a:prstGeom prst="flowChartConnector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정보수정</a:t>
            </a:r>
            <a:endParaRPr/>
          </a:p>
        </p:txBody>
      </p:sp>
      <p:cxnSp>
        <p:nvCxnSpPr>
          <p:cNvPr id="374" name="Google Shape;374;p43"/>
          <p:cNvCxnSpPr/>
          <p:nvPr/>
        </p:nvCxnSpPr>
        <p:spPr>
          <a:xfrm rot="10800000">
            <a:off x="1217121" y="3938614"/>
            <a:ext cx="0" cy="9900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5" name="Google Shape;375;p43"/>
          <p:cNvCxnSpPr/>
          <p:nvPr/>
        </p:nvCxnSpPr>
        <p:spPr>
          <a:xfrm rot="10800000">
            <a:off x="2035474" y="3938614"/>
            <a:ext cx="0" cy="9900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6" name="Google Shape;376;p43"/>
          <p:cNvSpPr txBox="1"/>
          <p:nvPr/>
        </p:nvSpPr>
        <p:spPr>
          <a:xfrm>
            <a:off x="4731112" y="3869888"/>
            <a:ext cx="2377414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㈜3조         010-1234-1234            version 1.0.0</a:t>
            </a:r>
            <a:endParaRPr b="0" i="0" sz="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7" name="Google Shape;377;p43"/>
          <p:cNvCxnSpPr/>
          <p:nvPr/>
        </p:nvCxnSpPr>
        <p:spPr>
          <a:xfrm rot="10800000">
            <a:off x="5052773" y="3951480"/>
            <a:ext cx="0" cy="9900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8" name="Google Shape;378;p43"/>
          <p:cNvCxnSpPr/>
          <p:nvPr/>
        </p:nvCxnSpPr>
        <p:spPr>
          <a:xfrm rot="10800000">
            <a:off x="5871126" y="3951480"/>
            <a:ext cx="0" cy="9900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9" name="Google Shape;379;p43"/>
          <p:cNvSpPr/>
          <p:nvPr/>
        </p:nvSpPr>
        <p:spPr>
          <a:xfrm>
            <a:off x="5727256" y="2355089"/>
            <a:ext cx="680794" cy="680794"/>
          </a:xfrm>
          <a:prstGeom prst="flowChartConnector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신청현황</a:t>
            </a:r>
            <a:endParaRPr/>
          </a:p>
        </p:txBody>
      </p:sp>
      <p:sp>
        <p:nvSpPr>
          <p:cNvPr id="380" name="Google Shape;380;p43"/>
          <p:cNvSpPr/>
          <p:nvPr/>
        </p:nvSpPr>
        <p:spPr>
          <a:xfrm>
            <a:off x="4764186" y="3119316"/>
            <a:ext cx="680794" cy="680794"/>
          </a:xfrm>
          <a:prstGeom prst="flowChartConnector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강의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조회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81" name="Google Shape;381;p43"/>
          <p:cNvSpPr/>
          <p:nvPr/>
        </p:nvSpPr>
        <p:spPr>
          <a:xfrm>
            <a:off x="5718246" y="3109056"/>
            <a:ext cx="680794" cy="680794"/>
          </a:xfrm>
          <a:prstGeom prst="flowChartConnector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정보수정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4"/>
          <p:cNvSpPr/>
          <p:nvPr/>
        </p:nvSpPr>
        <p:spPr>
          <a:xfrm>
            <a:off x="670200" y="973719"/>
            <a:ext cx="2365800" cy="334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4"/>
          <p:cNvSpPr/>
          <p:nvPr/>
        </p:nvSpPr>
        <p:spPr>
          <a:xfrm>
            <a:off x="1542187" y="1905362"/>
            <a:ext cx="1071927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2000000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4"/>
          <p:cNvSpPr/>
          <p:nvPr/>
        </p:nvSpPr>
        <p:spPr>
          <a:xfrm>
            <a:off x="1542187" y="2242420"/>
            <a:ext cx="1067524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4"/>
          <p:cNvSpPr/>
          <p:nvPr/>
        </p:nvSpPr>
        <p:spPr>
          <a:xfrm>
            <a:off x="954900" y="3683250"/>
            <a:ext cx="17370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4"/>
          <p:cNvSpPr txBox="1"/>
          <p:nvPr/>
        </p:nvSpPr>
        <p:spPr>
          <a:xfrm>
            <a:off x="670200" y="1459781"/>
            <a:ext cx="56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구분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4"/>
          <p:cNvSpPr txBox="1"/>
          <p:nvPr/>
        </p:nvSpPr>
        <p:spPr>
          <a:xfrm>
            <a:off x="670200" y="2209050"/>
            <a:ext cx="646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2" name="Google Shape;392;p44"/>
          <p:cNvGrpSpPr/>
          <p:nvPr/>
        </p:nvGrpSpPr>
        <p:grpSpPr>
          <a:xfrm>
            <a:off x="1563642" y="1490360"/>
            <a:ext cx="582411" cy="189668"/>
            <a:chOff x="831600" y="998863"/>
            <a:chExt cx="1023182" cy="399750"/>
          </a:xfrm>
        </p:grpSpPr>
        <p:sp>
          <p:nvSpPr>
            <p:cNvPr id="393" name="Google Shape;393;p44"/>
            <p:cNvSpPr txBox="1"/>
            <p:nvPr/>
          </p:nvSpPr>
          <p:spPr>
            <a:xfrm>
              <a:off x="990782" y="998863"/>
              <a:ext cx="8640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학생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4"/>
            <p:cNvSpPr/>
            <p:nvPr/>
          </p:nvSpPr>
          <p:spPr>
            <a:xfrm>
              <a:off x="831600" y="1245313"/>
              <a:ext cx="153300" cy="153300"/>
            </a:xfrm>
            <a:prstGeom prst="bevel">
              <a:avLst>
                <a:gd fmla="val 12500" name="adj"/>
              </a:avLst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5" name="Google Shape;395;p44"/>
          <p:cNvGrpSpPr/>
          <p:nvPr/>
        </p:nvGrpSpPr>
        <p:grpSpPr>
          <a:xfrm>
            <a:off x="2133042" y="1471195"/>
            <a:ext cx="969925" cy="323100"/>
            <a:chOff x="2001475" y="1160409"/>
            <a:chExt cx="969925" cy="323100"/>
          </a:xfrm>
        </p:grpSpPr>
        <p:sp>
          <p:nvSpPr>
            <p:cNvPr id="396" name="Google Shape;396;p44"/>
            <p:cNvSpPr txBox="1"/>
            <p:nvPr/>
          </p:nvSpPr>
          <p:spPr>
            <a:xfrm>
              <a:off x="2107400" y="1160409"/>
              <a:ext cx="8640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교수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4"/>
            <p:cNvSpPr/>
            <p:nvPr/>
          </p:nvSpPr>
          <p:spPr>
            <a:xfrm>
              <a:off x="2001475" y="1245313"/>
              <a:ext cx="153300" cy="1533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44"/>
          <p:cNvSpPr txBox="1"/>
          <p:nvPr/>
        </p:nvSpPr>
        <p:spPr>
          <a:xfrm>
            <a:off x="670200" y="1865012"/>
            <a:ext cx="953514" cy="323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학번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4"/>
          <p:cNvSpPr/>
          <p:nvPr/>
        </p:nvSpPr>
        <p:spPr>
          <a:xfrm>
            <a:off x="1542188" y="2589306"/>
            <a:ext cx="1071926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4"/>
          <p:cNvSpPr txBox="1"/>
          <p:nvPr/>
        </p:nvSpPr>
        <p:spPr>
          <a:xfrm>
            <a:off x="675052" y="2555936"/>
            <a:ext cx="953514" cy="323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 확인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4"/>
          <p:cNvSpPr txBox="1"/>
          <p:nvPr/>
        </p:nvSpPr>
        <p:spPr>
          <a:xfrm>
            <a:off x="672513" y="2900937"/>
            <a:ext cx="953514" cy="323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학과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4"/>
          <p:cNvSpPr txBox="1"/>
          <p:nvPr/>
        </p:nvSpPr>
        <p:spPr>
          <a:xfrm>
            <a:off x="670200" y="3246860"/>
            <a:ext cx="953514" cy="323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전화번호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4"/>
          <p:cNvSpPr/>
          <p:nvPr/>
        </p:nvSpPr>
        <p:spPr>
          <a:xfrm>
            <a:off x="1542188" y="2913622"/>
            <a:ext cx="1071926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컴퓨터과학과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4"/>
          <p:cNvSpPr/>
          <p:nvPr/>
        </p:nvSpPr>
        <p:spPr>
          <a:xfrm>
            <a:off x="1544009" y="3271903"/>
            <a:ext cx="358210" cy="24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010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4"/>
          <p:cNvSpPr/>
          <p:nvPr/>
        </p:nvSpPr>
        <p:spPr>
          <a:xfrm>
            <a:off x="2666251" y="2909393"/>
            <a:ext cx="316357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ko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4"/>
          <p:cNvSpPr/>
          <p:nvPr/>
        </p:nvSpPr>
        <p:spPr>
          <a:xfrm>
            <a:off x="1902219" y="3271903"/>
            <a:ext cx="86768" cy="242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4"/>
          <p:cNvSpPr/>
          <p:nvPr/>
        </p:nvSpPr>
        <p:spPr>
          <a:xfrm>
            <a:off x="2007458" y="3273403"/>
            <a:ext cx="602253" cy="240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600"/>
              <a:t>1234-5678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4"/>
          <p:cNvSpPr/>
          <p:nvPr/>
        </p:nvSpPr>
        <p:spPr>
          <a:xfrm>
            <a:off x="4582337" y="917856"/>
            <a:ext cx="2365800" cy="334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4"/>
          <p:cNvSpPr/>
          <p:nvPr/>
        </p:nvSpPr>
        <p:spPr>
          <a:xfrm>
            <a:off x="5471992" y="1883474"/>
            <a:ext cx="107190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18900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410" name="Google Shape;410;p44"/>
          <p:cNvSpPr/>
          <p:nvPr/>
        </p:nvSpPr>
        <p:spPr>
          <a:xfrm>
            <a:off x="5471992" y="2220532"/>
            <a:ext cx="106740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4"/>
          <p:cNvSpPr/>
          <p:nvPr/>
        </p:nvSpPr>
        <p:spPr>
          <a:xfrm>
            <a:off x="4884705" y="3674712"/>
            <a:ext cx="17370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4"/>
          <p:cNvSpPr txBox="1"/>
          <p:nvPr/>
        </p:nvSpPr>
        <p:spPr>
          <a:xfrm>
            <a:off x="4600005" y="1437893"/>
            <a:ext cx="56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구분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4"/>
          <p:cNvSpPr txBox="1"/>
          <p:nvPr/>
        </p:nvSpPr>
        <p:spPr>
          <a:xfrm>
            <a:off x="4600005" y="2187162"/>
            <a:ext cx="646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4" name="Google Shape;414;p44"/>
          <p:cNvGrpSpPr/>
          <p:nvPr/>
        </p:nvGrpSpPr>
        <p:grpSpPr>
          <a:xfrm>
            <a:off x="5597887" y="1459439"/>
            <a:ext cx="619500" cy="182973"/>
            <a:chOff x="990782" y="998863"/>
            <a:chExt cx="1088369" cy="385613"/>
          </a:xfrm>
        </p:grpSpPr>
        <p:sp>
          <p:nvSpPr>
            <p:cNvPr id="415" name="Google Shape;415;p44"/>
            <p:cNvSpPr txBox="1"/>
            <p:nvPr/>
          </p:nvSpPr>
          <p:spPr>
            <a:xfrm>
              <a:off x="990782" y="998863"/>
              <a:ext cx="8640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학생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4"/>
            <p:cNvSpPr/>
            <p:nvPr/>
          </p:nvSpPr>
          <p:spPr>
            <a:xfrm>
              <a:off x="1925851" y="1231175"/>
              <a:ext cx="153300" cy="153301"/>
            </a:xfrm>
            <a:prstGeom prst="bevel">
              <a:avLst>
                <a:gd fmla="val 12500" name="adj"/>
              </a:avLst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7" name="Google Shape;417;p44"/>
          <p:cNvGrpSpPr/>
          <p:nvPr/>
        </p:nvGrpSpPr>
        <p:grpSpPr>
          <a:xfrm>
            <a:off x="5470188" y="1449307"/>
            <a:ext cx="1562584" cy="323100"/>
            <a:chOff x="1408816" y="1160409"/>
            <a:chExt cx="1562584" cy="323100"/>
          </a:xfrm>
        </p:grpSpPr>
        <p:sp>
          <p:nvSpPr>
            <p:cNvPr id="418" name="Google Shape;418;p44"/>
            <p:cNvSpPr txBox="1"/>
            <p:nvPr/>
          </p:nvSpPr>
          <p:spPr>
            <a:xfrm>
              <a:off x="2107400" y="1160409"/>
              <a:ext cx="8640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ko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교수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4"/>
            <p:cNvSpPr/>
            <p:nvPr/>
          </p:nvSpPr>
          <p:spPr>
            <a:xfrm>
              <a:off x="1408816" y="1238429"/>
              <a:ext cx="153300" cy="153300"/>
            </a:xfrm>
            <a:prstGeom prst="beve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0" name="Google Shape;420;p44"/>
          <p:cNvSpPr txBox="1"/>
          <p:nvPr/>
        </p:nvSpPr>
        <p:spPr>
          <a:xfrm>
            <a:off x="4600005" y="1843124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학번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4"/>
          <p:cNvSpPr/>
          <p:nvPr/>
        </p:nvSpPr>
        <p:spPr>
          <a:xfrm>
            <a:off x="5471993" y="2567418"/>
            <a:ext cx="107190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4"/>
          <p:cNvSpPr txBox="1"/>
          <p:nvPr/>
        </p:nvSpPr>
        <p:spPr>
          <a:xfrm>
            <a:off x="4604857" y="2534048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 확인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4"/>
          <p:cNvSpPr txBox="1"/>
          <p:nvPr/>
        </p:nvSpPr>
        <p:spPr>
          <a:xfrm>
            <a:off x="4602318" y="2879049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학과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4"/>
          <p:cNvSpPr txBox="1"/>
          <p:nvPr/>
        </p:nvSpPr>
        <p:spPr>
          <a:xfrm>
            <a:off x="4600005" y="3224972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전화번호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4"/>
          <p:cNvSpPr/>
          <p:nvPr/>
        </p:nvSpPr>
        <p:spPr>
          <a:xfrm>
            <a:off x="5471993" y="2891734"/>
            <a:ext cx="107190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컴퓨터과학과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4"/>
          <p:cNvSpPr/>
          <p:nvPr/>
        </p:nvSpPr>
        <p:spPr>
          <a:xfrm>
            <a:off x="5473814" y="3250015"/>
            <a:ext cx="358200" cy="24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010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4"/>
          <p:cNvSpPr/>
          <p:nvPr/>
        </p:nvSpPr>
        <p:spPr>
          <a:xfrm>
            <a:off x="6596056" y="2887505"/>
            <a:ext cx="316500" cy="24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ko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4"/>
          <p:cNvSpPr/>
          <p:nvPr/>
        </p:nvSpPr>
        <p:spPr>
          <a:xfrm>
            <a:off x="5832024" y="3250015"/>
            <a:ext cx="86700" cy="242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4"/>
          <p:cNvSpPr/>
          <p:nvPr/>
        </p:nvSpPr>
        <p:spPr>
          <a:xfrm>
            <a:off x="5937263" y="3251516"/>
            <a:ext cx="602129" cy="23735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600"/>
              <a:t>4567-8900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4"/>
          <p:cNvSpPr txBox="1"/>
          <p:nvPr/>
        </p:nvSpPr>
        <p:spPr>
          <a:xfrm>
            <a:off x="831675" y="980978"/>
            <a:ext cx="20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더조은대학교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4"/>
          <p:cNvSpPr txBox="1"/>
          <p:nvPr/>
        </p:nvSpPr>
        <p:spPr>
          <a:xfrm>
            <a:off x="4814799" y="967577"/>
            <a:ext cx="20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더조은대학교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4"/>
          <p:cNvSpPr txBox="1"/>
          <p:nvPr/>
        </p:nvSpPr>
        <p:spPr>
          <a:xfrm>
            <a:off x="1163013" y="406100"/>
            <a:ext cx="1446698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정보수정 / 학생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4"/>
          <p:cNvSpPr txBox="1"/>
          <p:nvPr/>
        </p:nvSpPr>
        <p:spPr>
          <a:xfrm>
            <a:off x="4945769" y="406100"/>
            <a:ext cx="1495844" cy="400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정보수정 / 교수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4"/>
          <p:cNvSpPr txBox="1"/>
          <p:nvPr/>
        </p:nvSpPr>
        <p:spPr>
          <a:xfrm>
            <a:off x="944335" y="4078951"/>
            <a:ext cx="2377414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㈜3조         010-1234-1234            version 1.0.0</a:t>
            </a:r>
            <a:endParaRPr b="0" i="0" sz="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5" name="Google Shape;435;p44"/>
          <p:cNvCxnSpPr/>
          <p:nvPr/>
        </p:nvCxnSpPr>
        <p:spPr>
          <a:xfrm rot="10800000">
            <a:off x="1265996" y="4160543"/>
            <a:ext cx="0" cy="9900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6" name="Google Shape;436;p44"/>
          <p:cNvCxnSpPr/>
          <p:nvPr/>
        </p:nvCxnSpPr>
        <p:spPr>
          <a:xfrm rot="10800000">
            <a:off x="2084349" y="4160543"/>
            <a:ext cx="0" cy="9900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7" name="Google Shape;437;p44"/>
          <p:cNvSpPr txBox="1"/>
          <p:nvPr/>
        </p:nvSpPr>
        <p:spPr>
          <a:xfrm>
            <a:off x="4878893" y="4047107"/>
            <a:ext cx="2377414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㈜3조         010-1234-1234            version 1.0.0</a:t>
            </a:r>
            <a:endParaRPr b="0" i="0" sz="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44"/>
          <p:cNvCxnSpPr/>
          <p:nvPr/>
        </p:nvCxnSpPr>
        <p:spPr>
          <a:xfrm rot="10800000">
            <a:off x="5200554" y="4128699"/>
            <a:ext cx="0" cy="9900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p44"/>
          <p:cNvCxnSpPr/>
          <p:nvPr/>
        </p:nvCxnSpPr>
        <p:spPr>
          <a:xfrm rot="10800000">
            <a:off x="6018907" y="4128699"/>
            <a:ext cx="0" cy="9900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5"/>
          <p:cNvSpPr/>
          <p:nvPr/>
        </p:nvSpPr>
        <p:spPr>
          <a:xfrm>
            <a:off x="600925" y="821475"/>
            <a:ext cx="2526900" cy="3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5" name="Google Shape;445;p45"/>
          <p:cNvGraphicFramePr/>
          <p:nvPr/>
        </p:nvGraphicFramePr>
        <p:xfrm>
          <a:off x="722844" y="14842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{4E8C4C4E-1836-494A-A8E2-379BD1A1FD8F}</a:tableStyleId>
              </a:tblPr>
              <a:tblGrid>
                <a:gridCol w="340950"/>
                <a:gridCol w="340950"/>
                <a:gridCol w="340950"/>
                <a:gridCol w="340950"/>
                <a:gridCol w="340950"/>
                <a:gridCol w="303450"/>
                <a:gridCol w="279900"/>
              </a:tblGrid>
              <a:tr h="14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300" u="none" cap="none" strike="noStrike"/>
                        <a:t>희망과목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300" u="none" cap="none" strike="noStrike"/>
                        <a:t>수강신청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300" u="none" cap="none" strike="noStrike"/>
                        <a:t>과목코드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300" u="none" cap="none" strike="noStrike"/>
                        <a:t>과목명</a:t>
                      </a:r>
                      <a:endParaRPr sz="3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300" u="none" cap="none" strike="noStrike"/>
                        <a:t>담당교수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300" u="none" cap="none" strike="noStrike"/>
                        <a:t>강의실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300" u="none" cap="none" strike="noStrike"/>
                        <a:t>인원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6" name="Google Shape;446;p45"/>
          <p:cNvGraphicFramePr/>
          <p:nvPr/>
        </p:nvGraphicFramePr>
        <p:xfrm>
          <a:off x="722844" y="31487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{4E8C4C4E-1836-494A-A8E2-379BD1A1FD8F}</a:tableStyleId>
              </a:tblPr>
              <a:tblGrid>
                <a:gridCol w="433175"/>
                <a:gridCol w="433175"/>
                <a:gridCol w="402075"/>
                <a:gridCol w="339900"/>
                <a:gridCol w="339900"/>
                <a:gridCol w="339900"/>
              </a:tblGrid>
              <a:tr h="143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300" u="none" cap="none" strike="noStrike"/>
                        <a:t>수강신청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300" u="none" cap="none" strike="noStrike"/>
                        <a:t>과목코드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300" u="none" cap="none" strike="noStrike"/>
                        <a:t>과목명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300" u="none" cap="none" strike="noStrike"/>
                        <a:t>담당교수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300" u="none" cap="none" strike="noStrike"/>
                        <a:t>강의실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ko" sz="300" u="none" cap="none" strike="noStrike"/>
                        <a:t>잔여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7" name="Google Shape;447;p45"/>
          <p:cNvSpPr txBox="1"/>
          <p:nvPr/>
        </p:nvSpPr>
        <p:spPr>
          <a:xfrm>
            <a:off x="670200" y="2909530"/>
            <a:ext cx="56839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희망과목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5"/>
          <p:cNvSpPr txBox="1"/>
          <p:nvPr/>
        </p:nvSpPr>
        <p:spPr>
          <a:xfrm>
            <a:off x="1050437" y="1559980"/>
            <a:ext cx="1258128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신청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5"/>
          <p:cNvSpPr/>
          <p:nvPr/>
        </p:nvSpPr>
        <p:spPr>
          <a:xfrm>
            <a:off x="1090481" y="1639760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5"/>
          <p:cNvSpPr txBox="1"/>
          <p:nvPr/>
        </p:nvSpPr>
        <p:spPr>
          <a:xfrm>
            <a:off x="1050437" y="1730353"/>
            <a:ext cx="1258128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신청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5"/>
          <p:cNvSpPr/>
          <p:nvPr/>
        </p:nvSpPr>
        <p:spPr>
          <a:xfrm>
            <a:off x="1090481" y="1810133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5"/>
          <p:cNvSpPr txBox="1"/>
          <p:nvPr/>
        </p:nvSpPr>
        <p:spPr>
          <a:xfrm>
            <a:off x="1050437" y="1912670"/>
            <a:ext cx="1258128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신청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5"/>
          <p:cNvSpPr/>
          <p:nvPr/>
        </p:nvSpPr>
        <p:spPr>
          <a:xfrm>
            <a:off x="1090481" y="1992450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5"/>
          <p:cNvSpPr txBox="1"/>
          <p:nvPr/>
        </p:nvSpPr>
        <p:spPr>
          <a:xfrm>
            <a:off x="1050437" y="2071668"/>
            <a:ext cx="1258128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신청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5"/>
          <p:cNvSpPr/>
          <p:nvPr/>
        </p:nvSpPr>
        <p:spPr>
          <a:xfrm>
            <a:off x="1090481" y="2151448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5"/>
          <p:cNvSpPr txBox="1"/>
          <p:nvPr/>
        </p:nvSpPr>
        <p:spPr>
          <a:xfrm>
            <a:off x="1050437" y="2244144"/>
            <a:ext cx="1258128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신청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5"/>
          <p:cNvSpPr/>
          <p:nvPr/>
        </p:nvSpPr>
        <p:spPr>
          <a:xfrm>
            <a:off x="1090481" y="2323924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5"/>
          <p:cNvSpPr txBox="1"/>
          <p:nvPr/>
        </p:nvSpPr>
        <p:spPr>
          <a:xfrm>
            <a:off x="1050437" y="2401229"/>
            <a:ext cx="1258128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신청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5"/>
          <p:cNvSpPr/>
          <p:nvPr/>
        </p:nvSpPr>
        <p:spPr>
          <a:xfrm>
            <a:off x="1090481" y="2481009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5"/>
          <p:cNvSpPr txBox="1"/>
          <p:nvPr/>
        </p:nvSpPr>
        <p:spPr>
          <a:xfrm>
            <a:off x="758193" y="3240147"/>
            <a:ext cx="1258128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신청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5"/>
          <p:cNvSpPr/>
          <p:nvPr/>
        </p:nvSpPr>
        <p:spPr>
          <a:xfrm>
            <a:off x="798237" y="3319927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5"/>
          <p:cNvSpPr txBox="1"/>
          <p:nvPr/>
        </p:nvSpPr>
        <p:spPr>
          <a:xfrm>
            <a:off x="758193" y="3423868"/>
            <a:ext cx="1258128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신청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5"/>
          <p:cNvSpPr/>
          <p:nvPr/>
        </p:nvSpPr>
        <p:spPr>
          <a:xfrm>
            <a:off x="798237" y="3503648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5"/>
          <p:cNvSpPr txBox="1"/>
          <p:nvPr/>
        </p:nvSpPr>
        <p:spPr>
          <a:xfrm>
            <a:off x="758193" y="3599511"/>
            <a:ext cx="1258128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신청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5"/>
          <p:cNvSpPr/>
          <p:nvPr/>
        </p:nvSpPr>
        <p:spPr>
          <a:xfrm>
            <a:off x="798237" y="3672617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5"/>
          <p:cNvSpPr txBox="1"/>
          <p:nvPr/>
        </p:nvSpPr>
        <p:spPr>
          <a:xfrm>
            <a:off x="758193" y="3765183"/>
            <a:ext cx="1258128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신청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5"/>
          <p:cNvSpPr/>
          <p:nvPr/>
        </p:nvSpPr>
        <p:spPr>
          <a:xfrm>
            <a:off x="798237" y="3844963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5"/>
          <p:cNvSpPr txBox="1"/>
          <p:nvPr/>
        </p:nvSpPr>
        <p:spPr>
          <a:xfrm>
            <a:off x="758193" y="3937659"/>
            <a:ext cx="1258128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신청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5"/>
          <p:cNvSpPr/>
          <p:nvPr/>
        </p:nvSpPr>
        <p:spPr>
          <a:xfrm>
            <a:off x="798237" y="4017439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5"/>
          <p:cNvSpPr txBox="1"/>
          <p:nvPr/>
        </p:nvSpPr>
        <p:spPr>
          <a:xfrm>
            <a:off x="710876" y="1559084"/>
            <a:ext cx="1258128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희망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5"/>
          <p:cNvSpPr/>
          <p:nvPr/>
        </p:nvSpPr>
        <p:spPr>
          <a:xfrm>
            <a:off x="750920" y="1638864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5"/>
          <p:cNvSpPr txBox="1"/>
          <p:nvPr/>
        </p:nvSpPr>
        <p:spPr>
          <a:xfrm>
            <a:off x="710876" y="1729457"/>
            <a:ext cx="1258128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희망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5"/>
          <p:cNvSpPr/>
          <p:nvPr/>
        </p:nvSpPr>
        <p:spPr>
          <a:xfrm>
            <a:off x="750920" y="1809237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5"/>
          <p:cNvSpPr txBox="1"/>
          <p:nvPr/>
        </p:nvSpPr>
        <p:spPr>
          <a:xfrm>
            <a:off x="710876" y="1911774"/>
            <a:ext cx="1258128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희망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5"/>
          <p:cNvSpPr/>
          <p:nvPr/>
        </p:nvSpPr>
        <p:spPr>
          <a:xfrm>
            <a:off x="750920" y="1991554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5"/>
          <p:cNvSpPr txBox="1"/>
          <p:nvPr/>
        </p:nvSpPr>
        <p:spPr>
          <a:xfrm>
            <a:off x="710876" y="2070772"/>
            <a:ext cx="1258128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희망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5"/>
          <p:cNvSpPr/>
          <p:nvPr/>
        </p:nvSpPr>
        <p:spPr>
          <a:xfrm>
            <a:off x="750920" y="2150552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5"/>
          <p:cNvSpPr txBox="1"/>
          <p:nvPr/>
        </p:nvSpPr>
        <p:spPr>
          <a:xfrm>
            <a:off x="710876" y="2243248"/>
            <a:ext cx="1258128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희망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45"/>
          <p:cNvSpPr/>
          <p:nvPr/>
        </p:nvSpPr>
        <p:spPr>
          <a:xfrm>
            <a:off x="750920" y="2323028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45"/>
          <p:cNvSpPr txBox="1"/>
          <p:nvPr/>
        </p:nvSpPr>
        <p:spPr>
          <a:xfrm>
            <a:off x="710876" y="2400333"/>
            <a:ext cx="1258128" cy="276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희망</a:t>
            </a:r>
            <a:endParaRPr b="1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5"/>
          <p:cNvSpPr/>
          <p:nvPr/>
        </p:nvSpPr>
        <p:spPr>
          <a:xfrm>
            <a:off x="750920" y="2480113"/>
            <a:ext cx="249459" cy="117971"/>
          </a:xfrm>
          <a:prstGeom prst="ellipse">
            <a:avLst/>
          </a:prstGeom>
          <a:noFill/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5"/>
          <p:cNvSpPr txBox="1"/>
          <p:nvPr/>
        </p:nvSpPr>
        <p:spPr>
          <a:xfrm>
            <a:off x="782138" y="1010501"/>
            <a:ext cx="568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개설과목</a:t>
            </a:r>
            <a:endParaRPr/>
          </a:p>
        </p:txBody>
      </p:sp>
      <p:grpSp>
        <p:nvGrpSpPr>
          <p:cNvPr id="483" name="Google Shape;483;p45"/>
          <p:cNvGrpSpPr/>
          <p:nvPr/>
        </p:nvGrpSpPr>
        <p:grpSpPr>
          <a:xfrm>
            <a:off x="1738925" y="1175794"/>
            <a:ext cx="357600" cy="79500"/>
            <a:chOff x="1313411" y="315884"/>
            <a:chExt cx="357600" cy="79500"/>
          </a:xfrm>
        </p:grpSpPr>
        <p:sp>
          <p:nvSpPr>
            <p:cNvPr id="484" name="Google Shape;484;p45"/>
            <p:cNvSpPr/>
            <p:nvPr/>
          </p:nvSpPr>
          <p:spPr>
            <a:xfrm>
              <a:off x="1313411" y="315884"/>
              <a:ext cx="357600" cy="79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전공</a:t>
              </a:r>
              <a:endParaRPr b="0" i="0" sz="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5"/>
            <p:cNvSpPr/>
            <p:nvPr/>
          </p:nvSpPr>
          <p:spPr>
            <a:xfrm>
              <a:off x="1625383" y="315884"/>
              <a:ext cx="45600" cy="79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6" name="Google Shape;486;p45"/>
          <p:cNvGrpSpPr/>
          <p:nvPr/>
        </p:nvGrpSpPr>
        <p:grpSpPr>
          <a:xfrm>
            <a:off x="1240614" y="1175796"/>
            <a:ext cx="470280" cy="79492"/>
            <a:chOff x="1313411" y="315884"/>
            <a:chExt cx="357600" cy="79500"/>
          </a:xfrm>
        </p:grpSpPr>
        <p:sp>
          <p:nvSpPr>
            <p:cNvPr id="487" name="Google Shape;487;p45"/>
            <p:cNvSpPr/>
            <p:nvPr/>
          </p:nvSpPr>
          <p:spPr>
            <a:xfrm>
              <a:off x="1313411" y="315884"/>
              <a:ext cx="357600" cy="79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" sz="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학년</a:t>
              </a:r>
              <a:endParaRPr/>
            </a:p>
          </p:txBody>
        </p:sp>
        <p:sp>
          <p:nvSpPr>
            <p:cNvPr id="488" name="Google Shape;488;p45"/>
            <p:cNvSpPr/>
            <p:nvPr/>
          </p:nvSpPr>
          <p:spPr>
            <a:xfrm>
              <a:off x="1625383" y="315884"/>
              <a:ext cx="45600" cy="79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9" name="Google Shape;489;p45"/>
          <p:cNvSpPr txBox="1"/>
          <p:nvPr/>
        </p:nvSpPr>
        <p:spPr>
          <a:xfrm>
            <a:off x="775429" y="1138591"/>
            <a:ext cx="502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카테고리검색</a:t>
            </a:r>
            <a:endParaRPr/>
          </a:p>
        </p:txBody>
      </p:sp>
      <p:sp>
        <p:nvSpPr>
          <p:cNvPr id="490" name="Google Shape;490;p45"/>
          <p:cNvSpPr/>
          <p:nvPr/>
        </p:nvSpPr>
        <p:spPr>
          <a:xfrm>
            <a:off x="2136563" y="1175775"/>
            <a:ext cx="470400" cy="7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컴퓨터공학</a:t>
            </a:r>
            <a:endParaRPr/>
          </a:p>
        </p:txBody>
      </p:sp>
      <p:sp>
        <p:nvSpPr>
          <p:cNvPr id="491" name="Google Shape;491;p45"/>
          <p:cNvSpPr/>
          <p:nvPr/>
        </p:nvSpPr>
        <p:spPr>
          <a:xfrm>
            <a:off x="2559406" y="1175782"/>
            <a:ext cx="45600" cy="7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5"/>
          <p:cNvSpPr/>
          <p:nvPr/>
        </p:nvSpPr>
        <p:spPr>
          <a:xfrm>
            <a:off x="2680407" y="1175794"/>
            <a:ext cx="279600" cy="79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/>
          </a:p>
        </p:txBody>
      </p:sp>
      <p:sp>
        <p:nvSpPr>
          <p:cNvPr id="493" name="Google Shape;493;p45"/>
          <p:cNvSpPr/>
          <p:nvPr/>
        </p:nvSpPr>
        <p:spPr>
          <a:xfrm>
            <a:off x="1799807" y="1295881"/>
            <a:ext cx="279600" cy="79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/>
          </a:p>
        </p:txBody>
      </p:sp>
      <p:sp>
        <p:nvSpPr>
          <p:cNvPr id="494" name="Google Shape;494;p45"/>
          <p:cNvSpPr txBox="1"/>
          <p:nvPr/>
        </p:nvSpPr>
        <p:spPr>
          <a:xfrm>
            <a:off x="773825" y="1249672"/>
            <a:ext cx="502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키워드    검색</a:t>
            </a:r>
            <a:endParaRPr/>
          </a:p>
        </p:txBody>
      </p:sp>
      <p:sp>
        <p:nvSpPr>
          <p:cNvPr id="495" name="Google Shape;495;p45"/>
          <p:cNvSpPr/>
          <p:nvPr/>
        </p:nvSpPr>
        <p:spPr>
          <a:xfrm>
            <a:off x="1240615" y="1286575"/>
            <a:ext cx="502200" cy="9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 과목명 </a:t>
            </a:r>
            <a:r>
              <a:rPr b="0" i="0" lang="ko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/>
          </a:p>
        </p:txBody>
      </p:sp>
      <p:sp>
        <p:nvSpPr>
          <p:cNvPr id="496" name="Google Shape;496;p45"/>
          <p:cNvSpPr/>
          <p:nvPr/>
        </p:nvSpPr>
        <p:spPr>
          <a:xfrm>
            <a:off x="2136412" y="1277575"/>
            <a:ext cx="470400" cy="9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00">
                <a:solidFill>
                  <a:schemeClr val="dk1"/>
                </a:solidFill>
              </a:rPr>
              <a:t>과목 코드</a:t>
            </a:r>
            <a:r>
              <a:rPr b="0" i="0" lang="ko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/>
          </a:p>
        </p:txBody>
      </p:sp>
      <p:sp>
        <p:nvSpPr>
          <p:cNvPr id="497" name="Google Shape;497;p45"/>
          <p:cNvSpPr/>
          <p:nvPr/>
        </p:nvSpPr>
        <p:spPr>
          <a:xfrm>
            <a:off x="2680407" y="1295869"/>
            <a:ext cx="279600" cy="79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