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11"/>
  </p:notesMasterIdLst>
  <p:sldIdLst>
    <p:sldId id="258" r:id="rId3"/>
    <p:sldId id="256" r:id="rId4"/>
    <p:sldId id="266" r:id="rId5"/>
    <p:sldId id="261" r:id="rId6"/>
    <p:sldId id="260" r:id="rId7"/>
    <p:sldId id="267" r:id="rId8"/>
    <p:sldId id="264"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636F28-4218-19E6-E9FD-0ACBE8439DF3}" v="33" dt="2019-12-20T18:27:48.941"/>
    <p1510:client id="{213C8A6B-2320-496A-AD68-89127A67EEDA}" v="81" dt="2019-12-20T07:08:29.864"/>
    <p1510:client id="{4FCAAB18-D642-3AD5-4FC4-F43B072A04E4}" v="147" dt="2019-12-19T22:56:22.346"/>
    <p1510:client id="{596A3F06-3BAC-483D-879F-13AE683B8030}" v="341" dt="2019-12-20T07:04:12.695"/>
    <p1510:client id="{63ABE079-A69C-B8B8-2355-8B8060B61231}" v="224" dt="2019-12-20T16:54:29.270"/>
    <p1510:client id="{6FEA7711-37CA-DC70-7080-353EB9A2410F}" v="124" dt="2019-12-20T06:51:28.887"/>
    <p1510:client id="{7C8C99FC-E454-D7E5-C86A-B11C756D4683}" v="201" dt="2019-12-19T22:24:31.3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B4A6CE-7CED-4B21-B656-9976B911D5B1}" type="doc">
      <dgm:prSet loTypeId="urn:microsoft.com/office/officeart/2005/8/layout/orgChart1" loCatId="hierarchy" qsTypeId="urn:microsoft.com/office/officeart/2005/8/quickstyle/simple4" qsCatId="simple" csTypeId="urn:microsoft.com/office/officeart/2005/8/colors/colorful5" csCatId="colorful" phldr="1"/>
      <dgm:spPr/>
      <dgm:t>
        <a:bodyPr/>
        <a:lstStyle/>
        <a:p>
          <a:endParaRPr lang="en-US"/>
        </a:p>
      </dgm:t>
    </dgm:pt>
    <dgm:pt modelId="{03D005AD-4DA6-4C84-9F0A-4E967D984C84}">
      <dgm:prSet phldrT="[Text]"/>
      <dgm:spPr/>
      <dgm:t>
        <a:bodyPr/>
        <a:lstStyle/>
        <a:p>
          <a:r>
            <a:rPr lang="en-US" dirty="0"/>
            <a:t>Player</a:t>
          </a:r>
        </a:p>
      </dgm:t>
    </dgm:pt>
    <dgm:pt modelId="{AC0867E9-2624-4247-BC22-9192BBA46167}" type="parTrans" cxnId="{5D5B7388-1370-4CEB-B91C-F258F4F3A671}">
      <dgm:prSet/>
      <dgm:spPr/>
      <dgm:t>
        <a:bodyPr/>
        <a:lstStyle/>
        <a:p>
          <a:endParaRPr lang="en-US"/>
        </a:p>
      </dgm:t>
    </dgm:pt>
    <dgm:pt modelId="{243D96A7-5785-4587-9A28-4AE88803744E}" type="sibTrans" cxnId="{5D5B7388-1370-4CEB-B91C-F258F4F3A671}">
      <dgm:prSet/>
      <dgm:spPr/>
      <dgm:t>
        <a:bodyPr/>
        <a:lstStyle/>
        <a:p>
          <a:endParaRPr lang="en-US"/>
        </a:p>
      </dgm:t>
    </dgm:pt>
    <dgm:pt modelId="{B1350AA6-5D71-4F61-B2EE-21E928FC82C9}">
      <dgm:prSet phldrT="[Text]" phldr="0"/>
      <dgm:spPr/>
      <dgm:t>
        <a:bodyPr/>
        <a:lstStyle/>
        <a:p>
          <a:r>
            <a:rPr lang="en-US" dirty="0">
              <a:latin typeface="Segoe UI"/>
            </a:rPr>
            <a:t>Swap</a:t>
          </a:r>
          <a:endParaRPr lang="en-US" dirty="0"/>
        </a:p>
      </dgm:t>
    </dgm:pt>
    <dgm:pt modelId="{3ED0F319-0267-4517-9EFE-5F2A0EC7C91B}" type="parTrans" cxnId="{2C5A6D14-000E-4A6D-AC88-27FA54B862CF}">
      <dgm:prSet/>
      <dgm:spPr/>
      <dgm:t>
        <a:bodyPr/>
        <a:lstStyle/>
        <a:p>
          <a:endParaRPr lang="en-US"/>
        </a:p>
      </dgm:t>
    </dgm:pt>
    <dgm:pt modelId="{834B19C3-DF85-450C-B609-5258044DBF3A}" type="sibTrans" cxnId="{2C5A6D14-000E-4A6D-AC88-27FA54B862CF}">
      <dgm:prSet/>
      <dgm:spPr/>
      <dgm:t>
        <a:bodyPr/>
        <a:lstStyle/>
        <a:p>
          <a:endParaRPr lang="en-US"/>
        </a:p>
      </dgm:t>
    </dgm:pt>
    <dgm:pt modelId="{AC180164-B02D-4698-8494-E442B885474E}">
      <dgm:prSet phldrT="[Text]" phldr="0"/>
      <dgm:spPr/>
      <dgm:t>
        <a:bodyPr/>
        <a:lstStyle/>
        <a:p>
          <a:pPr rtl="0"/>
          <a:r>
            <a:rPr lang="en-US" dirty="0">
              <a:latin typeface="Segoe UI"/>
            </a:rPr>
            <a:t> Proper position</a:t>
          </a:r>
          <a:endParaRPr lang="en-US" dirty="0"/>
        </a:p>
      </dgm:t>
    </dgm:pt>
    <dgm:pt modelId="{656C5466-5037-40D1-9A19-7A0300679162}" type="parTrans" cxnId="{ECF5C41E-3386-4D67-87B4-1974606A8F95}">
      <dgm:prSet/>
      <dgm:spPr/>
      <dgm:t>
        <a:bodyPr/>
        <a:lstStyle/>
        <a:p>
          <a:endParaRPr lang="en-US"/>
        </a:p>
      </dgm:t>
    </dgm:pt>
    <dgm:pt modelId="{CFF36D4B-8107-4BC0-A6DE-4B223D5748C4}" type="sibTrans" cxnId="{ECF5C41E-3386-4D67-87B4-1974606A8F95}">
      <dgm:prSet/>
      <dgm:spPr/>
      <dgm:t>
        <a:bodyPr/>
        <a:lstStyle/>
        <a:p>
          <a:endParaRPr lang="en-US"/>
        </a:p>
      </dgm:t>
    </dgm:pt>
    <dgm:pt modelId="{5EA9B6D5-41C6-4ADD-80E4-E2BFD734D045}">
      <dgm:prSet phldrT="[Text]"/>
      <dgm:spPr/>
      <dgm:t>
        <a:bodyPr/>
        <a:lstStyle/>
        <a:p>
          <a:pPr rtl="0"/>
          <a:r>
            <a:rPr lang="en-US" dirty="0">
              <a:latin typeface="Segoe UI"/>
            </a:rPr>
            <a:t>Wrong position</a:t>
          </a:r>
          <a:endParaRPr lang="en-US" dirty="0"/>
        </a:p>
      </dgm:t>
    </dgm:pt>
    <dgm:pt modelId="{0991A2A9-12AA-43AB-B4F5-B324028EFCC8}" type="parTrans" cxnId="{43994A31-CA1A-4B06-B4FE-2EDA99BCA0CD}">
      <dgm:prSet/>
      <dgm:spPr/>
      <dgm:t>
        <a:bodyPr/>
        <a:lstStyle/>
        <a:p>
          <a:endParaRPr lang="en-US"/>
        </a:p>
      </dgm:t>
    </dgm:pt>
    <dgm:pt modelId="{2F129EDE-25A0-4D2F-90F7-4C77BB3A7C1E}" type="sibTrans" cxnId="{43994A31-CA1A-4B06-B4FE-2EDA99BCA0CD}">
      <dgm:prSet/>
      <dgm:spPr/>
      <dgm:t>
        <a:bodyPr/>
        <a:lstStyle/>
        <a:p>
          <a:endParaRPr lang="en-US"/>
        </a:p>
      </dgm:t>
    </dgm:pt>
    <dgm:pt modelId="{5D9E28E1-0ECF-44AF-B41D-463D877F8D35}">
      <dgm:prSet phldrT="[Text]"/>
      <dgm:spPr/>
      <dgm:t>
        <a:bodyPr/>
        <a:lstStyle/>
        <a:p>
          <a:pPr rtl="0"/>
          <a:r>
            <a:rPr lang="en-US" dirty="0">
              <a:latin typeface="Segoe UI"/>
            </a:rPr>
            <a:t>Not scored</a:t>
          </a:r>
          <a:endParaRPr lang="en-US" dirty="0"/>
        </a:p>
      </dgm:t>
    </dgm:pt>
    <dgm:pt modelId="{13D9D9AB-A4F3-4694-A725-1220645553DB}" type="parTrans" cxnId="{83E86369-57D8-4135-B7F0-D94832F445FE}">
      <dgm:prSet/>
      <dgm:spPr/>
      <dgm:t>
        <a:bodyPr/>
        <a:lstStyle/>
        <a:p>
          <a:endParaRPr lang="en-US"/>
        </a:p>
      </dgm:t>
    </dgm:pt>
    <dgm:pt modelId="{69B7809D-695D-4470-A656-59AAB7A939EA}" type="sibTrans" cxnId="{83E86369-57D8-4135-B7F0-D94832F445FE}">
      <dgm:prSet/>
      <dgm:spPr/>
      <dgm:t>
        <a:bodyPr/>
        <a:lstStyle/>
        <a:p>
          <a:endParaRPr lang="en-US"/>
        </a:p>
      </dgm:t>
    </dgm:pt>
    <dgm:pt modelId="{B7E22767-883C-4835-A332-B6277A9D38C6}">
      <dgm:prSet phldrT="[Text]" phldr="0"/>
      <dgm:spPr/>
      <dgm:t>
        <a:bodyPr/>
        <a:lstStyle/>
        <a:p>
          <a:pPr rtl="0"/>
          <a:r>
            <a:rPr lang="en-US" dirty="0">
              <a:latin typeface="Segoe UI"/>
            </a:rPr>
            <a:t>Get Scored</a:t>
          </a:r>
          <a:endParaRPr lang="en-US" dirty="0"/>
        </a:p>
      </dgm:t>
    </dgm:pt>
    <dgm:pt modelId="{93B3BDFC-B5D0-40F5-8AA8-00518B3359DC}" type="parTrans" cxnId="{0012DADF-CA8B-438C-97B9-09F175BD1A46}">
      <dgm:prSet/>
      <dgm:spPr/>
      <dgm:t>
        <a:bodyPr/>
        <a:lstStyle/>
        <a:p>
          <a:endParaRPr lang="en-US"/>
        </a:p>
      </dgm:t>
    </dgm:pt>
    <dgm:pt modelId="{8DC5DC8E-2075-4DA8-9E57-E198D03425CC}" type="sibTrans" cxnId="{0012DADF-CA8B-438C-97B9-09F175BD1A46}">
      <dgm:prSet/>
      <dgm:spPr/>
      <dgm:t>
        <a:bodyPr/>
        <a:lstStyle/>
        <a:p>
          <a:endParaRPr lang="en-US"/>
        </a:p>
      </dgm:t>
    </dgm:pt>
    <dgm:pt modelId="{013AD891-F657-49F4-8E1D-5E977AD72688}">
      <dgm:prSet phldrT="[Text]"/>
      <dgm:spPr/>
      <dgm:t>
        <a:bodyPr/>
        <a:lstStyle/>
        <a:p>
          <a:pPr rtl="0"/>
          <a:r>
            <a:rPr lang="en-US" dirty="0">
              <a:latin typeface="Segoe UI"/>
            </a:rPr>
            <a:t>Win or Lose</a:t>
          </a:r>
          <a:endParaRPr lang="en-US" dirty="0"/>
        </a:p>
      </dgm:t>
    </dgm:pt>
    <dgm:pt modelId="{07F1FA51-3E60-4770-9164-E5DB0BD2DA0D}" type="parTrans" cxnId="{6F4BE1BF-CA9F-4B4E-8D52-18639DF0D277}">
      <dgm:prSet/>
      <dgm:spPr/>
      <dgm:t>
        <a:bodyPr/>
        <a:lstStyle/>
        <a:p>
          <a:endParaRPr lang="en-US"/>
        </a:p>
      </dgm:t>
    </dgm:pt>
    <dgm:pt modelId="{C1A6D3FA-7042-4788-A244-5703CA591ACC}" type="sibTrans" cxnId="{6F4BE1BF-CA9F-4B4E-8D52-18639DF0D277}">
      <dgm:prSet/>
      <dgm:spPr/>
      <dgm:t>
        <a:bodyPr/>
        <a:lstStyle/>
        <a:p>
          <a:endParaRPr lang="en-US"/>
        </a:p>
      </dgm:t>
    </dgm:pt>
    <dgm:pt modelId="{BA32590A-BC50-4A93-84A8-4D3C7269A624}">
      <dgm:prSet phldrT="[Text]"/>
      <dgm:spPr/>
      <dgm:t>
        <a:bodyPr/>
        <a:lstStyle/>
        <a:p>
          <a:pPr rtl="0"/>
          <a:r>
            <a:rPr lang="en-US" dirty="0">
              <a:latin typeface="Segoe UI"/>
            </a:rPr>
            <a:t>Keep going!</a:t>
          </a:r>
          <a:endParaRPr lang="en-US" dirty="0"/>
        </a:p>
      </dgm:t>
    </dgm:pt>
    <dgm:pt modelId="{FA019211-B4F3-4863-983C-23C92B57376E}" type="parTrans" cxnId="{F49E55F3-3FA1-4A4A-AFC5-B83442E3C2DF}">
      <dgm:prSet/>
      <dgm:spPr/>
      <dgm:t>
        <a:bodyPr/>
        <a:lstStyle/>
        <a:p>
          <a:endParaRPr lang="en-US"/>
        </a:p>
      </dgm:t>
    </dgm:pt>
    <dgm:pt modelId="{80F0FB3C-3B45-4320-A8C2-954702BF28C2}" type="sibTrans" cxnId="{F49E55F3-3FA1-4A4A-AFC5-B83442E3C2DF}">
      <dgm:prSet/>
      <dgm:spPr/>
      <dgm:t>
        <a:bodyPr/>
        <a:lstStyle/>
        <a:p>
          <a:endParaRPr lang="en-US"/>
        </a:p>
      </dgm:t>
    </dgm:pt>
    <dgm:pt modelId="{7CC00E12-7955-423A-8B43-3F2511D03E27}">
      <dgm:prSet phldr="0"/>
      <dgm:spPr/>
      <dgm:t>
        <a:bodyPr/>
        <a:lstStyle/>
        <a:p>
          <a:pPr rtl="0"/>
          <a:r>
            <a:rPr lang="en-US" dirty="0"/>
            <a:t> - Hard</a:t>
          </a:r>
          <a:r>
            <a:rPr lang="en-US" dirty="0">
              <a:latin typeface="Segoe UI"/>
            </a:rPr>
            <a:t> (25 tiles)</a:t>
          </a:r>
          <a:endParaRPr lang="en-US" dirty="0"/>
        </a:p>
      </dgm:t>
    </dgm:pt>
    <dgm:pt modelId="{52F61015-0A8A-47EE-BB3E-5D7EA385248B}" type="parTrans" cxnId="{4F05F8F6-7097-4ABC-9B1D-86108AC0D4BF}">
      <dgm:prSet/>
      <dgm:spPr/>
    </dgm:pt>
    <dgm:pt modelId="{00A23ADD-28EB-4835-A1AC-5089EF733DEC}" type="sibTrans" cxnId="{4F05F8F6-7097-4ABC-9B1D-86108AC0D4BF}">
      <dgm:prSet/>
      <dgm:spPr/>
      <dgm:t>
        <a:bodyPr/>
        <a:lstStyle/>
        <a:p>
          <a:endParaRPr lang="en-US"/>
        </a:p>
      </dgm:t>
    </dgm:pt>
    <dgm:pt modelId="{85B2D6EA-1450-43F6-A9BD-BFD4F6886AFD}">
      <dgm:prSet phldr="0"/>
      <dgm:spPr/>
      <dgm:t>
        <a:bodyPr/>
        <a:lstStyle/>
        <a:p>
          <a:pPr rtl="0"/>
          <a:r>
            <a:rPr lang="en-US" dirty="0">
              <a:latin typeface="Segoe UI"/>
            </a:rPr>
            <a:t> </a:t>
          </a:r>
          <a:r>
            <a:rPr lang="en-US" dirty="0"/>
            <a:t>Choose a category</a:t>
          </a:r>
        </a:p>
      </dgm:t>
    </dgm:pt>
    <dgm:pt modelId="{66A6CAE8-AFD8-483F-9C03-F3AB0E948BF7}" type="parTrans" cxnId="{DE5C11B7-81B2-425A-A12C-6FF28022CEA8}">
      <dgm:prSet/>
      <dgm:spPr/>
    </dgm:pt>
    <dgm:pt modelId="{60BC2F3E-91D8-4C38-8D72-DFA17225C559}" type="sibTrans" cxnId="{DE5C11B7-81B2-425A-A12C-6FF28022CEA8}">
      <dgm:prSet/>
      <dgm:spPr/>
      <dgm:t>
        <a:bodyPr/>
        <a:lstStyle/>
        <a:p>
          <a:endParaRPr lang="en-US"/>
        </a:p>
      </dgm:t>
    </dgm:pt>
    <dgm:pt modelId="{918EE610-8494-4EC8-996B-637E591FCD62}">
      <dgm:prSet phldr="0"/>
      <dgm:spPr/>
      <dgm:t>
        <a:bodyPr/>
        <a:lstStyle/>
        <a:p>
          <a:r>
            <a:rPr lang="en-US" dirty="0"/>
            <a:t>- Food</a:t>
          </a:r>
        </a:p>
      </dgm:t>
    </dgm:pt>
    <dgm:pt modelId="{86093B89-D078-4F06-A051-D167CFF4C110}" type="parTrans" cxnId="{9B5034DD-BBB6-4DF3-ACC7-69F75E7CE8AB}">
      <dgm:prSet/>
      <dgm:spPr/>
    </dgm:pt>
    <dgm:pt modelId="{938BBA47-9878-4D53-9318-2A1384C0C7BA}" type="sibTrans" cxnId="{9B5034DD-BBB6-4DF3-ACC7-69F75E7CE8AB}">
      <dgm:prSet/>
      <dgm:spPr/>
      <dgm:t>
        <a:bodyPr/>
        <a:lstStyle/>
        <a:p>
          <a:endParaRPr lang="en-US"/>
        </a:p>
      </dgm:t>
    </dgm:pt>
    <dgm:pt modelId="{DCE5CAD2-51BA-4C0D-8DDB-40084DB53DB6}">
      <dgm:prSet phldr="0"/>
      <dgm:spPr/>
      <dgm:t>
        <a:bodyPr/>
        <a:lstStyle/>
        <a:p>
          <a:r>
            <a:rPr lang="en-US" dirty="0"/>
            <a:t> - Movies</a:t>
          </a:r>
        </a:p>
      </dgm:t>
    </dgm:pt>
    <dgm:pt modelId="{941E429C-9423-434F-A8D0-DCBEF26ED0E5}" type="parTrans" cxnId="{1A194404-39ED-4E07-9995-1447E43A5445}">
      <dgm:prSet/>
      <dgm:spPr/>
    </dgm:pt>
    <dgm:pt modelId="{44B0BE12-1686-4B5D-A2AF-85774DFDA6DA}" type="sibTrans" cxnId="{1A194404-39ED-4E07-9995-1447E43A5445}">
      <dgm:prSet/>
      <dgm:spPr/>
      <dgm:t>
        <a:bodyPr/>
        <a:lstStyle/>
        <a:p>
          <a:endParaRPr lang="en-US"/>
        </a:p>
      </dgm:t>
    </dgm:pt>
    <dgm:pt modelId="{E243E067-554E-41FF-BFCC-D7B76FB3513A}">
      <dgm:prSet phldr="0"/>
      <dgm:spPr/>
      <dgm:t>
        <a:bodyPr/>
        <a:lstStyle/>
        <a:p>
          <a:r>
            <a:rPr lang="en-US" dirty="0"/>
            <a:t> - Space</a:t>
          </a:r>
        </a:p>
      </dgm:t>
    </dgm:pt>
    <dgm:pt modelId="{F2BCE93C-473A-48D7-BD6E-D56B860F7054}" type="parTrans" cxnId="{C8C62253-C82F-4672-82B5-BDDA595338F5}">
      <dgm:prSet/>
      <dgm:spPr/>
    </dgm:pt>
    <dgm:pt modelId="{9ACAF3D9-D16F-46AE-8E76-60EAE2B40E4B}" type="sibTrans" cxnId="{C8C62253-C82F-4672-82B5-BDDA595338F5}">
      <dgm:prSet/>
      <dgm:spPr/>
      <dgm:t>
        <a:bodyPr/>
        <a:lstStyle/>
        <a:p>
          <a:endParaRPr lang="en-US"/>
        </a:p>
      </dgm:t>
    </dgm:pt>
    <dgm:pt modelId="{52C407E2-120D-45A6-9C15-8D06434A12AB}">
      <dgm:prSet phldr="0"/>
      <dgm:spPr/>
      <dgm:t>
        <a:bodyPr/>
        <a:lstStyle/>
        <a:p>
          <a:pPr rtl="0"/>
          <a:r>
            <a:rPr lang="en-US" dirty="0">
              <a:latin typeface="Segoe UI"/>
            </a:rPr>
            <a:t> </a:t>
          </a:r>
          <a:r>
            <a:rPr lang="en-US" dirty="0"/>
            <a:t>Choose a </a:t>
          </a:r>
          <a:r>
            <a:rPr lang="en-US" dirty="0">
              <a:latin typeface="Segoe UI"/>
            </a:rPr>
            <a:t>difficulty</a:t>
          </a:r>
          <a:r>
            <a:rPr lang="en-US" dirty="0"/>
            <a:t> level</a:t>
          </a:r>
        </a:p>
      </dgm:t>
    </dgm:pt>
    <dgm:pt modelId="{77700C06-FE2E-488D-8548-E7EF15D300F1}" type="parTrans" cxnId="{DC4FD1A3-422B-4618-B786-C3DA4AB42DCF}">
      <dgm:prSet/>
      <dgm:spPr/>
    </dgm:pt>
    <dgm:pt modelId="{A7DAC1F6-6D77-4A60-9519-0ECDC9893B55}" type="sibTrans" cxnId="{DC4FD1A3-422B-4618-B786-C3DA4AB42DCF}">
      <dgm:prSet/>
      <dgm:spPr/>
      <dgm:t>
        <a:bodyPr/>
        <a:lstStyle/>
        <a:p>
          <a:endParaRPr lang="en-US"/>
        </a:p>
      </dgm:t>
    </dgm:pt>
    <dgm:pt modelId="{410D6AEB-9E4B-4ED1-ABD6-20E01ADC35BE}">
      <dgm:prSet phldr="0"/>
      <dgm:spPr/>
      <dgm:t>
        <a:bodyPr/>
        <a:lstStyle/>
        <a:p>
          <a:pPr rtl="0"/>
          <a:r>
            <a:rPr lang="en-US" dirty="0"/>
            <a:t> - Easy</a:t>
          </a:r>
          <a:r>
            <a:rPr lang="en-US" dirty="0">
              <a:latin typeface="Segoe UI"/>
            </a:rPr>
            <a:t> (9 tiles)</a:t>
          </a:r>
          <a:endParaRPr lang="en-US" dirty="0"/>
        </a:p>
      </dgm:t>
    </dgm:pt>
    <dgm:pt modelId="{C70CBAEB-DBBF-4E8D-87AE-07E5BFA6BA43}" type="parTrans" cxnId="{CDA1C780-0C86-4EE1-97C0-46D913F63DCF}">
      <dgm:prSet/>
      <dgm:spPr/>
    </dgm:pt>
    <dgm:pt modelId="{72A09D70-19D6-40A8-B3DA-28779721C54B}" type="sibTrans" cxnId="{CDA1C780-0C86-4EE1-97C0-46D913F63DCF}">
      <dgm:prSet/>
      <dgm:spPr/>
      <dgm:t>
        <a:bodyPr/>
        <a:lstStyle/>
        <a:p>
          <a:endParaRPr lang="en-US"/>
        </a:p>
      </dgm:t>
    </dgm:pt>
    <dgm:pt modelId="{1BA50D16-40C5-466A-BEE2-6D52BDAED389}">
      <dgm:prSet phldr="0"/>
      <dgm:spPr/>
      <dgm:t>
        <a:bodyPr/>
        <a:lstStyle/>
        <a:p>
          <a:pPr rtl="0"/>
          <a:r>
            <a:rPr lang="en-US" dirty="0"/>
            <a:t> - Medium</a:t>
          </a:r>
          <a:r>
            <a:rPr lang="en-US" dirty="0">
              <a:latin typeface="Segoe UI"/>
            </a:rPr>
            <a:t> (16 tiles)</a:t>
          </a:r>
          <a:endParaRPr lang="en-US" dirty="0"/>
        </a:p>
      </dgm:t>
    </dgm:pt>
    <dgm:pt modelId="{34F0F63B-A7F6-4C1C-9339-ABAE5521FD8E}" type="parTrans" cxnId="{261233E9-3A0E-4622-8E26-F2ED882DF651}">
      <dgm:prSet/>
      <dgm:spPr/>
    </dgm:pt>
    <dgm:pt modelId="{DE7E4280-4C41-4F14-B3AF-83C3147489B9}" type="sibTrans" cxnId="{261233E9-3A0E-4622-8E26-F2ED882DF651}">
      <dgm:prSet/>
      <dgm:spPr/>
      <dgm:t>
        <a:bodyPr/>
        <a:lstStyle/>
        <a:p>
          <a:endParaRPr lang="en-US"/>
        </a:p>
      </dgm:t>
    </dgm:pt>
    <dgm:pt modelId="{6A6A885A-8F72-44B2-AC7C-998172342037}">
      <dgm:prSet phldr="0"/>
      <dgm:spPr/>
      <dgm:t>
        <a:bodyPr/>
        <a:lstStyle/>
        <a:p>
          <a:pPr rtl="0"/>
          <a:r>
            <a:rPr lang="en-US" dirty="0">
              <a:latin typeface="Segoe UI"/>
            </a:rPr>
            <a:t>Exceeded move quota = losing points!</a:t>
          </a:r>
        </a:p>
      </dgm:t>
    </dgm:pt>
    <dgm:pt modelId="{849113F8-5965-4171-84F6-3B532342BB20}" type="parTrans" cxnId="{8384D5CF-86C1-4102-8391-DA916B240111}">
      <dgm:prSet/>
      <dgm:spPr/>
    </dgm:pt>
    <dgm:pt modelId="{DC9C4F13-5BC2-4CBC-9DF4-47707A7C2148}" type="sibTrans" cxnId="{8384D5CF-86C1-4102-8391-DA916B240111}">
      <dgm:prSet/>
      <dgm:spPr/>
      <dgm:t>
        <a:bodyPr/>
        <a:lstStyle/>
        <a:p>
          <a:endParaRPr lang="en-US"/>
        </a:p>
      </dgm:t>
    </dgm:pt>
    <dgm:pt modelId="{F1991ABE-4784-4A6D-9D2A-0215FA937913}">
      <dgm:prSet phldr="0"/>
      <dgm:spPr/>
      <dgm:t>
        <a:bodyPr/>
        <a:lstStyle/>
        <a:p>
          <a:pPr rtl="0"/>
          <a:r>
            <a:rPr lang="en-US" dirty="0">
              <a:latin typeface="Segoe UI"/>
            </a:rPr>
            <a:t>Win or Lose</a:t>
          </a:r>
        </a:p>
      </dgm:t>
    </dgm:pt>
    <dgm:pt modelId="{B6D94C93-A184-4796-B800-7014D5A44A78}" type="parTrans" cxnId="{337A9A0B-C93A-45FB-B79A-050AB2F9259A}">
      <dgm:prSet/>
      <dgm:spPr/>
    </dgm:pt>
    <dgm:pt modelId="{85DDF4F1-6FD4-4EF1-9C3A-B8AE047F1246}" type="sibTrans" cxnId="{337A9A0B-C93A-45FB-B79A-050AB2F9259A}">
      <dgm:prSet/>
      <dgm:spPr/>
      <dgm:t>
        <a:bodyPr/>
        <a:lstStyle/>
        <a:p>
          <a:endParaRPr lang="en-US"/>
        </a:p>
      </dgm:t>
    </dgm:pt>
    <dgm:pt modelId="{E7AD7F24-FC73-4EC8-A2A6-7E203661964D}" type="pres">
      <dgm:prSet presAssocID="{CEB4A6CE-7CED-4B21-B656-9976B911D5B1}" presName="hierChild1" presStyleCnt="0">
        <dgm:presLayoutVars>
          <dgm:orgChart val="1"/>
          <dgm:chPref val="1"/>
          <dgm:dir/>
          <dgm:animOne val="branch"/>
          <dgm:animLvl val="lvl"/>
          <dgm:resizeHandles/>
        </dgm:presLayoutVars>
      </dgm:prSet>
      <dgm:spPr/>
    </dgm:pt>
    <dgm:pt modelId="{603E862B-2A45-4CCE-920D-E842F6114EAC}" type="pres">
      <dgm:prSet presAssocID="{03D005AD-4DA6-4C84-9F0A-4E967D984C84}" presName="hierRoot1" presStyleCnt="0">
        <dgm:presLayoutVars>
          <dgm:hierBranch val="init"/>
        </dgm:presLayoutVars>
      </dgm:prSet>
      <dgm:spPr/>
    </dgm:pt>
    <dgm:pt modelId="{194D4D16-2770-4BFE-85B2-47F77FFF0795}" type="pres">
      <dgm:prSet presAssocID="{03D005AD-4DA6-4C84-9F0A-4E967D984C84}" presName="rootComposite1" presStyleCnt="0"/>
      <dgm:spPr/>
    </dgm:pt>
    <dgm:pt modelId="{6429D205-4A4C-4FA4-B403-9023EC8ABEF8}" type="pres">
      <dgm:prSet presAssocID="{03D005AD-4DA6-4C84-9F0A-4E967D984C84}" presName="rootText1" presStyleLbl="node0" presStyleIdx="0" presStyleCnt="1">
        <dgm:presLayoutVars>
          <dgm:chPref val="3"/>
        </dgm:presLayoutVars>
      </dgm:prSet>
      <dgm:spPr/>
    </dgm:pt>
    <dgm:pt modelId="{25778AAB-51FA-47AB-9ECA-755492C5BE40}" type="pres">
      <dgm:prSet presAssocID="{03D005AD-4DA6-4C84-9F0A-4E967D984C84}" presName="rootConnector1" presStyleLbl="node1" presStyleIdx="0" presStyleCnt="0"/>
      <dgm:spPr/>
    </dgm:pt>
    <dgm:pt modelId="{B7F6FBCA-A1E4-4634-A706-DAA467526C53}" type="pres">
      <dgm:prSet presAssocID="{03D005AD-4DA6-4C84-9F0A-4E967D984C84}" presName="hierChild2" presStyleCnt="0"/>
      <dgm:spPr/>
    </dgm:pt>
    <dgm:pt modelId="{2F327F4F-FEDF-490E-ABED-D5D42B8545CC}" type="pres">
      <dgm:prSet presAssocID="{66A6CAE8-AFD8-483F-9C03-F3AB0E948BF7}" presName="Name37" presStyleLbl="parChTrans1D2" presStyleIdx="0" presStyleCnt="3"/>
      <dgm:spPr/>
    </dgm:pt>
    <dgm:pt modelId="{EB4E5C09-4C28-485F-ABE0-A1049F6D970A}" type="pres">
      <dgm:prSet presAssocID="{85B2D6EA-1450-43F6-A9BD-BFD4F6886AFD}" presName="hierRoot2" presStyleCnt="0">
        <dgm:presLayoutVars>
          <dgm:hierBranch val="init"/>
        </dgm:presLayoutVars>
      </dgm:prSet>
      <dgm:spPr/>
    </dgm:pt>
    <dgm:pt modelId="{A92309FB-E17E-4CD0-839D-3886CE1B20DA}" type="pres">
      <dgm:prSet presAssocID="{85B2D6EA-1450-43F6-A9BD-BFD4F6886AFD}" presName="rootComposite" presStyleCnt="0"/>
      <dgm:spPr/>
    </dgm:pt>
    <dgm:pt modelId="{2FB10574-EC17-408E-9A74-AD1EDEE913D7}" type="pres">
      <dgm:prSet presAssocID="{85B2D6EA-1450-43F6-A9BD-BFD4F6886AFD}" presName="rootText" presStyleLbl="node2" presStyleIdx="0" presStyleCnt="3">
        <dgm:presLayoutVars>
          <dgm:chPref val="3"/>
        </dgm:presLayoutVars>
      </dgm:prSet>
      <dgm:spPr/>
    </dgm:pt>
    <dgm:pt modelId="{47DC90B3-D3FE-473E-885E-22111D0092C7}" type="pres">
      <dgm:prSet presAssocID="{85B2D6EA-1450-43F6-A9BD-BFD4F6886AFD}" presName="rootConnector" presStyleLbl="node2" presStyleIdx="0" presStyleCnt="3"/>
      <dgm:spPr/>
    </dgm:pt>
    <dgm:pt modelId="{6B943FA5-051F-4505-82DA-DB1B2C313D96}" type="pres">
      <dgm:prSet presAssocID="{85B2D6EA-1450-43F6-A9BD-BFD4F6886AFD}" presName="hierChild4" presStyleCnt="0"/>
      <dgm:spPr/>
    </dgm:pt>
    <dgm:pt modelId="{E08D3C1F-29E6-407E-8FAD-AF82EB852511}" type="pres">
      <dgm:prSet presAssocID="{86093B89-D078-4F06-A051-D167CFF4C110}" presName="Name37" presStyleLbl="parChTrans1D3" presStyleIdx="0" presStyleCnt="8"/>
      <dgm:spPr/>
    </dgm:pt>
    <dgm:pt modelId="{3DB8F9B3-E22F-4681-81E7-99DF5534E9CD}" type="pres">
      <dgm:prSet presAssocID="{918EE610-8494-4EC8-996B-637E591FCD62}" presName="hierRoot2" presStyleCnt="0">
        <dgm:presLayoutVars>
          <dgm:hierBranch val="init"/>
        </dgm:presLayoutVars>
      </dgm:prSet>
      <dgm:spPr/>
    </dgm:pt>
    <dgm:pt modelId="{19E15D94-5843-44ED-B782-43276DBF4D65}" type="pres">
      <dgm:prSet presAssocID="{918EE610-8494-4EC8-996B-637E591FCD62}" presName="rootComposite" presStyleCnt="0"/>
      <dgm:spPr/>
    </dgm:pt>
    <dgm:pt modelId="{2F234482-7896-43B4-8B9C-AD8785233E3C}" type="pres">
      <dgm:prSet presAssocID="{918EE610-8494-4EC8-996B-637E591FCD62}" presName="rootText" presStyleLbl="node3" presStyleIdx="0" presStyleCnt="8">
        <dgm:presLayoutVars>
          <dgm:chPref val="3"/>
        </dgm:presLayoutVars>
      </dgm:prSet>
      <dgm:spPr/>
    </dgm:pt>
    <dgm:pt modelId="{4F0E0A18-CF1B-488D-AC86-FA8B048DCDA8}" type="pres">
      <dgm:prSet presAssocID="{918EE610-8494-4EC8-996B-637E591FCD62}" presName="rootConnector" presStyleLbl="node3" presStyleIdx="0" presStyleCnt="8"/>
      <dgm:spPr/>
    </dgm:pt>
    <dgm:pt modelId="{0596D97A-8555-4540-B826-483F9CCEB176}" type="pres">
      <dgm:prSet presAssocID="{918EE610-8494-4EC8-996B-637E591FCD62}" presName="hierChild4" presStyleCnt="0"/>
      <dgm:spPr/>
    </dgm:pt>
    <dgm:pt modelId="{141B169C-BFB2-4332-944C-D99D12488339}" type="pres">
      <dgm:prSet presAssocID="{918EE610-8494-4EC8-996B-637E591FCD62}" presName="hierChild5" presStyleCnt="0"/>
      <dgm:spPr/>
    </dgm:pt>
    <dgm:pt modelId="{BA326354-50C9-4D03-8BCB-B131FF889BAE}" type="pres">
      <dgm:prSet presAssocID="{941E429C-9423-434F-A8D0-DCBEF26ED0E5}" presName="Name37" presStyleLbl="parChTrans1D3" presStyleIdx="1" presStyleCnt="8"/>
      <dgm:spPr/>
    </dgm:pt>
    <dgm:pt modelId="{9B758613-1799-4CA7-BF2C-89622C093511}" type="pres">
      <dgm:prSet presAssocID="{DCE5CAD2-51BA-4C0D-8DDB-40084DB53DB6}" presName="hierRoot2" presStyleCnt="0">
        <dgm:presLayoutVars>
          <dgm:hierBranch val="init"/>
        </dgm:presLayoutVars>
      </dgm:prSet>
      <dgm:spPr/>
    </dgm:pt>
    <dgm:pt modelId="{7B78DAD5-C65D-4581-A080-200BE0ED812C}" type="pres">
      <dgm:prSet presAssocID="{DCE5CAD2-51BA-4C0D-8DDB-40084DB53DB6}" presName="rootComposite" presStyleCnt="0"/>
      <dgm:spPr/>
    </dgm:pt>
    <dgm:pt modelId="{5DE4723C-4F65-47A2-BAD6-3835E1B0A2C1}" type="pres">
      <dgm:prSet presAssocID="{DCE5CAD2-51BA-4C0D-8DDB-40084DB53DB6}" presName="rootText" presStyleLbl="node3" presStyleIdx="1" presStyleCnt="8">
        <dgm:presLayoutVars>
          <dgm:chPref val="3"/>
        </dgm:presLayoutVars>
      </dgm:prSet>
      <dgm:spPr/>
    </dgm:pt>
    <dgm:pt modelId="{5C01426D-B13B-4C77-A35E-C7931D2797DF}" type="pres">
      <dgm:prSet presAssocID="{DCE5CAD2-51BA-4C0D-8DDB-40084DB53DB6}" presName="rootConnector" presStyleLbl="node3" presStyleIdx="1" presStyleCnt="8"/>
      <dgm:spPr/>
    </dgm:pt>
    <dgm:pt modelId="{6F9B99E2-0774-45A6-8B88-71A15764C4D9}" type="pres">
      <dgm:prSet presAssocID="{DCE5CAD2-51BA-4C0D-8DDB-40084DB53DB6}" presName="hierChild4" presStyleCnt="0"/>
      <dgm:spPr/>
    </dgm:pt>
    <dgm:pt modelId="{B937A48B-F85E-4FBE-A52F-5E203A50A3E8}" type="pres">
      <dgm:prSet presAssocID="{DCE5CAD2-51BA-4C0D-8DDB-40084DB53DB6}" presName="hierChild5" presStyleCnt="0"/>
      <dgm:spPr/>
    </dgm:pt>
    <dgm:pt modelId="{B3F3D9C7-1885-4B3D-8451-CA8D6078AFAA}" type="pres">
      <dgm:prSet presAssocID="{F2BCE93C-473A-48D7-BD6E-D56B860F7054}" presName="Name37" presStyleLbl="parChTrans1D3" presStyleIdx="2" presStyleCnt="8"/>
      <dgm:spPr/>
    </dgm:pt>
    <dgm:pt modelId="{2DA4CF2B-5C79-42E5-AE8E-D0E0CCEAEC58}" type="pres">
      <dgm:prSet presAssocID="{E243E067-554E-41FF-BFCC-D7B76FB3513A}" presName="hierRoot2" presStyleCnt="0">
        <dgm:presLayoutVars>
          <dgm:hierBranch val="init"/>
        </dgm:presLayoutVars>
      </dgm:prSet>
      <dgm:spPr/>
    </dgm:pt>
    <dgm:pt modelId="{2DD52460-6A59-49FB-A867-F61C86AB2095}" type="pres">
      <dgm:prSet presAssocID="{E243E067-554E-41FF-BFCC-D7B76FB3513A}" presName="rootComposite" presStyleCnt="0"/>
      <dgm:spPr/>
    </dgm:pt>
    <dgm:pt modelId="{8E87C2BC-76C5-4C8C-B01A-6628C48587E7}" type="pres">
      <dgm:prSet presAssocID="{E243E067-554E-41FF-BFCC-D7B76FB3513A}" presName="rootText" presStyleLbl="node3" presStyleIdx="2" presStyleCnt="8">
        <dgm:presLayoutVars>
          <dgm:chPref val="3"/>
        </dgm:presLayoutVars>
      </dgm:prSet>
      <dgm:spPr/>
    </dgm:pt>
    <dgm:pt modelId="{DDC0D30A-C5BD-4E29-A6E7-84A74E8971E3}" type="pres">
      <dgm:prSet presAssocID="{E243E067-554E-41FF-BFCC-D7B76FB3513A}" presName="rootConnector" presStyleLbl="node3" presStyleIdx="2" presStyleCnt="8"/>
      <dgm:spPr/>
    </dgm:pt>
    <dgm:pt modelId="{0660749C-3B00-49C3-BE91-278481D08E20}" type="pres">
      <dgm:prSet presAssocID="{E243E067-554E-41FF-BFCC-D7B76FB3513A}" presName="hierChild4" presStyleCnt="0"/>
      <dgm:spPr/>
    </dgm:pt>
    <dgm:pt modelId="{B07A95CB-1826-4278-BF04-291797534FB1}" type="pres">
      <dgm:prSet presAssocID="{E243E067-554E-41FF-BFCC-D7B76FB3513A}" presName="hierChild5" presStyleCnt="0"/>
      <dgm:spPr/>
    </dgm:pt>
    <dgm:pt modelId="{255DE106-82A1-4CEB-A940-4EBED9DB7ACF}" type="pres">
      <dgm:prSet presAssocID="{85B2D6EA-1450-43F6-A9BD-BFD4F6886AFD}" presName="hierChild5" presStyleCnt="0"/>
      <dgm:spPr/>
    </dgm:pt>
    <dgm:pt modelId="{FB430F77-ED54-4503-B021-9A7590AE504B}" type="pres">
      <dgm:prSet presAssocID="{77700C06-FE2E-488D-8548-E7EF15D300F1}" presName="Name37" presStyleLbl="parChTrans1D2" presStyleIdx="1" presStyleCnt="3"/>
      <dgm:spPr/>
    </dgm:pt>
    <dgm:pt modelId="{703BD9AC-25F6-40C1-B5CA-B78246807ADE}" type="pres">
      <dgm:prSet presAssocID="{52C407E2-120D-45A6-9C15-8D06434A12AB}" presName="hierRoot2" presStyleCnt="0">
        <dgm:presLayoutVars>
          <dgm:hierBranch val="init"/>
        </dgm:presLayoutVars>
      </dgm:prSet>
      <dgm:spPr/>
    </dgm:pt>
    <dgm:pt modelId="{01B94160-E401-4B61-A34F-134EB583691F}" type="pres">
      <dgm:prSet presAssocID="{52C407E2-120D-45A6-9C15-8D06434A12AB}" presName="rootComposite" presStyleCnt="0"/>
      <dgm:spPr/>
    </dgm:pt>
    <dgm:pt modelId="{F5A2CC38-1D0C-4367-9632-D842DA3A2B3E}" type="pres">
      <dgm:prSet presAssocID="{52C407E2-120D-45A6-9C15-8D06434A12AB}" presName="rootText" presStyleLbl="node2" presStyleIdx="1" presStyleCnt="3">
        <dgm:presLayoutVars>
          <dgm:chPref val="3"/>
        </dgm:presLayoutVars>
      </dgm:prSet>
      <dgm:spPr/>
    </dgm:pt>
    <dgm:pt modelId="{2FED41CF-69F2-496B-9584-4556052E77EB}" type="pres">
      <dgm:prSet presAssocID="{52C407E2-120D-45A6-9C15-8D06434A12AB}" presName="rootConnector" presStyleLbl="node2" presStyleIdx="1" presStyleCnt="3"/>
      <dgm:spPr/>
    </dgm:pt>
    <dgm:pt modelId="{30DC3CE9-761B-4B4E-957B-986B3C1BF9F4}" type="pres">
      <dgm:prSet presAssocID="{52C407E2-120D-45A6-9C15-8D06434A12AB}" presName="hierChild4" presStyleCnt="0"/>
      <dgm:spPr/>
    </dgm:pt>
    <dgm:pt modelId="{EE2E69A8-0A79-480C-A115-160DE4A65751}" type="pres">
      <dgm:prSet presAssocID="{C70CBAEB-DBBF-4E8D-87AE-07E5BFA6BA43}" presName="Name37" presStyleLbl="parChTrans1D3" presStyleIdx="3" presStyleCnt="8"/>
      <dgm:spPr/>
    </dgm:pt>
    <dgm:pt modelId="{C55D63E6-DDD1-42DA-B26E-CE119DBA2848}" type="pres">
      <dgm:prSet presAssocID="{410D6AEB-9E4B-4ED1-ABD6-20E01ADC35BE}" presName="hierRoot2" presStyleCnt="0">
        <dgm:presLayoutVars>
          <dgm:hierBranch val="init"/>
        </dgm:presLayoutVars>
      </dgm:prSet>
      <dgm:spPr/>
    </dgm:pt>
    <dgm:pt modelId="{93D2F7E7-3330-409C-B97D-235D088EEDC7}" type="pres">
      <dgm:prSet presAssocID="{410D6AEB-9E4B-4ED1-ABD6-20E01ADC35BE}" presName="rootComposite" presStyleCnt="0"/>
      <dgm:spPr/>
    </dgm:pt>
    <dgm:pt modelId="{586B0987-774A-46BE-B27B-E555094FE9D2}" type="pres">
      <dgm:prSet presAssocID="{410D6AEB-9E4B-4ED1-ABD6-20E01ADC35BE}" presName="rootText" presStyleLbl="node3" presStyleIdx="3" presStyleCnt="8">
        <dgm:presLayoutVars>
          <dgm:chPref val="3"/>
        </dgm:presLayoutVars>
      </dgm:prSet>
      <dgm:spPr/>
    </dgm:pt>
    <dgm:pt modelId="{6D8070F2-9B13-4826-B81D-60A60C74344E}" type="pres">
      <dgm:prSet presAssocID="{410D6AEB-9E4B-4ED1-ABD6-20E01ADC35BE}" presName="rootConnector" presStyleLbl="node3" presStyleIdx="3" presStyleCnt="8"/>
      <dgm:spPr/>
    </dgm:pt>
    <dgm:pt modelId="{314824A5-357D-4F5C-91FE-B3791AC0562A}" type="pres">
      <dgm:prSet presAssocID="{410D6AEB-9E4B-4ED1-ABD6-20E01ADC35BE}" presName="hierChild4" presStyleCnt="0"/>
      <dgm:spPr/>
    </dgm:pt>
    <dgm:pt modelId="{39AA1CE6-04E8-40EB-ABCE-26A1C3BD185F}" type="pres">
      <dgm:prSet presAssocID="{410D6AEB-9E4B-4ED1-ABD6-20E01ADC35BE}" presName="hierChild5" presStyleCnt="0"/>
      <dgm:spPr/>
    </dgm:pt>
    <dgm:pt modelId="{19DF409B-6365-4D80-83E8-175371BDEBA6}" type="pres">
      <dgm:prSet presAssocID="{34F0F63B-A7F6-4C1C-9339-ABAE5521FD8E}" presName="Name37" presStyleLbl="parChTrans1D3" presStyleIdx="4" presStyleCnt="8"/>
      <dgm:spPr/>
    </dgm:pt>
    <dgm:pt modelId="{C9F17F09-CF68-426C-9ECD-4B6C30D11C70}" type="pres">
      <dgm:prSet presAssocID="{1BA50D16-40C5-466A-BEE2-6D52BDAED389}" presName="hierRoot2" presStyleCnt="0">
        <dgm:presLayoutVars>
          <dgm:hierBranch val="init"/>
        </dgm:presLayoutVars>
      </dgm:prSet>
      <dgm:spPr/>
    </dgm:pt>
    <dgm:pt modelId="{F9AC7257-5B3A-49AF-8C74-C052A120B9AD}" type="pres">
      <dgm:prSet presAssocID="{1BA50D16-40C5-466A-BEE2-6D52BDAED389}" presName="rootComposite" presStyleCnt="0"/>
      <dgm:spPr/>
    </dgm:pt>
    <dgm:pt modelId="{677A5BFF-BB2E-4B09-86C2-1553959E84D5}" type="pres">
      <dgm:prSet presAssocID="{1BA50D16-40C5-466A-BEE2-6D52BDAED389}" presName="rootText" presStyleLbl="node3" presStyleIdx="4" presStyleCnt="8">
        <dgm:presLayoutVars>
          <dgm:chPref val="3"/>
        </dgm:presLayoutVars>
      </dgm:prSet>
      <dgm:spPr/>
    </dgm:pt>
    <dgm:pt modelId="{0A5DCDF7-D542-4FA2-8E03-A8219053A411}" type="pres">
      <dgm:prSet presAssocID="{1BA50D16-40C5-466A-BEE2-6D52BDAED389}" presName="rootConnector" presStyleLbl="node3" presStyleIdx="4" presStyleCnt="8"/>
      <dgm:spPr/>
    </dgm:pt>
    <dgm:pt modelId="{3AC78E86-12D7-4A98-BA27-57A982CC31F6}" type="pres">
      <dgm:prSet presAssocID="{1BA50D16-40C5-466A-BEE2-6D52BDAED389}" presName="hierChild4" presStyleCnt="0"/>
      <dgm:spPr/>
    </dgm:pt>
    <dgm:pt modelId="{40CCECD0-FC84-4D53-A891-F3227C43F2E0}" type="pres">
      <dgm:prSet presAssocID="{1BA50D16-40C5-466A-BEE2-6D52BDAED389}" presName="hierChild5" presStyleCnt="0"/>
      <dgm:spPr/>
    </dgm:pt>
    <dgm:pt modelId="{531FD01E-242B-4F3B-8D6A-A4BF336DE30F}" type="pres">
      <dgm:prSet presAssocID="{52F61015-0A8A-47EE-BB3E-5D7EA385248B}" presName="Name37" presStyleLbl="parChTrans1D3" presStyleIdx="5" presStyleCnt="8"/>
      <dgm:spPr/>
    </dgm:pt>
    <dgm:pt modelId="{02BFB7B1-BCB9-4CE2-8A11-F56EA58FB83E}" type="pres">
      <dgm:prSet presAssocID="{7CC00E12-7955-423A-8B43-3F2511D03E27}" presName="hierRoot2" presStyleCnt="0">
        <dgm:presLayoutVars>
          <dgm:hierBranch val="init"/>
        </dgm:presLayoutVars>
      </dgm:prSet>
      <dgm:spPr/>
    </dgm:pt>
    <dgm:pt modelId="{A44C2FE6-385F-41AC-80D9-C779599DE3F4}" type="pres">
      <dgm:prSet presAssocID="{7CC00E12-7955-423A-8B43-3F2511D03E27}" presName="rootComposite" presStyleCnt="0"/>
      <dgm:spPr/>
    </dgm:pt>
    <dgm:pt modelId="{0367C14E-0D29-424F-A4A0-52D4BBCF0734}" type="pres">
      <dgm:prSet presAssocID="{7CC00E12-7955-423A-8B43-3F2511D03E27}" presName="rootText" presStyleLbl="node3" presStyleIdx="5" presStyleCnt="8">
        <dgm:presLayoutVars>
          <dgm:chPref val="3"/>
        </dgm:presLayoutVars>
      </dgm:prSet>
      <dgm:spPr/>
    </dgm:pt>
    <dgm:pt modelId="{F46DA4A2-35CC-47C0-A0E1-2AC20479638E}" type="pres">
      <dgm:prSet presAssocID="{7CC00E12-7955-423A-8B43-3F2511D03E27}" presName="rootConnector" presStyleLbl="node3" presStyleIdx="5" presStyleCnt="8"/>
      <dgm:spPr/>
    </dgm:pt>
    <dgm:pt modelId="{9DDDC142-D0C3-4BF8-A436-1071596099E6}" type="pres">
      <dgm:prSet presAssocID="{7CC00E12-7955-423A-8B43-3F2511D03E27}" presName="hierChild4" presStyleCnt="0"/>
      <dgm:spPr/>
    </dgm:pt>
    <dgm:pt modelId="{0124687C-CED7-4692-9450-D770F50EC61F}" type="pres">
      <dgm:prSet presAssocID="{7CC00E12-7955-423A-8B43-3F2511D03E27}" presName="hierChild5" presStyleCnt="0"/>
      <dgm:spPr/>
    </dgm:pt>
    <dgm:pt modelId="{0E411FEF-00F6-4D3B-905A-401817B651F3}" type="pres">
      <dgm:prSet presAssocID="{52C407E2-120D-45A6-9C15-8D06434A12AB}" presName="hierChild5" presStyleCnt="0"/>
      <dgm:spPr/>
    </dgm:pt>
    <dgm:pt modelId="{2645EC6C-8C52-44B8-BB64-56325BD5D6F4}" type="pres">
      <dgm:prSet presAssocID="{3ED0F319-0267-4517-9EFE-5F2A0EC7C91B}" presName="Name37" presStyleLbl="parChTrans1D2" presStyleIdx="2" presStyleCnt="3"/>
      <dgm:spPr/>
    </dgm:pt>
    <dgm:pt modelId="{121FC3CC-D7DB-499A-844D-2D816529EA82}" type="pres">
      <dgm:prSet presAssocID="{B1350AA6-5D71-4F61-B2EE-21E928FC82C9}" presName="hierRoot2" presStyleCnt="0">
        <dgm:presLayoutVars>
          <dgm:hierBranch val="init"/>
        </dgm:presLayoutVars>
      </dgm:prSet>
      <dgm:spPr/>
    </dgm:pt>
    <dgm:pt modelId="{75FC17AF-056E-4AC2-B028-FBF5340D1556}" type="pres">
      <dgm:prSet presAssocID="{B1350AA6-5D71-4F61-B2EE-21E928FC82C9}" presName="rootComposite" presStyleCnt="0"/>
      <dgm:spPr/>
    </dgm:pt>
    <dgm:pt modelId="{E77BB063-8547-4E5E-B04A-5006E20CDBD2}" type="pres">
      <dgm:prSet presAssocID="{B1350AA6-5D71-4F61-B2EE-21E928FC82C9}" presName="rootText" presStyleLbl="node2" presStyleIdx="2" presStyleCnt="3">
        <dgm:presLayoutVars>
          <dgm:chPref val="3"/>
        </dgm:presLayoutVars>
      </dgm:prSet>
      <dgm:spPr/>
    </dgm:pt>
    <dgm:pt modelId="{3DECDD82-3691-4142-8EAC-88EBC7596ABA}" type="pres">
      <dgm:prSet presAssocID="{B1350AA6-5D71-4F61-B2EE-21E928FC82C9}" presName="rootConnector" presStyleLbl="node2" presStyleIdx="2" presStyleCnt="3"/>
      <dgm:spPr/>
    </dgm:pt>
    <dgm:pt modelId="{242ABF42-AFCD-49E3-A230-5E476075A4F0}" type="pres">
      <dgm:prSet presAssocID="{B1350AA6-5D71-4F61-B2EE-21E928FC82C9}" presName="hierChild4" presStyleCnt="0"/>
      <dgm:spPr/>
    </dgm:pt>
    <dgm:pt modelId="{D08C1523-742B-4C4D-AF30-8F26452B4D68}" type="pres">
      <dgm:prSet presAssocID="{656C5466-5037-40D1-9A19-7A0300679162}" presName="Name37" presStyleLbl="parChTrans1D3" presStyleIdx="6" presStyleCnt="8"/>
      <dgm:spPr/>
    </dgm:pt>
    <dgm:pt modelId="{33C710FA-F355-4F66-9D54-78802DAA4D04}" type="pres">
      <dgm:prSet presAssocID="{AC180164-B02D-4698-8494-E442B885474E}" presName="hierRoot2" presStyleCnt="0">
        <dgm:presLayoutVars>
          <dgm:hierBranch val="init"/>
        </dgm:presLayoutVars>
      </dgm:prSet>
      <dgm:spPr/>
    </dgm:pt>
    <dgm:pt modelId="{3F3179E1-A998-4920-B2E8-BBBA2F85D6CD}" type="pres">
      <dgm:prSet presAssocID="{AC180164-B02D-4698-8494-E442B885474E}" presName="rootComposite" presStyleCnt="0"/>
      <dgm:spPr/>
    </dgm:pt>
    <dgm:pt modelId="{6E553C86-4D2D-405A-ADA7-5BCC18D92A27}" type="pres">
      <dgm:prSet presAssocID="{AC180164-B02D-4698-8494-E442B885474E}" presName="rootText" presStyleLbl="node3" presStyleIdx="6" presStyleCnt="8">
        <dgm:presLayoutVars>
          <dgm:chPref val="3"/>
        </dgm:presLayoutVars>
      </dgm:prSet>
      <dgm:spPr/>
    </dgm:pt>
    <dgm:pt modelId="{283A8E23-FBA7-4180-BD36-EC54D98EE4F0}" type="pres">
      <dgm:prSet presAssocID="{AC180164-B02D-4698-8494-E442B885474E}" presName="rootConnector" presStyleLbl="node3" presStyleIdx="6" presStyleCnt="8"/>
      <dgm:spPr/>
    </dgm:pt>
    <dgm:pt modelId="{6495368E-14B7-4833-B4F9-922B2CB3D324}" type="pres">
      <dgm:prSet presAssocID="{AC180164-B02D-4698-8494-E442B885474E}" presName="hierChild4" presStyleCnt="0"/>
      <dgm:spPr/>
    </dgm:pt>
    <dgm:pt modelId="{05BBC80E-4421-463E-A031-28A15D192DDC}" type="pres">
      <dgm:prSet presAssocID="{93B3BDFC-B5D0-40F5-8AA8-00518B3359DC}" presName="Name37" presStyleLbl="parChTrans1D4" presStyleIdx="0" presStyleCnt="6"/>
      <dgm:spPr/>
    </dgm:pt>
    <dgm:pt modelId="{3617A002-8FB7-4684-8D37-5B585EE9B80B}" type="pres">
      <dgm:prSet presAssocID="{B7E22767-883C-4835-A332-B6277A9D38C6}" presName="hierRoot2" presStyleCnt="0">
        <dgm:presLayoutVars>
          <dgm:hierBranch val="init"/>
        </dgm:presLayoutVars>
      </dgm:prSet>
      <dgm:spPr/>
    </dgm:pt>
    <dgm:pt modelId="{808FCD89-1ECA-4CFD-9FF6-289ED73B2397}" type="pres">
      <dgm:prSet presAssocID="{B7E22767-883C-4835-A332-B6277A9D38C6}" presName="rootComposite" presStyleCnt="0"/>
      <dgm:spPr/>
    </dgm:pt>
    <dgm:pt modelId="{89FF1488-6B5D-4D20-BBB5-AD6C1406CD63}" type="pres">
      <dgm:prSet presAssocID="{B7E22767-883C-4835-A332-B6277A9D38C6}" presName="rootText" presStyleLbl="node4" presStyleIdx="0" presStyleCnt="6">
        <dgm:presLayoutVars>
          <dgm:chPref val="3"/>
        </dgm:presLayoutVars>
      </dgm:prSet>
      <dgm:spPr/>
    </dgm:pt>
    <dgm:pt modelId="{08F8CA0F-1037-4269-987F-C8B9BE6021BC}" type="pres">
      <dgm:prSet presAssocID="{B7E22767-883C-4835-A332-B6277A9D38C6}" presName="rootConnector" presStyleLbl="node4" presStyleIdx="0" presStyleCnt="6"/>
      <dgm:spPr/>
    </dgm:pt>
    <dgm:pt modelId="{EB8FDBE8-B5BE-42D6-A73B-0F698E5460F8}" type="pres">
      <dgm:prSet presAssocID="{B7E22767-883C-4835-A332-B6277A9D38C6}" presName="hierChild4" presStyleCnt="0"/>
      <dgm:spPr/>
    </dgm:pt>
    <dgm:pt modelId="{03734AF2-7EDA-4C71-AED2-E65B299A315B}" type="pres">
      <dgm:prSet presAssocID="{B7E22767-883C-4835-A332-B6277A9D38C6}" presName="hierChild5" presStyleCnt="0"/>
      <dgm:spPr/>
    </dgm:pt>
    <dgm:pt modelId="{23287068-3EE7-43AB-A403-D379DE878778}" type="pres">
      <dgm:prSet presAssocID="{FA019211-B4F3-4863-983C-23C92B57376E}" presName="Name37" presStyleLbl="parChTrans1D4" presStyleIdx="1" presStyleCnt="6"/>
      <dgm:spPr/>
    </dgm:pt>
    <dgm:pt modelId="{F3E6BED2-F3D4-464B-AA2B-994AAF131762}" type="pres">
      <dgm:prSet presAssocID="{BA32590A-BC50-4A93-84A8-4D3C7269A624}" presName="hierRoot2" presStyleCnt="0">
        <dgm:presLayoutVars>
          <dgm:hierBranch val="init"/>
        </dgm:presLayoutVars>
      </dgm:prSet>
      <dgm:spPr/>
    </dgm:pt>
    <dgm:pt modelId="{E4573197-409F-4726-BAF2-0B33A86258D2}" type="pres">
      <dgm:prSet presAssocID="{BA32590A-BC50-4A93-84A8-4D3C7269A624}" presName="rootComposite" presStyleCnt="0"/>
      <dgm:spPr/>
    </dgm:pt>
    <dgm:pt modelId="{3F16611B-E281-4745-A5EC-82AD7F0BB623}" type="pres">
      <dgm:prSet presAssocID="{BA32590A-BC50-4A93-84A8-4D3C7269A624}" presName="rootText" presStyleLbl="node4" presStyleIdx="1" presStyleCnt="6">
        <dgm:presLayoutVars>
          <dgm:chPref val="3"/>
        </dgm:presLayoutVars>
      </dgm:prSet>
      <dgm:spPr/>
    </dgm:pt>
    <dgm:pt modelId="{CC0F000E-32B0-41FB-82D0-6EA616032D3E}" type="pres">
      <dgm:prSet presAssocID="{BA32590A-BC50-4A93-84A8-4D3C7269A624}" presName="rootConnector" presStyleLbl="node4" presStyleIdx="1" presStyleCnt="6"/>
      <dgm:spPr/>
    </dgm:pt>
    <dgm:pt modelId="{833D166E-847D-40F5-B860-0C7F1C901E0E}" type="pres">
      <dgm:prSet presAssocID="{BA32590A-BC50-4A93-84A8-4D3C7269A624}" presName="hierChild4" presStyleCnt="0"/>
      <dgm:spPr/>
    </dgm:pt>
    <dgm:pt modelId="{5690F1B5-4EAE-4B41-BF4A-4684722D1934}" type="pres">
      <dgm:prSet presAssocID="{BA32590A-BC50-4A93-84A8-4D3C7269A624}" presName="hierChild5" presStyleCnt="0"/>
      <dgm:spPr/>
    </dgm:pt>
    <dgm:pt modelId="{A8796231-C642-4460-B0A3-9468CE36ABC2}" type="pres">
      <dgm:prSet presAssocID="{07F1FA51-3E60-4770-9164-E5DB0BD2DA0D}" presName="Name37" presStyleLbl="parChTrans1D4" presStyleIdx="2" presStyleCnt="6"/>
      <dgm:spPr/>
    </dgm:pt>
    <dgm:pt modelId="{0EA82778-45EF-483D-B331-E11339FDCA5A}" type="pres">
      <dgm:prSet presAssocID="{013AD891-F657-49F4-8E1D-5E977AD72688}" presName="hierRoot2" presStyleCnt="0">
        <dgm:presLayoutVars>
          <dgm:hierBranch val="init"/>
        </dgm:presLayoutVars>
      </dgm:prSet>
      <dgm:spPr/>
    </dgm:pt>
    <dgm:pt modelId="{70306A8B-2871-46FC-AEE9-6FE3F10A44D8}" type="pres">
      <dgm:prSet presAssocID="{013AD891-F657-49F4-8E1D-5E977AD72688}" presName="rootComposite" presStyleCnt="0"/>
      <dgm:spPr/>
    </dgm:pt>
    <dgm:pt modelId="{1DA49747-7E16-4EB6-BD6C-49604EE493F4}" type="pres">
      <dgm:prSet presAssocID="{013AD891-F657-49F4-8E1D-5E977AD72688}" presName="rootText" presStyleLbl="node4" presStyleIdx="2" presStyleCnt="6">
        <dgm:presLayoutVars>
          <dgm:chPref val="3"/>
        </dgm:presLayoutVars>
      </dgm:prSet>
      <dgm:spPr/>
    </dgm:pt>
    <dgm:pt modelId="{1AEDF809-EE4B-4E98-AE2C-454E52B3ECB7}" type="pres">
      <dgm:prSet presAssocID="{013AD891-F657-49F4-8E1D-5E977AD72688}" presName="rootConnector" presStyleLbl="node4" presStyleIdx="2" presStyleCnt="6"/>
      <dgm:spPr/>
    </dgm:pt>
    <dgm:pt modelId="{B00CE7C6-F108-4AD0-9F33-5911EDADC975}" type="pres">
      <dgm:prSet presAssocID="{013AD891-F657-49F4-8E1D-5E977AD72688}" presName="hierChild4" presStyleCnt="0"/>
      <dgm:spPr/>
    </dgm:pt>
    <dgm:pt modelId="{90CD9C61-D68E-4F50-810B-810D01913EF8}" type="pres">
      <dgm:prSet presAssocID="{013AD891-F657-49F4-8E1D-5E977AD72688}" presName="hierChild5" presStyleCnt="0"/>
      <dgm:spPr/>
    </dgm:pt>
    <dgm:pt modelId="{1B814DB0-9C69-41A7-A060-58CD375030C0}" type="pres">
      <dgm:prSet presAssocID="{AC180164-B02D-4698-8494-E442B885474E}" presName="hierChild5" presStyleCnt="0"/>
      <dgm:spPr/>
    </dgm:pt>
    <dgm:pt modelId="{95EDBF99-BF03-416E-BADE-70F4072AF136}" type="pres">
      <dgm:prSet presAssocID="{0991A2A9-12AA-43AB-B4F5-B324028EFCC8}" presName="Name37" presStyleLbl="parChTrans1D3" presStyleIdx="7" presStyleCnt="8"/>
      <dgm:spPr/>
    </dgm:pt>
    <dgm:pt modelId="{65A99D4A-1105-488C-B803-469020C03410}" type="pres">
      <dgm:prSet presAssocID="{5EA9B6D5-41C6-4ADD-80E4-E2BFD734D045}" presName="hierRoot2" presStyleCnt="0">
        <dgm:presLayoutVars>
          <dgm:hierBranch val="init"/>
        </dgm:presLayoutVars>
      </dgm:prSet>
      <dgm:spPr/>
    </dgm:pt>
    <dgm:pt modelId="{E3C9379A-BD98-46B4-84DD-5162D0AFF978}" type="pres">
      <dgm:prSet presAssocID="{5EA9B6D5-41C6-4ADD-80E4-E2BFD734D045}" presName="rootComposite" presStyleCnt="0"/>
      <dgm:spPr/>
    </dgm:pt>
    <dgm:pt modelId="{4518D3B6-7EBF-4907-851B-12BC0E385782}" type="pres">
      <dgm:prSet presAssocID="{5EA9B6D5-41C6-4ADD-80E4-E2BFD734D045}" presName="rootText" presStyleLbl="node3" presStyleIdx="7" presStyleCnt="8">
        <dgm:presLayoutVars>
          <dgm:chPref val="3"/>
        </dgm:presLayoutVars>
      </dgm:prSet>
      <dgm:spPr/>
    </dgm:pt>
    <dgm:pt modelId="{9D0C86A3-4D08-4E89-A712-7CFFF51785DA}" type="pres">
      <dgm:prSet presAssocID="{5EA9B6D5-41C6-4ADD-80E4-E2BFD734D045}" presName="rootConnector" presStyleLbl="node3" presStyleIdx="7" presStyleCnt="8"/>
      <dgm:spPr/>
    </dgm:pt>
    <dgm:pt modelId="{FE494C6C-1F47-48A1-A2B6-1705978564A8}" type="pres">
      <dgm:prSet presAssocID="{5EA9B6D5-41C6-4ADD-80E4-E2BFD734D045}" presName="hierChild4" presStyleCnt="0"/>
      <dgm:spPr/>
    </dgm:pt>
    <dgm:pt modelId="{C6FBBB2C-B3DE-41AD-9551-EB0C94F9941E}" type="pres">
      <dgm:prSet presAssocID="{13D9D9AB-A4F3-4694-A725-1220645553DB}" presName="Name37" presStyleLbl="parChTrans1D4" presStyleIdx="3" presStyleCnt="6"/>
      <dgm:spPr/>
    </dgm:pt>
    <dgm:pt modelId="{DB1468B9-62EA-4816-A963-DE003F57A045}" type="pres">
      <dgm:prSet presAssocID="{5D9E28E1-0ECF-44AF-B41D-463D877F8D35}" presName="hierRoot2" presStyleCnt="0">
        <dgm:presLayoutVars>
          <dgm:hierBranch val="init"/>
        </dgm:presLayoutVars>
      </dgm:prSet>
      <dgm:spPr/>
    </dgm:pt>
    <dgm:pt modelId="{9443BC1F-155C-446C-B071-EB5517985B4F}" type="pres">
      <dgm:prSet presAssocID="{5D9E28E1-0ECF-44AF-B41D-463D877F8D35}" presName="rootComposite" presStyleCnt="0"/>
      <dgm:spPr/>
    </dgm:pt>
    <dgm:pt modelId="{28535D39-7AC1-4ED0-BF18-5E622709860A}" type="pres">
      <dgm:prSet presAssocID="{5D9E28E1-0ECF-44AF-B41D-463D877F8D35}" presName="rootText" presStyleLbl="node4" presStyleIdx="3" presStyleCnt="6">
        <dgm:presLayoutVars>
          <dgm:chPref val="3"/>
        </dgm:presLayoutVars>
      </dgm:prSet>
      <dgm:spPr/>
    </dgm:pt>
    <dgm:pt modelId="{7DEB1E7A-A34B-4821-B18B-665DCB28D9AC}" type="pres">
      <dgm:prSet presAssocID="{5D9E28E1-0ECF-44AF-B41D-463D877F8D35}" presName="rootConnector" presStyleLbl="node4" presStyleIdx="3" presStyleCnt="6"/>
      <dgm:spPr/>
    </dgm:pt>
    <dgm:pt modelId="{A16958B3-8656-4A3C-9320-05703F0C56FA}" type="pres">
      <dgm:prSet presAssocID="{5D9E28E1-0ECF-44AF-B41D-463D877F8D35}" presName="hierChild4" presStyleCnt="0"/>
      <dgm:spPr/>
    </dgm:pt>
    <dgm:pt modelId="{B00576C9-BE2B-42A6-9E94-36A31CF5504A}" type="pres">
      <dgm:prSet presAssocID="{5D9E28E1-0ECF-44AF-B41D-463D877F8D35}" presName="hierChild5" presStyleCnt="0"/>
      <dgm:spPr/>
    </dgm:pt>
    <dgm:pt modelId="{0DCCC8A1-F00D-4EAC-9EFF-D0887B081746}" type="pres">
      <dgm:prSet presAssocID="{849113F8-5965-4171-84F6-3B532342BB20}" presName="Name37" presStyleLbl="parChTrans1D4" presStyleIdx="4" presStyleCnt="6"/>
      <dgm:spPr/>
    </dgm:pt>
    <dgm:pt modelId="{99311493-F1D6-4BA1-AF44-7241BB4CD3B9}" type="pres">
      <dgm:prSet presAssocID="{6A6A885A-8F72-44B2-AC7C-998172342037}" presName="hierRoot2" presStyleCnt="0">
        <dgm:presLayoutVars>
          <dgm:hierBranch val="init"/>
        </dgm:presLayoutVars>
      </dgm:prSet>
      <dgm:spPr/>
    </dgm:pt>
    <dgm:pt modelId="{4FAA955D-96F8-497E-9A72-FB8175A1FD3B}" type="pres">
      <dgm:prSet presAssocID="{6A6A885A-8F72-44B2-AC7C-998172342037}" presName="rootComposite" presStyleCnt="0"/>
      <dgm:spPr/>
    </dgm:pt>
    <dgm:pt modelId="{12511ACA-F057-49E5-85A0-E057BC340C22}" type="pres">
      <dgm:prSet presAssocID="{6A6A885A-8F72-44B2-AC7C-998172342037}" presName="rootText" presStyleLbl="node4" presStyleIdx="4" presStyleCnt="6">
        <dgm:presLayoutVars>
          <dgm:chPref val="3"/>
        </dgm:presLayoutVars>
      </dgm:prSet>
      <dgm:spPr/>
    </dgm:pt>
    <dgm:pt modelId="{66590E83-6F93-49EB-ADCE-FA88CC521BCF}" type="pres">
      <dgm:prSet presAssocID="{6A6A885A-8F72-44B2-AC7C-998172342037}" presName="rootConnector" presStyleLbl="node4" presStyleIdx="4" presStyleCnt="6"/>
      <dgm:spPr/>
    </dgm:pt>
    <dgm:pt modelId="{9473A64E-B0B6-4467-8997-AD9DEAD156B8}" type="pres">
      <dgm:prSet presAssocID="{6A6A885A-8F72-44B2-AC7C-998172342037}" presName="hierChild4" presStyleCnt="0"/>
      <dgm:spPr/>
    </dgm:pt>
    <dgm:pt modelId="{369F0420-B226-49EA-BC21-978F5164A2A6}" type="pres">
      <dgm:prSet presAssocID="{6A6A885A-8F72-44B2-AC7C-998172342037}" presName="hierChild5" presStyleCnt="0"/>
      <dgm:spPr/>
    </dgm:pt>
    <dgm:pt modelId="{497DF365-1CD6-462C-9456-9E08E546CB74}" type="pres">
      <dgm:prSet presAssocID="{B6D94C93-A184-4796-B800-7014D5A44A78}" presName="Name37" presStyleLbl="parChTrans1D4" presStyleIdx="5" presStyleCnt="6"/>
      <dgm:spPr/>
    </dgm:pt>
    <dgm:pt modelId="{4C9BCF8E-ECF6-47A2-9C2C-0DA4EBAA8DEF}" type="pres">
      <dgm:prSet presAssocID="{F1991ABE-4784-4A6D-9D2A-0215FA937913}" presName="hierRoot2" presStyleCnt="0">
        <dgm:presLayoutVars>
          <dgm:hierBranch val="init"/>
        </dgm:presLayoutVars>
      </dgm:prSet>
      <dgm:spPr/>
    </dgm:pt>
    <dgm:pt modelId="{65C48AB6-7BAF-41DF-B8C6-127220377537}" type="pres">
      <dgm:prSet presAssocID="{F1991ABE-4784-4A6D-9D2A-0215FA937913}" presName="rootComposite" presStyleCnt="0"/>
      <dgm:spPr/>
    </dgm:pt>
    <dgm:pt modelId="{C925893C-B2F0-4479-A9B0-60156BFD1433}" type="pres">
      <dgm:prSet presAssocID="{F1991ABE-4784-4A6D-9D2A-0215FA937913}" presName="rootText" presStyleLbl="node4" presStyleIdx="5" presStyleCnt="6">
        <dgm:presLayoutVars>
          <dgm:chPref val="3"/>
        </dgm:presLayoutVars>
      </dgm:prSet>
      <dgm:spPr/>
    </dgm:pt>
    <dgm:pt modelId="{B47A76DC-60E4-4F65-9346-9849B1B34DFF}" type="pres">
      <dgm:prSet presAssocID="{F1991ABE-4784-4A6D-9D2A-0215FA937913}" presName="rootConnector" presStyleLbl="node4" presStyleIdx="5" presStyleCnt="6"/>
      <dgm:spPr/>
    </dgm:pt>
    <dgm:pt modelId="{E2A92232-CA8F-4AE8-8347-BEA148206F85}" type="pres">
      <dgm:prSet presAssocID="{F1991ABE-4784-4A6D-9D2A-0215FA937913}" presName="hierChild4" presStyleCnt="0"/>
      <dgm:spPr/>
    </dgm:pt>
    <dgm:pt modelId="{F2BEF3F2-7366-489A-8A76-399FD4984ED0}" type="pres">
      <dgm:prSet presAssocID="{F1991ABE-4784-4A6D-9D2A-0215FA937913}" presName="hierChild5" presStyleCnt="0"/>
      <dgm:spPr/>
    </dgm:pt>
    <dgm:pt modelId="{27377F2F-7C20-44CD-8AE5-0AE7A9D54F77}" type="pres">
      <dgm:prSet presAssocID="{5EA9B6D5-41C6-4ADD-80E4-E2BFD734D045}" presName="hierChild5" presStyleCnt="0"/>
      <dgm:spPr/>
    </dgm:pt>
    <dgm:pt modelId="{BEEAA640-7CB0-4887-AAD0-17F48B099489}" type="pres">
      <dgm:prSet presAssocID="{B1350AA6-5D71-4F61-B2EE-21E928FC82C9}" presName="hierChild5" presStyleCnt="0"/>
      <dgm:spPr/>
    </dgm:pt>
    <dgm:pt modelId="{0EC1B57A-00A5-402D-8D82-2B04E7DB9FEB}" type="pres">
      <dgm:prSet presAssocID="{03D005AD-4DA6-4C84-9F0A-4E967D984C84}" presName="hierChild3" presStyleCnt="0"/>
      <dgm:spPr/>
    </dgm:pt>
  </dgm:ptLst>
  <dgm:cxnLst>
    <dgm:cxn modelId="{F96B0401-8F35-47F2-AE28-8A06FB63C77E}" type="presOf" srcId="{B1350AA6-5D71-4F61-B2EE-21E928FC82C9}" destId="{E77BB063-8547-4E5E-B04A-5006E20CDBD2}" srcOrd="0" destOrd="0" presId="urn:microsoft.com/office/officeart/2005/8/layout/orgChart1"/>
    <dgm:cxn modelId="{1A194404-39ED-4E07-9995-1447E43A5445}" srcId="{85B2D6EA-1450-43F6-A9BD-BFD4F6886AFD}" destId="{DCE5CAD2-51BA-4C0D-8DDB-40084DB53DB6}" srcOrd="1" destOrd="0" parTransId="{941E429C-9423-434F-A8D0-DCBEF26ED0E5}" sibTransId="{44B0BE12-1686-4B5D-A2AF-85774DFDA6DA}"/>
    <dgm:cxn modelId="{337A9A0B-C93A-45FB-B79A-050AB2F9259A}" srcId="{5EA9B6D5-41C6-4ADD-80E4-E2BFD734D045}" destId="{F1991ABE-4784-4A6D-9D2A-0215FA937913}" srcOrd="2" destOrd="0" parTransId="{B6D94C93-A184-4796-B800-7014D5A44A78}" sibTransId="{85DDF4F1-6FD4-4EF1-9C3A-B8AE047F1246}"/>
    <dgm:cxn modelId="{ACCC0F0F-CD11-49E1-B709-906200E6D282}" type="presOf" srcId="{918EE610-8494-4EC8-996B-637E591FCD62}" destId="{4F0E0A18-CF1B-488D-AC86-FA8B048DCDA8}" srcOrd="1" destOrd="0" presId="urn:microsoft.com/office/officeart/2005/8/layout/orgChart1"/>
    <dgm:cxn modelId="{F7542610-7456-41ED-8C7D-F5C5969441FF}" type="presOf" srcId="{0991A2A9-12AA-43AB-B4F5-B324028EFCC8}" destId="{95EDBF99-BF03-416E-BADE-70F4072AF136}" srcOrd="0" destOrd="0" presId="urn:microsoft.com/office/officeart/2005/8/layout/orgChart1"/>
    <dgm:cxn modelId="{2C5A6D14-000E-4A6D-AC88-27FA54B862CF}" srcId="{03D005AD-4DA6-4C84-9F0A-4E967D984C84}" destId="{B1350AA6-5D71-4F61-B2EE-21E928FC82C9}" srcOrd="2" destOrd="0" parTransId="{3ED0F319-0267-4517-9EFE-5F2A0EC7C91B}" sibTransId="{834B19C3-DF85-450C-B609-5258044DBF3A}"/>
    <dgm:cxn modelId="{08CCB516-77FB-407A-A23B-CB647DA85C2D}" type="presOf" srcId="{AC180164-B02D-4698-8494-E442B885474E}" destId="{283A8E23-FBA7-4180-BD36-EC54D98EE4F0}" srcOrd="1" destOrd="0" presId="urn:microsoft.com/office/officeart/2005/8/layout/orgChart1"/>
    <dgm:cxn modelId="{40DC1E1A-ADCA-4F2F-A24F-22DC80DFD2F5}" type="presOf" srcId="{03D005AD-4DA6-4C84-9F0A-4E967D984C84}" destId="{25778AAB-51FA-47AB-9ECA-755492C5BE40}" srcOrd="1" destOrd="0" presId="urn:microsoft.com/office/officeart/2005/8/layout/orgChart1"/>
    <dgm:cxn modelId="{CA75BB1A-3093-49D7-8757-8EF3893F75C8}" type="presOf" srcId="{5D9E28E1-0ECF-44AF-B41D-463D877F8D35}" destId="{7DEB1E7A-A34B-4821-B18B-665DCB28D9AC}" srcOrd="1" destOrd="0" presId="urn:microsoft.com/office/officeart/2005/8/layout/orgChart1"/>
    <dgm:cxn modelId="{A161A01D-10D9-4079-B523-AF1AE73D0C1C}" type="presOf" srcId="{C70CBAEB-DBBF-4E8D-87AE-07E5BFA6BA43}" destId="{EE2E69A8-0A79-480C-A115-160DE4A65751}" srcOrd="0" destOrd="0" presId="urn:microsoft.com/office/officeart/2005/8/layout/orgChart1"/>
    <dgm:cxn modelId="{ECF5C41E-3386-4D67-87B4-1974606A8F95}" srcId="{B1350AA6-5D71-4F61-B2EE-21E928FC82C9}" destId="{AC180164-B02D-4698-8494-E442B885474E}" srcOrd="0" destOrd="0" parTransId="{656C5466-5037-40D1-9A19-7A0300679162}" sibTransId="{CFF36D4B-8107-4BC0-A6DE-4B223D5748C4}"/>
    <dgm:cxn modelId="{E3F94D21-D0E9-4E3B-B4CD-B1386930B78D}" type="presOf" srcId="{93B3BDFC-B5D0-40F5-8AA8-00518B3359DC}" destId="{05BBC80E-4421-463E-A031-28A15D192DDC}" srcOrd="0" destOrd="0" presId="urn:microsoft.com/office/officeart/2005/8/layout/orgChart1"/>
    <dgm:cxn modelId="{10FCF126-0B15-4F2A-A640-5676ADFE5201}" type="presOf" srcId="{B7E22767-883C-4835-A332-B6277A9D38C6}" destId="{08F8CA0F-1037-4269-987F-C8B9BE6021BC}" srcOrd="1" destOrd="0" presId="urn:microsoft.com/office/officeart/2005/8/layout/orgChart1"/>
    <dgm:cxn modelId="{E2D24627-336E-4652-ABCF-B32D262E013F}" type="presOf" srcId="{5D9E28E1-0ECF-44AF-B41D-463D877F8D35}" destId="{28535D39-7AC1-4ED0-BF18-5E622709860A}" srcOrd="0" destOrd="0" presId="urn:microsoft.com/office/officeart/2005/8/layout/orgChart1"/>
    <dgm:cxn modelId="{42C56C29-BF56-400D-A915-2330643D156E}" type="presOf" srcId="{07F1FA51-3E60-4770-9164-E5DB0BD2DA0D}" destId="{A8796231-C642-4460-B0A3-9468CE36ABC2}" srcOrd="0" destOrd="0" presId="urn:microsoft.com/office/officeart/2005/8/layout/orgChart1"/>
    <dgm:cxn modelId="{F1CFCB29-EFFF-4707-8F98-385778B4913B}" type="presOf" srcId="{1BA50D16-40C5-466A-BEE2-6D52BDAED389}" destId="{0A5DCDF7-D542-4FA2-8E03-A8219053A411}" srcOrd="1" destOrd="0" presId="urn:microsoft.com/office/officeart/2005/8/layout/orgChart1"/>
    <dgm:cxn modelId="{2A38772F-9AC6-4AA5-96A6-6751BB8FE319}" type="presOf" srcId="{DCE5CAD2-51BA-4C0D-8DDB-40084DB53DB6}" destId="{5C01426D-B13B-4C77-A35E-C7931D2797DF}" srcOrd="1" destOrd="0" presId="urn:microsoft.com/office/officeart/2005/8/layout/orgChart1"/>
    <dgm:cxn modelId="{43994A31-CA1A-4B06-B4FE-2EDA99BCA0CD}" srcId="{B1350AA6-5D71-4F61-B2EE-21E928FC82C9}" destId="{5EA9B6D5-41C6-4ADD-80E4-E2BFD734D045}" srcOrd="1" destOrd="0" parTransId="{0991A2A9-12AA-43AB-B4F5-B324028EFCC8}" sibTransId="{2F129EDE-25A0-4D2F-90F7-4C77BB3A7C1E}"/>
    <dgm:cxn modelId="{B85CD840-108D-4946-9710-251F9A982927}" type="presOf" srcId="{7CC00E12-7955-423A-8B43-3F2511D03E27}" destId="{0367C14E-0D29-424F-A4A0-52D4BBCF0734}" srcOrd="0" destOrd="0" presId="urn:microsoft.com/office/officeart/2005/8/layout/orgChart1"/>
    <dgm:cxn modelId="{FFFCE861-3F8F-46CE-827B-A5940C451469}" type="presOf" srcId="{77700C06-FE2E-488D-8548-E7EF15D300F1}" destId="{FB430F77-ED54-4503-B021-9A7590AE504B}" srcOrd="0" destOrd="0" presId="urn:microsoft.com/office/officeart/2005/8/layout/orgChart1"/>
    <dgm:cxn modelId="{77E22263-D05F-4C5F-9C9C-5F7C664B1B1E}" type="presOf" srcId="{66A6CAE8-AFD8-483F-9C03-F3AB0E948BF7}" destId="{2F327F4F-FEDF-490E-ABED-D5D42B8545CC}" srcOrd="0" destOrd="0" presId="urn:microsoft.com/office/officeart/2005/8/layout/orgChart1"/>
    <dgm:cxn modelId="{67783646-2BF0-4C15-A8F8-40E2BB194035}" type="presOf" srcId="{B7E22767-883C-4835-A332-B6277A9D38C6}" destId="{89FF1488-6B5D-4D20-BBB5-AD6C1406CD63}" srcOrd="0" destOrd="0" presId="urn:microsoft.com/office/officeart/2005/8/layout/orgChart1"/>
    <dgm:cxn modelId="{7FAD9C67-C6FC-4B40-878C-9A668DD32853}" type="presOf" srcId="{52F61015-0A8A-47EE-BB3E-5D7EA385248B}" destId="{531FD01E-242B-4F3B-8D6A-A4BF336DE30F}" srcOrd="0" destOrd="0" presId="urn:microsoft.com/office/officeart/2005/8/layout/orgChart1"/>
    <dgm:cxn modelId="{3A28B347-FB27-42BF-8A00-08FF8C84DA8D}" type="presOf" srcId="{410D6AEB-9E4B-4ED1-ABD6-20E01ADC35BE}" destId="{586B0987-774A-46BE-B27B-E555094FE9D2}" srcOrd="0" destOrd="0" presId="urn:microsoft.com/office/officeart/2005/8/layout/orgChart1"/>
    <dgm:cxn modelId="{83E86369-57D8-4135-B7F0-D94832F445FE}" srcId="{5EA9B6D5-41C6-4ADD-80E4-E2BFD734D045}" destId="{5D9E28E1-0ECF-44AF-B41D-463D877F8D35}" srcOrd="0" destOrd="0" parTransId="{13D9D9AB-A4F3-4694-A725-1220645553DB}" sibTransId="{69B7809D-695D-4470-A656-59AAB7A939EA}"/>
    <dgm:cxn modelId="{548BE74A-D35B-4C24-83DD-D5A8C0483C0D}" type="presOf" srcId="{F1991ABE-4784-4A6D-9D2A-0215FA937913}" destId="{B47A76DC-60E4-4F65-9346-9849B1B34DFF}" srcOrd="1" destOrd="0" presId="urn:microsoft.com/office/officeart/2005/8/layout/orgChart1"/>
    <dgm:cxn modelId="{ACC9424C-FF93-4BEA-9479-90A41A7E88A4}" type="presOf" srcId="{CEB4A6CE-7CED-4B21-B656-9976B911D5B1}" destId="{E7AD7F24-FC73-4EC8-A2A6-7E203661964D}" srcOrd="0" destOrd="0" presId="urn:microsoft.com/office/officeart/2005/8/layout/orgChart1"/>
    <dgm:cxn modelId="{FAFB386D-AAA0-4608-AB75-16A08986C8A7}" type="presOf" srcId="{6A6A885A-8F72-44B2-AC7C-998172342037}" destId="{12511ACA-F057-49E5-85A0-E057BC340C22}" srcOrd="0" destOrd="0" presId="urn:microsoft.com/office/officeart/2005/8/layout/orgChart1"/>
    <dgm:cxn modelId="{7F96C94D-3EB2-43E4-B439-4234BE281E6B}" type="presOf" srcId="{BA32590A-BC50-4A93-84A8-4D3C7269A624}" destId="{3F16611B-E281-4745-A5EC-82AD7F0BB623}" srcOrd="0" destOrd="0" presId="urn:microsoft.com/office/officeart/2005/8/layout/orgChart1"/>
    <dgm:cxn modelId="{11540F6E-FBD3-4CD9-B411-F570189D8151}" type="presOf" srcId="{DCE5CAD2-51BA-4C0D-8DDB-40084DB53DB6}" destId="{5DE4723C-4F65-47A2-BAD6-3835E1B0A2C1}" srcOrd="0" destOrd="0" presId="urn:microsoft.com/office/officeart/2005/8/layout/orgChart1"/>
    <dgm:cxn modelId="{A8A88F50-6901-46CD-9431-06F5691FF5A2}" type="presOf" srcId="{86093B89-D078-4F06-A051-D167CFF4C110}" destId="{E08D3C1F-29E6-407E-8FAD-AF82EB852511}" srcOrd="0" destOrd="0" presId="urn:microsoft.com/office/officeart/2005/8/layout/orgChart1"/>
    <dgm:cxn modelId="{E8EC7972-15D2-44C3-8904-39D5A49AF137}" type="presOf" srcId="{656C5466-5037-40D1-9A19-7A0300679162}" destId="{D08C1523-742B-4C4D-AF30-8F26452B4D68}" srcOrd="0" destOrd="0" presId="urn:microsoft.com/office/officeart/2005/8/layout/orgChart1"/>
    <dgm:cxn modelId="{C8C62253-C82F-4672-82B5-BDDA595338F5}" srcId="{85B2D6EA-1450-43F6-A9BD-BFD4F6886AFD}" destId="{E243E067-554E-41FF-BFCC-D7B76FB3513A}" srcOrd="2" destOrd="0" parTransId="{F2BCE93C-473A-48D7-BD6E-D56B860F7054}" sibTransId="{9ACAF3D9-D16F-46AE-8E76-60EAE2B40E4B}"/>
    <dgm:cxn modelId="{DBA12B57-7A02-4FB4-9F5E-37E65BF0D683}" type="presOf" srcId="{E243E067-554E-41FF-BFCC-D7B76FB3513A}" destId="{8E87C2BC-76C5-4C8C-B01A-6628C48587E7}" srcOrd="0" destOrd="0" presId="urn:microsoft.com/office/officeart/2005/8/layout/orgChart1"/>
    <dgm:cxn modelId="{0C351558-9419-4856-971C-FFF3E04AAB35}" type="presOf" srcId="{FA019211-B4F3-4863-983C-23C92B57376E}" destId="{23287068-3EE7-43AB-A403-D379DE878778}" srcOrd="0" destOrd="0" presId="urn:microsoft.com/office/officeart/2005/8/layout/orgChart1"/>
    <dgm:cxn modelId="{7591A95A-C9C2-4A3C-89D7-DB142EDC3856}" type="presOf" srcId="{F2BCE93C-473A-48D7-BD6E-D56B860F7054}" destId="{B3F3D9C7-1885-4B3D-8451-CA8D6078AFAA}" srcOrd="0" destOrd="0" presId="urn:microsoft.com/office/officeart/2005/8/layout/orgChart1"/>
    <dgm:cxn modelId="{C3C8F45A-F8A3-46BD-941F-7AD42B047D1E}" type="presOf" srcId="{941E429C-9423-434F-A8D0-DCBEF26ED0E5}" destId="{BA326354-50C9-4D03-8BCB-B131FF889BAE}" srcOrd="0" destOrd="0" presId="urn:microsoft.com/office/officeart/2005/8/layout/orgChart1"/>
    <dgm:cxn modelId="{CDA1C780-0C86-4EE1-97C0-46D913F63DCF}" srcId="{52C407E2-120D-45A6-9C15-8D06434A12AB}" destId="{410D6AEB-9E4B-4ED1-ABD6-20E01ADC35BE}" srcOrd="0" destOrd="0" parTransId="{C70CBAEB-DBBF-4E8D-87AE-07E5BFA6BA43}" sibTransId="{72A09D70-19D6-40A8-B3DA-28779721C54B}"/>
    <dgm:cxn modelId="{5D5B7388-1370-4CEB-B91C-F258F4F3A671}" srcId="{CEB4A6CE-7CED-4B21-B656-9976B911D5B1}" destId="{03D005AD-4DA6-4C84-9F0A-4E967D984C84}" srcOrd="0" destOrd="0" parTransId="{AC0867E9-2624-4247-BC22-9192BBA46167}" sibTransId="{243D96A7-5785-4587-9A28-4AE88803744E}"/>
    <dgm:cxn modelId="{0FBB0589-DC4D-407A-A443-A03CD1B01D7D}" type="presOf" srcId="{1BA50D16-40C5-466A-BEE2-6D52BDAED389}" destId="{677A5BFF-BB2E-4B09-86C2-1553959E84D5}" srcOrd="0" destOrd="0" presId="urn:microsoft.com/office/officeart/2005/8/layout/orgChart1"/>
    <dgm:cxn modelId="{CC72AA8D-0527-428D-810D-EC900298E7F5}" type="presOf" srcId="{F1991ABE-4784-4A6D-9D2A-0215FA937913}" destId="{C925893C-B2F0-4479-A9B0-60156BFD1433}" srcOrd="0" destOrd="0" presId="urn:microsoft.com/office/officeart/2005/8/layout/orgChart1"/>
    <dgm:cxn modelId="{801BC58D-0A2D-4169-A69E-C3A7D21D53ED}" type="presOf" srcId="{5EA9B6D5-41C6-4ADD-80E4-E2BFD734D045}" destId="{4518D3B6-7EBF-4907-851B-12BC0E385782}" srcOrd="0" destOrd="0" presId="urn:microsoft.com/office/officeart/2005/8/layout/orgChart1"/>
    <dgm:cxn modelId="{95FE7E8E-6952-48A9-9CE0-6055ED9DC9CB}" type="presOf" srcId="{52C407E2-120D-45A6-9C15-8D06434A12AB}" destId="{F5A2CC38-1D0C-4367-9632-D842DA3A2B3E}" srcOrd="0" destOrd="0" presId="urn:microsoft.com/office/officeart/2005/8/layout/orgChart1"/>
    <dgm:cxn modelId="{57929A90-5817-43E0-AE84-7DA5BAAC8D50}" type="presOf" srcId="{6A6A885A-8F72-44B2-AC7C-998172342037}" destId="{66590E83-6F93-49EB-ADCE-FA88CC521BCF}" srcOrd="1" destOrd="0" presId="urn:microsoft.com/office/officeart/2005/8/layout/orgChart1"/>
    <dgm:cxn modelId="{39FE9E9C-96A9-4C86-A460-7D69CA1524B0}" type="presOf" srcId="{52C407E2-120D-45A6-9C15-8D06434A12AB}" destId="{2FED41CF-69F2-496B-9584-4556052E77EB}" srcOrd="1" destOrd="0" presId="urn:microsoft.com/office/officeart/2005/8/layout/orgChart1"/>
    <dgm:cxn modelId="{78B6D99D-5EE6-4935-B52C-1B0EF508C8AB}" type="presOf" srcId="{3ED0F319-0267-4517-9EFE-5F2A0EC7C91B}" destId="{2645EC6C-8C52-44B8-BB64-56325BD5D6F4}" srcOrd="0" destOrd="0" presId="urn:microsoft.com/office/officeart/2005/8/layout/orgChart1"/>
    <dgm:cxn modelId="{DC4FD1A3-422B-4618-B786-C3DA4AB42DCF}" srcId="{03D005AD-4DA6-4C84-9F0A-4E967D984C84}" destId="{52C407E2-120D-45A6-9C15-8D06434A12AB}" srcOrd="1" destOrd="0" parTransId="{77700C06-FE2E-488D-8548-E7EF15D300F1}" sibTransId="{A7DAC1F6-6D77-4A60-9519-0ECDC9893B55}"/>
    <dgm:cxn modelId="{DE5C11B7-81B2-425A-A12C-6FF28022CEA8}" srcId="{03D005AD-4DA6-4C84-9F0A-4E967D984C84}" destId="{85B2D6EA-1450-43F6-A9BD-BFD4F6886AFD}" srcOrd="0" destOrd="0" parTransId="{66A6CAE8-AFD8-483F-9C03-F3AB0E948BF7}" sibTransId="{60BC2F3E-91D8-4C38-8D72-DFA17225C559}"/>
    <dgm:cxn modelId="{D871F1BA-5B73-4C3C-AB5B-3B1FBD556E53}" type="presOf" srcId="{13D9D9AB-A4F3-4694-A725-1220645553DB}" destId="{C6FBBB2C-B3DE-41AD-9551-EB0C94F9941E}" srcOrd="0" destOrd="0" presId="urn:microsoft.com/office/officeart/2005/8/layout/orgChart1"/>
    <dgm:cxn modelId="{6F4BE1BF-CA9F-4B4E-8D52-18639DF0D277}" srcId="{AC180164-B02D-4698-8494-E442B885474E}" destId="{013AD891-F657-49F4-8E1D-5E977AD72688}" srcOrd="2" destOrd="0" parTransId="{07F1FA51-3E60-4770-9164-E5DB0BD2DA0D}" sibTransId="{C1A6D3FA-7042-4788-A244-5703CA591ACC}"/>
    <dgm:cxn modelId="{B9E7BEC1-B876-4111-AACD-43415D3E3163}" type="presOf" srcId="{918EE610-8494-4EC8-996B-637E591FCD62}" destId="{2F234482-7896-43B4-8B9C-AD8785233E3C}" srcOrd="0" destOrd="0" presId="urn:microsoft.com/office/officeart/2005/8/layout/orgChart1"/>
    <dgm:cxn modelId="{8384D5CF-86C1-4102-8391-DA916B240111}" srcId="{5EA9B6D5-41C6-4ADD-80E4-E2BFD734D045}" destId="{6A6A885A-8F72-44B2-AC7C-998172342037}" srcOrd="1" destOrd="0" parTransId="{849113F8-5965-4171-84F6-3B532342BB20}" sibTransId="{DC9C4F13-5BC2-4CBC-9DF4-47707A7C2148}"/>
    <dgm:cxn modelId="{E6C31BD1-3C9F-494C-AB05-CA9A83688D83}" type="presOf" srcId="{849113F8-5965-4171-84F6-3B532342BB20}" destId="{0DCCC8A1-F00D-4EAC-9EFF-D0887B081746}" srcOrd="0" destOrd="0" presId="urn:microsoft.com/office/officeart/2005/8/layout/orgChart1"/>
    <dgm:cxn modelId="{9E52D9D9-3B71-4468-B63C-399FC48DDB3A}" type="presOf" srcId="{85B2D6EA-1450-43F6-A9BD-BFD4F6886AFD}" destId="{2FB10574-EC17-408E-9A74-AD1EDEE913D7}" srcOrd="0" destOrd="0" presId="urn:microsoft.com/office/officeart/2005/8/layout/orgChart1"/>
    <dgm:cxn modelId="{D11965DB-CF8D-4473-B4E7-282B3C975740}" type="presOf" srcId="{AC180164-B02D-4698-8494-E442B885474E}" destId="{6E553C86-4D2D-405A-ADA7-5BCC18D92A27}" srcOrd="0" destOrd="0" presId="urn:microsoft.com/office/officeart/2005/8/layout/orgChart1"/>
    <dgm:cxn modelId="{467360DC-069D-48EB-8627-6A111FB17215}" type="presOf" srcId="{5EA9B6D5-41C6-4ADD-80E4-E2BFD734D045}" destId="{9D0C86A3-4D08-4E89-A712-7CFFF51785DA}" srcOrd="1" destOrd="0" presId="urn:microsoft.com/office/officeart/2005/8/layout/orgChart1"/>
    <dgm:cxn modelId="{9B5034DD-BBB6-4DF3-ACC7-69F75E7CE8AB}" srcId="{85B2D6EA-1450-43F6-A9BD-BFD4F6886AFD}" destId="{918EE610-8494-4EC8-996B-637E591FCD62}" srcOrd="0" destOrd="0" parTransId="{86093B89-D078-4F06-A051-D167CFF4C110}" sibTransId="{938BBA47-9878-4D53-9318-2A1384C0C7BA}"/>
    <dgm:cxn modelId="{4837CCDE-B77B-4FB4-8989-1D4E81579406}" type="presOf" srcId="{B1350AA6-5D71-4F61-B2EE-21E928FC82C9}" destId="{3DECDD82-3691-4142-8EAC-88EBC7596ABA}" srcOrd="1" destOrd="0" presId="urn:microsoft.com/office/officeart/2005/8/layout/orgChart1"/>
    <dgm:cxn modelId="{0012DADF-CA8B-438C-97B9-09F175BD1A46}" srcId="{AC180164-B02D-4698-8494-E442B885474E}" destId="{B7E22767-883C-4835-A332-B6277A9D38C6}" srcOrd="0" destOrd="0" parTransId="{93B3BDFC-B5D0-40F5-8AA8-00518B3359DC}" sibTransId="{8DC5DC8E-2075-4DA8-9E57-E198D03425CC}"/>
    <dgm:cxn modelId="{4E383DE3-B914-4345-837C-FF3A1A001FBC}" type="presOf" srcId="{34F0F63B-A7F6-4C1C-9339-ABAE5521FD8E}" destId="{19DF409B-6365-4D80-83E8-175371BDEBA6}" srcOrd="0" destOrd="0" presId="urn:microsoft.com/office/officeart/2005/8/layout/orgChart1"/>
    <dgm:cxn modelId="{E82753E3-2CE3-4688-9266-22C133FC9FF3}" type="presOf" srcId="{7CC00E12-7955-423A-8B43-3F2511D03E27}" destId="{F46DA4A2-35CC-47C0-A0E1-2AC20479638E}" srcOrd="1" destOrd="0" presId="urn:microsoft.com/office/officeart/2005/8/layout/orgChart1"/>
    <dgm:cxn modelId="{8603D0E7-BDF4-4093-9FDE-5EECFFEE3A52}" type="presOf" srcId="{B6D94C93-A184-4796-B800-7014D5A44A78}" destId="{497DF365-1CD6-462C-9456-9E08E546CB74}" srcOrd="0" destOrd="0" presId="urn:microsoft.com/office/officeart/2005/8/layout/orgChart1"/>
    <dgm:cxn modelId="{261233E9-3A0E-4622-8E26-F2ED882DF651}" srcId="{52C407E2-120D-45A6-9C15-8D06434A12AB}" destId="{1BA50D16-40C5-466A-BEE2-6D52BDAED389}" srcOrd="1" destOrd="0" parTransId="{34F0F63B-A7F6-4C1C-9339-ABAE5521FD8E}" sibTransId="{DE7E4280-4C41-4F14-B3AF-83C3147489B9}"/>
    <dgm:cxn modelId="{B5C9F2ED-B7D6-4167-BCB8-586184E71ECC}" type="presOf" srcId="{410D6AEB-9E4B-4ED1-ABD6-20E01ADC35BE}" destId="{6D8070F2-9B13-4826-B81D-60A60C74344E}" srcOrd="1" destOrd="0" presId="urn:microsoft.com/office/officeart/2005/8/layout/orgChart1"/>
    <dgm:cxn modelId="{55195BEE-F836-4D87-85F7-6159D3986E71}" type="presOf" srcId="{013AD891-F657-49F4-8E1D-5E977AD72688}" destId="{1AEDF809-EE4B-4E98-AE2C-454E52B3ECB7}" srcOrd="1" destOrd="0" presId="urn:microsoft.com/office/officeart/2005/8/layout/orgChart1"/>
    <dgm:cxn modelId="{E0A853F3-680A-4FAB-BCE6-F013A4FE06CE}" type="presOf" srcId="{85B2D6EA-1450-43F6-A9BD-BFD4F6886AFD}" destId="{47DC90B3-D3FE-473E-885E-22111D0092C7}" srcOrd="1" destOrd="0" presId="urn:microsoft.com/office/officeart/2005/8/layout/orgChart1"/>
    <dgm:cxn modelId="{F49E55F3-3FA1-4A4A-AFC5-B83442E3C2DF}" srcId="{AC180164-B02D-4698-8494-E442B885474E}" destId="{BA32590A-BC50-4A93-84A8-4D3C7269A624}" srcOrd="1" destOrd="0" parTransId="{FA019211-B4F3-4863-983C-23C92B57376E}" sibTransId="{80F0FB3C-3B45-4320-A8C2-954702BF28C2}"/>
    <dgm:cxn modelId="{DE3C81F3-03E7-40B3-921B-B9F1BFB3574D}" type="presOf" srcId="{BA32590A-BC50-4A93-84A8-4D3C7269A624}" destId="{CC0F000E-32B0-41FB-82D0-6EA616032D3E}" srcOrd="1" destOrd="0" presId="urn:microsoft.com/office/officeart/2005/8/layout/orgChart1"/>
    <dgm:cxn modelId="{4F05F8F6-7097-4ABC-9B1D-86108AC0D4BF}" srcId="{52C407E2-120D-45A6-9C15-8D06434A12AB}" destId="{7CC00E12-7955-423A-8B43-3F2511D03E27}" srcOrd="2" destOrd="0" parTransId="{52F61015-0A8A-47EE-BB3E-5D7EA385248B}" sibTransId="{00A23ADD-28EB-4835-A1AC-5089EF733DEC}"/>
    <dgm:cxn modelId="{412DF9FA-307D-4E8E-B61D-3A825C855D5F}" type="presOf" srcId="{013AD891-F657-49F4-8E1D-5E977AD72688}" destId="{1DA49747-7E16-4EB6-BD6C-49604EE493F4}" srcOrd="0" destOrd="0" presId="urn:microsoft.com/office/officeart/2005/8/layout/orgChart1"/>
    <dgm:cxn modelId="{4DBAD4FC-8BD6-4B0E-ABA5-F402CCAA90F6}" type="presOf" srcId="{03D005AD-4DA6-4C84-9F0A-4E967D984C84}" destId="{6429D205-4A4C-4FA4-B403-9023EC8ABEF8}" srcOrd="0" destOrd="0" presId="urn:microsoft.com/office/officeart/2005/8/layout/orgChart1"/>
    <dgm:cxn modelId="{736808FE-7B9C-45AB-9462-816887AF5CCB}" type="presOf" srcId="{E243E067-554E-41FF-BFCC-D7B76FB3513A}" destId="{DDC0D30A-C5BD-4E29-A6E7-84A74E8971E3}" srcOrd="1" destOrd="0" presId="urn:microsoft.com/office/officeart/2005/8/layout/orgChart1"/>
    <dgm:cxn modelId="{B8E243CC-DDA2-41BA-A570-520269B507B8}" type="presParOf" srcId="{E7AD7F24-FC73-4EC8-A2A6-7E203661964D}" destId="{603E862B-2A45-4CCE-920D-E842F6114EAC}" srcOrd="0" destOrd="0" presId="urn:microsoft.com/office/officeart/2005/8/layout/orgChart1"/>
    <dgm:cxn modelId="{6BF0F4C7-AC24-4459-8180-207EE19C4C76}" type="presParOf" srcId="{603E862B-2A45-4CCE-920D-E842F6114EAC}" destId="{194D4D16-2770-4BFE-85B2-47F77FFF0795}" srcOrd="0" destOrd="0" presId="urn:microsoft.com/office/officeart/2005/8/layout/orgChart1"/>
    <dgm:cxn modelId="{2620E5D5-79ED-4F0C-9596-A671D72A3BDD}" type="presParOf" srcId="{194D4D16-2770-4BFE-85B2-47F77FFF0795}" destId="{6429D205-4A4C-4FA4-B403-9023EC8ABEF8}" srcOrd="0" destOrd="0" presId="urn:microsoft.com/office/officeart/2005/8/layout/orgChart1"/>
    <dgm:cxn modelId="{957732CA-5668-4C73-BBDF-6222407E65FD}" type="presParOf" srcId="{194D4D16-2770-4BFE-85B2-47F77FFF0795}" destId="{25778AAB-51FA-47AB-9ECA-755492C5BE40}" srcOrd="1" destOrd="0" presId="urn:microsoft.com/office/officeart/2005/8/layout/orgChart1"/>
    <dgm:cxn modelId="{7AEC66A5-67D0-4399-978F-80921B6645B6}" type="presParOf" srcId="{603E862B-2A45-4CCE-920D-E842F6114EAC}" destId="{B7F6FBCA-A1E4-4634-A706-DAA467526C53}" srcOrd="1" destOrd="0" presId="urn:microsoft.com/office/officeart/2005/8/layout/orgChart1"/>
    <dgm:cxn modelId="{35CBE2C3-9187-494E-8F25-D3A0026CA248}" type="presParOf" srcId="{B7F6FBCA-A1E4-4634-A706-DAA467526C53}" destId="{2F327F4F-FEDF-490E-ABED-D5D42B8545CC}" srcOrd="0" destOrd="0" presId="urn:microsoft.com/office/officeart/2005/8/layout/orgChart1"/>
    <dgm:cxn modelId="{AF3047F4-A86C-458B-9534-DCE8D6201203}" type="presParOf" srcId="{B7F6FBCA-A1E4-4634-A706-DAA467526C53}" destId="{EB4E5C09-4C28-485F-ABE0-A1049F6D970A}" srcOrd="1" destOrd="0" presId="urn:microsoft.com/office/officeart/2005/8/layout/orgChart1"/>
    <dgm:cxn modelId="{657667FA-2C8B-4F59-838B-05F41626C462}" type="presParOf" srcId="{EB4E5C09-4C28-485F-ABE0-A1049F6D970A}" destId="{A92309FB-E17E-4CD0-839D-3886CE1B20DA}" srcOrd="0" destOrd="0" presId="urn:microsoft.com/office/officeart/2005/8/layout/orgChart1"/>
    <dgm:cxn modelId="{FB8854B6-B4FB-4E21-97AD-909F79A4B9AA}" type="presParOf" srcId="{A92309FB-E17E-4CD0-839D-3886CE1B20DA}" destId="{2FB10574-EC17-408E-9A74-AD1EDEE913D7}" srcOrd="0" destOrd="0" presId="urn:microsoft.com/office/officeart/2005/8/layout/orgChart1"/>
    <dgm:cxn modelId="{ED1367CF-7F7E-4F17-84A0-7E623F9DC21B}" type="presParOf" srcId="{A92309FB-E17E-4CD0-839D-3886CE1B20DA}" destId="{47DC90B3-D3FE-473E-885E-22111D0092C7}" srcOrd="1" destOrd="0" presId="urn:microsoft.com/office/officeart/2005/8/layout/orgChart1"/>
    <dgm:cxn modelId="{65BFD6D3-4215-4E61-A1C0-CB81702F0CFB}" type="presParOf" srcId="{EB4E5C09-4C28-485F-ABE0-A1049F6D970A}" destId="{6B943FA5-051F-4505-82DA-DB1B2C313D96}" srcOrd="1" destOrd="0" presId="urn:microsoft.com/office/officeart/2005/8/layout/orgChart1"/>
    <dgm:cxn modelId="{F01939B1-D220-446C-AF1D-B35AB73D8EFF}" type="presParOf" srcId="{6B943FA5-051F-4505-82DA-DB1B2C313D96}" destId="{E08D3C1F-29E6-407E-8FAD-AF82EB852511}" srcOrd="0" destOrd="0" presId="urn:microsoft.com/office/officeart/2005/8/layout/orgChart1"/>
    <dgm:cxn modelId="{992E6048-DB52-410B-91CB-EC4511DC9FAD}" type="presParOf" srcId="{6B943FA5-051F-4505-82DA-DB1B2C313D96}" destId="{3DB8F9B3-E22F-4681-81E7-99DF5534E9CD}" srcOrd="1" destOrd="0" presId="urn:microsoft.com/office/officeart/2005/8/layout/orgChart1"/>
    <dgm:cxn modelId="{C495AE8A-5F71-405F-A2FD-C5B2D27C944F}" type="presParOf" srcId="{3DB8F9B3-E22F-4681-81E7-99DF5534E9CD}" destId="{19E15D94-5843-44ED-B782-43276DBF4D65}" srcOrd="0" destOrd="0" presId="urn:microsoft.com/office/officeart/2005/8/layout/orgChart1"/>
    <dgm:cxn modelId="{AC5DE30C-09BA-4DCD-BF11-5D5871A850C3}" type="presParOf" srcId="{19E15D94-5843-44ED-B782-43276DBF4D65}" destId="{2F234482-7896-43B4-8B9C-AD8785233E3C}" srcOrd="0" destOrd="0" presId="urn:microsoft.com/office/officeart/2005/8/layout/orgChart1"/>
    <dgm:cxn modelId="{2F916C28-4A5F-4F45-A5EC-936AF6D2BE46}" type="presParOf" srcId="{19E15D94-5843-44ED-B782-43276DBF4D65}" destId="{4F0E0A18-CF1B-488D-AC86-FA8B048DCDA8}" srcOrd="1" destOrd="0" presId="urn:microsoft.com/office/officeart/2005/8/layout/orgChart1"/>
    <dgm:cxn modelId="{5B191ED0-81CB-41F6-8E62-F41AAEBAF1C3}" type="presParOf" srcId="{3DB8F9B3-E22F-4681-81E7-99DF5534E9CD}" destId="{0596D97A-8555-4540-B826-483F9CCEB176}" srcOrd="1" destOrd="0" presId="urn:microsoft.com/office/officeart/2005/8/layout/orgChart1"/>
    <dgm:cxn modelId="{23492F48-A103-456C-8A87-9146635EA77C}" type="presParOf" srcId="{3DB8F9B3-E22F-4681-81E7-99DF5534E9CD}" destId="{141B169C-BFB2-4332-944C-D99D12488339}" srcOrd="2" destOrd="0" presId="urn:microsoft.com/office/officeart/2005/8/layout/orgChart1"/>
    <dgm:cxn modelId="{9C04B779-C637-44A0-86DB-2AFC8C2774D2}" type="presParOf" srcId="{6B943FA5-051F-4505-82DA-DB1B2C313D96}" destId="{BA326354-50C9-4D03-8BCB-B131FF889BAE}" srcOrd="2" destOrd="0" presId="urn:microsoft.com/office/officeart/2005/8/layout/orgChart1"/>
    <dgm:cxn modelId="{1B6D5439-5F8A-42CE-9DE4-9055AD600FAC}" type="presParOf" srcId="{6B943FA5-051F-4505-82DA-DB1B2C313D96}" destId="{9B758613-1799-4CA7-BF2C-89622C093511}" srcOrd="3" destOrd="0" presId="urn:microsoft.com/office/officeart/2005/8/layout/orgChart1"/>
    <dgm:cxn modelId="{E4037258-8D9A-49F6-BD6D-03F799E9D08E}" type="presParOf" srcId="{9B758613-1799-4CA7-BF2C-89622C093511}" destId="{7B78DAD5-C65D-4581-A080-200BE0ED812C}" srcOrd="0" destOrd="0" presId="urn:microsoft.com/office/officeart/2005/8/layout/orgChart1"/>
    <dgm:cxn modelId="{E0D3C155-8E96-46FD-89C4-A73DA78F170D}" type="presParOf" srcId="{7B78DAD5-C65D-4581-A080-200BE0ED812C}" destId="{5DE4723C-4F65-47A2-BAD6-3835E1B0A2C1}" srcOrd="0" destOrd="0" presId="urn:microsoft.com/office/officeart/2005/8/layout/orgChart1"/>
    <dgm:cxn modelId="{282FEF36-8426-4A34-8261-5738305026C3}" type="presParOf" srcId="{7B78DAD5-C65D-4581-A080-200BE0ED812C}" destId="{5C01426D-B13B-4C77-A35E-C7931D2797DF}" srcOrd="1" destOrd="0" presId="urn:microsoft.com/office/officeart/2005/8/layout/orgChart1"/>
    <dgm:cxn modelId="{949FCE79-70D8-4079-B76F-784CC7EBDFCC}" type="presParOf" srcId="{9B758613-1799-4CA7-BF2C-89622C093511}" destId="{6F9B99E2-0774-45A6-8B88-71A15764C4D9}" srcOrd="1" destOrd="0" presId="urn:microsoft.com/office/officeart/2005/8/layout/orgChart1"/>
    <dgm:cxn modelId="{9494EB26-6BAE-4E59-8DDB-0AF304DE7C29}" type="presParOf" srcId="{9B758613-1799-4CA7-BF2C-89622C093511}" destId="{B937A48B-F85E-4FBE-A52F-5E203A50A3E8}" srcOrd="2" destOrd="0" presId="urn:microsoft.com/office/officeart/2005/8/layout/orgChart1"/>
    <dgm:cxn modelId="{59E511C1-726F-429F-8574-584A61E1D7C2}" type="presParOf" srcId="{6B943FA5-051F-4505-82DA-DB1B2C313D96}" destId="{B3F3D9C7-1885-4B3D-8451-CA8D6078AFAA}" srcOrd="4" destOrd="0" presId="urn:microsoft.com/office/officeart/2005/8/layout/orgChart1"/>
    <dgm:cxn modelId="{AB5CD818-B73A-4548-B827-8C32111489F1}" type="presParOf" srcId="{6B943FA5-051F-4505-82DA-DB1B2C313D96}" destId="{2DA4CF2B-5C79-42E5-AE8E-D0E0CCEAEC58}" srcOrd="5" destOrd="0" presId="urn:microsoft.com/office/officeart/2005/8/layout/orgChart1"/>
    <dgm:cxn modelId="{873DE9BE-47A4-42AA-BDAB-83D11FBBBA90}" type="presParOf" srcId="{2DA4CF2B-5C79-42E5-AE8E-D0E0CCEAEC58}" destId="{2DD52460-6A59-49FB-A867-F61C86AB2095}" srcOrd="0" destOrd="0" presId="urn:microsoft.com/office/officeart/2005/8/layout/orgChart1"/>
    <dgm:cxn modelId="{92FD19D6-DD1B-4CFB-A9A6-1D5EA3F1A3E1}" type="presParOf" srcId="{2DD52460-6A59-49FB-A867-F61C86AB2095}" destId="{8E87C2BC-76C5-4C8C-B01A-6628C48587E7}" srcOrd="0" destOrd="0" presId="urn:microsoft.com/office/officeart/2005/8/layout/orgChart1"/>
    <dgm:cxn modelId="{24C7EB8E-4E35-4512-BC04-0E1FA2DA0F71}" type="presParOf" srcId="{2DD52460-6A59-49FB-A867-F61C86AB2095}" destId="{DDC0D30A-C5BD-4E29-A6E7-84A74E8971E3}" srcOrd="1" destOrd="0" presId="urn:microsoft.com/office/officeart/2005/8/layout/orgChart1"/>
    <dgm:cxn modelId="{8FD156AD-6819-4FBF-B23D-A2CC1B556D7B}" type="presParOf" srcId="{2DA4CF2B-5C79-42E5-AE8E-D0E0CCEAEC58}" destId="{0660749C-3B00-49C3-BE91-278481D08E20}" srcOrd="1" destOrd="0" presId="urn:microsoft.com/office/officeart/2005/8/layout/orgChart1"/>
    <dgm:cxn modelId="{1B6B6D6C-3F21-40D8-BAFE-97FA4C19E609}" type="presParOf" srcId="{2DA4CF2B-5C79-42E5-AE8E-D0E0CCEAEC58}" destId="{B07A95CB-1826-4278-BF04-291797534FB1}" srcOrd="2" destOrd="0" presId="urn:microsoft.com/office/officeart/2005/8/layout/orgChart1"/>
    <dgm:cxn modelId="{AEF3E503-BA68-4A48-A513-E2C145FFD1ED}" type="presParOf" srcId="{EB4E5C09-4C28-485F-ABE0-A1049F6D970A}" destId="{255DE106-82A1-4CEB-A940-4EBED9DB7ACF}" srcOrd="2" destOrd="0" presId="urn:microsoft.com/office/officeart/2005/8/layout/orgChart1"/>
    <dgm:cxn modelId="{1ADBE8C8-AB26-43CE-8FFF-C9C40A2BFA05}" type="presParOf" srcId="{B7F6FBCA-A1E4-4634-A706-DAA467526C53}" destId="{FB430F77-ED54-4503-B021-9A7590AE504B}" srcOrd="2" destOrd="0" presId="urn:microsoft.com/office/officeart/2005/8/layout/orgChart1"/>
    <dgm:cxn modelId="{C33EEA3C-2A95-49D3-8268-956A7B394DA6}" type="presParOf" srcId="{B7F6FBCA-A1E4-4634-A706-DAA467526C53}" destId="{703BD9AC-25F6-40C1-B5CA-B78246807ADE}" srcOrd="3" destOrd="0" presId="urn:microsoft.com/office/officeart/2005/8/layout/orgChart1"/>
    <dgm:cxn modelId="{EC7E9D49-9F26-4864-B7B4-A760718667B0}" type="presParOf" srcId="{703BD9AC-25F6-40C1-B5CA-B78246807ADE}" destId="{01B94160-E401-4B61-A34F-134EB583691F}" srcOrd="0" destOrd="0" presId="urn:microsoft.com/office/officeart/2005/8/layout/orgChart1"/>
    <dgm:cxn modelId="{F11BBE17-E94D-410A-A89F-A5009A45D0EA}" type="presParOf" srcId="{01B94160-E401-4B61-A34F-134EB583691F}" destId="{F5A2CC38-1D0C-4367-9632-D842DA3A2B3E}" srcOrd="0" destOrd="0" presId="urn:microsoft.com/office/officeart/2005/8/layout/orgChart1"/>
    <dgm:cxn modelId="{CB115910-DB62-4747-A006-6D297F271DBA}" type="presParOf" srcId="{01B94160-E401-4B61-A34F-134EB583691F}" destId="{2FED41CF-69F2-496B-9584-4556052E77EB}" srcOrd="1" destOrd="0" presId="urn:microsoft.com/office/officeart/2005/8/layout/orgChart1"/>
    <dgm:cxn modelId="{22DF82B7-AB56-4A55-B6FD-44AA0512457D}" type="presParOf" srcId="{703BD9AC-25F6-40C1-B5CA-B78246807ADE}" destId="{30DC3CE9-761B-4B4E-957B-986B3C1BF9F4}" srcOrd="1" destOrd="0" presId="urn:microsoft.com/office/officeart/2005/8/layout/orgChart1"/>
    <dgm:cxn modelId="{6AD7239D-97E7-474B-9918-5082902C7F59}" type="presParOf" srcId="{30DC3CE9-761B-4B4E-957B-986B3C1BF9F4}" destId="{EE2E69A8-0A79-480C-A115-160DE4A65751}" srcOrd="0" destOrd="0" presId="urn:microsoft.com/office/officeart/2005/8/layout/orgChart1"/>
    <dgm:cxn modelId="{A725BE67-C70E-4CA8-B91E-FF13DF00E98C}" type="presParOf" srcId="{30DC3CE9-761B-4B4E-957B-986B3C1BF9F4}" destId="{C55D63E6-DDD1-42DA-B26E-CE119DBA2848}" srcOrd="1" destOrd="0" presId="urn:microsoft.com/office/officeart/2005/8/layout/orgChart1"/>
    <dgm:cxn modelId="{FCD0B180-786D-4E17-8519-BC0A6CB64ED9}" type="presParOf" srcId="{C55D63E6-DDD1-42DA-B26E-CE119DBA2848}" destId="{93D2F7E7-3330-409C-B97D-235D088EEDC7}" srcOrd="0" destOrd="0" presId="urn:microsoft.com/office/officeart/2005/8/layout/orgChart1"/>
    <dgm:cxn modelId="{28CD295B-F211-4743-A07F-5015328DC479}" type="presParOf" srcId="{93D2F7E7-3330-409C-B97D-235D088EEDC7}" destId="{586B0987-774A-46BE-B27B-E555094FE9D2}" srcOrd="0" destOrd="0" presId="urn:microsoft.com/office/officeart/2005/8/layout/orgChart1"/>
    <dgm:cxn modelId="{4C9A091C-A80E-464A-915C-6263CFF946F4}" type="presParOf" srcId="{93D2F7E7-3330-409C-B97D-235D088EEDC7}" destId="{6D8070F2-9B13-4826-B81D-60A60C74344E}" srcOrd="1" destOrd="0" presId="urn:microsoft.com/office/officeart/2005/8/layout/orgChart1"/>
    <dgm:cxn modelId="{F29AE2B0-0941-400E-A074-D87F1B27A688}" type="presParOf" srcId="{C55D63E6-DDD1-42DA-B26E-CE119DBA2848}" destId="{314824A5-357D-4F5C-91FE-B3791AC0562A}" srcOrd="1" destOrd="0" presId="urn:microsoft.com/office/officeart/2005/8/layout/orgChart1"/>
    <dgm:cxn modelId="{0F106A6F-8D1D-432F-B7E1-8DC827AB2D23}" type="presParOf" srcId="{C55D63E6-DDD1-42DA-B26E-CE119DBA2848}" destId="{39AA1CE6-04E8-40EB-ABCE-26A1C3BD185F}" srcOrd="2" destOrd="0" presId="urn:microsoft.com/office/officeart/2005/8/layout/orgChart1"/>
    <dgm:cxn modelId="{D753AB97-1D2B-44F7-AC3C-0530F4AE9015}" type="presParOf" srcId="{30DC3CE9-761B-4B4E-957B-986B3C1BF9F4}" destId="{19DF409B-6365-4D80-83E8-175371BDEBA6}" srcOrd="2" destOrd="0" presId="urn:microsoft.com/office/officeart/2005/8/layout/orgChart1"/>
    <dgm:cxn modelId="{6614FD45-D0CE-423E-AEE2-4807370E305E}" type="presParOf" srcId="{30DC3CE9-761B-4B4E-957B-986B3C1BF9F4}" destId="{C9F17F09-CF68-426C-9ECD-4B6C30D11C70}" srcOrd="3" destOrd="0" presId="urn:microsoft.com/office/officeart/2005/8/layout/orgChart1"/>
    <dgm:cxn modelId="{C9CB36B7-9F26-4309-AD59-FD3C1A2CB88F}" type="presParOf" srcId="{C9F17F09-CF68-426C-9ECD-4B6C30D11C70}" destId="{F9AC7257-5B3A-49AF-8C74-C052A120B9AD}" srcOrd="0" destOrd="0" presId="urn:microsoft.com/office/officeart/2005/8/layout/orgChart1"/>
    <dgm:cxn modelId="{29E23593-309C-4E43-9C45-B71CF763D18E}" type="presParOf" srcId="{F9AC7257-5B3A-49AF-8C74-C052A120B9AD}" destId="{677A5BFF-BB2E-4B09-86C2-1553959E84D5}" srcOrd="0" destOrd="0" presId="urn:microsoft.com/office/officeart/2005/8/layout/orgChart1"/>
    <dgm:cxn modelId="{9E049C99-5F50-43CD-8018-26A5F550C5D0}" type="presParOf" srcId="{F9AC7257-5B3A-49AF-8C74-C052A120B9AD}" destId="{0A5DCDF7-D542-4FA2-8E03-A8219053A411}" srcOrd="1" destOrd="0" presId="urn:microsoft.com/office/officeart/2005/8/layout/orgChart1"/>
    <dgm:cxn modelId="{9F06B784-A1CC-460B-AEBB-AD453E7B1619}" type="presParOf" srcId="{C9F17F09-CF68-426C-9ECD-4B6C30D11C70}" destId="{3AC78E86-12D7-4A98-BA27-57A982CC31F6}" srcOrd="1" destOrd="0" presId="urn:microsoft.com/office/officeart/2005/8/layout/orgChart1"/>
    <dgm:cxn modelId="{069D965F-DCFC-431E-8086-09456F346309}" type="presParOf" srcId="{C9F17F09-CF68-426C-9ECD-4B6C30D11C70}" destId="{40CCECD0-FC84-4D53-A891-F3227C43F2E0}" srcOrd="2" destOrd="0" presId="urn:microsoft.com/office/officeart/2005/8/layout/orgChart1"/>
    <dgm:cxn modelId="{49054040-D84E-4735-8165-891382D9B473}" type="presParOf" srcId="{30DC3CE9-761B-4B4E-957B-986B3C1BF9F4}" destId="{531FD01E-242B-4F3B-8D6A-A4BF336DE30F}" srcOrd="4" destOrd="0" presId="urn:microsoft.com/office/officeart/2005/8/layout/orgChart1"/>
    <dgm:cxn modelId="{3E35D5F1-2521-43D0-8A04-38B027B24FD4}" type="presParOf" srcId="{30DC3CE9-761B-4B4E-957B-986B3C1BF9F4}" destId="{02BFB7B1-BCB9-4CE2-8A11-F56EA58FB83E}" srcOrd="5" destOrd="0" presId="urn:microsoft.com/office/officeart/2005/8/layout/orgChart1"/>
    <dgm:cxn modelId="{A9236C1B-0712-46F5-8EE5-A5B74994BEFC}" type="presParOf" srcId="{02BFB7B1-BCB9-4CE2-8A11-F56EA58FB83E}" destId="{A44C2FE6-385F-41AC-80D9-C779599DE3F4}" srcOrd="0" destOrd="0" presId="urn:microsoft.com/office/officeart/2005/8/layout/orgChart1"/>
    <dgm:cxn modelId="{A24C3E30-220B-4B0B-AD76-A3B450B73559}" type="presParOf" srcId="{A44C2FE6-385F-41AC-80D9-C779599DE3F4}" destId="{0367C14E-0D29-424F-A4A0-52D4BBCF0734}" srcOrd="0" destOrd="0" presId="urn:microsoft.com/office/officeart/2005/8/layout/orgChart1"/>
    <dgm:cxn modelId="{5254031D-37FF-41BD-8CAD-DA98AC2D0729}" type="presParOf" srcId="{A44C2FE6-385F-41AC-80D9-C779599DE3F4}" destId="{F46DA4A2-35CC-47C0-A0E1-2AC20479638E}" srcOrd="1" destOrd="0" presId="urn:microsoft.com/office/officeart/2005/8/layout/orgChart1"/>
    <dgm:cxn modelId="{92D9351B-0F2A-43CD-A7DE-47D141D39671}" type="presParOf" srcId="{02BFB7B1-BCB9-4CE2-8A11-F56EA58FB83E}" destId="{9DDDC142-D0C3-4BF8-A436-1071596099E6}" srcOrd="1" destOrd="0" presId="urn:microsoft.com/office/officeart/2005/8/layout/orgChart1"/>
    <dgm:cxn modelId="{B8F3F220-3944-4189-B21A-35D9B1386D5A}" type="presParOf" srcId="{02BFB7B1-BCB9-4CE2-8A11-F56EA58FB83E}" destId="{0124687C-CED7-4692-9450-D770F50EC61F}" srcOrd="2" destOrd="0" presId="urn:microsoft.com/office/officeart/2005/8/layout/orgChart1"/>
    <dgm:cxn modelId="{7AA1D808-5CE0-4D1E-BDBF-94DDE4FD1B87}" type="presParOf" srcId="{703BD9AC-25F6-40C1-B5CA-B78246807ADE}" destId="{0E411FEF-00F6-4D3B-905A-401817B651F3}" srcOrd="2" destOrd="0" presId="urn:microsoft.com/office/officeart/2005/8/layout/orgChart1"/>
    <dgm:cxn modelId="{2BF482C9-EDD5-464A-9437-16D195D81B1E}" type="presParOf" srcId="{B7F6FBCA-A1E4-4634-A706-DAA467526C53}" destId="{2645EC6C-8C52-44B8-BB64-56325BD5D6F4}" srcOrd="4" destOrd="0" presId="urn:microsoft.com/office/officeart/2005/8/layout/orgChart1"/>
    <dgm:cxn modelId="{5CB53E4D-C774-403B-959C-AAF94D388272}" type="presParOf" srcId="{B7F6FBCA-A1E4-4634-A706-DAA467526C53}" destId="{121FC3CC-D7DB-499A-844D-2D816529EA82}" srcOrd="5" destOrd="0" presId="urn:microsoft.com/office/officeart/2005/8/layout/orgChart1"/>
    <dgm:cxn modelId="{E2F1DA2D-D521-4B2A-8B5E-587923991344}" type="presParOf" srcId="{121FC3CC-D7DB-499A-844D-2D816529EA82}" destId="{75FC17AF-056E-4AC2-B028-FBF5340D1556}" srcOrd="0" destOrd="0" presId="urn:microsoft.com/office/officeart/2005/8/layout/orgChart1"/>
    <dgm:cxn modelId="{F069968E-4295-4F01-867E-84E9C977BC56}" type="presParOf" srcId="{75FC17AF-056E-4AC2-B028-FBF5340D1556}" destId="{E77BB063-8547-4E5E-B04A-5006E20CDBD2}" srcOrd="0" destOrd="0" presId="urn:microsoft.com/office/officeart/2005/8/layout/orgChart1"/>
    <dgm:cxn modelId="{D02C2263-EE0C-4074-9E93-C800863D132A}" type="presParOf" srcId="{75FC17AF-056E-4AC2-B028-FBF5340D1556}" destId="{3DECDD82-3691-4142-8EAC-88EBC7596ABA}" srcOrd="1" destOrd="0" presId="urn:microsoft.com/office/officeart/2005/8/layout/orgChart1"/>
    <dgm:cxn modelId="{4B57FEA2-D1A0-4911-BADD-2DB8ECD10790}" type="presParOf" srcId="{121FC3CC-D7DB-499A-844D-2D816529EA82}" destId="{242ABF42-AFCD-49E3-A230-5E476075A4F0}" srcOrd="1" destOrd="0" presId="urn:microsoft.com/office/officeart/2005/8/layout/orgChart1"/>
    <dgm:cxn modelId="{F0596BB8-0B5A-4C9E-97BA-73847B4BED85}" type="presParOf" srcId="{242ABF42-AFCD-49E3-A230-5E476075A4F0}" destId="{D08C1523-742B-4C4D-AF30-8F26452B4D68}" srcOrd="0" destOrd="0" presId="urn:microsoft.com/office/officeart/2005/8/layout/orgChart1"/>
    <dgm:cxn modelId="{3C9E833D-F7C4-4277-85AC-387820AF5EDC}" type="presParOf" srcId="{242ABF42-AFCD-49E3-A230-5E476075A4F0}" destId="{33C710FA-F355-4F66-9D54-78802DAA4D04}" srcOrd="1" destOrd="0" presId="urn:microsoft.com/office/officeart/2005/8/layout/orgChart1"/>
    <dgm:cxn modelId="{E4C1CF6A-5D8B-49F3-85BE-026302403567}" type="presParOf" srcId="{33C710FA-F355-4F66-9D54-78802DAA4D04}" destId="{3F3179E1-A998-4920-B2E8-BBBA2F85D6CD}" srcOrd="0" destOrd="0" presId="urn:microsoft.com/office/officeart/2005/8/layout/orgChart1"/>
    <dgm:cxn modelId="{B793BFA4-2953-42A1-BC87-5C41D8791F55}" type="presParOf" srcId="{3F3179E1-A998-4920-B2E8-BBBA2F85D6CD}" destId="{6E553C86-4D2D-405A-ADA7-5BCC18D92A27}" srcOrd="0" destOrd="0" presId="urn:microsoft.com/office/officeart/2005/8/layout/orgChart1"/>
    <dgm:cxn modelId="{63AE4CD6-8824-4F76-B829-6C63BA8B2E6D}" type="presParOf" srcId="{3F3179E1-A998-4920-B2E8-BBBA2F85D6CD}" destId="{283A8E23-FBA7-4180-BD36-EC54D98EE4F0}" srcOrd="1" destOrd="0" presId="urn:microsoft.com/office/officeart/2005/8/layout/orgChart1"/>
    <dgm:cxn modelId="{EE3AC650-E4E1-431D-8D02-9C7DE6EFCD84}" type="presParOf" srcId="{33C710FA-F355-4F66-9D54-78802DAA4D04}" destId="{6495368E-14B7-4833-B4F9-922B2CB3D324}" srcOrd="1" destOrd="0" presId="urn:microsoft.com/office/officeart/2005/8/layout/orgChart1"/>
    <dgm:cxn modelId="{00149857-1B59-48D4-BF17-D4EDE171BEEC}" type="presParOf" srcId="{6495368E-14B7-4833-B4F9-922B2CB3D324}" destId="{05BBC80E-4421-463E-A031-28A15D192DDC}" srcOrd="0" destOrd="0" presId="urn:microsoft.com/office/officeart/2005/8/layout/orgChart1"/>
    <dgm:cxn modelId="{39687DBD-E91F-46A6-B602-E081B6D9B8F0}" type="presParOf" srcId="{6495368E-14B7-4833-B4F9-922B2CB3D324}" destId="{3617A002-8FB7-4684-8D37-5B585EE9B80B}" srcOrd="1" destOrd="0" presId="urn:microsoft.com/office/officeart/2005/8/layout/orgChart1"/>
    <dgm:cxn modelId="{5745DF73-E89C-4DBC-9961-00977E5CAC01}" type="presParOf" srcId="{3617A002-8FB7-4684-8D37-5B585EE9B80B}" destId="{808FCD89-1ECA-4CFD-9FF6-289ED73B2397}" srcOrd="0" destOrd="0" presId="urn:microsoft.com/office/officeart/2005/8/layout/orgChart1"/>
    <dgm:cxn modelId="{8C6B1074-6941-4F2D-BB20-3DC41A5A9E12}" type="presParOf" srcId="{808FCD89-1ECA-4CFD-9FF6-289ED73B2397}" destId="{89FF1488-6B5D-4D20-BBB5-AD6C1406CD63}" srcOrd="0" destOrd="0" presId="urn:microsoft.com/office/officeart/2005/8/layout/orgChart1"/>
    <dgm:cxn modelId="{82246E61-9607-4F75-B9EA-F9902924253C}" type="presParOf" srcId="{808FCD89-1ECA-4CFD-9FF6-289ED73B2397}" destId="{08F8CA0F-1037-4269-987F-C8B9BE6021BC}" srcOrd="1" destOrd="0" presId="urn:microsoft.com/office/officeart/2005/8/layout/orgChart1"/>
    <dgm:cxn modelId="{55E37572-8D9E-4111-9A70-982822A8162E}" type="presParOf" srcId="{3617A002-8FB7-4684-8D37-5B585EE9B80B}" destId="{EB8FDBE8-B5BE-42D6-A73B-0F698E5460F8}" srcOrd="1" destOrd="0" presId="urn:microsoft.com/office/officeart/2005/8/layout/orgChart1"/>
    <dgm:cxn modelId="{BC61B26A-A448-4A27-93E6-636A0F593BF8}" type="presParOf" srcId="{3617A002-8FB7-4684-8D37-5B585EE9B80B}" destId="{03734AF2-7EDA-4C71-AED2-E65B299A315B}" srcOrd="2" destOrd="0" presId="urn:microsoft.com/office/officeart/2005/8/layout/orgChart1"/>
    <dgm:cxn modelId="{CC572781-B4F2-42F5-A72A-D8D49062609E}" type="presParOf" srcId="{6495368E-14B7-4833-B4F9-922B2CB3D324}" destId="{23287068-3EE7-43AB-A403-D379DE878778}" srcOrd="2" destOrd="0" presId="urn:microsoft.com/office/officeart/2005/8/layout/orgChart1"/>
    <dgm:cxn modelId="{1F49C811-1BD3-4C25-A568-3BFC4C03AF8E}" type="presParOf" srcId="{6495368E-14B7-4833-B4F9-922B2CB3D324}" destId="{F3E6BED2-F3D4-464B-AA2B-994AAF131762}" srcOrd="3" destOrd="0" presId="urn:microsoft.com/office/officeart/2005/8/layout/orgChart1"/>
    <dgm:cxn modelId="{FE278BB4-A774-4E9A-AD17-DA0AF522443C}" type="presParOf" srcId="{F3E6BED2-F3D4-464B-AA2B-994AAF131762}" destId="{E4573197-409F-4726-BAF2-0B33A86258D2}" srcOrd="0" destOrd="0" presId="urn:microsoft.com/office/officeart/2005/8/layout/orgChart1"/>
    <dgm:cxn modelId="{17533638-DDAA-4023-9806-39B3D8BCBF74}" type="presParOf" srcId="{E4573197-409F-4726-BAF2-0B33A86258D2}" destId="{3F16611B-E281-4745-A5EC-82AD7F0BB623}" srcOrd="0" destOrd="0" presId="urn:microsoft.com/office/officeart/2005/8/layout/orgChart1"/>
    <dgm:cxn modelId="{08A132EE-762F-42D3-8E2F-FF3D132F1FD8}" type="presParOf" srcId="{E4573197-409F-4726-BAF2-0B33A86258D2}" destId="{CC0F000E-32B0-41FB-82D0-6EA616032D3E}" srcOrd="1" destOrd="0" presId="urn:microsoft.com/office/officeart/2005/8/layout/orgChart1"/>
    <dgm:cxn modelId="{8A7ED5AF-F6E3-40B9-8011-14295F1A29F8}" type="presParOf" srcId="{F3E6BED2-F3D4-464B-AA2B-994AAF131762}" destId="{833D166E-847D-40F5-B860-0C7F1C901E0E}" srcOrd="1" destOrd="0" presId="urn:microsoft.com/office/officeart/2005/8/layout/orgChart1"/>
    <dgm:cxn modelId="{67834AA6-1CCF-4D06-9EBA-87669C227B7C}" type="presParOf" srcId="{F3E6BED2-F3D4-464B-AA2B-994AAF131762}" destId="{5690F1B5-4EAE-4B41-BF4A-4684722D1934}" srcOrd="2" destOrd="0" presId="urn:microsoft.com/office/officeart/2005/8/layout/orgChart1"/>
    <dgm:cxn modelId="{CA0F0238-988D-4B1A-AEE0-47B5FF809EAA}" type="presParOf" srcId="{6495368E-14B7-4833-B4F9-922B2CB3D324}" destId="{A8796231-C642-4460-B0A3-9468CE36ABC2}" srcOrd="4" destOrd="0" presId="urn:microsoft.com/office/officeart/2005/8/layout/orgChart1"/>
    <dgm:cxn modelId="{7F82187E-3ECD-4E10-B40D-7BCC404A44B2}" type="presParOf" srcId="{6495368E-14B7-4833-B4F9-922B2CB3D324}" destId="{0EA82778-45EF-483D-B331-E11339FDCA5A}" srcOrd="5" destOrd="0" presId="urn:microsoft.com/office/officeart/2005/8/layout/orgChart1"/>
    <dgm:cxn modelId="{F1C91761-D988-478C-984F-FCC273CD00FB}" type="presParOf" srcId="{0EA82778-45EF-483D-B331-E11339FDCA5A}" destId="{70306A8B-2871-46FC-AEE9-6FE3F10A44D8}" srcOrd="0" destOrd="0" presId="urn:microsoft.com/office/officeart/2005/8/layout/orgChart1"/>
    <dgm:cxn modelId="{E877F66A-7F22-4154-BC03-D87F53151CFA}" type="presParOf" srcId="{70306A8B-2871-46FC-AEE9-6FE3F10A44D8}" destId="{1DA49747-7E16-4EB6-BD6C-49604EE493F4}" srcOrd="0" destOrd="0" presId="urn:microsoft.com/office/officeart/2005/8/layout/orgChart1"/>
    <dgm:cxn modelId="{7F4A19EA-EE46-437B-8A4B-2C89516B20E0}" type="presParOf" srcId="{70306A8B-2871-46FC-AEE9-6FE3F10A44D8}" destId="{1AEDF809-EE4B-4E98-AE2C-454E52B3ECB7}" srcOrd="1" destOrd="0" presId="urn:microsoft.com/office/officeart/2005/8/layout/orgChart1"/>
    <dgm:cxn modelId="{35DBE8AC-D3A4-4763-91C5-C7B5472E4C45}" type="presParOf" srcId="{0EA82778-45EF-483D-B331-E11339FDCA5A}" destId="{B00CE7C6-F108-4AD0-9F33-5911EDADC975}" srcOrd="1" destOrd="0" presId="urn:microsoft.com/office/officeart/2005/8/layout/orgChart1"/>
    <dgm:cxn modelId="{6BF7B9C4-ED4E-402E-B50B-0ED2E19A9918}" type="presParOf" srcId="{0EA82778-45EF-483D-B331-E11339FDCA5A}" destId="{90CD9C61-D68E-4F50-810B-810D01913EF8}" srcOrd="2" destOrd="0" presId="urn:microsoft.com/office/officeart/2005/8/layout/orgChart1"/>
    <dgm:cxn modelId="{25914364-945B-4D06-A7B0-4EFE662DB2E6}" type="presParOf" srcId="{33C710FA-F355-4F66-9D54-78802DAA4D04}" destId="{1B814DB0-9C69-41A7-A060-58CD375030C0}" srcOrd="2" destOrd="0" presId="urn:microsoft.com/office/officeart/2005/8/layout/orgChart1"/>
    <dgm:cxn modelId="{6E42C65F-1D7D-491D-8994-92F5A62DDD4C}" type="presParOf" srcId="{242ABF42-AFCD-49E3-A230-5E476075A4F0}" destId="{95EDBF99-BF03-416E-BADE-70F4072AF136}" srcOrd="2" destOrd="0" presId="urn:microsoft.com/office/officeart/2005/8/layout/orgChart1"/>
    <dgm:cxn modelId="{8F9FAFE8-4B9E-4FF7-82F9-25AAB0EDB0D5}" type="presParOf" srcId="{242ABF42-AFCD-49E3-A230-5E476075A4F0}" destId="{65A99D4A-1105-488C-B803-469020C03410}" srcOrd="3" destOrd="0" presId="urn:microsoft.com/office/officeart/2005/8/layout/orgChart1"/>
    <dgm:cxn modelId="{0A9C751E-B167-40EA-BC64-223123DED9C2}" type="presParOf" srcId="{65A99D4A-1105-488C-B803-469020C03410}" destId="{E3C9379A-BD98-46B4-84DD-5162D0AFF978}" srcOrd="0" destOrd="0" presId="urn:microsoft.com/office/officeart/2005/8/layout/orgChart1"/>
    <dgm:cxn modelId="{74203254-6DA8-4E16-8406-A3E7D702D158}" type="presParOf" srcId="{E3C9379A-BD98-46B4-84DD-5162D0AFF978}" destId="{4518D3B6-7EBF-4907-851B-12BC0E385782}" srcOrd="0" destOrd="0" presId="urn:microsoft.com/office/officeart/2005/8/layout/orgChart1"/>
    <dgm:cxn modelId="{90E47454-7763-472C-85CC-AFD41FF77FAE}" type="presParOf" srcId="{E3C9379A-BD98-46B4-84DD-5162D0AFF978}" destId="{9D0C86A3-4D08-4E89-A712-7CFFF51785DA}" srcOrd="1" destOrd="0" presId="urn:microsoft.com/office/officeart/2005/8/layout/orgChart1"/>
    <dgm:cxn modelId="{872EA595-1747-4A5E-87E1-7AFD9CCF7D54}" type="presParOf" srcId="{65A99D4A-1105-488C-B803-469020C03410}" destId="{FE494C6C-1F47-48A1-A2B6-1705978564A8}" srcOrd="1" destOrd="0" presId="urn:microsoft.com/office/officeart/2005/8/layout/orgChart1"/>
    <dgm:cxn modelId="{9EDC3AB9-EF54-4C4B-A20B-A076A39D5026}" type="presParOf" srcId="{FE494C6C-1F47-48A1-A2B6-1705978564A8}" destId="{C6FBBB2C-B3DE-41AD-9551-EB0C94F9941E}" srcOrd="0" destOrd="0" presId="urn:microsoft.com/office/officeart/2005/8/layout/orgChart1"/>
    <dgm:cxn modelId="{E0F94C76-302A-4F09-A453-F4730E523A87}" type="presParOf" srcId="{FE494C6C-1F47-48A1-A2B6-1705978564A8}" destId="{DB1468B9-62EA-4816-A963-DE003F57A045}" srcOrd="1" destOrd="0" presId="urn:microsoft.com/office/officeart/2005/8/layout/orgChart1"/>
    <dgm:cxn modelId="{10A5FCBB-AD9E-47C3-8ACE-55BC336F608E}" type="presParOf" srcId="{DB1468B9-62EA-4816-A963-DE003F57A045}" destId="{9443BC1F-155C-446C-B071-EB5517985B4F}" srcOrd="0" destOrd="0" presId="urn:microsoft.com/office/officeart/2005/8/layout/orgChart1"/>
    <dgm:cxn modelId="{14914928-5A34-4823-A49B-FA94AB2F2C7E}" type="presParOf" srcId="{9443BC1F-155C-446C-B071-EB5517985B4F}" destId="{28535D39-7AC1-4ED0-BF18-5E622709860A}" srcOrd="0" destOrd="0" presId="urn:microsoft.com/office/officeart/2005/8/layout/orgChart1"/>
    <dgm:cxn modelId="{36091087-09B9-4817-9EA6-213805C88876}" type="presParOf" srcId="{9443BC1F-155C-446C-B071-EB5517985B4F}" destId="{7DEB1E7A-A34B-4821-B18B-665DCB28D9AC}" srcOrd="1" destOrd="0" presId="urn:microsoft.com/office/officeart/2005/8/layout/orgChart1"/>
    <dgm:cxn modelId="{5FFB53E4-4D59-4E84-9B74-A9133CD04592}" type="presParOf" srcId="{DB1468B9-62EA-4816-A963-DE003F57A045}" destId="{A16958B3-8656-4A3C-9320-05703F0C56FA}" srcOrd="1" destOrd="0" presId="urn:microsoft.com/office/officeart/2005/8/layout/orgChart1"/>
    <dgm:cxn modelId="{5355115A-0BEA-4C49-9FB2-DA2DF72912AE}" type="presParOf" srcId="{DB1468B9-62EA-4816-A963-DE003F57A045}" destId="{B00576C9-BE2B-42A6-9E94-36A31CF5504A}" srcOrd="2" destOrd="0" presId="urn:microsoft.com/office/officeart/2005/8/layout/orgChart1"/>
    <dgm:cxn modelId="{BCE8DE26-E9D1-48F1-B096-6E56001820AA}" type="presParOf" srcId="{FE494C6C-1F47-48A1-A2B6-1705978564A8}" destId="{0DCCC8A1-F00D-4EAC-9EFF-D0887B081746}" srcOrd="2" destOrd="0" presId="urn:microsoft.com/office/officeart/2005/8/layout/orgChart1"/>
    <dgm:cxn modelId="{40F0BAAF-EB5A-44A9-8DEF-B9712C7FD2F7}" type="presParOf" srcId="{FE494C6C-1F47-48A1-A2B6-1705978564A8}" destId="{99311493-F1D6-4BA1-AF44-7241BB4CD3B9}" srcOrd="3" destOrd="0" presId="urn:microsoft.com/office/officeart/2005/8/layout/orgChart1"/>
    <dgm:cxn modelId="{75ACEBC7-8439-4663-900A-4D0C234E3BA4}" type="presParOf" srcId="{99311493-F1D6-4BA1-AF44-7241BB4CD3B9}" destId="{4FAA955D-96F8-497E-9A72-FB8175A1FD3B}" srcOrd="0" destOrd="0" presId="urn:microsoft.com/office/officeart/2005/8/layout/orgChart1"/>
    <dgm:cxn modelId="{9918108D-9692-455B-9A9D-FBC4BB3B2B5A}" type="presParOf" srcId="{4FAA955D-96F8-497E-9A72-FB8175A1FD3B}" destId="{12511ACA-F057-49E5-85A0-E057BC340C22}" srcOrd="0" destOrd="0" presId="urn:microsoft.com/office/officeart/2005/8/layout/orgChart1"/>
    <dgm:cxn modelId="{CB1600EF-33EA-4746-8C9C-0AB40A3F65BC}" type="presParOf" srcId="{4FAA955D-96F8-497E-9A72-FB8175A1FD3B}" destId="{66590E83-6F93-49EB-ADCE-FA88CC521BCF}" srcOrd="1" destOrd="0" presId="urn:microsoft.com/office/officeart/2005/8/layout/orgChart1"/>
    <dgm:cxn modelId="{10D9E5E4-AE08-4665-A208-77DD85F72308}" type="presParOf" srcId="{99311493-F1D6-4BA1-AF44-7241BB4CD3B9}" destId="{9473A64E-B0B6-4467-8997-AD9DEAD156B8}" srcOrd="1" destOrd="0" presId="urn:microsoft.com/office/officeart/2005/8/layout/orgChart1"/>
    <dgm:cxn modelId="{DC85818E-1E49-4048-8D66-136DCEF9C921}" type="presParOf" srcId="{99311493-F1D6-4BA1-AF44-7241BB4CD3B9}" destId="{369F0420-B226-49EA-BC21-978F5164A2A6}" srcOrd="2" destOrd="0" presId="urn:microsoft.com/office/officeart/2005/8/layout/orgChart1"/>
    <dgm:cxn modelId="{0601B94C-F5CF-4F2D-BBF3-615DCD9006EC}" type="presParOf" srcId="{FE494C6C-1F47-48A1-A2B6-1705978564A8}" destId="{497DF365-1CD6-462C-9456-9E08E546CB74}" srcOrd="4" destOrd="0" presId="urn:microsoft.com/office/officeart/2005/8/layout/orgChart1"/>
    <dgm:cxn modelId="{DD89F214-3946-44E3-B80F-C0D36D797510}" type="presParOf" srcId="{FE494C6C-1F47-48A1-A2B6-1705978564A8}" destId="{4C9BCF8E-ECF6-47A2-9C2C-0DA4EBAA8DEF}" srcOrd="5" destOrd="0" presId="urn:microsoft.com/office/officeart/2005/8/layout/orgChart1"/>
    <dgm:cxn modelId="{7E7CD384-8D71-4596-B1C8-BC57B41549D2}" type="presParOf" srcId="{4C9BCF8E-ECF6-47A2-9C2C-0DA4EBAA8DEF}" destId="{65C48AB6-7BAF-41DF-B8C6-127220377537}" srcOrd="0" destOrd="0" presId="urn:microsoft.com/office/officeart/2005/8/layout/orgChart1"/>
    <dgm:cxn modelId="{28A04018-4153-4DB0-9078-7771AC7AC6FE}" type="presParOf" srcId="{65C48AB6-7BAF-41DF-B8C6-127220377537}" destId="{C925893C-B2F0-4479-A9B0-60156BFD1433}" srcOrd="0" destOrd="0" presId="urn:microsoft.com/office/officeart/2005/8/layout/orgChart1"/>
    <dgm:cxn modelId="{67281203-DCEA-47FC-B062-0B84870A5FBF}" type="presParOf" srcId="{65C48AB6-7BAF-41DF-B8C6-127220377537}" destId="{B47A76DC-60E4-4F65-9346-9849B1B34DFF}" srcOrd="1" destOrd="0" presId="urn:microsoft.com/office/officeart/2005/8/layout/orgChart1"/>
    <dgm:cxn modelId="{FAED4EEA-B816-4616-B76E-4B63CE17C309}" type="presParOf" srcId="{4C9BCF8E-ECF6-47A2-9C2C-0DA4EBAA8DEF}" destId="{E2A92232-CA8F-4AE8-8347-BEA148206F85}" srcOrd="1" destOrd="0" presId="urn:microsoft.com/office/officeart/2005/8/layout/orgChart1"/>
    <dgm:cxn modelId="{11E81497-DB11-4823-8A9C-C4CFC7D84883}" type="presParOf" srcId="{4C9BCF8E-ECF6-47A2-9C2C-0DA4EBAA8DEF}" destId="{F2BEF3F2-7366-489A-8A76-399FD4984ED0}" srcOrd="2" destOrd="0" presId="urn:microsoft.com/office/officeart/2005/8/layout/orgChart1"/>
    <dgm:cxn modelId="{FC2142A2-60FA-4952-B5F6-17327FE12970}" type="presParOf" srcId="{65A99D4A-1105-488C-B803-469020C03410}" destId="{27377F2F-7C20-44CD-8AE5-0AE7A9D54F77}" srcOrd="2" destOrd="0" presId="urn:microsoft.com/office/officeart/2005/8/layout/orgChart1"/>
    <dgm:cxn modelId="{65EB69B0-D2D1-4246-A670-E2D5894C88CA}" type="presParOf" srcId="{121FC3CC-D7DB-499A-844D-2D816529EA82}" destId="{BEEAA640-7CB0-4887-AAD0-17F48B099489}" srcOrd="2" destOrd="0" presId="urn:microsoft.com/office/officeart/2005/8/layout/orgChart1"/>
    <dgm:cxn modelId="{43DD9BA6-391F-409D-8853-6B8A1493A752}" type="presParOf" srcId="{603E862B-2A45-4CCE-920D-E842F6114EAC}" destId="{0EC1B57A-00A5-402D-8D82-2B04E7DB9FEB}"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7DF365-1CD6-462C-9456-9E08E546CB74}">
      <dsp:nvSpPr>
        <dsp:cNvPr id="0" name=""/>
        <dsp:cNvSpPr/>
      </dsp:nvSpPr>
      <dsp:spPr>
        <a:xfrm>
          <a:off x="4697322" y="2031374"/>
          <a:ext cx="158569" cy="1987404"/>
        </a:xfrm>
        <a:custGeom>
          <a:avLst/>
          <a:gdLst/>
          <a:ahLst/>
          <a:cxnLst/>
          <a:rect l="0" t="0" r="0" b="0"/>
          <a:pathLst>
            <a:path>
              <a:moveTo>
                <a:pt x="0" y="0"/>
              </a:moveTo>
              <a:lnTo>
                <a:pt x="0" y="1987404"/>
              </a:lnTo>
              <a:lnTo>
                <a:pt x="158569" y="1987404"/>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DCCC8A1-F00D-4EAC-9EFF-D0887B081746}">
      <dsp:nvSpPr>
        <dsp:cNvPr id="0" name=""/>
        <dsp:cNvSpPr/>
      </dsp:nvSpPr>
      <dsp:spPr>
        <a:xfrm>
          <a:off x="4697322" y="2031374"/>
          <a:ext cx="158569" cy="1236842"/>
        </a:xfrm>
        <a:custGeom>
          <a:avLst/>
          <a:gdLst/>
          <a:ahLst/>
          <a:cxnLst/>
          <a:rect l="0" t="0" r="0" b="0"/>
          <a:pathLst>
            <a:path>
              <a:moveTo>
                <a:pt x="0" y="0"/>
              </a:moveTo>
              <a:lnTo>
                <a:pt x="0" y="1236842"/>
              </a:lnTo>
              <a:lnTo>
                <a:pt x="158569" y="1236842"/>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6FBBB2C-B3DE-41AD-9551-EB0C94F9941E}">
      <dsp:nvSpPr>
        <dsp:cNvPr id="0" name=""/>
        <dsp:cNvSpPr/>
      </dsp:nvSpPr>
      <dsp:spPr>
        <a:xfrm>
          <a:off x="4697322" y="2031374"/>
          <a:ext cx="158569" cy="486279"/>
        </a:xfrm>
        <a:custGeom>
          <a:avLst/>
          <a:gdLst/>
          <a:ahLst/>
          <a:cxnLst/>
          <a:rect l="0" t="0" r="0" b="0"/>
          <a:pathLst>
            <a:path>
              <a:moveTo>
                <a:pt x="0" y="0"/>
              </a:moveTo>
              <a:lnTo>
                <a:pt x="0" y="486279"/>
              </a:lnTo>
              <a:lnTo>
                <a:pt x="158569" y="486279"/>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EDBF99-BF03-416E-BADE-70F4072AF136}">
      <dsp:nvSpPr>
        <dsp:cNvPr id="0" name=""/>
        <dsp:cNvSpPr/>
      </dsp:nvSpPr>
      <dsp:spPr>
        <a:xfrm>
          <a:off x="4480610" y="1280812"/>
          <a:ext cx="639563" cy="221997"/>
        </a:xfrm>
        <a:custGeom>
          <a:avLst/>
          <a:gdLst/>
          <a:ahLst/>
          <a:cxnLst/>
          <a:rect l="0" t="0" r="0" b="0"/>
          <a:pathLst>
            <a:path>
              <a:moveTo>
                <a:pt x="0" y="0"/>
              </a:moveTo>
              <a:lnTo>
                <a:pt x="0" y="110998"/>
              </a:lnTo>
              <a:lnTo>
                <a:pt x="639563" y="110998"/>
              </a:lnTo>
              <a:lnTo>
                <a:pt x="639563" y="221997"/>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8796231-C642-4460-B0A3-9468CE36ABC2}">
      <dsp:nvSpPr>
        <dsp:cNvPr id="0" name=""/>
        <dsp:cNvSpPr/>
      </dsp:nvSpPr>
      <dsp:spPr>
        <a:xfrm>
          <a:off x="3418194" y="2031374"/>
          <a:ext cx="158569" cy="1987404"/>
        </a:xfrm>
        <a:custGeom>
          <a:avLst/>
          <a:gdLst/>
          <a:ahLst/>
          <a:cxnLst/>
          <a:rect l="0" t="0" r="0" b="0"/>
          <a:pathLst>
            <a:path>
              <a:moveTo>
                <a:pt x="0" y="0"/>
              </a:moveTo>
              <a:lnTo>
                <a:pt x="0" y="1987404"/>
              </a:lnTo>
              <a:lnTo>
                <a:pt x="158569" y="1987404"/>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3287068-3EE7-43AB-A403-D379DE878778}">
      <dsp:nvSpPr>
        <dsp:cNvPr id="0" name=""/>
        <dsp:cNvSpPr/>
      </dsp:nvSpPr>
      <dsp:spPr>
        <a:xfrm>
          <a:off x="3418194" y="2031374"/>
          <a:ext cx="158569" cy="1236842"/>
        </a:xfrm>
        <a:custGeom>
          <a:avLst/>
          <a:gdLst/>
          <a:ahLst/>
          <a:cxnLst/>
          <a:rect l="0" t="0" r="0" b="0"/>
          <a:pathLst>
            <a:path>
              <a:moveTo>
                <a:pt x="0" y="0"/>
              </a:moveTo>
              <a:lnTo>
                <a:pt x="0" y="1236842"/>
              </a:lnTo>
              <a:lnTo>
                <a:pt x="158569" y="1236842"/>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5BBC80E-4421-463E-A031-28A15D192DDC}">
      <dsp:nvSpPr>
        <dsp:cNvPr id="0" name=""/>
        <dsp:cNvSpPr/>
      </dsp:nvSpPr>
      <dsp:spPr>
        <a:xfrm>
          <a:off x="3418194" y="2031374"/>
          <a:ext cx="158569" cy="486279"/>
        </a:xfrm>
        <a:custGeom>
          <a:avLst/>
          <a:gdLst/>
          <a:ahLst/>
          <a:cxnLst/>
          <a:rect l="0" t="0" r="0" b="0"/>
          <a:pathLst>
            <a:path>
              <a:moveTo>
                <a:pt x="0" y="0"/>
              </a:moveTo>
              <a:lnTo>
                <a:pt x="0" y="486279"/>
              </a:lnTo>
              <a:lnTo>
                <a:pt x="158569" y="486279"/>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08C1523-742B-4C4D-AF30-8F26452B4D68}">
      <dsp:nvSpPr>
        <dsp:cNvPr id="0" name=""/>
        <dsp:cNvSpPr/>
      </dsp:nvSpPr>
      <dsp:spPr>
        <a:xfrm>
          <a:off x="3841046" y="1280812"/>
          <a:ext cx="639563" cy="221997"/>
        </a:xfrm>
        <a:custGeom>
          <a:avLst/>
          <a:gdLst/>
          <a:ahLst/>
          <a:cxnLst/>
          <a:rect l="0" t="0" r="0" b="0"/>
          <a:pathLst>
            <a:path>
              <a:moveTo>
                <a:pt x="639563" y="0"/>
              </a:moveTo>
              <a:lnTo>
                <a:pt x="639563" y="110998"/>
              </a:lnTo>
              <a:lnTo>
                <a:pt x="0" y="110998"/>
              </a:lnTo>
              <a:lnTo>
                <a:pt x="0" y="221997"/>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645EC6C-8C52-44B8-BB64-56325BD5D6F4}">
      <dsp:nvSpPr>
        <dsp:cNvPr id="0" name=""/>
        <dsp:cNvSpPr/>
      </dsp:nvSpPr>
      <dsp:spPr>
        <a:xfrm>
          <a:off x="2749559" y="530249"/>
          <a:ext cx="1731050" cy="221997"/>
        </a:xfrm>
        <a:custGeom>
          <a:avLst/>
          <a:gdLst/>
          <a:ahLst/>
          <a:cxnLst/>
          <a:rect l="0" t="0" r="0" b="0"/>
          <a:pathLst>
            <a:path>
              <a:moveTo>
                <a:pt x="0" y="0"/>
              </a:moveTo>
              <a:lnTo>
                <a:pt x="0" y="110998"/>
              </a:lnTo>
              <a:lnTo>
                <a:pt x="1731050" y="110998"/>
              </a:lnTo>
              <a:lnTo>
                <a:pt x="1731050" y="221997"/>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31FD01E-242B-4F3B-8D6A-A4BF336DE30F}">
      <dsp:nvSpPr>
        <dsp:cNvPr id="0" name=""/>
        <dsp:cNvSpPr/>
      </dsp:nvSpPr>
      <dsp:spPr>
        <a:xfrm>
          <a:off x="1874784" y="1280812"/>
          <a:ext cx="158569" cy="1987404"/>
        </a:xfrm>
        <a:custGeom>
          <a:avLst/>
          <a:gdLst/>
          <a:ahLst/>
          <a:cxnLst/>
          <a:rect l="0" t="0" r="0" b="0"/>
          <a:pathLst>
            <a:path>
              <a:moveTo>
                <a:pt x="0" y="0"/>
              </a:moveTo>
              <a:lnTo>
                <a:pt x="0" y="1987404"/>
              </a:lnTo>
              <a:lnTo>
                <a:pt x="158569" y="1987404"/>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9DF409B-6365-4D80-83E8-175371BDEBA6}">
      <dsp:nvSpPr>
        <dsp:cNvPr id="0" name=""/>
        <dsp:cNvSpPr/>
      </dsp:nvSpPr>
      <dsp:spPr>
        <a:xfrm>
          <a:off x="1874784" y="1280812"/>
          <a:ext cx="158569" cy="1236842"/>
        </a:xfrm>
        <a:custGeom>
          <a:avLst/>
          <a:gdLst/>
          <a:ahLst/>
          <a:cxnLst/>
          <a:rect l="0" t="0" r="0" b="0"/>
          <a:pathLst>
            <a:path>
              <a:moveTo>
                <a:pt x="0" y="0"/>
              </a:moveTo>
              <a:lnTo>
                <a:pt x="0" y="1236842"/>
              </a:lnTo>
              <a:lnTo>
                <a:pt x="158569" y="1236842"/>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E2E69A8-0A79-480C-A115-160DE4A65751}">
      <dsp:nvSpPr>
        <dsp:cNvPr id="0" name=""/>
        <dsp:cNvSpPr/>
      </dsp:nvSpPr>
      <dsp:spPr>
        <a:xfrm>
          <a:off x="1874784" y="1280812"/>
          <a:ext cx="158569" cy="486279"/>
        </a:xfrm>
        <a:custGeom>
          <a:avLst/>
          <a:gdLst/>
          <a:ahLst/>
          <a:cxnLst/>
          <a:rect l="0" t="0" r="0" b="0"/>
          <a:pathLst>
            <a:path>
              <a:moveTo>
                <a:pt x="0" y="0"/>
              </a:moveTo>
              <a:lnTo>
                <a:pt x="0" y="486279"/>
              </a:lnTo>
              <a:lnTo>
                <a:pt x="158569" y="486279"/>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B430F77-ED54-4503-B021-9A7590AE504B}">
      <dsp:nvSpPr>
        <dsp:cNvPr id="0" name=""/>
        <dsp:cNvSpPr/>
      </dsp:nvSpPr>
      <dsp:spPr>
        <a:xfrm>
          <a:off x="2297636" y="530249"/>
          <a:ext cx="451923" cy="221997"/>
        </a:xfrm>
        <a:custGeom>
          <a:avLst/>
          <a:gdLst/>
          <a:ahLst/>
          <a:cxnLst/>
          <a:rect l="0" t="0" r="0" b="0"/>
          <a:pathLst>
            <a:path>
              <a:moveTo>
                <a:pt x="451923" y="0"/>
              </a:moveTo>
              <a:lnTo>
                <a:pt x="451923" y="110998"/>
              </a:lnTo>
              <a:lnTo>
                <a:pt x="0" y="110998"/>
              </a:lnTo>
              <a:lnTo>
                <a:pt x="0" y="221997"/>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3F3D9C7-1885-4B3D-8451-CA8D6078AFAA}">
      <dsp:nvSpPr>
        <dsp:cNvPr id="0" name=""/>
        <dsp:cNvSpPr/>
      </dsp:nvSpPr>
      <dsp:spPr>
        <a:xfrm>
          <a:off x="595656" y="1280812"/>
          <a:ext cx="158569" cy="1987404"/>
        </a:xfrm>
        <a:custGeom>
          <a:avLst/>
          <a:gdLst/>
          <a:ahLst/>
          <a:cxnLst/>
          <a:rect l="0" t="0" r="0" b="0"/>
          <a:pathLst>
            <a:path>
              <a:moveTo>
                <a:pt x="0" y="0"/>
              </a:moveTo>
              <a:lnTo>
                <a:pt x="0" y="1987404"/>
              </a:lnTo>
              <a:lnTo>
                <a:pt x="158569" y="1987404"/>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A326354-50C9-4D03-8BCB-B131FF889BAE}">
      <dsp:nvSpPr>
        <dsp:cNvPr id="0" name=""/>
        <dsp:cNvSpPr/>
      </dsp:nvSpPr>
      <dsp:spPr>
        <a:xfrm>
          <a:off x="595656" y="1280812"/>
          <a:ext cx="158569" cy="1236842"/>
        </a:xfrm>
        <a:custGeom>
          <a:avLst/>
          <a:gdLst/>
          <a:ahLst/>
          <a:cxnLst/>
          <a:rect l="0" t="0" r="0" b="0"/>
          <a:pathLst>
            <a:path>
              <a:moveTo>
                <a:pt x="0" y="0"/>
              </a:moveTo>
              <a:lnTo>
                <a:pt x="0" y="1236842"/>
              </a:lnTo>
              <a:lnTo>
                <a:pt x="158569" y="1236842"/>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08D3C1F-29E6-407E-8FAD-AF82EB852511}">
      <dsp:nvSpPr>
        <dsp:cNvPr id="0" name=""/>
        <dsp:cNvSpPr/>
      </dsp:nvSpPr>
      <dsp:spPr>
        <a:xfrm>
          <a:off x="595656" y="1280812"/>
          <a:ext cx="158569" cy="486279"/>
        </a:xfrm>
        <a:custGeom>
          <a:avLst/>
          <a:gdLst/>
          <a:ahLst/>
          <a:cxnLst/>
          <a:rect l="0" t="0" r="0" b="0"/>
          <a:pathLst>
            <a:path>
              <a:moveTo>
                <a:pt x="0" y="0"/>
              </a:moveTo>
              <a:lnTo>
                <a:pt x="0" y="486279"/>
              </a:lnTo>
              <a:lnTo>
                <a:pt x="158569" y="486279"/>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F327F4F-FEDF-490E-ABED-D5D42B8545CC}">
      <dsp:nvSpPr>
        <dsp:cNvPr id="0" name=""/>
        <dsp:cNvSpPr/>
      </dsp:nvSpPr>
      <dsp:spPr>
        <a:xfrm>
          <a:off x="1018508" y="530249"/>
          <a:ext cx="1731050" cy="221997"/>
        </a:xfrm>
        <a:custGeom>
          <a:avLst/>
          <a:gdLst/>
          <a:ahLst/>
          <a:cxnLst/>
          <a:rect l="0" t="0" r="0" b="0"/>
          <a:pathLst>
            <a:path>
              <a:moveTo>
                <a:pt x="1731050" y="0"/>
              </a:moveTo>
              <a:lnTo>
                <a:pt x="1731050" y="110998"/>
              </a:lnTo>
              <a:lnTo>
                <a:pt x="0" y="110998"/>
              </a:lnTo>
              <a:lnTo>
                <a:pt x="0" y="221997"/>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429D205-4A4C-4FA4-B403-9023EC8ABEF8}">
      <dsp:nvSpPr>
        <dsp:cNvPr id="0" name=""/>
        <dsp:cNvSpPr/>
      </dsp:nvSpPr>
      <dsp:spPr>
        <a:xfrm>
          <a:off x="2220994" y="1684"/>
          <a:ext cx="1057130" cy="528565"/>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Player</a:t>
          </a:r>
        </a:p>
      </dsp:txBody>
      <dsp:txXfrm>
        <a:off x="2220994" y="1684"/>
        <a:ext cx="1057130" cy="528565"/>
      </dsp:txXfrm>
    </dsp:sp>
    <dsp:sp modelId="{2FB10574-EC17-408E-9A74-AD1EDEE913D7}">
      <dsp:nvSpPr>
        <dsp:cNvPr id="0" name=""/>
        <dsp:cNvSpPr/>
      </dsp:nvSpPr>
      <dsp:spPr>
        <a:xfrm>
          <a:off x="489943" y="752247"/>
          <a:ext cx="1057130" cy="528565"/>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Segoe UI"/>
            </a:rPr>
            <a:t> </a:t>
          </a:r>
          <a:r>
            <a:rPr lang="en-US" sz="1100" kern="1200" dirty="0"/>
            <a:t>Choose a category</a:t>
          </a:r>
        </a:p>
      </dsp:txBody>
      <dsp:txXfrm>
        <a:off x="489943" y="752247"/>
        <a:ext cx="1057130" cy="528565"/>
      </dsp:txXfrm>
    </dsp:sp>
    <dsp:sp modelId="{2F234482-7896-43B4-8B9C-AD8785233E3C}">
      <dsp:nvSpPr>
        <dsp:cNvPr id="0" name=""/>
        <dsp:cNvSpPr/>
      </dsp:nvSpPr>
      <dsp:spPr>
        <a:xfrm>
          <a:off x="754226" y="1502809"/>
          <a:ext cx="1057130" cy="5285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 Food</a:t>
          </a:r>
        </a:p>
      </dsp:txBody>
      <dsp:txXfrm>
        <a:off x="754226" y="1502809"/>
        <a:ext cx="1057130" cy="528565"/>
      </dsp:txXfrm>
    </dsp:sp>
    <dsp:sp modelId="{5DE4723C-4F65-47A2-BAD6-3835E1B0A2C1}">
      <dsp:nvSpPr>
        <dsp:cNvPr id="0" name=""/>
        <dsp:cNvSpPr/>
      </dsp:nvSpPr>
      <dsp:spPr>
        <a:xfrm>
          <a:off x="754226" y="2253372"/>
          <a:ext cx="1057130" cy="5285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 - Movies</a:t>
          </a:r>
        </a:p>
      </dsp:txBody>
      <dsp:txXfrm>
        <a:off x="754226" y="2253372"/>
        <a:ext cx="1057130" cy="528565"/>
      </dsp:txXfrm>
    </dsp:sp>
    <dsp:sp modelId="{8E87C2BC-76C5-4C8C-B01A-6628C48587E7}">
      <dsp:nvSpPr>
        <dsp:cNvPr id="0" name=""/>
        <dsp:cNvSpPr/>
      </dsp:nvSpPr>
      <dsp:spPr>
        <a:xfrm>
          <a:off x="754226" y="3003934"/>
          <a:ext cx="1057130" cy="5285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 - Space</a:t>
          </a:r>
        </a:p>
      </dsp:txBody>
      <dsp:txXfrm>
        <a:off x="754226" y="3003934"/>
        <a:ext cx="1057130" cy="528565"/>
      </dsp:txXfrm>
    </dsp:sp>
    <dsp:sp modelId="{F5A2CC38-1D0C-4367-9632-D842DA3A2B3E}">
      <dsp:nvSpPr>
        <dsp:cNvPr id="0" name=""/>
        <dsp:cNvSpPr/>
      </dsp:nvSpPr>
      <dsp:spPr>
        <a:xfrm>
          <a:off x="1769071" y="752247"/>
          <a:ext cx="1057130" cy="528565"/>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Segoe UI"/>
            </a:rPr>
            <a:t> </a:t>
          </a:r>
          <a:r>
            <a:rPr lang="en-US" sz="1100" kern="1200" dirty="0"/>
            <a:t>Choose a </a:t>
          </a:r>
          <a:r>
            <a:rPr lang="en-US" sz="1100" kern="1200" dirty="0">
              <a:latin typeface="Segoe UI"/>
            </a:rPr>
            <a:t>difficulty</a:t>
          </a:r>
          <a:r>
            <a:rPr lang="en-US" sz="1100" kern="1200" dirty="0"/>
            <a:t> level</a:t>
          </a:r>
        </a:p>
      </dsp:txBody>
      <dsp:txXfrm>
        <a:off x="1769071" y="752247"/>
        <a:ext cx="1057130" cy="528565"/>
      </dsp:txXfrm>
    </dsp:sp>
    <dsp:sp modelId="{586B0987-774A-46BE-B27B-E555094FE9D2}">
      <dsp:nvSpPr>
        <dsp:cNvPr id="0" name=""/>
        <dsp:cNvSpPr/>
      </dsp:nvSpPr>
      <dsp:spPr>
        <a:xfrm>
          <a:off x="2033354" y="1502809"/>
          <a:ext cx="1057130" cy="5285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US" sz="1100" kern="1200" dirty="0"/>
            <a:t> - Easy</a:t>
          </a:r>
          <a:r>
            <a:rPr lang="en-US" sz="1100" kern="1200" dirty="0">
              <a:latin typeface="Segoe UI"/>
            </a:rPr>
            <a:t> (9 tiles)</a:t>
          </a:r>
          <a:endParaRPr lang="en-US" sz="1100" kern="1200" dirty="0"/>
        </a:p>
      </dsp:txBody>
      <dsp:txXfrm>
        <a:off x="2033354" y="1502809"/>
        <a:ext cx="1057130" cy="528565"/>
      </dsp:txXfrm>
    </dsp:sp>
    <dsp:sp modelId="{677A5BFF-BB2E-4B09-86C2-1553959E84D5}">
      <dsp:nvSpPr>
        <dsp:cNvPr id="0" name=""/>
        <dsp:cNvSpPr/>
      </dsp:nvSpPr>
      <dsp:spPr>
        <a:xfrm>
          <a:off x="2033354" y="2253372"/>
          <a:ext cx="1057130" cy="5285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US" sz="1100" kern="1200" dirty="0"/>
            <a:t> - Medium</a:t>
          </a:r>
          <a:r>
            <a:rPr lang="en-US" sz="1100" kern="1200" dirty="0">
              <a:latin typeface="Segoe UI"/>
            </a:rPr>
            <a:t> (16 tiles)</a:t>
          </a:r>
          <a:endParaRPr lang="en-US" sz="1100" kern="1200" dirty="0"/>
        </a:p>
      </dsp:txBody>
      <dsp:txXfrm>
        <a:off x="2033354" y="2253372"/>
        <a:ext cx="1057130" cy="528565"/>
      </dsp:txXfrm>
    </dsp:sp>
    <dsp:sp modelId="{0367C14E-0D29-424F-A4A0-52D4BBCF0734}">
      <dsp:nvSpPr>
        <dsp:cNvPr id="0" name=""/>
        <dsp:cNvSpPr/>
      </dsp:nvSpPr>
      <dsp:spPr>
        <a:xfrm>
          <a:off x="2033354" y="3003934"/>
          <a:ext cx="1057130" cy="5285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US" sz="1100" kern="1200" dirty="0"/>
            <a:t> - Hard</a:t>
          </a:r>
          <a:r>
            <a:rPr lang="en-US" sz="1100" kern="1200" dirty="0">
              <a:latin typeface="Segoe UI"/>
            </a:rPr>
            <a:t> (25 tiles)</a:t>
          </a:r>
          <a:endParaRPr lang="en-US" sz="1100" kern="1200" dirty="0"/>
        </a:p>
      </dsp:txBody>
      <dsp:txXfrm>
        <a:off x="2033354" y="3003934"/>
        <a:ext cx="1057130" cy="528565"/>
      </dsp:txXfrm>
    </dsp:sp>
    <dsp:sp modelId="{E77BB063-8547-4E5E-B04A-5006E20CDBD2}">
      <dsp:nvSpPr>
        <dsp:cNvPr id="0" name=""/>
        <dsp:cNvSpPr/>
      </dsp:nvSpPr>
      <dsp:spPr>
        <a:xfrm>
          <a:off x="3952045" y="752247"/>
          <a:ext cx="1057130" cy="528565"/>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Segoe UI"/>
            </a:rPr>
            <a:t>Swap</a:t>
          </a:r>
          <a:endParaRPr lang="en-US" sz="1100" kern="1200" dirty="0"/>
        </a:p>
      </dsp:txBody>
      <dsp:txXfrm>
        <a:off x="3952045" y="752247"/>
        <a:ext cx="1057130" cy="528565"/>
      </dsp:txXfrm>
    </dsp:sp>
    <dsp:sp modelId="{6E553C86-4D2D-405A-ADA7-5BCC18D92A27}">
      <dsp:nvSpPr>
        <dsp:cNvPr id="0" name=""/>
        <dsp:cNvSpPr/>
      </dsp:nvSpPr>
      <dsp:spPr>
        <a:xfrm>
          <a:off x="3312481" y="1502809"/>
          <a:ext cx="1057130" cy="5285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Segoe UI"/>
            </a:rPr>
            <a:t> Proper position</a:t>
          </a:r>
          <a:endParaRPr lang="en-US" sz="1100" kern="1200" dirty="0"/>
        </a:p>
      </dsp:txBody>
      <dsp:txXfrm>
        <a:off x="3312481" y="1502809"/>
        <a:ext cx="1057130" cy="528565"/>
      </dsp:txXfrm>
    </dsp:sp>
    <dsp:sp modelId="{89FF1488-6B5D-4D20-BBB5-AD6C1406CD63}">
      <dsp:nvSpPr>
        <dsp:cNvPr id="0" name=""/>
        <dsp:cNvSpPr/>
      </dsp:nvSpPr>
      <dsp:spPr>
        <a:xfrm>
          <a:off x="3576764" y="2253372"/>
          <a:ext cx="1057130" cy="52856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Segoe UI"/>
            </a:rPr>
            <a:t>Get Scored</a:t>
          </a:r>
          <a:endParaRPr lang="en-US" sz="1100" kern="1200" dirty="0"/>
        </a:p>
      </dsp:txBody>
      <dsp:txXfrm>
        <a:off x="3576764" y="2253372"/>
        <a:ext cx="1057130" cy="528565"/>
      </dsp:txXfrm>
    </dsp:sp>
    <dsp:sp modelId="{3F16611B-E281-4745-A5EC-82AD7F0BB623}">
      <dsp:nvSpPr>
        <dsp:cNvPr id="0" name=""/>
        <dsp:cNvSpPr/>
      </dsp:nvSpPr>
      <dsp:spPr>
        <a:xfrm>
          <a:off x="3576764" y="3003934"/>
          <a:ext cx="1057130" cy="52856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Segoe UI"/>
            </a:rPr>
            <a:t>Keep going!</a:t>
          </a:r>
          <a:endParaRPr lang="en-US" sz="1100" kern="1200" dirty="0"/>
        </a:p>
      </dsp:txBody>
      <dsp:txXfrm>
        <a:off x="3576764" y="3003934"/>
        <a:ext cx="1057130" cy="528565"/>
      </dsp:txXfrm>
    </dsp:sp>
    <dsp:sp modelId="{1DA49747-7E16-4EB6-BD6C-49604EE493F4}">
      <dsp:nvSpPr>
        <dsp:cNvPr id="0" name=""/>
        <dsp:cNvSpPr/>
      </dsp:nvSpPr>
      <dsp:spPr>
        <a:xfrm>
          <a:off x="3576764" y="3754497"/>
          <a:ext cx="1057130" cy="52856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Segoe UI"/>
            </a:rPr>
            <a:t>Win or Lose</a:t>
          </a:r>
          <a:endParaRPr lang="en-US" sz="1100" kern="1200" dirty="0"/>
        </a:p>
      </dsp:txBody>
      <dsp:txXfrm>
        <a:off x="3576764" y="3754497"/>
        <a:ext cx="1057130" cy="528565"/>
      </dsp:txXfrm>
    </dsp:sp>
    <dsp:sp modelId="{4518D3B6-7EBF-4907-851B-12BC0E385782}">
      <dsp:nvSpPr>
        <dsp:cNvPr id="0" name=""/>
        <dsp:cNvSpPr/>
      </dsp:nvSpPr>
      <dsp:spPr>
        <a:xfrm>
          <a:off x="4591609" y="1502809"/>
          <a:ext cx="1057130" cy="5285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Segoe UI"/>
            </a:rPr>
            <a:t>Wrong position</a:t>
          </a:r>
          <a:endParaRPr lang="en-US" sz="1100" kern="1200" dirty="0"/>
        </a:p>
      </dsp:txBody>
      <dsp:txXfrm>
        <a:off x="4591609" y="1502809"/>
        <a:ext cx="1057130" cy="528565"/>
      </dsp:txXfrm>
    </dsp:sp>
    <dsp:sp modelId="{28535D39-7AC1-4ED0-BF18-5E622709860A}">
      <dsp:nvSpPr>
        <dsp:cNvPr id="0" name=""/>
        <dsp:cNvSpPr/>
      </dsp:nvSpPr>
      <dsp:spPr>
        <a:xfrm>
          <a:off x="4855891" y="2253372"/>
          <a:ext cx="1057130" cy="52856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Segoe UI"/>
            </a:rPr>
            <a:t>Not scored</a:t>
          </a:r>
          <a:endParaRPr lang="en-US" sz="1100" kern="1200" dirty="0"/>
        </a:p>
      </dsp:txBody>
      <dsp:txXfrm>
        <a:off x="4855891" y="2253372"/>
        <a:ext cx="1057130" cy="528565"/>
      </dsp:txXfrm>
    </dsp:sp>
    <dsp:sp modelId="{12511ACA-F057-49E5-85A0-E057BC340C22}">
      <dsp:nvSpPr>
        <dsp:cNvPr id="0" name=""/>
        <dsp:cNvSpPr/>
      </dsp:nvSpPr>
      <dsp:spPr>
        <a:xfrm>
          <a:off x="4855891" y="3003934"/>
          <a:ext cx="1057130" cy="52856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Segoe UI"/>
            </a:rPr>
            <a:t>Exceeded move quota = losing points!</a:t>
          </a:r>
        </a:p>
      </dsp:txBody>
      <dsp:txXfrm>
        <a:off x="4855891" y="3003934"/>
        <a:ext cx="1057130" cy="528565"/>
      </dsp:txXfrm>
    </dsp:sp>
    <dsp:sp modelId="{C925893C-B2F0-4479-A9B0-60156BFD1433}">
      <dsp:nvSpPr>
        <dsp:cNvPr id="0" name=""/>
        <dsp:cNvSpPr/>
      </dsp:nvSpPr>
      <dsp:spPr>
        <a:xfrm>
          <a:off x="4855891" y="3754497"/>
          <a:ext cx="1057130" cy="52856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Segoe UI"/>
            </a:rPr>
            <a:t>Win or Lose</a:t>
          </a:r>
        </a:p>
      </dsp:txBody>
      <dsp:txXfrm>
        <a:off x="4855891" y="3754497"/>
        <a:ext cx="1057130" cy="52856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2/20/2020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619936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754576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619936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3941018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2571784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1270976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2967029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1527287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2/20/2020</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2/20/2020</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080389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2/20/2020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2/20/2020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2/20/2020</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39574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2/20/2020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gi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api.nasa.gov/planetary/apod" TargetMode="External"/><Relationship Id="rId3" Type="http://schemas.openxmlformats.org/officeDocument/2006/relationships/hyperlink" Target="https://developer.mozilla.org/en-US/" TargetMode="External"/><Relationship Id="rId7" Type="http://schemas.openxmlformats.org/officeDocument/2006/relationships/hyperlink" Target="https://api.nytimes.com/svc/movies/v2/reviews/search.json?query="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api.edamam.com/search" TargetMode="External"/><Relationship Id="rId5" Type="http://schemas.openxmlformats.org/officeDocument/2006/relationships/hyperlink" Target="https://code.tutsplus.com/tutorials/create-an-html5-canvas-tile-swapping-puzzle--active-10747" TargetMode="External"/><Relationship Id="rId4" Type="http://schemas.openxmlformats.org/officeDocument/2006/relationships/hyperlink" Target="https://developers.google.com/places/web-service/photos" TargetMode="External"/><Relationship Id="rId9" Type="http://schemas.openxmlformats.org/officeDocument/2006/relationships/hyperlink" Target="https://github.com/greymiba/JS_GroupProject_RM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5DD9E25-AB50-4F01-9CA6-96497CDE7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379294" y="952726"/>
            <a:ext cx="3081576" cy="1951573"/>
          </a:xfrm>
        </p:spPr>
        <p:txBody>
          <a:bodyPr>
            <a:noAutofit/>
          </a:bodyPr>
          <a:lstStyle/>
          <a:p>
            <a:pPr algn="ctr"/>
            <a:r>
              <a:rPr lang="en-US" sz="4800">
                <a:solidFill>
                  <a:srgbClr val="FFFFFF"/>
                </a:solidFill>
              </a:rPr>
              <a:t>Picture</a:t>
            </a:r>
            <a:br>
              <a:rPr lang="en-US" sz="4800">
                <a:solidFill>
                  <a:srgbClr val="FFFFFF"/>
                </a:solidFill>
              </a:rPr>
            </a:br>
            <a:r>
              <a:rPr lang="en-US" sz="4800">
                <a:solidFill>
                  <a:srgbClr val="FFFFFF"/>
                </a:solidFill>
              </a:rPr>
              <a:t>Puzzle</a:t>
            </a:r>
          </a:p>
        </p:txBody>
      </p:sp>
      <p:sp>
        <p:nvSpPr>
          <p:cNvPr id="3" name="Content Placeholder 2"/>
          <p:cNvSpPr>
            <a:spLocks noGrp="1"/>
          </p:cNvSpPr>
          <p:nvPr>
            <p:ph type="subTitle" idx="1"/>
          </p:nvPr>
        </p:nvSpPr>
        <p:spPr>
          <a:xfrm>
            <a:off x="8486235" y="3850114"/>
            <a:ext cx="3081576" cy="2053397"/>
          </a:xfrm>
        </p:spPr>
        <p:txBody>
          <a:bodyPr>
            <a:normAutofit fontScale="92500" lnSpcReduction="10000"/>
          </a:bodyPr>
          <a:lstStyle/>
          <a:p>
            <a:pPr algn="ctr"/>
            <a:r>
              <a:rPr lang="en-US" dirty="0">
                <a:solidFill>
                  <a:schemeClr val="bg2"/>
                </a:solidFill>
              </a:rPr>
              <a:t>Presented by</a:t>
            </a:r>
          </a:p>
          <a:p>
            <a:pPr algn="ctr"/>
            <a:r>
              <a:rPr lang="en-US" dirty="0"/>
              <a:t>Michael Barta</a:t>
            </a:r>
          </a:p>
          <a:p>
            <a:pPr algn="ctr"/>
            <a:r>
              <a:rPr lang="en-US" dirty="0"/>
              <a:t>Yelena DovGal</a:t>
            </a:r>
          </a:p>
          <a:p>
            <a:pPr algn="ctr"/>
            <a:r>
              <a:rPr lang="en-US" dirty="0"/>
              <a:t>Radiah Jones</a:t>
            </a:r>
          </a:p>
          <a:p>
            <a:pPr algn="ctr"/>
            <a:endParaRPr lang="en-US">
              <a:solidFill>
                <a:schemeClr val="bg2"/>
              </a:solidFill>
            </a:endParaRPr>
          </a:p>
          <a:p>
            <a:pPr algn="ctr"/>
            <a:r>
              <a:rPr lang="en-US" dirty="0">
                <a:solidFill>
                  <a:schemeClr val="bg2"/>
                </a:solidFill>
              </a:rPr>
              <a:t>12/20/2019</a:t>
            </a:r>
            <a:endParaRPr dirty="0">
              <a:solidFill>
                <a:schemeClr val="bg2"/>
              </a:solidFill>
            </a:endParaRPr>
          </a:p>
        </p:txBody>
      </p:sp>
      <p:sp>
        <p:nvSpPr>
          <p:cNvPr id="15" name="Rectangle 14">
            <a:extLst>
              <a:ext uri="{FF2B5EF4-FFF2-40B4-BE49-F238E27FC236}">
                <a16:creationId xmlns:a16="http://schemas.microsoft.com/office/drawing/2014/main" id="{E12301D8-0106-4E04-A846-C29A66593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bridge over a body of water&#10;&#10;Description automatically generated">
            <a:extLst>
              <a:ext uri="{FF2B5EF4-FFF2-40B4-BE49-F238E27FC236}">
                <a16:creationId xmlns:a16="http://schemas.microsoft.com/office/drawing/2014/main" id="{00912250-D6E2-46C7-8723-F6F36620B18C}"/>
              </a:ext>
            </a:extLst>
          </p:cNvPr>
          <p:cNvPicPr>
            <a:picLocks noChangeAspect="1"/>
          </p:cNvPicPr>
          <p:nvPr/>
        </p:nvPicPr>
        <p:blipFill>
          <a:blip r:embed="rId3"/>
          <a:stretch>
            <a:fillRect/>
          </a:stretch>
        </p:blipFill>
        <p:spPr>
          <a:xfrm>
            <a:off x="446533" y="736074"/>
            <a:ext cx="7418577" cy="5654491"/>
          </a:xfrm>
          <a:prstGeom prst="rect">
            <a:avLst/>
          </a:prstGeom>
        </p:spPr>
      </p:pic>
      <p:sp>
        <p:nvSpPr>
          <p:cNvPr id="5" name="TextBox 4">
            <a:extLst>
              <a:ext uri="{FF2B5EF4-FFF2-40B4-BE49-F238E27FC236}">
                <a16:creationId xmlns:a16="http://schemas.microsoft.com/office/drawing/2014/main" id="{82C7A333-9CBB-40E4-8009-E8F15E0AAAC2}"/>
              </a:ext>
            </a:extLst>
          </p:cNvPr>
          <p:cNvSpPr txBox="1"/>
          <p:nvPr/>
        </p:nvSpPr>
        <p:spPr>
          <a:xfrm>
            <a:off x="8551918" y="284129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chemeClr val="bg1"/>
                </a:solidFill>
                <a:latin typeface="Segoe UI"/>
                <a:cs typeface="Segoe UI"/>
              </a:rPr>
              <a:t>JavaScript</a:t>
            </a:r>
            <a:r>
              <a:rPr lang="en-US">
                <a:solidFill>
                  <a:srgbClr val="333333"/>
                </a:solidFill>
                <a:latin typeface="Segoe UI"/>
                <a:cs typeface="Segoe UI"/>
              </a:rPr>
              <a:t> </a:t>
            </a:r>
            <a:r>
              <a:rPr lang="en-US">
                <a:solidFill>
                  <a:schemeClr val="bg1"/>
                </a:solidFill>
                <a:latin typeface="Segoe UI"/>
                <a:cs typeface="Segoe UI"/>
              </a:rPr>
              <a:t>Project</a:t>
            </a:r>
            <a:endParaRPr lang="en-US">
              <a:solidFill>
                <a:schemeClr val="bg1"/>
              </a:solidFill>
            </a:endParaRPr>
          </a:p>
        </p:txBody>
      </p:sp>
    </p:spTree>
    <p:extLst>
      <p:ext uri="{BB962C8B-B14F-4D97-AF65-F5344CB8AC3E}">
        <p14:creationId xmlns:p14="http://schemas.microsoft.com/office/powerpoint/2010/main" val="2723327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184C5845-0FFB-4734-A9BE-3E8CEA8008D3}"/>
              </a:ext>
            </a:extLst>
          </p:cNvPr>
          <p:cNvSpPr/>
          <p:nvPr/>
        </p:nvSpPr>
        <p:spPr>
          <a:xfrm>
            <a:off x="890954" y="1524568"/>
            <a:ext cx="1790253" cy="31209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a:p>
        </p:txBody>
      </p:sp>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a:latin typeface="Segoe UI Light"/>
                <a:ea typeface="Segoe UI Light" panose="020B0702040204020203" pitchFamily="34" charset="0"/>
                <a:cs typeface="Segoe UI"/>
              </a:rPr>
              <a:t>About Picture Puzzle Game</a:t>
            </a:r>
            <a:endParaRPr lang="en-US">
              <a:latin typeface="Segoe UI Light" panose="020B0702040204020203" pitchFamily="34" charset="0"/>
              <a:ea typeface="Segoe UI Light" panose="020B0702040204020203" pitchFamily="34" charset="0"/>
              <a:cs typeface="Segoe UI" panose="020B0502040204020203" pitchFamily="34" charset="0"/>
            </a:endParaRPr>
          </a:p>
        </p:txBody>
      </p:sp>
      <p:sp>
        <p:nvSpPr>
          <p:cNvPr id="20" name="Text 2"/>
          <p:cNvSpPr/>
          <p:nvPr/>
        </p:nvSpPr>
        <p:spPr>
          <a:xfrm>
            <a:off x="830424" y="1336891"/>
            <a:ext cx="10462846" cy="1420004"/>
          </a:xfrm>
          <a:prstGeom prst="rect">
            <a:avLst/>
          </a:prstGeom>
        </p:spPr>
        <p:txBody>
          <a:bodyPr wrap="square" anchor="t">
            <a:spAutoFit/>
          </a:bodyPr>
          <a:lstStyle/>
          <a:p>
            <a:pPr>
              <a:lnSpc>
                <a:spcPct val="150000"/>
              </a:lnSpc>
            </a:pPr>
            <a:r>
              <a:rPr lang="en-US" sz="2000" b="1">
                <a:ea typeface="+mn-lt"/>
                <a:cs typeface="+mn-lt"/>
              </a:rPr>
              <a:t>Description:</a:t>
            </a:r>
          </a:p>
          <a:p>
            <a:pPr>
              <a:lnSpc>
                <a:spcPct val="150000"/>
              </a:lnSpc>
            </a:pPr>
            <a:endParaRPr lang="en-US" sz="2000" b="1">
              <a:ea typeface="+mn-lt"/>
              <a:cs typeface="+mn-lt"/>
            </a:endParaRPr>
          </a:p>
          <a:p>
            <a:pPr>
              <a:lnSpc>
                <a:spcPct val="150000"/>
              </a:lnSpc>
            </a:pPr>
            <a:endParaRPr lang="en-US" sz="2000" b="1">
              <a:ea typeface="+mn-lt"/>
              <a:cs typeface="+mn-lt"/>
            </a:endParaRPr>
          </a:p>
        </p:txBody>
      </p:sp>
      <p:sp>
        <p:nvSpPr>
          <p:cNvPr id="21" name="Content Placeholder 2"/>
          <p:cNvSpPr txBox="1">
            <a:spLocks/>
          </p:cNvSpPr>
          <p:nvPr/>
        </p:nvSpPr>
        <p:spPr>
          <a:xfrm>
            <a:off x="826923" y="1897981"/>
            <a:ext cx="10457675" cy="5624187"/>
          </a:xfrm>
          <a:prstGeom prst="rect">
            <a:avLst/>
          </a:prstGeom>
          <a:ln w="57150">
            <a:noFill/>
          </a:ln>
        </p:spPr>
        <p:txBody>
          <a:bodyPr vert="horz" lIns="91440" tIns="45720" rIns="91440" bIns="45720" numCol="1" rtlCol="0" anchor="t">
            <a:normAutofit fontScale="92500" lnSpcReduction="10000"/>
          </a:bodyPr>
          <a:lstStyle/>
          <a:p>
            <a:r>
              <a:rPr lang="en-US" dirty="0">
                <a:ea typeface="+mn-lt"/>
                <a:cs typeface="+mn-lt"/>
              </a:rPr>
              <a:t>In this game a picture will be rearranged into pieces, which are being shuffled randomly. You will need to move the pieces to reconstruct the original picture.  Once you solve the puzzle, you are rewarded with interesting facts about the picture and links to additional information.</a:t>
            </a:r>
            <a:endParaRPr lang="en-US" dirty="0"/>
          </a:p>
          <a:p>
            <a:endParaRPr lang="en-US">
              <a:ea typeface="+mn-lt"/>
              <a:cs typeface="+mn-lt"/>
            </a:endParaRPr>
          </a:p>
          <a:p>
            <a:r>
              <a:rPr lang="en-US" sz="2000" b="1" dirty="0">
                <a:ea typeface="+mn-lt"/>
                <a:cs typeface="+mn-lt"/>
              </a:rPr>
              <a:t>Instructions:</a:t>
            </a:r>
            <a:endParaRPr lang="en-US" sz="2000" dirty="0"/>
          </a:p>
          <a:p>
            <a:endParaRPr lang="en-US">
              <a:ea typeface="+mn-lt"/>
              <a:cs typeface="+mn-lt"/>
            </a:endParaRPr>
          </a:p>
          <a:p>
            <a:r>
              <a:rPr lang="en-US" dirty="0">
                <a:ea typeface="+mn-lt"/>
                <a:cs typeface="+mn-lt"/>
              </a:rPr>
              <a:t>You move the pieces by swapping the positions of two tiles. Click a piece to select it and then click another piece to swap the positions of the two tiles. You are going to be evaluated by three factors – the time you spent on solving the puzzle, the quantity of moves you make, and whether you put a tile to the proper position or not. If you exceed the MAX allowed moves, your score goes down, if time runs out – YOU LOSE  :)</a:t>
            </a:r>
            <a:endParaRPr lang="en-US" sz="2000" b="1" dirty="0">
              <a:ea typeface="+mn-lt"/>
              <a:cs typeface="+mn-lt"/>
            </a:endParaRPr>
          </a:p>
          <a:p>
            <a:endParaRPr lang="en-US" b="1">
              <a:cs typeface="Segoe UI"/>
            </a:endParaRPr>
          </a:p>
          <a:p>
            <a:r>
              <a:rPr lang="en-US" sz="2000" b="1" dirty="0">
                <a:cs typeface="Segoe UI"/>
              </a:rPr>
              <a:t>Options:</a:t>
            </a:r>
          </a:p>
          <a:p>
            <a:endParaRPr lang="en-US" b="1">
              <a:cs typeface="Segoe UI"/>
            </a:endParaRPr>
          </a:p>
          <a:p>
            <a:r>
              <a:rPr lang="en-US" dirty="0">
                <a:ea typeface="+mn-lt"/>
                <a:cs typeface="+mn-lt"/>
              </a:rPr>
              <a:t>You have 3 categories of pictures to choose from – Food, Movies, and Space, and 3 levels of difficulties – Easy, Medium and Hard.</a:t>
            </a:r>
            <a:endParaRPr lang="en-US" dirty="0"/>
          </a:p>
          <a:p>
            <a:endParaRPr lang="en-US">
              <a:cs typeface="Segoe UI"/>
            </a:endParaRPr>
          </a:p>
          <a:p>
            <a:endParaRPr lang="en-US">
              <a:cs typeface="Segoe UI"/>
            </a:endParaRPr>
          </a:p>
          <a:p>
            <a:pPr algn="ctr"/>
            <a:r>
              <a:rPr lang="en-US" sz="2400" dirty="0">
                <a:cs typeface="Segoe UI"/>
              </a:rPr>
              <a:t>Good Luck!!!</a:t>
            </a:r>
          </a:p>
          <a:p>
            <a:endParaRPr lang="en-US" sz="1400">
              <a:cs typeface="Segoe UI"/>
            </a:endParaRPr>
          </a:p>
          <a:p>
            <a:pPr>
              <a:lnSpc>
                <a:spcPct val="150000"/>
              </a:lnSpc>
            </a:pPr>
            <a:br>
              <a:rPr lang="en-US" dirty="0"/>
            </a:br>
            <a:endParaRPr lang="en-US"/>
          </a:p>
        </p:txBody>
      </p:sp>
    </p:spTree>
    <p:extLst>
      <p:ext uri="{BB962C8B-B14F-4D97-AF65-F5344CB8AC3E}">
        <p14:creationId xmlns:p14="http://schemas.microsoft.com/office/powerpoint/2010/main" val="3748667521"/>
      </p:ext>
    </p:extLst>
  </p:cSld>
  <p:clrMapOvr>
    <a:masterClrMapping/>
  </p:clrMapOvr>
  <mc:AlternateContent xmlns:mc="http://schemas.openxmlformats.org/markup-compatibility/2006" xmlns:p14="http://schemas.microsoft.com/office/powerpoint/2010/main">
    <mc:Choice Requires="p14">
      <p:transition spd="slow" p14:dur="2000">
        <p:sndAc>
          <p:endSnd/>
        </p:sndAc>
      </p:transition>
    </mc:Choice>
    <mc:Fallback xmlns="">
      <p:transition spd="slow">
        <p:sndAc>
          <p:end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30DBF2C2-CF65-436A-8AC0-A0C216974E4F}"/>
              </a:ext>
            </a:extLst>
          </p:cNvPr>
          <p:cNvSpPr txBox="1"/>
          <p:nvPr/>
        </p:nvSpPr>
        <p:spPr>
          <a:xfrm>
            <a:off x="6183752" y="462296"/>
            <a:ext cx="4977976" cy="1454051"/>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a:solidFill>
                  <a:srgbClr val="000000"/>
                </a:solidFill>
                <a:latin typeface="+mj-lt"/>
                <a:ea typeface="+mj-ea"/>
                <a:cs typeface="+mj-cs"/>
              </a:rPr>
              <a:t>Game Flow</a:t>
            </a:r>
          </a:p>
        </p:txBody>
      </p:sp>
      <p:sp>
        <p:nvSpPr>
          <p:cNvPr id="15"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Diagram 4">
            <a:extLst>
              <a:ext uri="{FF2B5EF4-FFF2-40B4-BE49-F238E27FC236}">
                <a16:creationId xmlns:a16="http://schemas.microsoft.com/office/drawing/2014/main" id="{B05AAFCD-963B-49BF-88FE-5B0E72534DA7}"/>
              </a:ext>
            </a:extLst>
          </p:cNvPr>
          <p:cNvGraphicFramePr/>
          <p:nvPr>
            <p:extLst>
              <p:ext uri="{D42A27DB-BD31-4B8C-83A1-F6EECF244321}">
                <p14:modId xmlns:p14="http://schemas.microsoft.com/office/powerpoint/2010/main" val="997327239"/>
              </p:ext>
            </p:extLst>
          </p:nvPr>
        </p:nvGraphicFramePr>
        <p:xfrm>
          <a:off x="5463044" y="2045164"/>
          <a:ext cx="6402966" cy="42847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3" name="Picture 43" descr="A picture containing cup&#10;&#10;Description generated with very high confidence">
            <a:extLst>
              <a:ext uri="{FF2B5EF4-FFF2-40B4-BE49-F238E27FC236}">
                <a16:creationId xmlns:a16="http://schemas.microsoft.com/office/drawing/2014/main" id="{C0528FD2-3BBA-40D0-BEC7-5CD2C1BC7621}"/>
              </a:ext>
            </a:extLst>
          </p:cNvPr>
          <p:cNvPicPr>
            <a:picLocks noChangeAspect="1"/>
          </p:cNvPicPr>
          <p:nvPr/>
        </p:nvPicPr>
        <p:blipFill>
          <a:blip r:embed="rId9"/>
          <a:stretch>
            <a:fillRect/>
          </a:stretch>
        </p:blipFill>
        <p:spPr>
          <a:xfrm>
            <a:off x="497969" y="1459567"/>
            <a:ext cx="3539377" cy="3894043"/>
          </a:xfrm>
          <a:prstGeom prst="rect">
            <a:avLst/>
          </a:prstGeom>
        </p:spPr>
      </p:pic>
    </p:spTree>
    <p:extLst>
      <p:ext uri="{BB962C8B-B14F-4D97-AF65-F5344CB8AC3E}">
        <p14:creationId xmlns:p14="http://schemas.microsoft.com/office/powerpoint/2010/main" val="2392250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395867" cy="1580009"/>
          </a:xfrm>
        </p:spPr>
        <p:txBody>
          <a:bodyPr anchor="ctr">
            <a:normAutofit/>
          </a:bodyPr>
          <a:lstStyle/>
          <a:p>
            <a:pPr algn="ctr"/>
            <a:r>
              <a:rPr lang="en-US" sz="3600">
                <a:solidFill>
                  <a:srgbClr val="FFFFFF"/>
                </a:solidFill>
              </a:rPr>
              <a:t>demo</a:t>
            </a:r>
          </a:p>
        </p:txBody>
      </p:sp>
      <p:pic>
        <p:nvPicPr>
          <p:cNvPr id="3" name="Picture 2">
            <a:extLst>
              <a:ext uri="{FF2B5EF4-FFF2-40B4-BE49-F238E27FC236}">
                <a16:creationId xmlns:a16="http://schemas.microsoft.com/office/drawing/2014/main" id="{97D121DB-7EB1-47A3-9A5D-E92796B0236A}"/>
              </a:ext>
            </a:extLst>
          </p:cNvPr>
          <p:cNvPicPr>
            <a:picLocks noChangeAspect="1"/>
          </p:cNvPicPr>
          <p:nvPr/>
        </p:nvPicPr>
        <p:blipFill>
          <a:blip r:embed="rId3"/>
          <a:stretch>
            <a:fillRect/>
          </a:stretch>
        </p:blipFill>
        <p:spPr>
          <a:xfrm>
            <a:off x="857330" y="3157171"/>
            <a:ext cx="3441244" cy="2669857"/>
          </a:xfrm>
          <a:prstGeom prst="rect">
            <a:avLst/>
          </a:prstGeom>
        </p:spPr>
      </p:pic>
      <p:pic>
        <p:nvPicPr>
          <p:cNvPr id="8" name="Picture 7">
            <a:extLst>
              <a:ext uri="{FF2B5EF4-FFF2-40B4-BE49-F238E27FC236}">
                <a16:creationId xmlns:a16="http://schemas.microsoft.com/office/drawing/2014/main" id="{5F34965D-9B3C-40D2-8EFC-25B746B0EAB0}"/>
              </a:ext>
            </a:extLst>
          </p:cNvPr>
          <p:cNvPicPr>
            <a:picLocks noChangeAspect="1"/>
          </p:cNvPicPr>
          <p:nvPr/>
        </p:nvPicPr>
        <p:blipFill>
          <a:blip r:embed="rId4"/>
          <a:stretch>
            <a:fillRect/>
          </a:stretch>
        </p:blipFill>
        <p:spPr>
          <a:xfrm>
            <a:off x="4859174" y="557182"/>
            <a:ext cx="7018064" cy="5728084"/>
          </a:xfrm>
          <a:prstGeom prst="rect">
            <a:avLst/>
          </a:prstGeom>
          <a:ln w="76200">
            <a:solidFill>
              <a:schemeClr val="bg2">
                <a:lumMod val="50000"/>
              </a:schemeClr>
            </a:solidFill>
          </a:ln>
        </p:spPr>
      </p:pic>
    </p:spTree>
    <p:extLst>
      <p:ext uri="{BB962C8B-B14F-4D97-AF65-F5344CB8AC3E}">
        <p14:creationId xmlns:p14="http://schemas.microsoft.com/office/powerpoint/2010/main" val="3177525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a:solidFill>
                  <a:srgbClr val="FFFFFF"/>
                </a:solidFill>
              </a:rPr>
              <a:t>Game logic</a:t>
            </a:r>
          </a:p>
        </p:txBody>
      </p:sp>
      <p:sp>
        <p:nvSpPr>
          <p:cNvPr id="10" name="TextBox 9">
            <a:extLst>
              <a:ext uri="{FF2B5EF4-FFF2-40B4-BE49-F238E27FC236}">
                <a16:creationId xmlns:a16="http://schemas.microsoft.com/office/drawing/2014/main" id="{3DE81709-F649-49F6-88AD-F0C2F7311E3B}"/>
              </a:ext>
            </a:extLst>
          </p:cNvPr>
          <p:cNvSpPr txBox="1"/>
          <p:nvPr/>
        </p:nvSpPr>
        <p:spPr>
          <a:xfrm>
            <a:off x="4864360" y="650033"/>
            <a:ext cx="7159689"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Menlo"/>
              </a:rPr>
              <a:t>Prominent functions:</a:t>
            </a:r>
            <a:r>
              <a:rPr lang="en-US" sz="1400">
                <a:solidFill>
                  <a:srgbClr val="569CD6"/>
                </a:solidFill>
                <a:latin typeface="Menlo"/>
              </a:rPr>
              <a:t> </a:t>
            </a:r>
            <a:r>
              <a:rPr lang="en-US" sz="1400" err="1">
                <a:solidFill>
                  <a:srgbClr val="7030A0"/>
                </a:solidFill>
                <a:latin typeface="Menlo"/>
              </a:rPr>
              <a:t>reTile</a:t>
            </a:r>
            <a:r>
              <a:rPr lang="en-US" sz="1400">
                <a:solidFill>
                  <a:srgbClr val="7030A0"/>
                </a:solidFill>
                <a:latin typeface="Menlo"/>
              </a:rPr>
              <a:t>()</a:t>
            </a:r>
            <a:r>
              <a:rPr lang="en-US" sz="1400">
                <a:solidFill>
                  <a:srgbClr val="569CD6"/>
                </a:solidFill>
                <a:latin typeface="Menlo"/>
              </a:rPr>
              <a:t>, </a:t>
            </a:r>
            <a:r>
              <a:rPr lang="en-US" sz="1400" err="1">
                <a:solidFill>
                  <a:srgbClr val="7030A0"/>
                </a:solidFill>
                <a:latin typeface="Menlo"/>
              </a:rPr>
              <a:t>swapTile</a:t>
            </a:r>
            <a:r>
              <a:rPr lang="en-US" sz="1400">
                <a:solidFill>
                  <a:srgbClr val="7030A0"/>
                </a:solidFill>
                <a:latin typeface="Menlo"/>
              </a:rPr>
              <a:t>()</a:t>
            </a:r>
            <a:r>
              <a:rPr lang="en-US" sz="1400">
                <a:solidFill>
                  <a:srgbClr val="569CD6"/>
                </a:solidFill>
                <a:latin typeface="Menlo"/>
              </a:rPr>
              <a:t>, </a:t>
            </a:r>
            <a:r>
              <a:rPr lang="en-US" sz="1400" err="1">
                <a:solidFill>
                  <a:srgbClr val="7030A0"/>
                </a:solidFill>
                <a:latin typeface="Menlo"/>
              </a:rPr>
              <a:t>assignImage</a:t>
            </a:r>
            <a:r>
              <a:rPr lang="en-US" sz="1400">
                <a:solidFill>
                  <a:srgbClr val="7030A0"/>
                </a:solidFill>
                <a:latin typeface="Menlo"/>
              </a:rPr>
              <a:t>()</a:t>
            </a:r>
            <a:endParaRPr lang="en-US">
              <a:solidFill>
                <a:srgbClr val="7030A0"/>
              </a:solidFill>
            </a:endParaRPr>
          </a:p>
          <a:p>
            <a:endParaRPr lang="en-US" sz="1400">
              <a:solidFill>
                <a:srgbClr val="7030A0"/>
              </a:solidFill>
              <a:latin typeface="Menlo"/>
            </a:endParaRPr>
          </a:p>
          <a:p>
            <a:endParaRPr lang="en-US" sz="1400">
              <a:solidFill>
                <a:srgbClr val="7030A0"/>
              </a:solidFill>
              <a:latin typeface="Menlo"/>
            </a:endParaRPr>
          </a:p>
          <a:p>
            <a:endParaRPr lang="en-US" sz="1400">
              <a:solidFill>
                <a:srgbClr val="D4D4D4"/>
              </a:solidFill>
              <a:latin typeface="Menlo"/>
            </a:endParaRPr>
          </a:p>
        </p:txBody>
      </p:sp>
      <p:sp>
        <p:nvSpPr>
          <p:cNvPr id="3" name="Rectangle 2">
            <a:extLst>
              <a:ext uri="{FF2B5EF4-FFF2-40B4-BE49-F238E27FC236}">
                <a16:creationId xmlns:a16="http://schemas.microsoft.com/office/drawing/2014/main" id="{BFE40136-6CE4-4307-87DE-682AC8977EC1}"/>
              </a:ext>
            </a:extLst>
          </p:cNvPr>
          <p:cNvSpPr/>
          <p:nvPr/>
        </p:nvSpPr>
        <p:spPr>
          <a:xfrm>
            <a:off x="5189992" y="1507093"/>
            <a:ext cx="1152939" cy="9872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6AD3599-73D7-4CB8-BB61-5DEE2C86EBDF}"/>
              </a:ext>
            </a:extLst>
          </p:cNvPr>
          <p:cNvSpPr/>
          <p:nvPr/>
        </p:nvSpPr>
        <p:spPr>
          <a:xfrm>
            <a:off x="5189991" y="2494380"/>
            <a:ext cx="1152939" cy="98728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776B3D-83D6-4721-B1C5-DA196E7C5925}"/>
              </a:ext>
            </a:extLst>
          </p:cNvPr>
          <p:cNvSpPr/>
          <p:nvPr/>
        </p:nvSpPr>
        <p:spPr>
          <a:xfrm>
            <a:off x="6334173" y="2494379"/>
            <a:ext cx="1152939" cy="98728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2D39E52-3583-4D5F-A537-A59FC94288EC}"/>
              </a:ext>
            </a:extLst>
          </p:cNvPr>
          <p:cNvSpPr/>
          <p:nvPr/>
        </p:nvSpPr>
        <p:spPr>
          <a:xfrm>
            <a:off x="6334173" y="1507093"/>
            <a:ext cx="1152939" cy="98728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A91D99D-B5D2-49C7-BF07-82B815EC20DA}"/>
              </a:ext>
            </a:extLst>
          </p:cNvPr>
          <p:cNvSpPr/>
          <p:nvPr/>
        </p:nvSpPr>
        <p:spPr>
          <a:xfrm>
            <a:off x="9493315" y="2422482"/>
            <a:ext cx="562110" cy="56587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BA757A9-0B91-406A-8DCF-E1977DE80214}"/>
              </a:ext>
            </a:extLst>
          </p:cNvPr>
          <p:cNvSpPr/>
          <p:nvPr/>
        </p:nvSpPr>
        <p:spPr>
          <a:xfrm>
            <a:off x="9493315" y="1850298"/>
            <a:ext cx="562110" cy="56587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869A94A-BC53-4F84-8BED-00401730E4A5}"/>
              </a:ext>
            </a:extLst>
          </p:cNvPr>
          <p:cNvSpPr/>
          <p:nvPr/>
        </p:nvSpPr>
        <p:spPr>
          <a:xfrm>
            <a:off x="8926239" y="1847844"/>
            <a:ext cx="562110" cy="56587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51D5F00-C383-4C62-9F7A-434E11DC984C}"/>
              </a:ext>
            </a:extLst>
          </p:cNvPr>
          <p:cNvSpPr/>
          <p:nvPr/>
        </p:nvSpPr>
        <p:spPr>
          <a:xfrm>
            <a:off x="8926240" y="2422482"/>
            <a:ext cx="562110" cy="56587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Connector: Elbow 4">
            <a:extLst>
              <a:ext uri="{FF2B5EF4-FFF2-40B4-BE49-F238E27FC236}">
                <a16:creationId xmlns:a16="http://schemas.microsoft.com/office/drawing/2014/main" id="{DAF7AD70-4AF2-49F9-9DBB-688248340264}"/>
              </a:ext>
            </a:extLst>
          </p:cNvPr>
          <p:cNvCxnSpPr>
            <a:cxnSpLocks/>
          </p:cNvCxnSpPr>
          <p:nvPr/>
        </p:nvCxnSpPr>
        <p:spPr>
          <a:xfrm>
            <a:off x="7513062" y="1874120"/>
            <a:ext cx="1286979" cy="1131757"/>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Pentagon 17">
            <a:extLst>
              <a:ext uri="{FF2B5EF4-FFF2-40B4-BE49-F238E27FC236}">
                <a16:creationId xmlns:a16="http://schemas.microsoft.com/office/drawing/2014/main" id="{8208C713-FCC0-4ECC-A3AC-00F11F50BE4F}"/>
              </a:ext>
            </a:extLst>
          </p:cNvPr>
          <p:cNvSpPr/>
          <p:nvPr/>
        </p:nvSpPr>
        <p:spPr>
          <a:xfrm>
            <a:off x="5103332" y="1424984"/>
            <a:ext cx="205408" cy="231288"/>
          </a:xfrm>
          <a:prstGeom prst="pentago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entagon 19">
            <a:extLst>
              <a:ext uri="{FF2B5EF4-FFF2-40B4-BE49-F238E27FC236}">
                <a16:creationId xmlns:a16="http://schemas.microsoft.com/office/drawing/2014/main" id="{8D24ABD7-FD83-4163-B00E-393D787FAA06}"/>
              </a:ext>
            </a:extLst>
          </p:cNvPr>
          <p:cNvSpPr/>
          <p:nvPr/>
        </p:nvSpPr>
        <p:spPr>
          <a:xfrm>
            <a:off x="6208924" y="1412102"/>
            <a:ext cx="205408" cy="231288"/>
          </a:xfrm>
          <a:prstGeom prst="pentago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entagon 20">
            <a:extLst>
              <a:ext uri="{FF2B5EF4-FFF2-40B4-BE49-F238E27FC236}">
                <a16:creationId xmlns:a16="http://schemas.microsoft.com/office/drawing/2014/main" id="{6D27BA98-5644-464B-8AE1-3F178564F1C0}"/>
              </a:ext>
            </a:extLst>
          </p:cNvPr>
          <p:cNvSpPr/>
          <p:nvPr/>
        </p:nvSpPr>
        <p:spPr>
          <a:xfrm>
            <a:off x="5102233" y="2347562"/>
            <a:ext cx="205408" cy="231288"/>
          </a:xfrm>
          <a:prstGeom prst="pen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entagon 21">
            <a:extLst>
              <a:ext uri="{FF2B5EF4-FFF2-40B4-BE49-F238E27FC236}">
                <a16:creationId xmlns:a16="http://schemas.microsoft.com/office/drawing/2014/main" id="{A5F70997-7480-4E9C-8E21-857130DAF983}"/>
              </a:ext>
            </a:extLst>
          </p:cNvPr>
          <p:cNvSpPr/>
          <p:nvPr/>
        </p:nvSpPr>
        <p:spPr>
          <a:xfrm>
            <a:off x="6228986" y="2355627"/>
            <a:ext cx="205408" cy="231288"/>
          </a:xfrm>
          <a:prstGeom prst="pentag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entagon 23">
            <a:extLst>
              <a:ext uri="{FF2B5EF4-FFF2-40B4-BE49-F238E27FC236}">
                <a16:creationId xmlns:a16="http://schemas.microsoft.com/office/drawing/2014/main" id="{26987555-B741-4E47-89CA-01B3F1FD05E7}"/>
              </a:ext>
            </a:extLst>
          </p:cNvPr>
          <p:cNvSpPr/>
          <p:nvPr/>
        </p:nvSpPr>
        <p:spPr>
          <a:xfrm>
            <a:off x="8857263" y="1792833"/>
            <a:ext cx="143811" cy="138521"/>
          </a:xfrm>
          <a:prstGeom prst="pen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FC56D03A-F49C-406A-8CDD-371ADFF95960}"/>
              </a:ext>
            </a:extLst>
          </p:cNvPr>
          <p:cNvSpPr txBox="1"/>
          <p:nvPr/>
        </p:nvSpPr>
        <p:spPr>
          <a:xfrm rot="16200000">
            <a:off x="7429120" y="1944256"/>
            <a:ext cx="1612263" cy="369332"/>
          </a:xfrm>
          <a:prstGeom prst="rect">
            <a:avLst/>
          </a:prstGeom>
          <a:noFill/>
        </p:spPr>
        <p:txBody>
          <a:bodyPr wrap="square" rtlCol="0" anchor="t">
            <a:spAutoFit/>
          </a:bodyPr>
          <a:lstStyle/>
          <a:p>
            <a:r>
              <a:rPr lang="en-US" dirty="0"/>
              <a:t>drawImage()</a:t>
            </a:r>
          </a:p>
        </p:txBody>
      </p:sp>
      <p:sp>
        <p:nvSpPr>
          <p:cNvPr id="27" name="TextBox 26">
            <a:extLst>
              <a:ext uri="{FF2B5EF4-FFF2-40B4-BE49-F238E27FC236}">
                <a16:creationId xmlns:a16="http://schemas.microsoft.com/office/drawing/2014/main" id="{A9194BBF-9BB6-4723-8DCA-54EFFEA6539C}"/>
              </a:ext>
            </a:extLst>
          </p:cNvPr>
          <p:cNvSpPr txBox="1"/>
          <p:nvPr/>
        </p:nvSpPr>
        <p:spPr>
          <a:xfrm rot="18911769">
            <a:off x="8178096" y="4385509"/>
            <a:ext cx="1027221" cy="276999"/>
          </a:xfrm>
          <a:prstGeom prst="rect">
            <a:avLst/>
          </a:prstGeom>
          <a:noFill/>
        </p:spPr>
        <p:txBody>
          <a:bodyPr wrap="square" rtlCol="0">
            <a:spAutoFit/>
          </a:bodyPr>
          <a:lstStyle/>
          <a:p>
            <a:r>
              <a:rPr lang="en-US" sz="1200"/>
              <a:t>3</a:t>
            </a:r>
            <a:r>
              <a:rPr lang="en-US" sz="1200" baseline="30000"/>
              <a:t>rd</a:t>
            </a:r>
            <a:r>
              <a:rPr lang="en-US" sz="1200"/>
              <a:t> Party API</a:t>
            </a:r>
          </a:p>
        </p:txBody>
      </p:sp>
      <p:sp>
        <p:nvSpPr>
          <p:cNvPr id="28" name="TextBox 27">
            <a:extLst>
              <a:ext uri="{FF2B5EF4-FFF2-40B4-BE49-F238E27FC236}">
                <a16:creationId xmlns:a16="http://schemas.microsoft.com/office/drawing/2014/main" id="{F8AD6DD9-87B6-42E0-B55E-5F9722921211}"/>
              </a:ext>
            </a:extLst>
          </p:cNvPr>
          <p:cNvSpPr txBox="1"/>
          <p:nvPr/>
        </p:nvSpPr>
        <p:spPr>
          <a:xfrm>
            <a:off x="5145146" y="4936435"/>
            <a:ext cx="1514071" cy="369332"/>
          </a:xfrm>
          <a:prstGeom prst="rect">
            <a:avLst/>
          </a:prstGeom>
          <a:noFill/>
        </p:spPr>
        <p:txBody>
          <a:bodyPr wrap="square" rtlCol="0" anchor="t">
            <a:spAutoFit/>
          </a:bodyPr>
          <a:lstStyle/>
          <a:p>
            <a:r>
              <a:rPr lang="en-US" dirty="0"/>
              <a:t>assignImage()</a:t>
            </a:r>
          </a:p>
        </p:txBody>
      </p:sp>
      <p:sp>
        <p:nvSpPr>
          <p:cNvPr id="29" name="TextBox 28">
            <a:extLst>
              <a:ext uri="{FF2B5EF4-FFF2-40B4-BE49-F238E27FC236}">
                <a16:creationId xmlns:a16="http://schemas.microsoft.com/office/drawing/2014/main" id="{5FC218BE-4148-4005-A1A8-5CFFA735F5E9}"/>
              </a:ext>
            </a:extLst>
          </p:cNvPr>
          <p:cNvSpPr txBox="1"/>
          <p:nvPr/>
        </p:nvSpPr>
        <p:spPr>
          <a:xfrm>
            <a:off x="7063643" y="5294683"/>
            <a:ext cx="1514071" cy="369332"/>
          </a:xfrm>
          <a:prstGeom prst="rect">
            <a:avLst/>
          </a:prstGeom>
          <a:noFill/>
        </p:spPr>
        <p:txBody>
          <a:bodyPr wrap="square" rtlCol="0" anchor="t">
            <a:spAutoFit/>
          </a:bodyPr>
          <a:lstStyle/>
          <a:p>
            <a:r>
              <a:rPr lang="en-US" dirty="0"/>
              <a:t>categoryClass</a:t>
            </a:r>
          </a:p>
        </p:txBody>
      </p:sp>
      <p:sp>
        <p:nvSpPr>
          <p:cNvPr id="31" name="TextBox 30">
            <a:extLst>
              <a:ext uri="{FF2B5EF4-FFF2-40B4-BE49-F238E27FC236}">
                <a16:creationId xmlns:a16="http://schemas.microsoft.com/office/drawing/2014/main" id="{7DD48B47-C3F1-451F-9AC7-B49539459884}"/>
              </a:ext>
            </a:extLst>
          </p:cNvPr>
          <p:cNvSpPr txBox="1"/>
          <p:nvPr/>
        </p:nvSpPr>
        <p:spPr>
          <a:xfrm rot="16200000">
            <a:off x="7558264" y="2023959"/>
            <a:ext cx="987286" cy="369332"/>
          </a:xfrm>
          <a:prstGeom prst="rect">
            <a:avLst/>
          </a:prstGeom>
          <a:noFill/>
        </p:spPr>
        <p:txBody>
          <a:bodyPr wrap="square" rtlCol="0">
            <a:spAutoFit/>
          </a:bodyPr>
          <a:lstStyle/>
          <a:p>
            <a:r>
              <a:rPr lang="en-US"/>
              <a:t>shuffle()</a:t>
            </a:r>
          </a:p>
        </p:txBody>
      </p:sp>
      <p:cxnSp>
        <p:nvCxnSpPr>
          <p:cNvPr id="33" name="Straight Arrow Connector 32">
            <a:extLst>
              <a:ext uri="{FF2B5EF4-FFF2-40B4-BE49-F238E27FC236}">
                <a16:creationId xmlns:a16="http://schemas.microsoft.com/office/drawing/2014/main" id="{ADDCF480-8E5B-4709-82D0-1CD439A28454}"/>
              </a:ext>
            </a:extLst>
          </p:cNvPr>
          <p:cNvCxnSpPr>
            <a:cxnSpLocks/>
          </p:cNvCxnSpPr>
          <p:nvPr/>
        </p:nvCxnSpPr>
        <p:spPr>
          <a:xfrm flipV="1">
            <a:off x="8368748" y="4030103"/>
            <a:ext cx="1110843" cy="1131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1256C2E-5BC5-4D88-80CF-65E52FA8A856}"/>
              </a:ext>
            </a:extLst>
          </p:cNvPr>
          <p:cNvCxnSpPr>
            <a:cxnSpLocks/>
          </p:cNvCxnSpPr>
          <p:nvPr/>
        </p:nvCxnSpPr>
        <p:spPr>
          <a:xfrm flipH="1">
            <a:off x="8584917" y="4234494"/>
            <a:ext cx="1043120" cy="1060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07C0248-D880-4519-8E79-D4ECCF05F2EF}"/>
              </a:ext>
            </a:extLst>
          </p:cNvPr>
          <p:cNvSpPr txBox="1"/>
          <p:nvPr/>
        </p:nvSpPr>
        <p:spPr>
          <a:xfrm>
            <a:off x="9393977" y="3605034"/>
            <a:ext cx="1514071" cy="369332"/>
          </a:xfrm>
          <a:prstGeom prst="rect">
            <a:avLst/>
          </a:prstGeom>
          <a:noFill/>
        </p:spPr>
        <p:txBody>
          <a:bodyPr wrap="square" rtlCol="0">
            <a:spAutoFit/>
          </a:bodyPr>
          <a:lstStyle/>
          <a:p>
            <a:r>
              <a:rPr lang="en-US"/>
              <a:t>Web source</a:t>
            </a:r>
          </a:p>
        </p:txBody>
      </p:sp>
      <p:sp>
        <p:nvSpPr>
          <p:cNvPr id="38" name="TextBox 37">
            <a:extLst>
              <a:ext uri="{FF2B5EF4-FFF2-40B4-BE49-F238E27FC236}">
                <a16:creationId xmlns:a16="http://schemas.microsoft.com/office/drawing/2014/main" id="{A8C4B19E-8265-4B65-B804-5A313F071C58}"/>
              </a:ext>
            </a:extLst>
          </p:cNvPr>
          <p:cNvSpPr txBox="1"/>
          <p:nvPr/>
        </p:nvSpPr>
        <p:spPr>
          <a:xfrm rot="18911769">
            <a:off x="8742289" y="4797935"/>
            <a:ext cx="1027221" cy="276999"/>
          </a:xfrm>
          <a:prstGeom prst="rect">
            <a:avLst/>
          </a:prstGeom>
          <a:noFill/>
        </p:spPr>
        <p:txBody>
          <a:bodyPr wrap="square" rtlCol="0">
            <a:spAutoFit/>
          </a:bodyPr>
          <a:lstStyle/>
          <a:p>
            <a:r>
              <a:rPr lang="en-US" sz="1200"/>
              <a:t>json</a:t>
            </a:r>
          </a:p>
        </p:txBody>
      </p:sp>
      <p:sp>
        <p:nvSpPr>
          <p:cNvPr id="39" name="TextBox 38">
            <a:extLst>
              <a:ext uri="{FF2B5EF4-FFF2-40B4-BE49-F238E27FC236}">
                <a16:creationId xmlns:a16="http://schemas.microsoft.com/office/drawing/2014/main" id="{7B0D0D8E-120A-4975-B5DB-04FCDAD05B66}"/>
              </a:ext>
            </a:extLst>
          </p:cNvPr>
          <p:cNvSpPr txBox="1"/>
          <p:nvPr/>
        </p:nvSpPr>
        <p:spPr>
          <a:xfrm>
            <a:off x="4962294" y="5904199"/>
            <a:ext cx="1879773" cy="369332"/>
          </a:xfrm>
          <a:prstGeom prst="rect">
            <a:avLst/>
          </a:prstGeom>
          <a:noFill/>
        </p:spPr>
        <p:txBody>
          <a:bodyPr wrap="square" rtlCol="0" anchor="t">
            <a:spAutoFit/>
          </a:bodyPr>
          <a:lstStyle/>
          <a:p>
            <a:r>
              <a:rPr lang="en-US" dirty="0"/>
              <a:t>ImageInfo= […]</a:t>
            </a:r>
          </a:p>
        </p:txBody>
      </p:sp>
      <p:cxnSp>
        <p:nvCxnSpPr>
          <p:cNvPr id="40" name="Straight Arrow Connector 39">
            <a:extLst>
              <a:ext uri="{FF2B5EF4-FFF2-40B4-BE49-F238E27FC236}">
                <a16:creationId xmlns:a16="http://schemas.microsoft.com/office/drawing/2014/main" id="{1E458E73-E8EF-4AF5-BBB6-CF890F497647}"/>
              </a:ext>
            </a:extLst>
          </p:cNvPr>
          <p:cNvCxnSpPr>
            <a:cxnSpLocks/>
          </p:cNvCxnSpPr>
          <p:nvPr/>
        </p:nvCxnSpPr>
        <p:spPr>
          <a:xfrm flipH="1">
            <a:off x="6659217" y="5668270"/>
            <a:ext cx="744443" cy="420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151AF0D-D856-451B-82C0-8E8C6EB9FB4E}"/>
              </a:ext>
            </a:extLst>
          </p:cNvPr>
          <p:cNvCxnSpPr>
            <a:cxnSpLocks/>
            <a:stCxn id="28" idx="3"/>
          </p:cNvCxnSpPr>
          <p:nvPr/>
        </p:nvCxnSpPr>
        <p:spPr>
          <a:xfrm>
            <a:off x="6659217" y="5121101"/>
            <a:ext cx="603988" cy="217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Pentagon 35">
            <a:extLst>
              <a:ext uri="{FF2B5EF4-FFF2-40B4-BE49-F238E27FC236}">
                <a16:creationId xmlns:a16="http://schemas.microsoft.com/office/drawing/2014/main" id="{5A247895-E812-40C9-A414-84A129EBF2BD}"/>
              </a:ext>
            </a:extLst>
          </p:cNvPr>
          <p:cNvSpPr/>
          <p:nvPr/>
        </p:nvSpPr>
        <p:spPr>
          <a:xfrm>
            <a:off x="8879971" y="2320529"/>
            <a:ext cx="143811" cy="138521"/>
          </a:xfrm>
          <a:prstGeom prst="pentago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Pentagon 40">
            <a:extLst>
              <a:ext uri="{FF2B5EF4-FFF2-40B4-BE49-F238E27FC236}">
                <a16:creationId xmlns:a16="http://schemas.microsoft.com/office/drawing/2014/main" id="{FD1D9FA3-C8FB-43E1-A8BB-909F25031524}"/>
              </a:ext>
            </a:extLst>
          </p:cNvPr>
          <p:cNvSpPr/>
          <p:nvPr/>
        </p:nvSpPr>
        <p:spPr>
          <a:xfrm>
            <a:off x="9393315" y="2348498"/>
            <a:ext cx="143811" cy="138521"/>
          </a:xfrm>
          <a:prstGeom prst="pentago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Pentagon 41">
            <a:extLst>
              <a:ext uri="{FF2B5EF4-FFF2-40B4-BE49-F238E27FC236}">
                <a16:creationId xmlns:a16="http://schemas.microsoft.com/office/drawing/2014/main" id="{9A29B602-4756-4538-A6F0-7CAD318F5AAF}"/>
              </a:ext>
            </a:extLst>
          </p:cNvPr>
          <p:cNvSpPr/>
          <p:nvPr/>
        </p:nvSpPr>
        <p:spPr>
          <a:xfrm>
            <a:off x="9365132" y="1781991"/>
            <a:ext cx="123389" cy="151550"/>
          </a:xfrm>
          <a:prstGeom prst="pentag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364793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a:solidFill>
                  <a:srgbClr val="FFFFFF"/>
                </a:solidFill>
              </a:rPr>
              <a:t>CHALLENGES AND Possible </a:t>
            </a:r>
            <a:br>
              <a:rPr lang="en-US" sz="3200">
                <a:solidFill>
                  <a:srgbClr val="FFFFFF"/>
                </a:solidFill>
              </a:rPr>
            </a:br>
            <a:r>
              <a:rPr lang="en-US" sz="3200">
                <a:solidFill>
                  <a:srgbClr val="FFFFFF"/>
                </a:solidFill>
              </a:rPr>
              <a:t>Upgrades</a:t>
            </a:r>
          </a:p>
        </p:txBody>
      </p:sp>
      <p:sp>
        <p:nvSpPr>
          <p:cNvPr id="3" name="Content Placeholder 2"/>
          <p:cNvSpPr>
            <a:spLocks noGrp="1"/>
          </p:cNvSpPr>
          <p:nvPr>
            <p:ph idx="1"/>
          </p:nvPr>
        </p:nvSpPr>
        <p:spPr>
          <a:xfrm>
            <a:off x="5155905" y="485678"/>
            <a:ext cx="6545514" cy="5888772"/>
          </a:xfrm>
        </p:spPr>
        <p:txBody>
          <a:bodyPr anchor="ctr">
            <a:normAutofit/>
          </a:bodyPr>
          <a:lstStyle/>
          <a:p>
            <a:pPr marL="305435" indent="-305435"/>
            <a:r>
              <a:rPr lang="en-US" sz="3200"/>
              <a:t>Make it a Jigsaw-shape puzzle</a:t>
            </a:r>
            <a:endParaRPr lang="en-US"/>
          </a:p>
          <a:p>
            <a:pPr marL="305435" indent="-305435"/>
            <a:r>
              <a:rPr lang="en-US" sz="3200"/>
              <a:t>Make it "Drag-and-drop" vs Swapping</a:t>
            </a:r>
          </a:p>
          <a:p>
            <a:pPr marL="305435" indent="-305435"/>
            <a:r>
              <a:rPr lang="en-US" sz="3200"/>
              <a:t>Better API integration</a:t>
            </a:r>
          </a:p>
        </p:txBody>
      </p:sp>
    </p:spTree>
    <p:extLst>
      <p:ext uri="{BB962C8B-B14F-4D97-AF65-F5344CB8AC3E}">
        <p14:creationId xmlns:p14="http://schemas.microsoft.com/office/powerpoint/2010/main" val="341140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a:solidFill>
                  <a:srgbClr val="FFFFFF"/>
                </a:solidFill>
              </a:rPr>
              <a:t>Resources</a:t>
            </a:r>
          </a:p>
        </p:txBody>
      </p:sp>
      <p:sp>
        <p:nvSpPr>
          <p:cNvPr id="3" name="Content Placeholder 2"/>
          <p:cNvSpPr>
            <a:spLocks noGrp="1"/>
          </p:cNvSpPr>
          <p:nvPr>
            <p:ph type="body" idx="1"/>
          </p:nvPr>
        </p:nvSpPr>
        <p:spPr>
          <a:xfrm>
            <a:off x="5155905" y="1113764"/>
            <a:ext cx="6545514" cy="4624327"/>
          </a:xfrm>
        </p:spPr>
        <p:txBody>
          <a:bodyPr anchor="ctr">
            <a:normAutofit/>
          </a:bodyPr>
          <a:lstStyle/>
          <a:p>
            <a:pPr marL="305435" indent="-305435"/>
            <a:endParaRPr lang="en-US">
              <a:solidFill>
                <a:srgbClr val="3D3D3D"/>
              </a:solidFill>
            </a:endParaRPr>
          </a:p>
          <a:p>
            <a:endParaRPr/>
          </a:p>
        </p:txBody>
      </p:sp>
      <p:sp>
        <p:nvSpPr>
          <p:cNvPr id="4" name="TextBox 3">
            <a:extLst>
              <a:ext uri="{FF2B5EF4-FFF2-40B4-BE49-F238E27FC236}">
                <a16:creationId xmlns:a16="http://schemas.microsoft.com/office/drawing/2014/main" id="{23396265-2A61-481A-814C-F7BDE7DF0E34}"/>
              </a:ext>
            </a:extLst>
          </p:cNvPr>
          <p:cNvSpPr txBox="1"/>
          <p:nvPr/>
        </p:nvSpPr>
        <p:spPr>
          <a:xfrm>
            <a:off x="4817706" y="1170992"/>
            <a:ext cx="7377404"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0070C0"/>
                </a:solidFill>
                <a:hlinkClick r:id="rId3"/>
              </a:rPr>
              <a:t>https://developer.mozilla.org/en-US/</a:t>
            </a:r>
            <a:endParaRPr lang="en-US" sz="2400" dirty="0">
              <a:solidFill>
                <a:srgbClr val="0070C0"/>
              </a:solidFill>
            </a:endParaRPr>
          </a:p>
          <a:p>
            <a:r>
              <a:rPr lang="en-US" sz="2400" dirty="0">
                <a:solidFill>
                  <a:srgbClr val="0070C0"/>
                </a:solidFill>
                <a:ea typeface="+mn-lt"/>
                <a:cs typeface="+mn-lt"/>
                <a:hlinkClick r:id="rId4"/>
              </a:rPr>
              <a:t>https://developers.google.com/places/web-service/photos</a:t>
            </a:r>
            <a:endParaRPr lang="en-US" sz="2400" dirty="0">
              <a:solidFill>
                <a:srgbClr val="0070C0"/>
              </a:solidFill>
            </a:endParaRPr>
          </a:p>
          <a:p>
            <a:r>
              <a:rPr lang="en-US" sz="2400" dirty="0">
                <a:solidFill>
                  <a:srgbClr val="0070C0"/>
                </a:solidFill>
                <a:ea typeface="+mn-lt"/>
                <a:cs typeface="+mn-lt"/>
                <a:hlinkClick r:id="rId5"/>
              </a:rPr>
              <a:t>https://code.tutsplus.com/tutorials/create-an-html5-canvas-tile-swapping-puzzle--active-10747</a:t>
            </a:r>
            <a:endParaRPr lang="en-US" sz="2400" dirty="0">
              <a:solidFill>
                <a:srgbClr val="0070C0"/>
              </a:solidFill>
              <a:ea typeface="+mn-lt"/>
              <a:cs typeface="+mn-lt"/>
            </a:endParaRPr>
          </a:p>
          <a:p>
            <a:r>
              <a:rPr lang="en-US" sz="2400" dirty="0">
                <a:solidFill>
                  <a:srgbClr val="0070C0"/>
                </a:solidFill>
                <a:ea typeface="+mn-lt"/>
                <a:cs typeface="+mn-lt"/>
                <a:hlinkClick r:id="rId6"/>
              </a:rPr>
              <a:t>https://api.edamam.com/search</a:t>
            </a:r>
            <a:endParaRPr lang="en-US" sz="2400" dirty="0">
              <a:solidFill>
                <a:srgbClr val="0070C0"/>
              </a:solidFill>
            </a:endParaRPr>
          </a:p>
          <a:p>
            <a:r>
              <a:rPr lang="en-US" sz="2400" dirty="0">
                <a:solidFill>
                  <a:srgbClr val="0070C0"/>
                </a:solidFill>
                <a:ea typeface="+mn-lt"/>
                <a:cs typeface="+mn-lt"/>
                <a:hlinkClick r:id="rId7"/>
              </a:rPr>
              <a:t>https://api.nytimes.com/svc/movies/v2/reviews/search.json?query=</a:t>
            </a:r>
            <a:endParaRPr lang="en-US" sz="2400" dirty="0">
              <a:solidFill>
                <a:srgbClr val="0070C0"/>
              </a:solidFill>
            </a:endParaRPr>
          </a:p>
          <a:p>
            <a:r>
              <a:rPr lang="en-US" sz="2400" dirty="0">
                <a:solidFill>
                  <a:srgbClr val="0070C0"/>
                </a:solidFill>
                <a:ea typeface="+mn-lt"/>
                <a:cs typeface="+mn-lt"/>
                <a:hlinkClick r:id="rId8"/>
              </a:rPr>
              <a:t>https://api.nasa.gov/planetary/apod</a:t>
            </a:r>
            <a:endParaRPr lang="en-US" sz="2400" dirty="0">
              <a:solidFill>
                <a:srgbClr val="0070C0"/>
              </a:solidFill>
            </a:endParaRPr>
          </a:p>
          <a:p>
            <a:endParaRPr lang="en-US" sz="2400">
              <a:solidFill>
                <a:srgbClr val="0070C0"/>
              </a:solidFill>
            </a:endParaRPr>
          </a:p>
          <a:p>
            <a:r>
              <a:rPr lang="en-US" sz="2400" dirty="0"/>
              <a:t>and lots more...</a:t>
            </a:r>
          </a:p>
          <a:p>
            <a:endParaRPr lang="en-US" sz="2400" dirty="0"/>
          </a:p>
          <a:p>
            <a:r>
              <a:rPr lang="en-US" sz="2400" dirty="0">
                <a:solidFill>
                  <a:srgbClr val="000000"/>
                </a:solidFill>
              </a:rPr>
              <a:t>Code: </a:t>
            </a:r>
            <a:r>
              <a:rPr lang="en-US" sz="2400" dirty="0">
                <a:solidFill>
                  <a:srgbClr val="000000"/>
                </a:solidFill>
                <a:ea typeface="+mn-lt"/>
                <a:cs typeface="+mn-lt"/>
                <a:hlinkClick r:id="rId9"/>
              </a:rPr>
              <a:t>https://github.com/greymiba/JS_GroupProject_RMY</a:t>
            </a:r>
            <a:endParaRPr lang="en-US" sz="2400" dirty="0">
              <a:solidFill>
                <a:srgbClr val="000000"/>
              </a:solidFill>
            </a:endParaRPr>
          </a:p>
          <a:p>
            <a:endParaRPr lang="en-US"/>
          </a:p>
          <a:p>
            <a:endParaRPr lang="en-US"/>
          </a:p>
          <a:p>
            <a:endParaRPr lang="en-US"/>
          </a:p>
        </p:txBody>
      </p:sp>
    </p:spTree>
    <p:extLst>
      <p:ext uri="{BB962C8B-B14F-4D97-AF65-F5344CB8AC3E}">
        <p14:creationId xmlns:p14="http://schemas.microsoft.com/office/powerpoint/2010/main" val="3063675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4F0BEA-CEF6-4EA0-A865-AD8590D25E01}"/>
              </a:ext>
            </a:extLst>
          </p:cNvPr>
          <p:cNvSpPr txBox="1"/>
          <p:nvPr/>
        </p:nvSpPr>
        <p:spPr>
          <a:xfrm>
            <a:off x="4128814" y="3165366"/>
            <a:ext cx="3934372"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cap="all"/>
              <a:t>QUESTIONS</a:t>
            </a:r>
            <a:endParaRPr lang="en-US" sz="4400"/>
          </a:p>
        </p:txBody>
      </p:sp>
    </p:spTree>
    <p:extLst>
      <p:ext uri="{BB962C8B-B14F-4D97-AF65-F5344CB8AC3E}">
        <p14:creationId xmlns:p14="http://schemas.microsoft.com/office/powerpoint/2010/main" val="24812514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Web604D</Template>
  <Application>Microsoft Office PowerPoint</Application>
  <PresentationFormat>Widescreen</PresentationFormat>
  <Slides>8</Slides>
  <Notes>7</Notes>
  <HiddenSlides>0</HiddenSlide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Dividend</vt:lpstr>
      <vt:lpstr>QuickStarter Theme</vt:lpstr>
      <vt:lpstr>Picture Puzzle</vt:lpstr>
      <vt:lpstr>About Picture Puzzle Game</vt:lpstr>
      <vt:lpstr>PowerPoint Presentation</vt:lpstr>
      <vt:lpstr>demo</vt:lpstr>
      <vt:lpstr>Game logic</vt:lpstr>
      <vt:lpstr>CHALLENGES AND Possible  Upgrades</vt:lpstr>
      <vt:lpstr>Resources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WHEEL OF FORTUNE</dc:title>
  <dc:creator>Radiah Jones</dc:creator>
  <cp:revision>56</cp:revision>
  <dcterms:created xsi:type="dcterms:W3CDTF">2019-11-06T23:22:05Z</dcterms:created>
  <dcterms:modified xsi:type="dcterms:W3CDTF">2020-02-21T04:03:12Z</dcterms:modified>
</cp:coreProperties>
</file>