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加辛 力" userId="ae7dc3b8e4cc9932" providerId="LiveId" clId="{9D5284D8-B562-4881-AF6F-142C803F330D}"/>
    <pc:docChg chg="undo custSel modSld">
      <pc:chgData name="加辛 力" userId="ae7dc3b8e4cc9932" providerId="LiveId" clId="{9D5284D8-B562-4881-AF6F-142C803F330D}" dt="2025-05-17T10:06:26.990" v="12" actId="14100"/>
      <pc:docMkLst>
        <pc:docMk/>
      </pc:docMkLst>
      <pc:sldChg chg="addSp delSp modSp mod">
        <pc:chgData name="加辛 力" userId="ae7dc3b8e4cc9932" providerId="LiveId" clId="{9D5284D8-B562-4881-AF6F-142C803F330D}" dt="2025-05-17T10:06:26.990" v="12" actId="14100"/>
        <pc:sldMkLst>
          <pc:docMk/>
          <pc:sldMk cId="3905344745" sldId="262"/>
        </pc:sldMkLst>
        <pc:spChg chg="add del">
          <ac:chgData name="加辛 力" userId="ae7dc3b8e4cc9932" providerId="LiveId" clId="{9D5284D8-B562-4881-AF6F-142C803F330D}" dt="2025-05-17T10:05:41.927" v="5" actId="478"/>
          <ac:spMkLst>
            <pc:docMk/>
            <pc:sldMk cId="3905344745" sldId="262"/>
            <ac:spMk id="2" creationId="{D3E70BA0-4EB4-4166-91D9-AEFC01C0618F}"/>
          </ac:spMkLst>
        </pc:spChg>
        <pc:spChg chg="add del mod">
          <ac:chgData name="加辛 力" userId="ae7dc3b8e4cc9932" providerId="LiveId" clId="{9D5284D8-B562-4881-AF6F-142C803F330D}" dt="2025-05-17T10:05:41.927" v="5" actId="478"/>
          <ac:spMkLst>
            <pc:docMk/>
            <pc:sldMk cId="3905344745" sldId="262"/>
            <ac:spMk id="9" creationId="{4065DAA7-2924-4236-9639-B0B458207613}"/>
          </ac:spMkLst>
        </pc:spChg>
        <pc:graphicFrameChg chg="del">
          <ac:chgData name="加辛 力" userId="ae7dc3b8e4cc9932" providerId="LiveId" clId="{9D5284D8-B562-4881-AF6F-142C803F330D}" dt="2025-05-17T10:05:33.500" v="1" actId="478"/>
          <ac:graphicFrameMkLst>
            <pc:docMk/>
            <pc:sldMk cId="3905344745" sldId="262"/>
            <ac:graphicFrameMk id="4" creationId="{84986AF3-4203-4534-80B2-86F2E3D0678E}"/>
          </ac:graphicFrameMkLst>
        </pc:graphicFrameChg>
        <pc:graphicFrameChg chg="del">
          <ac:chgData name="加辛 力" userId="ae7dc3b8e4cc9932" providerId="LiveId" clId="{9D5284D8-B562-4881-AF6F-142C803F330D}" dt="2025-05-17T10:05:25.398" v="0" actId="478"/>
          <ac:graphicFrameMkLst>
            <pc:docMk/>
            <pc:sldMk cId="3905344745" sldId="262"/>
            <ac:graphicFrameMk id="5" creationId="{643946D2-E25C-4CE5-9CAF-718CE1E2ED94}"/>
          </ac:graphicFrameMkLst>
        </pc:graphicFrameChg>
        <pc:graphicFrameChg chg="del">
          <ac:chgData name="加辛 力" userId="ae7dc3b8e4cc9932" providerId="LiveId" clId="{9D5284D8-B562-4881-AF6F-142C803F330D}" dt="2025-05-17T10:05:36.382" v="2" actId="478"/>
          <ac:graphicFrameMkLst>
            <pc:docMk/>
            <pc:sldMk cId="3905344745" sldId="262"/>
            <ac:graphicFrameMk id="6" creationId="{2CDC66F4-2D1D-44D9-80AA-52CCFA901C3C}"/>
          </ac:graphicFrameMkLst>
        </pc:graphicFrameChg>
        <pc:graphicFrameChg chg="del">
          <ac:chgData name="加辛 力" userId="ae7dc3b8e4cc9932" providerId="LiveId" clId="{9D5284D8-B562-4881-AF6F-142C803F330D}" dt="2025-05-17T10:05:37.342" v="3" actId="478"/>
          <ac:graphicFrameMkLst>
            <pc:docMk/>
            <pc:sldMk cId="3905344745" sldId="262"/>
            <ac:graphicFrameMk id="7" creationId="{1343D122-0439-4D83-A298-F2CB8FB5B681}"/>
          </ac:graphicFrameMkLst>
        </pc:graphicFrameChg>
        <pc:graphicFrameChg chg="add del">
          <ac:chgData name="加辛 力" userId="ae7dc3b8e4cc9932" providerId="LiveId" clId="{9D5284D8-B562-4881-AF6F-142C803F330D}" dt="2025-05-17T10:06:01.608" v="8" actId="478"/>
          <ac:graphicFrameMkLst>
            <pc:docMk/>
            <pc:sldMk cId="3905344745" sldId="262"/>
            <ac:graphicFrameMk id="8" creationId="{8C88CCCD-75D8-4F40-8F46-20790F97EE92}"/>
          </ac:graphicFrameMkLst>
        </pc:graphicFrameChg>
        <pc:picChg chg="add mod ord">
          <ac:chgData name="加辛 力" userId="ae7dc3b8e4cc9932" providerId="LiveId" clId="{9D5284D8-B562-4881-AF6F-142C803F330D}" dt="2025-05-17T10:06:26.990" v="12" actId="14100"/>
          <ac:picMkLst>
            <pc:docMk/>
            <pc:sldMk cId="3905344745" sldId="262"/>
            <ac:picMk id="11" creationId="{30FCA77B-2D85-4086-B15D-54C04202FC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2760-1349-418D-87ED-CF7E478665CE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856CA65-5EC0-45C5-8632-3D5FF41152D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89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2760-1349-418D-87ED-CF7E478665CE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CA65-5EC0-45C5-8632-3D5FF41152D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8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2760-1349-418D-87ED-CF7E478665CE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CA65-5EC0-45C5-8632-3D5FF41152D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33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2760-1349-418D-87ED-CF7E478665CE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CA65-5EC0-45C5-8632-3D5FF41152D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20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2760-1349-418D-87ED-CF7E478665CE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CA65-5EC0-45C5-8632-3D5FF41152D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65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2760-1349-418D-87ED-CF7E478665CE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CA65-5EC0-45C5-8632-3D5FF41152D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59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2760-1349-418D-87ED-CF7E478665CE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CA65-5EC0-45C5-8632-3D5FF41152D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96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2760-1349-418D-87ED-CF7E478665CE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CA65-5EC0-45C5-8632-3D5FF41152D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79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2760-1349-418D-87ED-CF7E478665CE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CA65-5EC0-45C5-8632-3D5FF41152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37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2760-1349-418D-87ED-CF7E478665CE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CA65-5EC0-45C5-8632-3D5FF41152D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59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0CC2760-1349-418D-87ED-CF7E478665CE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6CA65-5EC0-45C5-8632-3D5FF41152D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13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2760-1349-418D-87ED-CF7E478665CE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856CA65-5EC0-45C5-8632-3D5FF41152D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569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3C9B33-55EE-4B18-9230-87D816E21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程式設計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F14ED8-FB1A-49D5-8C3C-16C218D95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B11207016 </a:t>
            </a:r>
            <a:r>
              <a:rPr lang="zh-TW" altLang="en-US" dirty="0"/>
              <a:t>李家興</a:t>
            </a:r>
            <a:endParaRPr lang="en-US" altLang="zh-TW" dirty="0"/>
          </a:p>
          <a:p>
            <a:r>
              <a:rPr lang="en-US" altLang="zh-TW" dirty="0"/>
              <a:t>B11107111</a:t>
            </a:r>
            <a:r>
              <a:rPr lang="zh-TW" altLang="en-US" dirty="0"/>
              <a:t> 李石睿宇 </a:t>
            </a:r>
          </a:p>
        </p:txBody>
      </p:sp>
    </p:spTree>
    <p:extLst>
      <p:ext uri="{BB962C8B-B14F-4D97-AF65-F5344CB8AC3E}">
        <p14:creationId xmlns:p14="http://schemas.microsoft.com/office/powerpoint/2010/main" val="158116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33A55-EB23-40D5-887D-8AF5665A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🎮 遊戲簡介</a:t>
            </a:r>
            <a:br>
              <a:rPr lang="zh-TW" altLang="en-US" b="1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5075E3-6188-4F12-A34F-8B93871CE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仿經典太空侵略者風格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玩家控制主角射擊各式敵人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擁有特色背景與多樣敵人行為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592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E1FD90-4553-4F65-8536-9007947A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🕹️ 遊戲操作說明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54A1AF-0542-4CD2-97A1-B2B06A33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滑鼠移動控制角色位置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自動射擊敵人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擊殺全部敵人即勝利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230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F03B76-E2EE-40F2-AAF8-2994925C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🌌 遊戲特色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9FEF67-B493-4FD7-86F1-4BC0809ADA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853754"/>
            <a:ext cx="3964868" cy="1210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1600" b="1" dirty="0"/>
              <a:t>多種敵人 </a:t>
            </a:r>
            <a:r>
              <a:rPr lang="en-US" altLang="zh-TW" sz="1600" b="1" dirty="0"/>
              <a:t>AI</a:t>
            </a:r>
            <a:r>
              <a:rPr lang="zh-TW" altLang="en-US" sz="1600" dirty="0"/>
              <a:t>：每種敵人有獨立行為模式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600" b="1" dirty="0"/>
              <a:t>背景滾動</a:t>
            </a:r>
            <a:r>
              <a:rPr lang="zh-TW" altLang="en-US" sz="1600" dirty="0"/>
              <a:t>：具 </a:t>
            </a:r>
            <a:r>
              <a:rPr lang="en-US" altLang="zh-TW" sz="1600" dirty="0"/>
              <a:t>parallax </a:t>
            </a:r>
            <a:r>
              <a:rPr lang="zh-TW" altLang="en-US" sz="1600" dirty="0"/>
              <a:t>效果增添層次感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600" b="1" dirty="0"/>
              <a:t>射擊與碰撞系統</a:t>
            </a:r>
            <a:r>
              <a:rPr lang="zh-TW" altLang="en-US" sz="1600" dirty="0"/>
              <a:t>：加入爆炸與命中邏輯</a:t>
            </a:r>
          </a:p>
        </p:txBody>
      </p:sp>
    </p:spTree>
    <p:extLst>
      <p:ext uri="{BB962C8B-B14F-4D97-AF65-F5344CB8AC3E}">
        <p14:creationId xmlns:p14="http://schemas.microsoft.com/office/powerpoint/2010/main" val="176408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60BE0-0AF9-4EE7-9235-1A895832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👾 敵人類別簡介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5C074BD-8EB9-406B-8742-3ECDBDA300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927437"/>
              </p:ext>
            </p:extLst>
          </p:nvPr>
        </p:nvGraphicFramePr>
        <p:xfrm>
          <a:off x="1450975" y="2643664"/>
          <a:ext cx="9604374" cy="1526000"/>
        </p:xfrm>
        <a:graphic>
          <a:graphicData uri="http://schemas.openxmlformats.org/drawingml/2006/table">
            <a:tbl>
              <a:tblPr/>
              <a:tblGrid>
                <a:gridCol w="4802187">
                  <a:extLst>
                    <a:ext uri="{9D8B030D-6E8A-4147-A177-3AD203B41FA5}">
                      <a16:colId xmlns:a16="http://schemas.microsoft.com/office/drawing/2014/main" val="1011406910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220794527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類別名稱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/>
                        <a:t>特性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980017"/>
                  </a:ext>
                </a:extLst>
              </a:tr>
              <a:tr h="428720">
                <a:tc>
                  <a:txBody>
                    <a:bodyPr/>
                    <a:lstStyle/>
                    <a:p>
                      <a:r>
                        <a:rPr lang="en-US" sz="1800"/>
                        <a:t>Round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隨機移動，發射一發子彈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2827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Square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左右緩慢向下移動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8703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Triangle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左右移動，發射一發子彈</a:t>
                      </a:r>
                      <a:endParaRPr lang="en-US" altLang="zh-TW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768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96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501FCF-AAC8-41FE-8B59-FCEDB7C8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程式影片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7ADB6B-58B8-43CC-8B0A-9B4C39164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To be continue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157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碼錶">
            <a:extLst>
              <a:ext uri="{FF2B5EF4-FFF2-40B4-BE49-F238E27FC236}">
                <a16:creationId xmlns:a16="http://schemas.microsoft.com/office/drawing/2014/main" id="{30FCA77B-2D85-4086-B15D-54C04202F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" y="-205517"/>
            <a:ext cx="12353544" cy="725650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3E70BA0-4EB4-4166-91D9-AEFC01C0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2450592"/>
            <a:ext cx="11292840" cy="3307651"/>
          </a:xfrm>
        </p:spPr>
        <p:txBody>
          <a:bodyPr/>
          <a:lstStyle/>
          <a:p>
            <a:r>
              <a:rPr lang="en-US" altLang="zh-TW" sz="8000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Thanks for watching</a:t>
            </a:r>
            <a:br>
              <a:rPr lang="en-US" altLang="zh-TW" b="1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endParaRPr lang="zh-TW" altLang="en-US" b="1" cap="none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5344745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117</Words>
  <Application>Microsoft Office PowerPoint</Application>
  <PresentationFormat>寬螢幕</PresentationFormat>
  <Paragraphs>27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圖庫</vt:lpstr>
      <vt:lpstr>Java程式設計</vt:lpstr>
      <vt:lpstr>🎮 遊戲簡介 </vt:lpstr>
      <vt:lpstr>🕹️ 遊戲操作說明</vt:lpstr>
      <vt:lpstr>🌌 遊戲特色</vt:lpstr>
      <vt:lpstr>👾 敵人類別簡介</vt:lpstr>
      <vt:lpstr>程式影片</vt:lpstr>
      <vt:lpstr>Thanks for watching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Java程式設計</dc:title>
  <dc:creator>加辛 力</dc:creator>
  <cp:lastModifiedBy>加辛 力</cp:lastModifiedBy>
  <cp:revision>2</cp:revision>
  <dcterms:created xsi:type="dcterms:W3CDTF">2025-05-17T09:46:14Z</dcterms:created>
  <dcterms:modified xsi:type="dcterms:W3CDTF">2025-05-17T10:06:31Z</dcterms:modified>
</cp:coreProperties>
</file>