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5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BA174-154C-D746-8239-9DAC1CDB9935}" type="datetimeFigureOut">
              <a:rPr kumimoji="1" lang="zh-CN" altLang="en-US" smtClean="0"/>
              <a:t>2019/10/30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81AC-45CA-FE47-ABE7-71BEB8280CB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78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入门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主讲人：王黎</a:t>
            </a:r>
            <a:endParaRPr kumimoji="1" lang="zh-CN" altLang="en-US" dirty="0"/>
          </a:p>
        </p:txBody>
      </p:sp>
      <p:pic>
        <p:nvPicPr>
          <p:cNvPr id="1028" name="Picture 4" descr="https://upload-images.jianshu.io/upload_images/7896890-9323041dd0ce883e.png?imageMogr2/auto-orient/strip%7CimageView2/2/w/1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81" y="5087"/>
            <a:ext cx="5147353" cy="10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000" dirty="0" smtClean="0">
                <a:solidFill>
                  <a:schemeClr val="accent4"/>
                </a:solidFill>
              </a:rPr>
              <a:t>什么是</a:t>
            </a:r>
            <a:r>
              <a:rPr kumimoji="1" lang="en-US" altLang="zh-CN" sz="2000" dirty="0" smtClean="0">
                <a:solidFill>
                  <a:schemeClr val="accent4"/>
                </a:solidFill>
              </a:rPr>
              <a:t>spring-boot</a:t>
            </a:r>
            <a:r>
              <a:rPr kumimoji="1" lang="zh-CN" altLang="en-US" sz="2000" dirty="0" smtClean="0">
                <a:solidFill>
                  <a:schemeClr val="accent4"/>
                </a:solidFill>
              </a:rPr>
              <a:t>？</a:t>
            </a:r>
            <a:endParaRPr lang="en-US" altLang="zh-CN" sz="2000" dirty="0" smtClean="0">
              <a:solidFill>
                <a:schemeClr val="accent4"/>
              </a:solidFill>
            </a:endParaRPr>
          </a:p>
          <a:p>
            <a:r>
              <a:rPr lang="en-US" altLang="zh-CN" dirty="0" smtClean="0"/>
              <a:t>Spring </a:t>
            </a:r>
            <a:r>
              <a:rPr lang="en-US" altLang="zh-CN" dirty="0"/>
              <a:t>Boot </a:t>
            </a:r>
            <a:r>
              <a:rPr lang="zh-CN" altLang="en-US" dirty="0"/>
              <a:t>是所有基于 </a:t>
            </a:r>
            <a:r>
              <a:rPr lang="en-US" altLang="zh-CN" dirty="0"/>
              <a:t>Spring </a:t>
            </a:r>
            <a:r>
              <a:rPr lang="zh-CN" altLang="en-US" dirty="0"/>
              <a:t>开发的项目的起点</a:t>
            </a:r>
            <a:r>
              <a:rPr lang="zh-CN" altLang="en-US" dirty="0" smtClean="0"/>
              <a:t>。</a:t>
            </a:r>
            <a:r>
              <a:rPr lang="en-US" altLang="zh-CN" dirty="0" smtClean="0"/>
              <a:t>Spring Boot </a:t>
            </a:r>
            <a:r>
              <a:rPr lang="zh-CN" altLang="en-US" dirty="0" smtClean="0"/>
              <a:t>的</a:t>
            </a:r>
            <a:r>
              <a:rPr lang="zh-CN" altLang="en-US" dirty="0"/>
              <a:t>设计是为了让你尽可能快的跑起来 </a:t>
            </a:r>
            <a:r>
              <a:rPr lang="en-US" altLang="zh-CN" dirty="0"/>
              <a:t>Spring </a:t>
            </a:r>
            <a:r>
              <a:rPr lang="zh-CN" altLang="en-US" dirty="0"/>
              <a:t>应用程序并且尽可能</a:t>
            </a:r>
            <a:r>
              <a:rPr lang="zh-CN" altLang="en-US" dirty="0" smtClean="0"/>
              <a:t>减少你</a:t>
            </a:r>
            <a:r>
              <a:rPr lang="zh-CN" altLang="en-US" dirty="0"/>
              <a:t>的配置文件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sz="2000" dirty="0" smtClean="0">
                <a:solidFill>
                  <a:schemeClr val="accent4"/>
                </a:solidFill>
              </a:rPr>
              <a:t>spring-boot</a:t>
            </a:r>
            <a:r>
              <a:rPr lang="zh-CN" altLang="en-US" sz="2000" dirty="0" smtClean="0">
                <a:solidFill>
                  <a:schemeClr val="accent4"/>
                </a:solidFill>
              </a:rPr>
              <a:t>的好处？</a:t>
            </a:r>
            <a:endParaRPr lang="en-US" altLang="zh-CN" sz="2000" dirty="0" smtClean="0">
              <a:solidFill>
                <a:schemeClr val="accent4"/>
              </a:solidFill>
            </a:endParaRPr>
          </a:p>
          <a:p>
            <a:r>
              <a:rPr kumimoji="1" lang="zh-CN" altLang="en-US" dirty="0" smtClean="0"/>
              <a:t>回顾一下</a:t>
            </a:r>
            <a:r>
              <a:rPr kumimoji="1" lang="en-US" altLang="zh-CN" dirty="0" err="1" smtClean="0"/>
              <a:t>smm</a:t>
            </a:r>
            <a:r>
              <a:rPr kumimoji="1" lang="zh-CN" altLang="en-US" dirty="0" smtClean="0"/>
              <a:t>框架：</a:t>
            </a:r>
            <a:endParaRPr kumimoji="1" lang="en-US" altLang="zh-CN" dirty="0" smtClean="0"/>
          </a:p>
          <a:p>
            <a:r>
              <a:rPr lang="zh-CN" altLang="en-US" dirty="0" smtClean="0"/>
              <a:t>复杂</a:t>
            </a:r>
            <a:r>
              <a:rPr lang="zh-CN" altLang="en-US" dirty="0"/>
              <a:t>、大量的配置</a:t>
            </a:r>
            <a:r>
              <a:rPr lang="zh-CN" altLang="en-US" dirty="0" smtClean="0"/>
              <a:t>文件（配置 </a:t>
            </a:r>
            <a:r>
              <a:rPr lang="en-US" altLang="zh-CN" dirty="0" err="1"/>
              <a:t>web.xml</a:t>
            </a:r>
            <a:r>
              <a:rPr lang="zh-CN" altLang="en-US" dirty="0"/>
              <a:t>，加载 </a:t>
            </a:r>
            <a:r>
              <a:rPr lang="en-US" altLang="zh-CN" dirty="0"/>
              <a:t>spring </a:t>
            </a:r>
            <a:r>
              <a:rPr lang="zh-CN" altLang="en-US" dirty="0"/>
              <a:t>和 </a:t>
            </a:r>
            <a:r>
              <a:rPr lang="en-US" altLang="zh-CN" dirty="0"/>
              <a:t>spring </a:t>
            </a:r>
            <a:r>
              <a:rPr lang="en-US" altLang="zh-CN" dirty="0" err="1" smtClean="0"/>
              <a:t>mvc</a:t>
            </a:r>
            <a:r>
              <a:rPr lang="zh-CN" altLang="en-US" dirty="0" smtClean="0"/>
              <a:t>）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项目的打包，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服务器的配置；</a:t>
            </a:r>
            <a:endParaRPr lang="en-US" altLang="zh-CN" dirty="0" smtClean="0"/>
          </a:p>
          <a:p>
            <a:r>
              <a:rPr kumimoji="1" lang="zh-CN" altLang="en-US" dirty="0" smtClean="0"/>
              <a:t>配置数据库链接与事物；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配置大量的依赖包，极易造成包冲突；</a:t>
            </a:r>
            <a:endParaRPr kumimoji="1" lang="en-US" altLang="zh-CN" dirty="0" smtClean="0"/>
          </a:p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lang="zh-CN" altLang="en-US" dirty="0"/>
              <a:t>内置</a:t>
            </a:r>
            <a:r>
              <a:rPr lang="en-US" altLang="zh-CN" dirty="0"/>
              <a:t>tomcat</a:t>
            </a:r>
            <a:r>
              <a:rPr lang="zh-CN" altLang="en-US" dirty="0"/>
              <a:t>，无需打包部署，可以直接运行你的</a:t>
            </a:r>
            <a:r>
              <a:rPr lang="en-US" altLang="zh-CN" dirty="0"/>
              <a:t>web</a:t>
            </a:r>
            <a:r>
              <a:rPr lang="zh-CN" altLang="en-US" dirty="0" smtClean="0"/>
              <a:t>项目</a:t>
            </a:r>
            <a:r>
              <a:rPr lang="zh-CN" altLang="en-US" dirty="0"/>
              <a:t>；</a:t>
            </a:r>
            <a:r>
              <a:rPr lang="zh-CN" altLang="en-US" dirty="0" smtClean="0"/>
              <a:t>数据库仅需简单的配置，事物直接用注解；将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需要的包融合成一个依赖。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819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之</a:t>
            </a:r>
            <a:r>
              <a:rPr kumimoji="1" lang="en-US" altLang="zh-CN" dirty="0" smtClean="0"/>
              <a:t>HelloWorld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6139" y="114043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推荐使用</a:t>
            </a:r>
            <a:r>
              <a:rPr kumimoji="1" lang="en-US" altLang="zh-CN" dirty="0" smtClean="0"/>
              <a:t>idea 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jdk1.8</a:t>
            </a:r>
            <a:endParaRPr kumimoji="1" lang="zh-CN" altLang="en-US" dirty="0"/>
          </a:p>
        </p:txBody>
      </p:sp>
      <p:pic>
        <p:nvPicPr>
          <p:cNvPr id="2050" name="Picture 2" descr="https://img2018.cnblogs.com/blog/926090/201903/926090-20190324113851465-205548757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6" y="1718798"/>
            <a:ext cx="4705164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2018.cnblogs.com/blog/926090/201903/926090-20190324114015033-11608255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48" y="1718798"/>
            <a:ext cx="470176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19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之</a:t>
            </a:r>
            <a:r>
              <a:rPr kumimoji="1" lang="en-US" altLang="zh-CN" dirty="0" smtClean="0"/>
              <a:t>HelloWorld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26139" y="114043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选择需要的组件和依赖</a:t>
            </a:r>
            <a:endParaRPr kumimoji="1" lang="zh-CN" altLang="en-US" dirty="0"/>
          </a:p>
        </p:txBody>
      </p:sp>
      <p:pic>
        <p:nvPicPr>
          <p:cNvPr id="3074" name="Picture 2" descr="https://img2018.cnblogs.com/blog/926090/201903/926090-20190324114131176-167716685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33" y="2160588"/>
            <a:ext cx="5259971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05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spring-boot</a:t>
            </a:r>
            <a:r>
              <a:rPr kumimoji="1" lang="zh-CN" altLang="en-US" dirty="0" smtClean="0"/>
              <a:t>常用注解与配置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49438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1491</TotalTime>
  <Words>163</Words>
  <Application>Microsoft Macintosh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DengXian</vt:lpstr>
      <vt:lpstr>Trebuchet MS</vt:lpstr>
      <vt:lpstr>Wingdings 3</vt:lpstr>
      <vt:lpstr>方正姚体</vt:lpstr>
      <vt:lpstr>华文新魏</vt:lpstr>
      <vt:lpstr>Arial</vt:lpstr>
      <vt:lpstr>平面</vt:lpstr>
      <vt:lpstr>spring-boot入门</vt:lpstr>
      <vt:lpstr>spring-boot概述</vt:lpstr>
      <vt:lpstr>spring-boot之HelloWorld</vt:lpstr>
      <vt:lpstr>spring-boot之HelloWorld</vt:lpstr>
      <vt:lpstr>spring-boot常用注解与配置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spring-boot入门</dc:title>
  <dc:creator>Microsoft Office 用户</dc:creator>
  <cp:lastModifiedBy>Microsoft Office 用户</cp:lastModifiedBy>
  <cp:revision>10</cp:revision>
  <dcterms:created xsi:type="dcterms:W3CDTF">2019-10-29T12:25:16Z</dcterms:created>
  <dcterms:modified xsi:type="dcterms:W3CDTF">2019-10-30T13:16:30Z</dcterms:modified>
</cp:coreProperties>
</file>