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2" d="100"/>
          <a:sy n="62" d="100"/>
        </p:scale>
        <p:origin x="-2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37AD-48B8-2E42-966B-2CBD465F3AD5}" type="datetimeFigureOut">
              <a:rPr lang="en-US" smtClean="0"/>
              <a:t>7/5/12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4240494" y="1293137"/>
            <a:ext cx="4231547" cy="3522953"/>
            <a:chOff x="1363454" y="501133"/>
            <a:chExt cx="6354092" cy="5290067"/>
          </a:xfrm>
        </p:grpSpPr>
        <p:sp>
          <p:nvSpPr>
            <p:cNvPr id="49" name="Oval 48"/>
            <p:cNvSpPr/>
            <p:nvPr/>
          </p:nvSpPr>
          <p:spPr>
            <a:xfrm rot="2700000">
              <a:off x="3123079" y="1751478"/>
              <a:ext cx="685800" cy="11430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2700000">
              <a:off x="5332878" y="3961279"/>
              <a:ext cx="685800" cy="11430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8900000">
              <a:off x="3123078" y="3961278"/>
              <a:ext cx="685800" cy="11430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 rot="18900000">
              <a:off x="5332879" y="1751479"/>
              <a:ext cx="685800" cy="11430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886200" y="2743200"/>
              <a:ext cx="1371600" cy="13716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32766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715000" y="41910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629400" y="3276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23622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>
              <a:stCxn id="57" idx="5"/>
              <a:endCxn id="56" idx="1"/>
            </p:cNvCxnSpPr>
            <p:nvPr/>
          </p:nvCxnSpPr>
          <p:spPr>
            <a:xfrm>
              <a:off x="5975163" y="26223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59" name="Straight Connector 58"/>
            <p:cNvCxnSpPr>
              <a:stCxn id="55" idx="0"/>
              <a:endCxn id="57" idx="4"/>
            </p:cNvCxnSpPr>
            <p:nvPr/>
          </p:nvCxnSpPr>
          <p:spPr>
            <a:xfrm flipV="1">
              <a:off x="5867400" y="26670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>
              <a:stCxn id="55" idx="7"/>
              <a:endCxn id="56" idx="3"/>
            </p:cNvCxnSpPr>
            <p:nvPr/>
          </p:nvCxnSpPr>
          <p:spPr>
            <a:xfrm flipV="1">
              <a:off x="5975163" y="35367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>
              <a:stCxn id="56" idx="2"/>
              <a:endCxn id="54" idx="6"/>
            </p:cNvCxnSpPr>
            <p:nvPr/>
          </p:nvCxnSpPr>
          <p:spPr>
            <a:xfrm flipH="1">
              <a:off x="5105400" y="34290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62" name="Oval 61"/>
            <p:cNvSpPr/>
            <p:nvPr/>
          </p:nvSpPr>
          <p:spPr>
            <a:xfrm>
              <a:off x="3505200" y="19812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419600" y="28956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334000" y="19812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>
              <a:stCxn id="62" idx="6"/>
              <a:endCxn id="64" idx="2"/>
            </p:cNvCxnSpPr>
            <p:nvPr/>
          </p:nvCxnSpPr>
          <p:spPr>
            <a:xfrm>
              <a:off x="3810000" y="21336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66" name="Straight Connector 65"/>
            <p:cNvCxnSpPr>
              <a:stCxn id="67" idx="4"/>
              <a:endCxn id="63" idx="0"/>
            </p:cNvCxnSpPr>
            <p:nvPr/>
          </p:nvCxnSpPr>
          <p:spPr>
            <a:xfrm>
              <a:off x="4572000" y="13716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67" name="Oval 66"/>
            <p:cNvSpPr/>
            <p:nvPr/>
          </p:nvSpPr>
          <p:spPr>
            <a:xfrm>
              <a:off x="4419600" y="10668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Connector 67"/>
            <p:cNvCxnSpPr>
              <a:stCxn id="67" idx="3"/>
              <a:endCxn id="62" idx="7"/>
            </p:cNvCxnSpPr>
            <p:nvPr/>
          </p:nvCxnSpPr>
          <p:spPr>
            <a:xfrm flipH="1">
              <a:off x="3765363" y="13269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>
              <a:stCxn id="67" idx="5"/>
              <a:endCxn id="64" idx="1"/>
            </p:cNvCxnSpPr>
            <p:nvPr/>
          </p:nvCxnSpPr>
          <p:spPr>
            <a:xfrm>
              <a:off x="4679763" y="13269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70" name="Oval 69"/>
            <p:cNvSpPr/>
            <p:nvPr/>
          </p:nvSpPr>
          <p:spPr>
            <a:xfrm>
              <a:off x="3124200" y="23622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038600" y="32766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124200" y="41910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3" name="Straight Connector 72"/>
            <p:cNvCxnSpPr>
              <a:stCxn id="75" idx="6"/>
              <a:endCxn id="71" idx="2"/>
            </p:cNvCxnSpPr>
            <p:nvPr/>
          </p:nvCxnSpPr>
          <p:spPr>
            <a:xfrm>
              <a:off x="2514600" y="34290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74" name="Straight Connector 73"/>
            <p:cNvCxnSpPr>
              <a:stCxn id="70" idx="4"/>
              <a:endCxn id="72" idx="0"/>
            </p:cNvCxnSpPr>
            <p:nvPr/>
          </p:nvCxnSpPr>
          <p:spPr>
            <a:xfrm>
              <a:off x="3276600" y="26670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75" name="Oval 74"/>
            <p:cNvSpPr/>
            <p:nvPr/>
          </p:nvSpPr>
          <p:spPr>
            <a:xfrm>
              <a:off x="2209800" y="3276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5" idx="7"/>
              <a:endCxn id="70" idx="3"/>
            </p:cNvCxnSpPr>
            <p:nvPr/>
          </p:nvCxnSpPr>
          <p:spPr>
            <a:xfrm flipV="1">
              <a:off x="2469963" y="26223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>
              <a:stCxn id="75" idx="5"/>
              <a:endCxn id="72" idx="1"/>
            </p:cNvCxnSpPr>
            <p:nvPr/>
          </p:nvCxnSpPr>
          <p:spPr>
            <a:xfrm>
              <a:off x="2469963" y="35367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78" name="Oval 77"/>
            <p:cNvSpPr/>
            <p:nvPr/>
          </p:nvSpPr>
          <p:spPr>
            <a:xfrm>
              <a:off x="4419600" y="3657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505200" y="45720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5334000" y="45720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1" name="Straight Connector 80"/>
            <p:cNvCxnSpPr>
              <a:stCxn id="83" idx="0"/>
              <a:endCxn id="78" idx="4"/>
            </p:cNvCxnSpPr>
            <p:nvPr/>
          </p:nvCxnSpPr>
          <p:spPr>
            <a:xfrm flipV="1">
              <a:off x="4572000" y="39624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82" name="Straight Connector 81"/>
            <p:cNvCxnSpPr>
              <a:stCxn id="79" idx="6"/>
              <a:endCxn id="80" idx="2"/>
            </p:cNvCxnSpPr>
            <p:nvPr/>
          </p:nvCxnSpPr>
          <p:spPr>
            <a:xfrm>
              <a:off x="3810000" y="47244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83" name="Oval 82"/>
            <p:cNvSpPr/>
            <p:nvPr/>
          </p:nvSpPr>
          <p:spPr>
            <a:xfrm>
              <a:off x="4419600" y="54864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4" name="Straight Connector 83"/>
            <p:cNvCxnSpPr>
              <a:stCxn id="83" idx="7"/>
              <a:endCxn id="80" idx="3"/>
            </p:cNvCxnSpPr>
            <p:nvPr/>
          </p:nvCxnSpPr>
          <p:spPr>
            <a:xfrm flipV="1">
              <a:off x="4679763" y="48321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>
              <a:stCxn id="83" idx="1"/>
              <a:endCxn id="79" idx="5"/>
            </p:cNvCxnSpPr>
            <p:nvPr/>
          </p:nvCxnSpPr>
          <p:spPr>
            <a:xfrm flipH="1" flipV="1">
              <a:off x="3765363" y="48321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743200" y="1603188"/>
              <a:ext cx="3657600" cy="3654612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>
            <a:xfrm flipV="1">
              <a:off x="2743200" y="1600200"/>
              <a:ext cx="3657600" cy="3657600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3983099" y="50113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Machine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45430" y="249141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Machine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19142" y="530500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Machine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10200" y="1219200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Mirror</a:t>
              </a:r>
              <a:endPara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2" name="Shape 44"/>
            <p:cNvCxnSpPr>
              <a:stCxn id="91" idx="1"/>
              <a:endCxn id="64" idx="0"/>
            </p:cNvCxnSpPr>
            <p:nvPr/>
          </p:nvCxnSpPr>
          <p:spPr>
            <a:xfrm rot="10800000" flipH="1" flipV="1">
              <a:off x="5410200" y="1388476"/>
              <a:ext cx="76200" cy="592723"/>
            </a:xfrm>
            <a:prstGeom prst="curvedConnector4">
              <a:avLst>
                <a:gd name="adj1" fmla="val -300000"/>
                <a:gd name="adj2" fmla="val 64280"/>
              </a:avLst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1363454" y="2529538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Machine 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42476" y="1955012"/>
            <a:ext cx="2638785" cy="2638785"/>
            <a:chOff x="2590800" y="1447800"/>
            <a:chExt cx="3962400" cy="3962400"/>
          </a:xfrm>
        </p:grpSpPr>
        <p:sp>
          <p:nvSpPr>
            <p:cNvPr id="124" name="Oval 123"/>
            <p:cNvSpPr/>
            <p:nvPr/>
          </p:nvSpPr>
          <p:spPr>
            <a:xfrm>
              <a:off x="3505200" y="23622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4419600" y="3276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505200" y="41910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5334000" y="41910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6248400" y="3276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5334000" y="23622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0" name="Straight Connector 129"/>
            <p:cNvCxnSpPr>
              <a:stCxn id="144" idx="4"/>
              <a:endCxn id="125" idx="0"/>
            </p:cNvCxnSpPr>
            <p:nvPr/>
          </p:nvCxnSpPr>
          <p:spPr>
            <a:xfrm>
              <a:off x="4572000" y="17526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1" name="Straight Connector 130"/>
            <p:cNvCxnSpPr>
              <a:stCxn id="124" idx="6"/>
              <a:endCxn id="129" idx="2"/>
            </p:cNvCxnSpPr>
            <p:nvPr/>
          </p:nvCxnSpPr>
          <p:spPr>
            <a:xfrm>
              <a:off x="3810000" y="25146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>
              <a:stCxn id="129" idx="5"/>
              <a:endCxn id="128" idx="1"/>
            </p:cNvCxnSpPr>
            <p:nvPr/>
          </p:nvCxnSpPr>
          <p:spPr>
            <a:xfrm>
              <a:off x="5594163" y="26223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>
              <a:stCxn id="127" idx="0"/>
              <a:endCxn id="129" idx="4"/>
            </p:cNvCxnSpPr>
            <p:nvPr/>
          </p:nvCxnSpPr>
          <p:spPr>
            <a:xfrm flipV="1">
              <a:off x="5486400" y="26670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4" name="Straight Connector 133"/>
            <p:cNvCxnSpPr>
              <a:stCxn id="143" idx="6"/>
              <a:endCxn id="125" idx="2"/>
            </p:cNvCxnSpPr>
            <p:nvPr/>
          </p:nvCxnSpPr>
          <p:spPr>
            <a:xfrm>
              <a:off x="2895600" y="34290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5" name="Straight Connector 134"/>
            <p:cNvCxnSpPr>
              <a:stCxn id="127" idx="7"/>
              <a:endCxn id="128" idx="3"/>
            </p:cNvCxnSpPr>
            <p:nvPr/>
          </p:nvCxnSpPr>
          <p:spPr>
            <a:xfrm flipV="1">
              <a:off x="5594163" y="35367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6" name="Straight Connector 135"/>
            <p:cNvCxnSpPr>
              <a:stCxn id="140" idx="0"/>
              <a:endCxn id="125" idx="4"/>
            </p:cNvCxnSpPr>
            <p:nvPr/>
          </p:nvCxnSpPr>
          <p:spPr>
            <a:xfrm flipV="1">
              <a:off x="4572000" y="35814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7" name="Straight Connector 136"/>
            <p:cNvCxnSpPr>
              <a:stCxn id="128" idx="2"/>
              <a:endCxn id="125" idx="6"/>
            </p:cNvCxnSpPr>
            <p:nvPr/>
          </p:nvCxnSpPr>
          <p:spPr>
            <a:xfrm flipH="1">
              <a:off x="4724400" y="34290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8" name="Straight Connector 137"/>
            <p:cNvCxnSpPr>
              <a:stCxn id="126" idx="6"/>
              <a:endCxn id="127" idx="2"/>
            </p:cNvCxnSpPr>
            <p:nvPr/>
          </p:nvCxnSpPr>
          <p:spPr>
            <a:xfrm>
              <a:off x="3810000" y="43434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9" name="Straight Connector 138"/>
            <p:cNvCxnSpPr>
              <a:stCxn id="124" idx="4"/>
              <a:endCxn id="126" idx="0"/>
            </p:cNvCxnSpPr>
            <p:nvPr/>
          </p:nvCxnSpPr>
          <p:spPr>
            <a:xfrm>
              <a:off x="3657600" y="26670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140" name="Oval 139"/>
            <p:cNvSpPr/>
            <p:nvPr/>
          </p:nvSpPr>
          <p:spPr>
            <a:xfrm>
              <a:off x="4419600" y="51054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1" name="Straight Connector 140"/>
            <p:cNvCxnSpPr>
              <a:stCxn id="140" idx="7"/>
              <a:endCxn id="127" idx="3"/>
            </p:cNvCxnSpPr>
            <p:nvPr/>
          </p:nvCxnSpPr>
          <p:spPr>
            <a:xfrm flipV="1">
              <a:off x="4679763" y="44511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42" name="Straight Connector 141"/>
            <p:cNvCxnSpPr>
              <a:stCxn id="140" idx="1"/>
              <a:endCxn id="126" idx="5"/>
            </p:cNvCxnSpPr>
            <p:nvPr/>
          </p:nvCxnSpPr>
          <p:spPr>
            <a:xfrm flipH="1" flipV="1">
              <a:off x="3765363" y="44511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143" name="Oval 142"/>
            <p:cNvSpPr/>
            <p:nvPr/>
          </p:nvSpPr>
          <p:spPr>
            <a:xfrm>
              <a:off x="2590800" y="3276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4419600" y="14478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5" name="Straight Connector 144"/>
            <p:cNvCxnSpPr>
              <a:stCxn id="144" idx="3"/>
              <a:endCxn id="124" idx="7"/>
            </p:cNvCxnSpPr>
            <p:nvPr/>
          </p:nvCxnSpPr>
          <p:spPr>
            <a:xfrm flipH="1">
              <a:off x="3765363" y="17079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46" name="Straight Connector 145"/>
            <p:cNvCxnSpPr>
              <a:stCxn id="144" idx="5"/>
              <a:endCxn id="129" idx="1"/>
            </p:cNvCxnSpPr>
            <p:nvPr/>
          </p:nvCxnSpPr>
          <p:spPr>
            <a:xfrm>
              <a:off x="4679763" y="17079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47" name="Straight Connector 146"/>
            <p:cNvCxnSpPr>
              <a:stCxn id="143" idx="7"/>
              <a:endCxn id="124" idx="3"/>
            </p:cNvCxnSpPr>
            <p:nvPr/>
          </p:nvCxnSpPr>
          <p:spPr>
            <a:xfrm flipV="1">
              <a:off x="2850963" y="26223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48" name="Straight Connector 147"/>
            <p:cNvCxnSpPr>
              <a:stCxn id="143" idx="5"/>
              <a:endCxn id="126" idx="1"/>
            </p:cNvCxnSpPr>
            <p:nvPr/>
          </p:nvCxnSpPr>
          <p:spPr>
            <a:xfrm>
              <a:off x="2850963" y="35367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>
            <a:xfrm>
              <a:off x="2743200" y="1603188"/>
              <a:ext cx="3657600" cy="3654612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>
            <a:xfrm flipV="1">
              <a:off x="2743200" y="1600200"/>
              <a:ext cx="3657600" cy="3657600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253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2430" y="2098118"/>
            <a:ext cx="8081386" cy="2834860"/>
            <a:chOff x="22167538" y="8354191"/>
            <a:chExt cx="10055533" cy="3732672"/>
          </a:xfrm>
        </p:grpSpPr>
        <p:grpSp>
          <p:nvGrpSpPr>
            <p:cNvPr id="5" name="Group 4"/>
            <p:cNvGrpSpPr/>
            <p:nvPr/>
          </p:nvGrpSpPr>
          <p:grpSpPr>
            <a:xfrm>
              <a:off x="22167538" y="9419863"/>
              <a:ext cx="10055533" cy="2667000"/>
              <a:chOff x="23003791" y="8803522"/>
              <a:chExt cx="8153400" cy="2667000"/>
            </a:xfrm>
          </p:grpSpPr>
          <p:sp>
            <p:nvSpPr>
              <p:cNvPr id="13" name="Cube 12"/>
              <p:cNvSpPr/>
              <p:nvPr/>
            </p:nvSpPr>
            <p:spPr>
              <a:xfrm>
                <a:off x="23003791" y="10327522"/>
                <a:ext cx="8153400" cy="1143000"/>
              </a:xfrm>
              <a:prstGeom prst="cube">
                <a:avLst>
                  <a:gd name="adj" fmla="val 42018"/>
                </a:avLst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Linux Cluster Services (Amazon AWS)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Cube 13"/>
              <p:cNvSpPr/>
              <p:nvPr/>
            </p:nvSpPr>
            <p:spPr>
              <a:xfrm>
                <a:off x="23003791" y="9565522"/>
                <a:ext cx="2819400" cy="1143000"/>
              </a:xfrm>
              <a:prstGeom prst="cube">
                <a:avLst>
                  <a:gd name="adj" fmla="val 42018"/>
                </a:avLst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MPI/TCP-IP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25535109" y="9565522"/>
                <a:ext cx="1964482" cy="1143000"/>
              </a:xfrm>
              <a:prstGeom prst="cube">
                <a:avLst>
                  <a:gd name="adj" fmla="val 42018"/>
                </a:avLst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PThreads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Cube 15"/>
              <p:cNvSpPr/>
              <p:nvPr/>
            </p:nvSpPr>
            <p:spPr>
              <a:xfrm>
                <a:off x="27215649" y="9565522"/>
                <a:ext cx="3941542" cy="1143000"/>
              </a:xfrm>
              <a:prstGeom prst="cube">
                <a:avLst>
                  <a:gd name="adj" fmla="val 42018"/>
                </a:avLst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Hadoop/HDFS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Cube 16"/>
              <p:cNvSpPr/>
              <p:nvPr/>
            </p:nvSpPr>
            <p:spPr>
              <a:xfrm>
                <a:off x="23003791" y="8803522"/>
                <a:ext cx="8153400" cy="1143000"/>
              </a:xfrm>
              <a:prstGeom prst="cube">
                <a:avLst>
                  <a:gd name="adj" fmla="val 42018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GraphLab </a:t>
                </a: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 </a:t>
                </a:r>
                <a:r>
                  <a: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(C++)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2167539" y="8354191"/>
              <a:ext cx="10055532" cy="1447800"/>
              <a:chOff x="22298271" y="7737850"/>
              <a:chExt cx="10055532" cy="1447800"/>
            </a:xfrm>
          </p:grpSpPr>
          <p:sp>
            <p:nvSpPr>
              <p:cNvPr id="7" name="Cube 6"/>
              <p:cNvSpPr/>
              <p:nvPr/>
            </p:nvSpPr>
            <p:spPr>
              <a:xfrm>
                <a:off x="22298271" y="7737850"/>
                <a:ext cx="2057400" cy="1447800"/>
              </a:xfrm>
              <a:prstGeom prst="cube">
                <a:avLst>
                  <a:gd name="adj" fmla="val 32196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Graph </a:t>
                </a:r>
                <a:b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Analytics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Cube 7"/>
              <p:cNvSpPr/>
              <p:nvPr/>
            </p:nvSpPr>
            <p:spPr>
              <a:xfrm>
                <a:off x="23972935" y="7737850"/>
                <a:ext cx="1905000" cy="1447800"/>
              </a:xfrm>
              <a:prstGeom prst="cube">
                <a:avLst>
                  <a:gd name="adj" fmla="val 32196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Graphical</a:t>
                </a:r>
                <a:b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Models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25495199" y="7737850"/>
                <a:ext cx="1905000" cy="1447800"/>
              </a:xfrm>
              <a:prstGeom prst="cube">
                <a:avLst>
                  <a:gd name="adj" fmla="val 32196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</a:t>
                </a:r>
                <a:b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Vision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27017463" y="7737850"/>
                <a:ext cx="1905000" cy="1447800"/>
              </a:xfrm>
              <a:prstGeom prst="cube">
                <a:avLst>
                  <a:gd name="adj" fmla="val 32196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Clustering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Cube 10"/>
              <p:cNvSpPr/>
              <p:nvPr/>
            </p:nvSpPr>
            <p:spPr>
              <a:xfrm>
                <a:off x="28539727" y="7737850"/>
                <a:ext cx="1905000" cy="1447800"/>
              </a:xfrm>
              <a:prstGeom prst="cube">
                <a:avLst>
                  <a:gd name="adj" fmla="val 32196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Topic</a:t>
                </a:r>
                <a:b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Modeling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30061992" y="7737850"/>
                <a:ext cx="2291811" cy="1447800"/>
              </a:xfrm>
              <a:prstGeom prst="cube">
                <a:avLst>
                  <a:gd name="adj" fmla="val 32196"/>
                </a:avLst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Collaborative</a:t>
                </a:r>
                <a:b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Filtering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9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269" y="2132957"/>
            <a:ext cx="8456739" cy="2795094"/>
            <a:chOff x="171969" y="1760115"/>
            <a:chExt cx="8848549" cy="2924594"/>
          </a:xfrm>
        </p:grpSpPr>
        <p:sp>
          <p:nvSpPr>
            <p:cNvPr id="3" name="Rectangle 2"/>
            <p:cNvSpPr/>
            <p:nvPr/>
          </p:nvSpPr>
          <p:spPr>
            <a:xfrm rot="5400000">
              <a:off x="281282" y="2970621"/>
              <a:ext cx="2189399" cy="55565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4" name="Cross 3"/>
            <p:cNvSpPr/>
            <p:nvPr/>
          </p:nvSpPr>
          <p:spPr>
            <a:xfrm rot="2700000">
              <a:off x="4096050" y="2757048"/>
              <a:ext cx="962830" cy="962830"/>
            </a:xfrm>
            <a:prstGeom prst="plus">
              <a:avLst>
                <a:gd name="adj" fmla="val 25000"/>
              </a:avLst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06028" y="3410578"/>
              <a:ext cx="1805926" cy="932569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Machine 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./pagerank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82931" y="3410578"/>
              <a:ext cx="1805926" cy="932569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Machine 4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./pagerank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82931" y="2153747"/>
              <a:ext cx="1805926" cy="932569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Machine 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./pagerank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06028" y="2153748"/>
              <a:ext cx="1805926" cy="932569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100000"/>
                    <a:shade val="100000"/>
                    <a:satMod val="130000"/>
                  </a:srgbClr>
                </a:gs>
                <a:gs pos="100000">
                  <a:srgbClr val="F796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Machine 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./pagerank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865247" y="2206274"/>
              <a:ext cx="489444" cy="2044796"/>
              <a:chOff x="1494787" y="733993"/>
              <a:chExt cx="489444" cy="2044796"/>
            </a:xfrm>
          </p:grpSpPr>
          <p:sp>
            <p:nvSpPr>
              <p:cNvPr id="22" name="Right Arrow 21"/>
              <p:cNvSpPr/>
              <p:nvPr/>
            </p:nvSpPr>
            <p:spPr>
              <a:xfrm>
                <a:off x="1494787" y="73399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1494787" y="109003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ight Arrow 23"/>
              <p:cNvSpPr/>
              <p:nvPr/>
            </p:nvSpPr>
            <p:spPr>
              <a:xfrm>
                <a:off x="1494787" y="144607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ight Arrow 24"/>
              <p:cNvSpPr/>
              <p:nvPr/>
            </p:nvSpPr>
            <p:spPr>
              <a:xfrm>
                <a:off x="1494787" y="180211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1494787" y="215815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ight Arrow 26"/>
              <p:cNvSpPr/>
              <p:nvPr/>
            </p:nvSpPr>
            <p:spPr>
              <a:xfrm>
                <a:off x="1494787" y="251419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 rot="5400000">
              <a:off x="6657280" y="2970623"/>
              <a:ext cx="2189399" cy="55565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HDFS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19357" y="2206275"/>
              <a:ext cx="489444" cy="2044796"/>
              <a:chOff x="1494787" y="733993"/>
              <a:chExt cx="489444" cy="2044796"/>
            </a:xfrm>
          </p:grpSpPr>
          <p:sp>
            <p:nvSpPr>
              <p:cNvPr id="16" name="Right Arrow 15"/>
              <p:cNvSpPr/>
              <p:nvPr/>
            </p:nvSpPr>
            <p:spPr>
              <a:xfrm>
                <a:off x="1494787" y="73399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1494787" y="109003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1494787" y="144607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1494787" y="180211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1494787" y="215815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1494787" y="2514193"/>
                <a:ext cx="489444" cy="264596"/>
              </a:xfrm>
              <a:prstGeom prst="rightArrow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090058" y="1760115"/>
              <a:ext cx="5026720" cy="354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GraphLab automatically distributions computation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1969" y="2988325"/>
              <a:ext cx="773715" cy="418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Input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46841" y="2988325"/>
              <a:ext cx="973677" cy="418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Output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06028" y="4330469"/>
              <a:ext cx="3982829" cy="354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computation runs 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51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64530" y="2924849"/>
            <a:ext cx="2644978" cy="2383609"/>
            <a:chOff x="1248681" y="2924849"/>
            <a:chExt cx="2644978" cy="2383609"/>
          </a:xfrm>
        </p:grpSpPr>
        <p:cxnSp>
          <p:nvCxnSpPr>
            <p:cNvPr id="3" name="Straight Connector 2"/>
            <p:cNvCxnSpPr>
              <a:stCxn id="23" idx="6"/>
              <a:endCxn id="19" idx="6"/>
            </p:cNvCxnSpPr>
            <p:nvPr/>
          </p:nvCxnSpPr>
          <p:spPr>
            <a:xfrm flipH="1" flipV="1">
              <a:off x="1574189" y="4558018"/>
              <a:ext cx="984204" cy="50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stCxn id="23" idx="6"/>
              <a:endCxn id="27" idx="8"/>
            </p:cNvCxnSpPr>
            <p:nvPr/>
          </p:nvCxnSpPr>
          <p:spPr>
            <a:xfrm flipV="1">
              <a:off x="2558393" y="4182230"/>
              <a:ext cx="685299" cy="4265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23" idx="6"/>
              <a:endCxn id="21" idx="8"/>
            </p:cNvCxnSpPr>
            <p:nvPr/>
          </p:nvCxnSpPr>
          <p:spPr>
            <a:xfrm flipV="1">
              <a:off x="2558393" y="4491384"/>
              <a:ext cx="1039287" cy="1174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29" idx="8"/>
            </p:cNvCxnSpPr>
            <p:nvPr/>
          </p:nvCxnSpPr>
          <p:spPr>
            <a:xfrm flipV="1">
              <a:off x="2573751" y="3968393"/>
              <a:ext cx="249763" cy="6404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3" idx="6"/>
              <a:endCxn id="31" idx="6"/>
            </p:cNvCxnSpPr>
            <p:nvPr/>
          </p:nvCxnSpPr>
          <p:spPr>
            <a:xfrm flipH="1" flipV="1">
              <a:off x="2273582" y="3938054"/>
              <a:ext cx="284811" cy="6707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3" idx="6"/>
              <a:endCxn id="25" idx="6"/>
            </p:cNvCxnSpPr>
            <p:nvPr/>
          </p:nvCxnSpPr>
          <p:spPr>
            <a:xfrm flipH="1" flipV="1">
              <a:off x="1809759" y="4214157"/>
              <a:ext cx="748634" cy="394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948074" y="2924849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30" name="Oval 29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657337" y="2957108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28" name="Oval 27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077515" y="3170945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26" name="Oval 25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484251" y="3200952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24" name="Oval 23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232885" y="3595607"/>
              <a:ext cx="462156" cy="1013205"/>
              <a:chOff x="3953558" y="579521"/>
              <a:chExt cx="2779560" cy="6093752"/>
            </a:xfrm>
            <a:solidFill>
              <a:schemeClr val="accent4">
                <a:lumMod val="75000"/>
              </a:schemeClr>
            </a:solidFill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22" name="Oval 21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grpFill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grpFill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31503" y="3480099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20" name="Oval 19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248681" y="3544813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18" name="Oval 17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Connector 15"/>
            <p:cNvCxnSpPr>
              <a:stCxn id="27" idx="8"/>
              <a:endCxn id="21" idx="8"/>
            </p:cNvCxnSpPr>
            <p:nvPr/>
          </p:nvCxnSpPr>
          <p:spPr>
            <a:xfrm>
              <a:off x="3243692" y="4182230"/>
              <a:ext cx="353988" cy="309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44338" y="4662127"/>
              <a:ext cx="2058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Fewer Triangles</a:t>
              </a:r>
            </a:p>
            <a:p>
              <a:pPr algn="ctr"/>
              <a:r>
                <a:rPr lang="en-US" dirty="0" smtClean="0"/>
                <a:t>Weaker Community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155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43048" y="2482765"/>
            <a:ext cx="2644978" cy="2385529"/>
            <a:chOff x="4735855" y="2922929"/>
            <a:chExt cx="2644978" cy="2385529"/>
          </a:xfrm>
        </p:grpSpPr>
        <p:cxnSp>
          <p:nvCxnSpPr>
            <p:cNvPr id="3" name="Straight Connector 2"/>
            <p:cNvCxnSpPr>
              <a:stCxn id="18" idx="1"/>
              <a:endCxn id="24" idx="6"/>
            </p:cNvCxnSpPr>
            <p:nvPr/>
          </p:nvCxnSpPr>
          <p:spPr>
            <a:xfrm flipH="1">
              <a:off x="5061363" y="3949290"/>
              <a:ext cx="1255863" cy="6068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stCxn id="34" idx="6"/>
              <a:endCxn id="28" idx="6"/>
            </p:cNvCxnSpPr>
            <p:nvPr/>
          </p:nvCxnSpPr>
          <p:spPr>
            <a:xfrm flipH="1">
              <a:off x="5296933" y="3936134"/>
              <a:ext cx="463823" cy="2761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28" idx="6"/>
              <a:endCxn id="24" idx="6"/>
            </p:cNvCxnSpPr>
            <p:nvPr/>
          </p:nvCxnSpPr>
          <p:spPr>
            <a:xfrm flipH="1">
              <a:off x="5061363" y="4212237"/>
              <a:ext cx="235570" cy="3438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30" idx="8"/>
              <a:endCxn id="26" idx="8"/>
            </p:cNvCxnSpPr>
            <p:nvPr/>
          </p:nvCxnSpPr>
          <p:spPr>
            <a:xfrm>
              <a:off x="6730866" y="4180310"/>
              <a:ext cx="353988" cy="309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2" idx="8"/>
              <a:endCxn id="34" idx="6"/>
            </p:cNvCxnSpPr>
            <p:nvPr/>
          </p:nvCxnSpPr>
          <p:spPr>
            <a:xfrm flipH="1" flipV="1">
              <a:off x="5760756" y="3936134"/>
              <a:ext cx="549932" cy="30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2" idx="6"/>
              <a:endCxn id="24" idx="6"/>
            </p:cNvCxnSpPr>
            <p:nvPr/>
          </p:nvCxnSpPr>
          <p:spPr>
            <a:xfrm flipH="1" flipV="1">
              <a:off x="5061363" y="4556098"/>
              <a:ext cx="984204" cy="50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2" idx="6"/>
              <a:endCxn id="26" idx="8"/>
            </p:cNvCxnSpPr>
            <p:nvPr/>
          </p:nvCxnSpPr>
          <p:spPr>
            <a:xfrm flipV="1">
              <a:off x="6045567" y="4489464"/>
              <a:ext cx="1039287" cy="1174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2" idx="6"/>
              <a:endCxn id="34" idx="6"/>
            </p:cNvCxnSpPr>
            <p:nvPr/>
          </p:nvCxnSpPr>
          <p:spPr>
            <a:xfrm flipH="1" flipV="1">
              <a:off x="5760756" y="3936134"/>
              <a:ext cx="284811" cy="6707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2" idx="6"/>
              <a:endCxn id="28" idx="6"/>
            </p:cNvCxnSpPr>
            <p:nvPr/>
          </p:nvCxnSpPr>
          <p:spPr>
            <a:xfrm flipH="1" flipV="1">
              <a:off x="5296933" y="4212237"/>
              <a:ext cx="748634" cy="394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435248" y="2922929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33" name="Oval 32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144511" y="2955188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31" name="Oval 30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564689" y="3169025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29" name="Oval 28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971425" y="3199032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27" name="Oval 26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918677" y="3478179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25" name="Oval 24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735855" y="3542893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23" name="Oval 22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6022258" y="3949290"/>
              <a:ext cx="721032" cy="663678"/>
            </a:xfrm>
            <a:custGeom>
              <a:avLst/>
              <a:gdLst>
                <a:gd name="connsiteX0" fmla="*/ 0 w 721032"/>
                <a:gd name="connsiteY0" fmla="*/ 663678 h 663678"/>
                <a:gd name="connsiteX1" fmla="*/ 294968 w 721032"/>
                <a:gd name="connsiteY1" fmla="*/ 0 h 663678"/>
                <a:gd name="connsiteX2" fmla="*/ 721032 w 721032"/>
                <a:gd name="connsiteY2" fmla="*/ 229420 h 663678"/>
                <a:gd name="connsiteX3" fmla="*/ 0 w 721032"/>
                <a:gd name="connsiteY3" fmla="*/ 663678 h 66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032" h="663678">
                  <a:moveTo>
                    <a:pt x="0" y="663678"/>
                  </a:moveTo>
                  <a:lnTo>
                    <a:pt x="294968" y="0"/>
                  </a:lnTo>
                  <a:lnTo>
                    <a:pt x="721032" y="229420"/>
                  </a:lnTo>
                  <a:lnTo>
                    <a:pt x="0" y="663678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720059" y="3593687"/>
              <a:ext cx="462156" cy="1013205"/>
              <a:chOff x="3953558" y="579521"/>
              <a:chExt cx="2779560" cy="6093752"/>
            </a:xfrm>
            <a:solidFill>
              <a:schemeClr val="accent2"/>
            </a:solidFill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21" name="Oval 20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grpFill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grpFill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993744" y="4662127"/>
              <a:ext cx="2138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More Triangles</a:t>
              </a:r>
            </a:p>
            <a:p>
              <a:pPr algn="ctr"/>
              <a:r>
                <a:rPr lang="en-US" dirty="0" smtClean="0"/>
                <a:t>Stronger Community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12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Carnegie Mellon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Yucheng Low</dc:creator>
  <cp:lastModifiedBy>Joseph Gonzalez</cp:lastModifiedBy>
  <cp:revision>3</cp:revision>
  <dcterms:created xsi:type="dcterms:W3CDTF">2012-06-12T07:22:26Z</dcterms:created>
  <dcterms:modified xsi:type="dcterms:W3CDTF">2012-07-05T22:33:46Z</dcterms:modified>
</cp:coreProperties>
</file>