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Forecasting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rPr lang="en-US" sz="12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</a:t>
            </a:r>
            <a:endParaRPr sz="128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rPr lang="en-US" sz="128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</a:t>
            </a:r>
            <a:endParaRPr sz="128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Dashboard Snapshots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7200" y="2420475"/>
            <a:ext cx="8229600" cy="3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built to display visualizations.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Showed real-time and static graphs for trends.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matplotlib + Streamlit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built a weather forecasting pipeline.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city-wise and year-wise trends.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ML to predict temperature with good accuracy.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dashboard for visualization.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/ 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plays a crucial role in planning and decision-making.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Unreliable forecasts can disrupt daily life, agriculture, and industries.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Build a data-driven system to forecast temperature, humidity, and wind speed accurately.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Historical weather data across multiple cities</a:t>
            </a: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Saudi Arabia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Period: 2017–2020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Date, Temperature, Humidity, Wind Speed, Pressure,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Predict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emperature,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umidity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Wind S</a:t>
            </a:r>
            <a:r>
              <a:rPr lang="en-US"/>
              <a:t>p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eed using machine learning.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and Cleaning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Parsed datetime into year, month, day, etc.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Handled missing values using median imputation.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Removed anomalies using Isolation Forest.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Normalized/standardized features for ML modeling.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City-wise Trends (2020)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Visualized monthly trends for each city: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trends showed seasonal variation.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Humidity and wind speed differed per region.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charts plotted for each weather parameter.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Year-wise Comparison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Analyzed weather patterns over years: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temperature trends (2017–2020).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Boxplots of humidity per year to check consistency.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 speed comparison showed yearly variation.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models used for temperature prediction: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(baseline)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Regressor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Neighbors (KNN)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Month, Day, Hour, Humidity, Wind Speed,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Results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2411498"/>
            <a:ext cx="8229600" cy="3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and compared prediction accuracy: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Plotted predictions vs actual values.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performed the best.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comparisons done using line plots.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Anomaly Detection + Feature Importance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57200" y="2357726"/>
            <a:ext cx="8229600" cy="3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Isolation Forest for anomaly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Anomalies visualized in scatter plots.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feature importance: Humidity, Wind, Pressure were top contributors.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