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DDEB-36F4-482E-B53E-483765DC7042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1364-7208-4B61-AAA1-EBD96EB715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69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DDEB-36F4-482E-B53E-483765DC7042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1364-7208-4B61-AAA1-EBD96EB715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39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DDEB-36F4-482E-B53E-483765DC7042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1364-7208-4B61-AAA1-EBD96EB715D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7177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DDEB-36F4-482E-B53E-483765DC7042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1364-7208-4B61-AAA1-EBD96EB715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893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DDEB-36F4-482E-B53E-483765DC7042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1364-7208-4B61-AAA1-EBD96EB715D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3026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DDEB-36F4-482E-B53E-483765DC7042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1364-7208-4B61-AAA1-EBD96EB715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601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DDEB-36F4-482E-B53E-483765DC7042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1364-7208-4B61-AAA1-EBD96EB715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420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DDEB-36F4-482E-B53E-483765DC7042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1364-7208-4B61-AAA1-EBD96EB715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15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DDEB-36F4-482E-B53E-483765DC7042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1364-7208-4B61-AAA1-EBD96EB715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20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DDEB-36F4-482E-B53E-483765DC7042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1364-7208-4B61-AAA1-EBD96EB715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54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DDEB-36F4-482E-B53E-483765DC7042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1364-7208-4B61-AAA1-EBD96EB715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56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DDEB-36F4-482E-B53E-483765DC7042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1364-7208-4B61-AAA1-EBD96EB715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59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DDEB-36F4-482E-B53E-483765DC7042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1364-7208-4B61-AAA1-EBD96EB715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42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DDEB-36F4-482E-B53E-483765DC7042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1364-7208-4B61-AAA1-EBD96EB715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27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DDEB-36F4-482E-B53E-483765DC7042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1364-7208-4B61-AAA1-EBD96EB715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0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1364-7208-4B61-AAA1-EBD96EB715D3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DDEB-36F4-482E-B53E-483765DC7042}" type="datetimeFigureOut">
              <a:rPr lang="pt-BR" smtClean="0"/>
              <a:t>13/10/2024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91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7DDEB-36F4-482E-B53E-483765DC7042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E41364-7208-4B61-AAA1-EBD96EB715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39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1" dirty="0">
                <a:latin typeface="Arial" panose="020B0604020202020204" pitchFamily="34" charset="0"/>
                <a:cs typeface="Arial" panose="020B0604020202020204" pitchFamily="34" charset="0"/>
              </a:rPr>
              <a:t>Apresentação Pessoal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003" y="2455333"/>
            <a:ext cx="4843463" cy="44979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D99856C-3EA5-4F7C-8510-5C2720CA2FD1}"/>
              </a:ext>
            </a:extLst>
          </p:cNvPr>
          <p:cNvSpPr txBox="1"/>
          <p:nvPr/>
        </p:nvSpPr>
        <p:spPr>
          <a:xfrm>
            <a:off x="2283003" y="1647335"/>
            <a:ext cx="582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Nome: Ray Wesley Pereira do Nascimento</a:t>
            </a:r>
          </a:p>
        </p:txBody>
      </p:sp>
    </p:spTree>
    <p:extLst>
      <p:ext uri="{BB962C8B-B14F-4D97-AF65-F5344CB8AC3E}">
        <p14:creationId xmlns:p14="http://schemas.microsoft.com/office/powerpoint/2010/main" val="215731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1" dirty="0">
                <a:latin typeface="Arial" panose="020B0604020202020204" pitchFamily="34" charset="0"/>
                <a:cs typeface="Arial" panose="020B0604020202020204" pitchFamily="34" charset="0"/>
              </a:rPr>
              <a:t>Escolha de Produto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264" y="1930400"/>
            <a:ext cx="5770808" cy="43788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83524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835" y="457338"/>
            <a:ext cx="8596668" cy="1320800"/>
          </a:xfrm>
        </p:spPr>
        <p:txBody>
          <a:bodyPr/>
          <a:lstStyle/>
          <a:p>
            <a:pPr algn="ctr"/>
            <a:r>
              <a:rPr lang="pt-BR" b="1" i="1" dirty="0">
                <a:latin typeface="Arial" panose="020B0604020202020204" pitchFamily="34" charset="0"/>
                <a:cs typeface="Arial" panose="020B0604020202020204" pitchFamily="34" charset="0"/>
              </a:rPr>
              <a:t>Minha Receita e a Ocasião Especial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97000" y="1811704"/>
            <a:ext cx="9259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Receita: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Pavê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Maracujá. 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Ocasião: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Ceia de Natal em família.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5819A8-227B-4F4E-AF22-A5C52B460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3429000"/>
            <a:ext cx="5943600" cy="34475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08432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1" dirty="0">
                <a:latin typeface="Arial" panose="020B0604020202020204" pitchFamily="34" charset="0"/>
                <a:cs typeface="Arial" panose="020B0604020202020204" pitchFamily="34" charset="0"/>
              </a:rPr>
              <a:t>Conexão Pessoal e a Nestlé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99505" y="1561899"/>
            <a:ext cx="82038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Características: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Cremosidade, Versatilidade, Riqueza de Sabor, Textura Suave e Aprimoramento de Pratos.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Como essas Características refletem minha personalidade: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Empatia, adaptabilidade, Capacidade de agregar valor.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Aplicação no dia a dia Nestlé: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Como essas qualidades podem ajudar a enfrentar os desafios de negócio e agregar valor á equipe.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72" y="3870223"/>
            <a:ext cx="5241701" cy="29877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04654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5201" y="2768600"/>
            <a:ext cx="8596668" cy="1320800"/>
          </a:xfrm>
        </p:spPr>
        <p:txBody>
          <a:bodyPr/>
          <a:lstStyle/>
          <a:p>
            <a:pPr algn="ctr"/>
            <a:r>
              <a:rPr lang="pt-BR" b="1" i="1" dirty="0">
                <a:latin typeface="Arial" panose="020B0604020202020204" pitchFamily="34" charset="0"/>
                <a:cs typeface="Arial" panose="020B0604020202020204" pitchFamily="34" charset="0"/>
              </a:rPr>
              <a:t>Obrigado pela Atenção</a:t>
            </a:r>
          </a:p>
        </p:txBody>
      </p:sp>
    </p:spTree>
    <p:extLst>
      <p:ext uri="{BB962C8B-B14F-4D97-AF65-F5344CB8AC3E}">
        <p14:creationId xmlns:p14="http://schemas.microsoft.com/office/powerpoint/2010/main" val="3385756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97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Facetado</vt:lpstr>
      <vt:lpstr>Apresentação Pessoal</vt:lpstr>
      <vt:lpstr>Escolha de Produto</vt:lpstr>
      <vt:lpstr>Minha Receita e a Ocasião Especial</vt:lpstr>
      <vt:lpstr>Conexão Pessoal e a Nestlé</vt:lpstr>
      <vt:lpstr>Obrigado pela Atenção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Pessoal</dc:title>
  <dc:creator>Sony</dc:creator>
  <cp:lastModifiedBy>RAY WESLEY PEREIRA DO NASCIMENTO</cp:lastModifiedBy>
  <cp:revision>5</cp:revision>
  <dcterms:created xsi:type="dcterms:W3CDTF">2024-10-11T19:28:19Z</dcterms:created>
  <dcterms:modified xsi:type="dcterms:W3CDTF">2024-10-14T00:09:12Z</dcterms:modified>
</cp:coreProperties>
</file>