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0737-B526-486C-923A-D1F1E94634EF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958E-1B49-49D2-BB03-FB74D8059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6415A69-B3B0-984B-96BD-CF5A5A4CCF92}" type="datetimeFigureOut">
              <a:rPr kumimoji="1" lang="zh-CN" altLang="en-US" smtClean="0"/>
              <a:t>2014/6/19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A9C8F5-CD12-314D-A088-1230FD65FC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____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J2ME </a:t>
            </a:r>
            <a:r>
              <a:rPr kumimoji="1" lang="zh-CN" altLang="en-US" dirty="0" smtClean="0"/>
              <a:t>打砖块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2286" y="5537645"/>
            <a:ext cx="348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杨磊</a:t>
            </a:r>
            <a:endParaRPr lang="en-US" altLang="zh-CN" dirty="0" smtClean="0"/>
          </a:p>
          <a:p>
            <a:r>
              <a:rPr lang="en-US" altLang="zh-CN" dirty="0" smtClean="0"/>
              <a:t>1152740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1994742"/>
            <a:ext cx="2056041" cy="461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1542" y="2351314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J2ME</a:t>
            </a:r>
            <a:r>
              <a:rPr lang="zh-CN" altLang="en-US" dirty="0" smtClean="0"/>
              <a:t>开发的打砖块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18" y="1994742"/>
            <a:ext cx="2041525" cy="45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1542" y="3113314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单机游戏模式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1539" y="4572593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网络对战模式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1541" y="5371176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积分榜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1538" y="3802743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多种</a:t>
            </a:r>
            <a:r>
              <a:rPr lang="zh-CN" altLang="en-US" dirty="0" smtClean="0"/>
              <a:t>难度选择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2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单机游戏模式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9" y="2162628"/>
            <a:ext cx="2103888" cy="472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162628"/>
            <a:ext cx="2097524" cy="470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1541" y="2300514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选择适合自己的难度模式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1541" y="3236686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挑战积分榜的最高分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6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联机游戏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40832"/>
            <a:ext cx="4442407" cy="491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6112" y="2144095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体验联机游戏的趣味性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6114" y="3069772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两个弹珠同屏出现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6113" y="4004293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需要更加娴熟的配合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0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9" y="1862137"/>
            <a:ext cx="2235176" cy="499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862137"/>
            <a:ext cx="2230245" cy="498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49257" y="3806070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在不同模式下，挑战最高分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主要技术</a:t>
            </a:r>
            <a:r>
              <a:rPr lang="zh-CN" altLang="en-US" dirty="0"/>
              <a:t>介绍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45056"/>
              </p:ext>
            </p:extLst>
          </p:nvPr>
        </p:nvGraphicFramePr>
        <p:xfrm>
          <a:off x="705077" y="2162287"/>
          <a:ext cx="7691166" cy="1248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340"/>
                <a:gridCol w="1922340"/>
                <a:gridCol w="1923243"/>
                <a:gridCol w="1923243"/>
              </a:tblGrid>
              <a:tr h="249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技术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Canvas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TCP/IP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RMS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8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应用描述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描绘游戏</a:t>
                      </a:r>
                      <a:r>
                        <a:rPr lang="zh-CN" sz="1050" kern="100" dirty="0" smtClean="0">
                          <a:effectLst/>
                        </a:rPr>
                        <a:t>画面</a:t>
                      </a:r>
                      <a:r>
                        <a:rPr lang="en-US" altLang="zh-CN" sz="1050" kern="100" dirty="0" smtClean="0">
                          <a:effectLst/>
                        </a:rPr>
                        <a:t>,</a:t>
                      </a:r>
                      <a:r>
                        <a:rPr lang="zh-CN" altLang="en-US" sz="1050" kern="100" dirty="0" smtClean="0">
                          <a:effectLst/>
                        </a:rPr>
                        <a:t>图片调用</a:t>
                      </a:r>
                      <a:r>
                        <a:rPr lang="zh-CN" sz="1050" kern="100" dirty="0" smtClean="0">
                          <a:effectLst/>
                        </a:rPr>
                        <a:t>，</a:t>
                      </a:r>
                      <a:r>
                        <a:rPr lang="zh-CN" sz="1050" kern="100" dirty="0">
                          <a:effectLst/>
                        </a:rPr>
                        <a:t>通过</a:t>
                      </a:r>
                      <a:r>
                        <a:rPr lang="en-US" sz="1050" kern="100" dirty="0">
                          <a:effectLst/>
                        </a:rPr>
                        <a:t>repaint</a:t>
                      </a:r>
                      <a:r>
                        <a:rPr lang="zh-CN" sz="1050" kern="100" dirty="0">
                          <a:effectLst/>
                        </a:rPr>
                        <a:t>、数学计算和线程调用来实现动画效果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实现联机对战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实现排行榜功能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56" y="3633956"/>
            <a:ext cx="1317478" cy="294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3645612"/>
            <a:ext cx="1320799" cy="296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69" y="3633956"/>
            <a:ext cx="1311474" cy="294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8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1258" y="40785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量：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代码行</a:t>
            </a:r>
            <a:endParaRPr lang="zh-CN" altLang="en-US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35869"/>
              </p:ext>
            </p:extLst>
          </p:nvPr>
        </p:nvGraphicFramePr>
        <p:xfrm>
          <a:off x="805769" y="2505301"/>
          <a:ext cx="4192587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演示文稿" r:id="rId3" imgW="3784097" imgH="2839161" progId="PowerPoint.Show.8">
                  <p:embed/>
                </p:oleObj>
              </mc:Choice>
              <mc:Fallback>
                <p:oleObj name="演示文稿" r:id="rId3" imgW="3784097" imgH="2839161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769" y="2505301"/>
                        <a:ext cx="4192587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8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3620" y="3464449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4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1010</TotalTime>
  <Words>126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光谱</vt:lpstr>
      <vt:lpstr>Microsoft PowerPoint 97-2003 演示文稿</vt:lpstr>
      <vt:lpstr>J2ME 打砖块</vt:lpstr>
      <vt:lpstr>项目介绍</vt:lpstr>
      <vt:lpstr>项目介绍-单机游戏模式</vt:lpstr>
      <vt:lpstr>项目介绍-联机游戏</vt:lpstr>
      <vt:lpstr>项目介绍-排行榜</vt:lpstr>
      <vt:lpstr>主要技术介绍</vt:lpstr>
      <vt:lpstr>流程说明</vt:lpstr>
      <vt:lpstr>Demo</vt:lpstr>
    </vt:vector>
  </TitlesOfParts>
  <Company>Tongji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Cheryl wang</dc:creator>
  <cp:lastModifiedBy>Andy</cp:lastModifiedBy>
  <cp:revision>35</cp:revision>
  <dcterms:created xsi:type="dcterms:W3CDTF">2014-06-09T12:56:54Z</dcterms:created>
  <dcterms:modified xsi:type="dcterms:W3CDTF">2014-06-19T12:08:31Z</dcterms:modified>
</cp:coreProperties>
</file>