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A7D2FC-C288-4823-888E-78A12AAE9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專題發表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zh-TW" altLang="en-US" dirty="0"/>
              <a:t>學生管理系統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385211-B91C-4C9B-81A5-8A8CF3AB70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發表人</a:t>
            </a:r>
            <a:r>
              <a:rPr lang="en-US" altLang="zh-TW" dirty="0"/>
              <a:t>:</a:t>
            </a:r>
            <a:r>
              <a:rPr lang="zh-TW" altLang="en-US" dirty="0"/>
              <a:t>何宗育</a:t>
            </a:r>
            <a:endParaRPr lang="en-US" altLang="zh-TW" dirty="0"/>
          </a:p>
          <a:p>
            <a:r>
              <a:rPr lang="zh-TW" altLang="en-US" dirty="0"/>
              <a:t>指導老師</a:t>
            </a:r>
            <a:r>
              <a:rPr lang="en-US" altLang="zh-TW" dirty="0"/>
              <a:t>:</a:t>
            </a:r>
            <a:r>
              <a:rPr lang="zh-TW" altLang="en-US" dirty="0"/>
              <a:t>許雅婷 </a:t>
            </a:r>
          </a:p>
        </p:txBody>
      </p:sp>
    </p:spTree>
    <p:extLst>
      <p:ext uri="{BB962C8B-B14F-4D97-AF65-F5344CB8AC3E}">
        <p14:creationId xmlns:p14="http://schemas.microsoft.com/office/powerpoint/2010/main" val="354660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0CE8E-8037-491E-A51A-991EB6F0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發想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6B5E63-EA66-4F63-8E63-39AC3C817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想做一個工具網站</a:t>
            </a:r>
            <a:r>
              <a:rPr lang="en-US" altLang="zh-TW" dirty="0"/>
              <a:t>,</a:t>
            </a:r>
            <a:r>
              <a:rPr lang="zh-TW" altLang="en-US" dirty="0"/>
              <a:t>可以上傳資料</a:t>
            </a:r>
            <a:r>
              <a:rPr lang="en-US" altLang="zh-TW" dirty="0"/>
              <a:t>,</a:t>
            </a:r>
            <a:r>
              <a:rPr lang="zh-TW" altLang="en-US" dirty="0"/>
              <a:t>分析</a:t>
            </a:r>
            <a:r>
              <a:rPr lang="en-US" altLang="zh-TW" dirty="0"/>
              <a:t>,</a:t>
            </a:r>
            <a:r>
              <a:rPr lang="zh-TW" altLang="en-US" dirty="0"/>
              <a:t>下載分析結果</a:t>
            </a:r>
          </a:p>
        </p:txBody>
      </p:sp>
    </p:spTree>
    <p:extLst>
      <p:ext uri="{BB962C8B-B14F-4D97-AF65-F5344CB8AC3E}">
        <p14:creationId xmlns:p14="http://schemas.microsoft.com/office/powerpoint/2010/main" val="169994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91B0B2-8432-4F72-A5D4-EC35B296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作品導覽</a:t>
            </a:r>
            <a:r>
              <a:rPr lang="en-US" altLang="zh-TW" dirty="0"/>
              <a:t>-</a:t>
            </a:r>
            <a:r>
              <a:rPr lang="zh-TW" altLang="en-US" dirty="0"/>
              <a:t>功能鍵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4C62AF7-986C-4A0D-B195-FB201661F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906" y="2664623"/>
            <a:ext cx="9188706" cy="101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4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5F54B-10EA-4351-87AB-6989A799F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作品導覽</a:t>
            </a:r>
            <a:r>
              <a:rPr lang="en-US" altLang="zh-TW" dirty="0"/>
              <a:t>-</a:t>
            </a:r>
            <a:r>
              <a:rPr lang="zh-TW" altLang="en-US" dirty="0"/>
              <a:t>頁面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67AD42E-FB99-4872-A73D-54D507474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2971" y="1731356"/>
            <a:ext cx="2716104" cy="45025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1DDA90C-070A-4265-A05A-66F635767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241" y="1799530"/>
            <a:ext cx="1561578" cy="162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3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AD5A3C-A389-4171-B0BF-62DD9ACF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141842"/>
            <a:ext cx="8911687" cy="1280890"/>
          </a:xfrm>
        </p:spPr>
        <p:txBody>
          <a:bodyPr/>
          <a:lstStyle/>
          <a:p>
            <a:pPr algn="ctr"/>
            <a:r>
              <a:rPr lang="zh-TW" altLang="en-US" dirty="0"/>
              <a:t>作品導覽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9053EB-AE77-478E-942E-CCD49A66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113195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127</TotalTime>
  <Words>48</Words>
  <Application>Microsoft Office PowerPoint</Application>
  <PresentationFormat>寬螢幕</PresentationFormat>
  <Paragraphs>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Century Gothic</vt:lpstr>
      <vt:lpstr>Wingdings 3</vt:lpstr>
      <vt:lpstr>絲縷</vt:lpstr>
      <vt:lpstr>專題發表: 學生管理系統</vt:lpstr>
      <vt:lpstr>發想</vt:lpstr>
      <vt:lpstr>作品導覽-功能鍵</vt:lpstr>
      <vt:lpstr>作品導覽-頁面</vt:lpstr>
      <vt:lpstr>作品導覽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專題發表: 學生管理系統</dc:title>
  <dc:creator>user</dc:creator>
  <cp:lastModifiedBy>user</cp:lastModifiedBy>
  <cp:revision>5</cp:revision>
  <dcterms:created xsi:type="dcterms:W3CDTF">2023-12-20T03:03:15Z</dcterms:created>
  <dcterms:modified xsi:type="dcterms:W3CDTF">2023-12-25T02:59:24Z</dcterms:modified>
</cp:coreProperties>
</file>