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FFA-D2A1-407B-8F8B-9C06B2CEF3D4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A9BB-0BDA-4D7C-ACBE-965D57257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5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1303-AE6B-BB95-8DC2-D7C2ADB1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4E395-2D5E-F4BF-7477-9C7B08A24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30D20-3FD6-73A7-D542-8CE8374E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CEDB-05FD-4E50-EA2F-617297C5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D2981-39D8-07A3-FC52-8F9B957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4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5A93-5E50-9AEE-BF53-49AE01E1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00F8B-392A-0816-0C19-F70338AF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8D9-4B20-8DF6-455F-D5FD213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6FFCE-00DA-54E5-11E7-1A6AF63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40CDD-E464-D5B7-CA00-9BADC53A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7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F4055-ACF1-AE99-C2DE-7608CDFF8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C64A9-7214-3917-D6F9-D0F8853C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29F-030C-7152-5DC6-F065C821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A07C1-096A-7B85-783D-32F5E46E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27DAD-3B7E-53CB-0442-84F94A8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4262-1EC3-F807-94C6-B300AC53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1499F-B008-D330-3205-4801C586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DF9A-09B5-B5AD-54CF-29AA45BB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07876-6EB1-8A06-4F61-0C102F1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412D9-0C1A-744C-D876-46C870A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F0CB9-D325-3CB3-D94E-9F467F8C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69930-3B84-EAA1-CB3A-27BF280F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B04B1-1602-C9E7-CB35-5276B282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8870-C6F2-83E3-CD03-0CB94D85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6262A-512C-DDAF-AE3B-CDB96B0E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8776C-69D1-D33F-F4B6-93A109C1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6AB7A-184B-3DD3-CB08-052B348F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26752-47BF-A51B-0360-FB94131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B6B0F-7940-284F-9C96-9874B932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1535E-83ED-A448-A413-13BE6196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86223-D682-9FAE-9749-3E1AFBAD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51295-9AAF-4CC8-3BB5-8BCD0F11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82F78-8A8E-463E-E58D-A6271402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1FC64-2C44-2470-B2D6-23D6CEA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4A97E-99F6-9D33-4AE9-608243C0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0A4A4-57B8-4EF9-0295-21CF85FE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DE6F32-725B-CE4B-34A6-0B2CD789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246F5-809D-97FF-96B2-9FA07FB4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21945-8810-0CAF-F805-BA6C45E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4471E-94BA-CB24-DBFE-ADEC7E7D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8DF62-F31E-FEC0-0728-BDF5F710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55D93-14BE-0FB3-EEE1-62C35CA1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80B631-CCE5-842B-7988-2C10A2A6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C1DEE-C6B7-D489-41DA-A45AE79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553B8-5889-B8CB-4F54-A89C9575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1B843-ACE9-A066-C7AD-0F02586D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2E039-7C75-316B-1D2C-04057A0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0B80-3EDC-DFE7-C26E-DDBDF8BC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B4B75-F5D0-68D4-A0C9-5B24326D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877BF-CEC0-5E0F-1594-4F082084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A76CF-FAA2-19F7-8413-C1D9A4B4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473C9-5B39-F46F-7AB6-71FA62C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EFC8-DC79-E9ED-F229-252C853B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438ED-417B-B65F-5BB1-BB8EC93AC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4C799-35E2-F34B-5BD0-153277D3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626D2-AC07-02EF-F976-94B64B77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302FE-21BC-253D-CDBB-5446B0A2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967EE-CF7D-8CCA-D679-CBE6097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ED65C-11BA-F1BE-E264-B82B638E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32ACB-0AFD-72F8-9804-5EF8C748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2B2F5-43BF-D48A-76FA-1C656731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05B7-EA05-4D3A-813A-6C18D5F0389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A032B-8733-2E95-50E3-F4122287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2D31D-D83F-CEEE-A0E3-0330FB5B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7A85E-3A35-B7B8-F02D-4B7D29DB4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b="1" dirty="0"/>
              <a:t>O</a:t>
            </a:r>
            <a:r>
              <a:rPr lang="en-US" altLang="zh-CN" sz="3200" dirty="0"/>
              <a:t>bject</a:t>
            </a:r>
            <a:r>
              <a:rPr lang="en-US" altLang="zh-CN" dirty="0"/>
              <a:t> </a:t>
            </a:r>
            <a:r>
              <a:rPr lang="en-US" altLang="zh-CN" b="1" dirty="0"/>
              <a:t>O</a:t>
            </a:r>
            <a:r>
              <a:rPr lang="en-US" altLang="zh-CN" sz="3200" dirty="0"/>
              <a:t>riented</a:t>
            </a:r>
            <a:r>
              <a:rPr lang="en-US" altLang="zh-CN" dirty="0"/>
              <a:t> </a:t>
            </a:r>
            <a:r>
              <a:rPr lang="en-US" altLang="zh-CN" b="1" dirty="0"/>
              <a:t>P</a:t>
            </a:r>
            <a:r>
              <a:rPr lang="en-US" altLang="zh-CN" sz="3200" dirty="0"/>
              <a:t>rogramming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F8271-278A-E61C-5FA6-AA67618A3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浅析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411382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0C21D6-7619-3EA8-574A-648B2A51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1ECC3-8BCD-6CF7-BF64-9DB0E5F2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BC3627-4901-BCE2-3F54-E6CFEC3A9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677300-38DA-4223-2C1E-82D418B16EFA}"/>
              </a:ext>
            </a:extLst>
          </p:cNvPr>
          <p:cNvCxnSpPr>
            <a:cxnSpLocks/>
          </p:cNvCxnSpPr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B4F26A-EBE1-0236-4FA1-6B2371564EB0}"/>
              </a:ext>
            </a:extLst>
          </p:cNvPr>
          <p:cNvCxnSpPr>
            <a:cxnSpLocks/>
          </p:cNvCxnSpPr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B0D644-1776-1D42-FEFE-AC530B194A8E}"/>
              </a:ext>
            </a:extLst>
          </p:cNvPr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4F8426-BEBB-A3A5-71CA-909CF41929D7}"/>
              </a:ext>
            </a:extLst>
          </p:cNvPr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>
            <a:extLst>
              <a:ext uri="{FF2B5EF4-FFF2-40B4-BE49-F238E27FC236}">
                <a16:creationId xmlns:a16="http://schemas.microsoft.com/office/drawing/2014/main" id="{5862B44A-F683-DB4F-F982-6B734E6DD7AA}"/>
              </a:ext>
            </a:extLst>
          </p:cNvPr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28385E6E-D0FC-5D02-AE01-89203486ECE7}"/>
              </a:ext>
            </a:extLst>
          </p:cNvPr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>
            <a:extLst>
              <a:ext uri="{FF2B5EF4-FFF2-40B4-BE49-F238E27FC236}">
                <a16:creationId xmlns:a16="http://schemas.microsoft.com/office/drawing/2014/main" id="{8499BDEF-818D-C087-230A-D340ED18E570}"/>
              </a:ext>
            </a:extLst>
          </p:cNvPr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>
            <a:extLst>
              <a:ext uri="{FF2B5EF4-FFF2-40B4-BE49-F238E27FC236}">
                <a16:creationId xmlns:a16="http://schemas.microsoft.com/office/drawing/2014/main" id="{F90EDCBE-9771-6880-E92F-00ADF1BDFBF8}"/>
              </a:ext>
            </a:extLst>
          </p:cNvPr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>
            <a:extLst>
              <a:ext uri="{FF2B5EF4-FFF2-40B4-BE49-F238E27FC236}">
                <a16:creationId xmlns:a16="http://schemas.microsoft.com/office/drawing/2014/main" id="{F28C218A-20DB-B010-8320-628B7A6D8201}"/>
              </a:ext>
            </a:extLst>
          </p:cNvPr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54D824E2-0AD6-7D5D-50CD-526CD7BC3B67}"/>
              </a:ext>
            </a:extLst>
          </p:cNvPr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>
            <a:extLst>
              <a:ext uri="{FF2B5EF4-FFF2-40B4-BE49-F238E27FC236}">
                <a16:creationId xmlns:a16="http://schemas.microsoft.com/office/drawing/2014/main" id="{33D944BD-D02F-C5D6-6D31-9E22B2D2D6A2}"/>
              </a:ext>
            </a:extLst>
          </p:cNvPr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C4EA3C-4EE0-BC4A-8D9A-9439BC9DDDC9}"/>
              </a:ext>
            </a:extLst>
          </p:cNvPr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4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0C21D6-7619-3EA8-574A-648B2A51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1ECC3-8BCD-6CF7-BF64-9DB0E5F2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BC3627-4901-BCE2-3F54-E6CFEC3A9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677300-38DA-4223-2C1E-82D418B16EFA}"/>
              </a:ext>
            </a:extLst>
          </p:cNvPr>
          <p:cNvCxnSpPr>
            <a:cxnSpLocks/>
          </p:cNvCxnSpPr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B4F26A-EBE1-0236-4FA1-6B2371564EB0}"/>
              </a:ext>
            </a:extLst>
          </p:cNvPr>
          <p:cNvCxnSpPr>
            <a:cxnSpLocks/>
          </p:cNvCxnSpPr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B0D644-1776-1D42-FEFE-AC530B194A8E}"/>
              </a:ext>
            </a:extLst>
          </p:cNvPr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4F8426-BEBB-A3A5-71CA-909CF41929D7}"/>
              </a:ext>
            </a:extLst>
          </p:cNvPr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>
            <a:extLst>
              <a:ext uri="{FF2B5EF4-FFF2-40B4-BE49-F238E27FC236}">
                <a16:creationId xmlns:a16="http://schemas.microsoft.com/office/drawing/2014/main" id="{5862B44A-F683-DB4F-F982-6B734E6DD7AA}"/>
              </a:ext>
            </a:extLst>
          </p:cNvPr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28385E6E-D0FC-5D02-AE01-89203486ECE7}"/>
              </a:ext>
            </a:extLst>
          </p:cNvPr>
          <p:cNvSpPr/>
          <p:nvPr/>
        </p:nvSpPr>
        <p:spPr>
          <a:xfrm>
            <a:off x="7499102" y="99835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>
            <a:extLst>
              <a:ext uri="{FF2B5EF4-FFF2-40B4-BE49-F238E27FC236}">
                <a16:creationId xmlns:a16="http://schemas.microsoft.com/office/drawing/2014/main" id="{8499BDEF-818D-C087-230A-D340ED18E570}"/>
              </a:ext>
            </a:extLst>
          </p:cNvPr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>
            <a:extLst>
              <a:ext uri="{FF2B5EF4-FFF2-40B4-BE49-F238E27FC236}">
                <a16:creationId xmlns:a16="http://schemas.microsoft.com/office/drawing/2014/main" id="{F90EDCBE-9771-6880-E92F-00ADF1BDFBF8}"/>
              </a:ext>
            </a:extLst>
          </p:cNvPr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>
            <a:extLst>
              <a:ext uri="{FF2B5EF4-FFF2-40B4-BE49-F238E27FC236}">
                <a16:creationId xmlns:a16="http://schemas.microsoft.com/office/drawing/2014/main" id="{F28C218A-20DB-B010-8320-628B7A6D8201}"/>
              </a:ext>
            </a:extLst>
          </p:cNvPr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54D824E2-0AD6-7D5D-50CD-526CD7BC3B67}"/>
              </a:ext>
            </a:extLst>
          </p:cNvPr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>
            <a:extLst>
              <a:ext uri="{FF2B5EF4-FFF2-40B4-BE49-F238E27FC236}">
                <a16:creationId xmlns:a16="http://schemas.microsoft.com/office/drawing/2014/main" id="{33D944BD-D02F-C5D6-6D31-9E22B2D2D6A2}"/>
              </a:ext>
            </a:extLst>
          </p:cNvPr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" name="标注: 线形(带边框和强调线) 1">
            <a:extLst>
              <a:ext uri="{FF2B5EF4-FFF2-40B4-BE49-F238E27FC236}">
                <a16:creationId xmlns:a16="http://schemas.microsoft.com/office/drawing/2014/main" id="{BB7652F3-BECA-9DFD-B89F-4F46CB0F6F62}"/>
              </a:ext>
            </a:extLst>
          </p:cNvPr>
          <p:cNvSpPr/>
          <p:nvPr/>
        </p:nvSpPr>
        <p:spPr>
          <a:xfrm>
            <a:off x="7238262" y="124863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踩？门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6734D7-8C01-6406-5F03-3F047AE1A0FB}"/>
              </a:ext>
            </a:extLst>
          </p:cNvPr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504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D1ECC3-8BCD-6CF7-BF64-9DB0E5F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00" y="4516764"/>
            <a:ext cx="2014461" cy="1933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BC3627-4901-BCE2-3F54-E6CFEC3A9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564" y="381111"/>
            <a:ext cx="2257597" cy="22575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4F8426-BEBB-A3A5-71CA-909CF41929D7}"/>
              </a:ext>
            </a:extLst>
          </p:cNvPr>
          <p:cNvSpPr txBox="1"/>
          <p:nvPr/>
        </p:nvSpPr>
        <p:spPr>
          <a:xfrm>
            <a:off x="10160220" y="2258088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>
            <a:extLst>
              <a:ext uri="{FF2B5EF4-FFF2-40B4-BE49-F238E27FC236}">
                <a16:creationId xmlns:a16="http://schemas.microsoft.com/office/drawing/2014/main" id="{5862B44A-F683-DB4F-F982-6B734E6DD7AA}"/>
              </a:ext>
            </a:extLst>
          </p:cNvPr>
          <p:cNvSpPr/>
          <p:nvPr/>
        </p:nvSpPr>
        <p:spPr>
          <a:xfrm>
            <a:off x="6634457" y="3991243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28385E6E-D0FC-5D02-AE01-89203486ECE7}"/>
              </a:ext>
            </a:extLst>
          </p:cNvPr>
          <p:cNvSpPr/>
          <p:nvPr/>
        </p:nvSpPr>
        <p:spPr>
          <a:xfrm>
            <a:off x="6813302" y="100816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>
            <a:extLst>
              <a:ext uri="{FF2B5EF4-FFF2-40B4-BE49-F238E27FC236}">
                <a16:creationId xmlns:a16="http://schemas.microsoft.com/office/drawing/2014/main" id="{8499BDEF-818D-C087-230A-D340ED18E570}"/>
              </a:ext>
            </a:extLst>
          </p:cNvPr>
          <p:cNvSpPr/>
          <p:nvPr/>
        </p:nvSpPr>
        <p:spPr>
          <a:xfrm>
            <a:off x="6708007" y="193409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>
            <a:extLst>
              <a:ext uri="{FF2B5EF4-FFF2-40B4-BE49-F238E27FC236}">
                <a16:creationId xmlns:a16="http://schemas.microsoft.com/office/drawing/2014/main" id="{F90EDCBE-9771-6880-E92F-00ADF1BDFBF8}"/>
              </a:ext>
            </a:extLst>
          </p:cNvPr>
          <p:cNvSpPr/>
          <p:nvPr/>
        </p:nvSpPr>
        <p:spPr>
          <a:xfrm>
            <a:off x="-118649" y="233417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>
            <a:extLst>
              <a:ext uri="{FF2B5EF4-FFF2-40B4-BE49-F238E27FC236}">
                <a16:creationId xmlns:a16="http://schemas.microsoft.com/office/drawing/2014/main" id="{F28C218A-20DB-B010-8320-628B7A6D8201}"/>
              </a:ext>
            </a:extLst>
          </p:cNvPr>
          <p:cNvSpPr/>
          <p:nvPr/>
        </p:nvSpPr>
        <p:spPr>
          <a:xfrm>
            <a:off x="-434214" y="1249233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54D824E2-0AD6-7D5D-50CD-526CD7BC3B67}"/>
              </a:ext>
            </a:extLst>
          </p:cNvPr>
          <p:cNvSpPr/>
          <p:nvPr/>
        </p:nvSpPr>
        <p:spPr>
          <a:xfrm>
            <a:off x="-326950" y="2101599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" name="标注: 线形(带边框和强调线) 1">
            <a:extLst>
              <a:ext uri="{FF2B5EF4-FFF2-40B4-BE49-F238E27FC236}">
                <a16:creationId xmlns:a16="http://schemas.microsoft.com/office/drawing/2014/main" id="{BB7652F3-BECA-9DFD-B89F-4F46CB0F6F62}"/>
              </a:ext>
            </a:extLst>
          </p:cNvPr>
          <p:cNvSpPr/>
          <p:nvPr/>
        </p:nvSpPr>
        <p:spPr>
          <a:xfrm>
            <a:off x="6552462" y="134672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6734D7-8C01-6406-5F03-3F047AE1A0FB}"/>
              </a:ext>
            </a:extLst>
          </p:cNvPr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/oop4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87C2F9-9B36-6591-7379-DB32DFE87609}"/>
              </a:ext>
            </a:extLst>
          </p:cNvPr>
          <p:cNvCxnSpPr/>
          <p:nvPr/>
        </p:nvCxnSpPr>
        <p:spPr>
          <a:xfrm>
            <a:off x="6975567" y="883375"/>
            <a:ext cx="0" cy="310786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3A0ED4F-7BBD-148B-5F04-4C51D140DB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96362" y="2437309"/>
            <a:ext cx="121569" cy="20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E9A9797-28CC-4EC8-57E7-4FF7D5DCB363}"/>
              </a:ext>
            </a:extLst>
          </p:cNvPr>
          <p:cNvSpPr txBox="1"/>
          <p:nvPr/>
        </p:nvSpPr>
        <p:spPr>
          <a:xfrm>
            <a:off x="4163356" y="323631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41080B-B606-9CC5-AB07-09D63870415B}"/>
              </a:ext>
            </a:extLst>
          </p:cNvPr>
          <p:cNvSpPr txBox="1"/>
          <p:nvPr/>
        </p:nvSpPr>
        <p:spPr>
          <a:xfrm>
            <a:off x="6360094" y="309823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D885F9C3-6893-445F-DE8B-E69368300602}"/>
              </a:ext>
            </a:extLst>
          </p:cNvPr>
          <p:cNvSpPr/>
          <p:nvPr/>
        </p:nvSpPr>
        <p:spPr>
          <a:xfrm>
            <a:off x="9408249" y="561703"/>
            <a:ext cx="635746" cy="3749040"/>
          </a:xfrm>
          <a:prstGeom prst="rightBrac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5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B77817-F670-5AB1-5D62-2BBBEC59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42"/>
            <a:ext cx="12192000" cy="17572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0F869C-EEF3-F903-532D-A679C4F3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2567"/>
            <a:ext cx="12192000" cy="10213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E27CE1-2D65-21E0-0D3D-6031586BD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229"/>
            <a:ext cx="12192000" cy="9945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78D480-7BAD-7FB4-C61D-91EA88992AF1}"/>
              </a:ext>
            </a:extLst>
          </p:cNvPr>
          <p:cNvSpPr txBox="1"/>
          <p:nvPr/>
        </p:nvSpPr>
        <p:spPr>
          <a:xfrm>
            <a:off x="3464510" y="47618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封装、继承、抽象、多态</a:t>
            </a:r>
          </a:p>
        </p:txBody>
      </p:sp>
    </p:spTree>
    <p:extLst>
      <p:ext uri="{BB962C8B-B14F-4D97-AF65-F5344CB8AC3E}">
        <p14:creationId xmlns:p14="http://schemas.microsoft.com/office/powerpoint/2010/main" val="418456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878D44-4DDB-978F-9CD3-5B9BEC96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20" y="1851314"/>
            <a:ext cx="3155372" cy="31553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72E328-771E-AC55-D998-2CA4C2F9C2D1}"/>
              </a:ext>
            </a:extLst>
          </p:cNvPr>
          <p:cNvSpPr txBox="1"/>
          <p:nvPr/>
        </p:nvSpPr>
        <p:spPr>
          <a:xfrm>
            <a:off x="836953" y="13896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如何让轿车加速？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1056A1-AC54-649F-5D8B-8A93EC7FD882}"/>
              </a:ext>
            </a:extLst>
          </p:cNvPr>
          <p:cNvSpPr txBox="1"/>
          <p:nvPr/>
        </p:nvSpPr>
        <p:spPr>
          <a:xfrm>
            <a:off x="4172131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F8162FF-19CD-25BF-33F9-F552C4E41305}"/>
              </a:ext>
            </a:extLst>
          </p:cNvPr>
          <p:cNvSpPr/>
          <p:nvPr/>
        </p:nvSpPr>
        <p:spPr>
          <a:xfrm>
            <a:off x="6388637" y="1319208"/>
            <a:ext cx="566382" cy="421958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670977-E2EF-8E9F-D380-E10DB1D419BF}"/>
              </a:ext>
            </a:extLst>
          </p:cNvPr>
          <p:cNvSpPr txBox="1"/>
          <p:nvPr/>
        </p:nvSpPr>
        <p:spPr>
          <a:xfrm>
            <a:off x="7137660" y="113454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ECU</a:t>
            </a:r>
            <a:r>
              <a:rPr lang="zh-CN" altLang="en-US" dirty="0"/>
              <a:t>（电子控制单元）对油门信号运算处理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5D0FBD-60B6-84BA-15E0-B12FE2C15D40}"/>
              </a:ext>
            </a:extLst>
          </p:cNvPr>
          <p:cNvSpPr txBox="1"/>
          <p:nvPr/>
        </p:nvSpPr>
        <p:spPr>
          <a:xfrm>
            <a:off x="7137659" y="1851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节气门开度增加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A07E16-9C99-4D0C-65EC-C719F9DE2120}"/>
              </a:ext>
            </a:extLst>
          </p:cNvPr>
          <p:cNvSpPr txBox="1"/>
          <p:nvPr/>
        </p:nvSpPr>
        <p:spPr>
          <a:xfrm>
            <a:off x="7137658" y="2568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喷油量增加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FE601B-48DC-0739-BBCA-19D79FDFC641}"/>
              </a:ext>
            </a:extLst>
          </p:cNvPr>
          <p:cNvSpPr txBox="1"/>
          <p:nvPr/>
        </p:nvSpPr>
        <p:spPr>
          <a:xfrm>
            <a:off x="7137658" y="324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发动机转速增加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77DD9D-4BC8-09FA-DE23-AC1C7AB9A5B7}"/>
              </a:ext>
            </a:extLst>
          </p:cNvPr>
          <p:cNvSpPr txBox="1"/>
          <p:nvPr/>
        </p:nvSpPr>
        <p:spPr>
          <a:xfrm>
            <a:off x="7137658" y="3920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变速箱挡位提升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E0734D-8CBC-EF16-842D-372803BE06F7}"/>
              </a:ext>
            </a:extLst>
          </p:cNvPr>
          <p:cNvSpPr txBox="1"/>
          <p:nvPr/>
        </p:nvSpPr>
        <p:spPr>
          <a:xfrm>
            <a:off x="7137658" y="4622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调整点火角度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822422-6317-59D4-E14F-EF0C79A75610}"/>
              </a:ext>
            </a:extLst>
          </p:cNvPr>
          <p:cNvSpPr txBox="1"/>
          <p:nvPr/>
        </p:nvSpPr>
        <p:spPr>
          <a:xfrm>
            <a:off x="7125237" y="53235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适当释放驻车压力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C5C8FA-FC54-2E90-F266-9B9ABC959158}"/>
              </a:ext>
            </a:extLst>
          </p:cNvPr>
          <p:cNvSpPr txBox="1"/>
          <p:nvPr/>
        </p:nvSpPr>
        <p:spPr>
          <a:xfrm>
            <a:off x="7137658" y="5999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6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878D44-4DDB-978F-9CD3-5B9BEC96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1056A1-AC54-649F-5D8B-8A93EC7FD882}"/>
              </a:ext>
            </a:extLst>
          </p:cNvPr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>
            <a:extLst>
              <a:ext uri="{FF2B5EF4-FFF2-40B4-BE49-F238E27FC236}">
                <a16:creationId xmlns:a16="http://schemas.microsoft.com/office/drawing/2014/main" id="{E6E8CDC0-5CA8-6EF4-8D9D-C4537F52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7F49C86-6887-AEE5-A552-A790F37B8361}"/>
              </a:ext>
            </a:extLst>
          </p:cNvPr>
          <p:cNvCxnSpPr>
            <a:cxnSpLocks/>
          </p:cNvCxnSpPr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9B7DB59-BC48-0C31-B902-D6F56B1A70C6}"/>
              </a:ext>
            </a:extLst>
          </p:cNvPr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DDDB097-B8A2-DC21-B47C-A9706C9CE1C9}"/>
                </a:ext>
              </a:extLst>
            </p:cNvPr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F5EEB6-023F-1630-D8EF-17AB5C86A196}"/>
                </a:ext>
              </a:extLst>
            </p:cNvPr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EB44AE-784B-C7B0-06D2-C36492BEA0C1}"/>
                </a:ext>
              </a:extLst>
            </p:cNvPr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DD5E2D8-50A2-8392-F59F-89FFC9F9286E}"/>
                </a:ext>
              </a:extLst>
            </p:cNvPr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484D81-8FE4-D2DA-F74E-37CDF50FEE23}"/>
                </a:ext>
              </a:extLst>
            </p:cNvPr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50FF474-44F6-C283-A983-405B5F2E50AF}"/>
                </a:ext>
              </a:extLst>
            </p:cNvPr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19C2AA-500D-F286-B063-5761F8DF46B1}"/>
                </a:ext>
              </a:extLst>
            </p:cNvPr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360220-75C3-3574-4A57-C9AC60256FFA}"/>
                </a:ext>
              </a:extLst>
            </p:cNvPr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F4B5119-B1E0-079A-93BC-9173ABE1E09E}"/>
              </a:ext>
            </a:extLst>
          </p:cNvPr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不想了解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不用了解</a:t>
            </a:r>
          </a:p>
        </p:txBody>
      </p:sp>
    </p:spTree>
    <p:extLst>
      <p:ext uri="{BB962C8B-B14F-4D97-AF65-F5344CB8AC3E}">
        <p14:creationId xmlns:p14="http://schemas.microsoft.com/office/powerpoint/2010/main" val="274053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878D44-4DDB-978F-9CD3-5B9BEC96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1056A1-AC54-649F-5D8B-8A93EC7FD882}"/>
              </a:ext>
            </a:extLst>
          </p:cNvPr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>
            <a:extLst>
              <a:ext uri="{FF2B5EF4-FFF2-40B4-BE49-F238E27FC236}">
                <a16:creationId xmlns:a16="http://schemas.microsoft.com/office/drawing/2014/main" id="{E6E8CDC0-5CA8-6EF4-8D9D-C4537F52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7F49C86-6887-AEE5-A552-A790F37B8361}"/>
              </a:ext>
            </a:extLst>
          </p:cNvPr>
          <p:cNvCxnSpPr>
            <a:cxnSpLocks/>
          </p:cNvCxnSpPr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9B7DB59-BC48-0C31-B902-D6F56B1A70C6}"/>
              </a:ext>
            </a:extLst>
          </p:cNvPr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DDDB097-B8A2-DC21-B47C-A9706C9CE1C9}"/>
                </a:ext>
              </a:extLst>
            </p:cNvPr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F5EEB6-023F-1630-D8EF-17AB5C86A196}"/>
                </a:ext>
              </a:extLst>
            </p:cNvPr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9EB44AE-784B-C7B0-06D2-C36492BEA0C1}"/>
                </a:ext>
              </a:extLst>
            </p:cNvPr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DD5E2D8-50A2-8392-F59F-89FFC9F9286E}"/>
                </a:ext>
              </a:extLst>
            </p:cNvPr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484D81-8FE4-D2DA-F74E-37CDF50FEE23}"/>
                </a:ext>
              </a:extLst>
            </p:cNvPr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50FF474-44F6-C283-A983-405B5F2E50AF}"/>
                </a:ext>
              </a:extLst>
            </p:cNvPr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19C2AA-500D-F286-B063-5761F8DF46B1}"/>
                </a:ext>
              </a:extLst>
            </p:cNvPr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360220-75C3-3574-4A57-C9AC60256FFA}"/>
                </a:ext>
              </a:extLst>
            </p:cNvPr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F4B5119-B1E0-079A-93BC-9173ABE1E09E}"/>
              </a:ext>
            </a:extLst>
          </p:cNvPr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9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202907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A960A1D-6ECF-E983-19FE-CDEAD75A6E39}"/>
              </a:ext>
            </a:extLst>
          </p:cNvPr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FC9974-9524-0D83-9490-8C327DD24E5C}"/>
              </a:ext>
            </a:extLst>
          </p:cNvPr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6C96DF-7C5B-9ECE-64EA-FDB3008FF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314" y="1851314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>
            <a:extLst>
              <a:ext uri="{FF2B5EF4-FFF2-40B4-BE49-F238E27FC236}">
                <a16:creationId xmlns:a16="http://schemas.microsoft.com/office/drawing/2014/main" id="{4A338530-8200-710B-774C-D90E79EBD9B9}"/>
              </a:ext>
            </a:extLst>
          </p:cNvPr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>
            <a:extLst>
              <a:ext uri="{FF2B5EF4-FFF2-40B4-BE49-F238E27FC236}">
                <a16:creationId xmlns:a16="http://schemas.microsoft.com/office/drawing/2014/main" id="{77155A76-16B8-CED3-E227-49A63B679325}"/>
              </a:ext>
            </a:extLst>
          </p:cNvPr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>
            <a:extLst>
              <a:ext uri="{FF2B5EF4-FFF2-40B4-BE49-F238E27FC236}">
                <a16:creationId xmlns:a16="http://schemas.microsoft.com/office/drawing/2014/main" id="{616D6416-C1AD-4744-4929-C5E9FCEC80B9}"/>
              </a:ext>
            </a:extLst>
          </p:cNvPr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>
            <a:extLst>
              <a:ext uri="{FF2B5EF4-FFF2-40B4-BE49-F238E27FC236}">
                <a16:creationId xmlns:a16="http://schemas.microsoft.com/office/drawing/2014/main" id="{600C23F8-0E4F-D427-118B-AD87DCE1EF09}"/>
              </a:ext>
            </a:extLst>
          </p:cNvPr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>
            <a:extLst>
              <a:ext uri="{FF2B5EF4-FFF2-40B4-BE49-F238E27FC236}">
                <a16:creationId xmlns:a16="http://schemas.microsoft.com/office/drawing/2014/main" id="{7A8C53A2-619F-3639-D360-BA4BF44790C7}"/>
              </a:ext>
            </a:extLst>
          </p:cNvPr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>
            <a:extLst>
              <a:ext uri="{FF2B5EF4-FFF2-40B4-BE49-F238E27FC236}">
                <a16:creationId xmlns:a16="http://schemas.microsoft.com/office/drawing/2014/main" id="{30287862-1A2A-69BB-7EA0-751000E96DE3}"/>
              </a:ext>
            </a:extLst>
          </p:cNvPr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3F5CD9-F43A-DBFF-9E42-3616CA1AE8F3}"/>
              </a:ext>
            </a:extLst>
          </p:cNvPr>
          <p:cNvSpPr txBox="1"/>
          <p:nvPr/>
        </p:nvSpPr>
        <p:spPr>
          <a:xfrm>
            <a:off x="107911" y="635399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93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6C96DF-7C5B-9ECE-64EA-FDB3008FF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602" y="1812521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>
            <a:extLst>
              <a:ext uri="{FF2B5EF4-FFF2-40B4-BE49-F238E27FC236}">
                <a16:creationId xmlns:a16="http://schemas.microsoft.com/office/drawing/2014/main" id="{4A338530-8200-710B-774C-D90E79EBD9B9}"/>
              </a:ext>
            </a:extLst>
          </p:cNvPr>
          <p:cNvSpPr/>
          <p:nvPr/>
        </p:nvSpPr>
        <p:spPr>
          <a:xfrm>
            <a:off x="10711851" y="1512830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>
            <a:extLst>
              <a:ext uri="{FF2B5EF4-FFF2-40B4-BE49-F238E27FC236}">
                <a16:creationId xmlns:a16="http://schemas.microsoft.com/office/drawing/2014/main" id="{77155A76-16B8-CED3-E227-49A63B679325}"/>
              </a:ext>
            </a:extLst>
          </p:cNvPr>
          <p:cNvSpPr/>
          <p:nvPr/>
        </p:nvSpPr>
        <p:spPr>
          <a:xfrm>
            <a:off x="11422710" y="2898749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>
            <a:extLst>
              <a:ext uri="{FF2B5EF4-FFF2-40B4-BE49-F238E27FC236}">
                <a16:creationId xmlns:a16="http://schemas.microsoft.com/office/drawing/2014/main" id="{616D6416-C1AD-4744-4929-C5E9FCEC80B9}"/>
              </a:ext>
            </a:extLst>
          </p:cNvPr>
          <p:cNvSpPr/>
          <p:nvPr/>
        </p:nvSpPr>
        <p:spPr>
          <a:xfrm>
            <a:off x="11011307" y="439513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>
            <a:extLst>
              <a:ext uri="{FF2B5EF4-FFF2-40B4-BE49-F238E27FC236}">
                <a16:creationId xmlns:a16="http://schemas.microsoft.com/office/drawing/2014/main" id="{600C23F8-0E4F-D427-118B-AD87DCE1EF09}"/>
              </a:ext>
            </a:extLst>
          </p:cNvPr>
          <p:cNvSpPr/>
          <p:nvPr/>
        </p:nvSpPr>
        <p:spPr>
          <a:xfrm>
            <a:off x="3777140" y="1887181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>
            <a:extLst>
              <a:ext uri="{FF2B5EF4-FFF2-40B4-BE49-F238E27FC236}">
                <a16:creationId xmlns:a16="http://schemas.microsoft.com/office/drawing/2014/main" id="{7A8C53A2-619F-3639-D360-BA4BF44790C7}"/>
              </a:ext>
            </a:extLst>
          </p:cNvPr>
          <p:cNvSpPr/>
          <p:nvPr/>
        </p:nvSpPr>
        <p:spPr>
          <a:xfrm>
            <a:off x="3365966" y="3015855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>
            <a:extLst>
              <a:ext uri="{FF2B5EF4-FFF2-40B4-BE49-F238E27FC236}">
                <a16:creationId xmlns:a16="http://schemas.microsoft.com/office/drawing/2014/main" id="{30287862-1A2A-69BB-7EA0-751000E96DE3}"/>
              </a:ext>
            </a:extLst>
          </p:cNvPr>
          <p:cNvSpPr/>
          <p:nvPr/>
        </p:nvSpPr>
        <p:spPr>
          <a:xfrm>
            <a:off x="3543938" y="4154245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B7BEAE-8469-6FB0-2AD7-73D1C30C7371}"/>
              </a:ext>
            </a:extLst>
          </p:cNvPr>
          <p:cNvSpPr/>
          <p:nvPr/>
        </p:nvSpPr>
        <p:spPr>
          <a:xfrm>
            <a:off x="1514324" y="1201691"/>
            <a:ext cx="5906213" cy="164705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126BFC-80EE-8EE7-6A72-53A540069AD6}"/>
              </a:ext>
            </a:extLst>
          </p:cNvPr>
          <p:cNvSpPr/>
          <p:nvPr/>
        </p:nvSpPr>
        <p:spPr>
          <a:xfrm>
            <a:off x="1499389" y="2891952"/>
            <a:ext cx="5906213" cy="25887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56F65E-7BC2-5D66-246E-5A9709A819F3}"/>
              </a:ext>
            </a:extLst>
          </p:cNvPr>
          <p:cNvSpPr txBox="1"/>
          <p:nvPr/>
        </p:nvSpPr>
        <p:spPr>
          <a:xfrm>
            <a:off x="1743608" y="132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轿车这</a:t>
            </a:r>
            <a:r>
              <a:rPr lang="zh-CN" altLang="en-US" b="1" dirty="0"/>
              <a:t>类</a:t>
            </a:r>
            <a:r>
              <a:rPr lang="zh-CN" altLang="en-US" dirty="0"/>
              <a:t>物体共有的属性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8D19B-D4CF-F1FA-E6B0-0259BE8AB12B}"/>
              </a:ext>
            </a:extLst>
          </p:cNvPr>
          <p:cNvSpPr txBox="1"/>
          <p:nvPr/>
        </p:nvSpPr>
        <p:spPr>
          <a:xfrm>
            <a:off x="1728672" y="50071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不同轿车</a:t>
            </a:r>
            <a:r>
              <a:rPr lang="zh-CN" altLang="en-US" b="1" dirty="0"/>
              <a:t>对象</a:t>
            </a:r>
            <a:r>
              <a:rPr lang="zh-CN" altLang="en-US" dirty="0"/>
              <a:t>特有的属性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84284F-254B-F5F6-E24B-4A64A64697A3}"/>
              </a:ext>
            </a:extLst>
          </p:cNvPr>
          <p:cNvSpPr txBox="1"/>
          <p:nvPr/>
        </p:nvSpPr>
        <p:spPr>
          <a:xfrm>
            <a:off x="1829592" y="202521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关键字：</a:t>
            </a:r>
            <a:r>
              <a:rPr lang="en-US" altLang="zh-CN" b="1" dirty="0"/>
              <a:t>static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E48292-C5E6-2C1A-0EEF-985E6281FAE0}"/>
              </a:ext>
            </a:extLst>
          </p:cNvPr>
          <p:cNvSpPr txBox="1"/>
          <p:nvPr/>
        </p:nvSpPr>
        <p:spPr>
          <a:xfrm>
            <a:off x="107911" y="635399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A960A1D-6ECF-E983-19FE-CDEAD75A6E39}"/>
              </a:ext>
            </a:extLst>
          </p:cNvPr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FC9974-9524-0D83-9490-8C327DD24E5C}"/>
              </a:ext>
            </a:extLst>
          </p:cNvPr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7" name="标注: 线形(带边框和强调线) 6">
            <a:extLst>
              <a:ext uri="{FF2B5EF4-FFF2-40B4-BE49-F238E27FC236}">
                <a16:creationId xmlns:a16="http://schemas.microsoft.com/office/drawing/2014/main" id="{4A338530-8200-710B-774C-D90E79EBD9B9}"/>
              </a:ext>
            </a:extLst>
          </p:cNvPr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9" name="标注: 线形(带边框和强调线) 8">
            <a:extLst>
              <a:ext uri="{FF2B5EF4-FFF2-40B4-BE49-F238E27FC236}">
                <a16:creationId xmlns:a16="http://schemas.microsoft.com/office/drawing/2014/main" id="{77155A76-16B8-CED3-E227-49A63B679325}"/>
              </a:ext>
            </a:extLst>
          </p:cNvPr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>
            <a:extLst>
              <a:ext uri="{FF2B5EF4-FFF2-40B4-BE49-F238E27FC236}">
                <a16:creationId xmlns:a16="http://schemas.microsoft.com/office/drawing/2014/main" id="{616D6416-C1AD-4744-4929-C5E9FCEC80B9}"/>
              </a:ext>
            </a:extLst>
          </p:cNvPr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>
            <a:extLst>
              <a:ext uri="{FF2B5EF4-FFF2-40B4-BE49-F238E27FC236}">
                <a16:creationId xmlns:a16="http://schemas.microsoft.com/office/drawing/2014/main" id="{600C23F8-0E4F-D427-118B-AD87DCE1EF09}"/>
              </a:ext>
            </a:extLst>
          </p:cNvPr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>
            <a:extLst>
              <a:ext uri="{FF2B5EF4-FFF2-40B4-BE49-F238E27FC236}">
                <a16:creationId xmlns:a16="http://schemas.microsoft.com/office/drawing/2014/main" id="{7A8C53A2-619F-3639-D360-BA4BF44790C7}"/>
              </a:ext>
            </a:extLst>
          </p:cNvPr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>
            <a:extLst>
              <a:ext uri="{FF2B5EF4-FFF2-40B4-BE49-F238E27FC236}">
                <a16:creationId xmlns:a16="http://schemas.microsoft.com/office/drawing/2014/main" id="{30287862-1A2A-69BB-7EA0-751000E96DE3}"/>
              </a:ext>
            </a:extLst>
          </p:cNvPr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304971-1159-79E9-D784-495E446B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94" y="2118497"/>
            <a:ext cx="2730211" cy="26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3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0C21D6-7619-3EA8-574A-648B2A51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1ECC3-8BCD-6CF7-BF64-9DB0E5F2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BC3627-4901-BCE2-3F54-E6CFEC3A9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677300-38DA-4223-2C1E-82D418B16EFA}"/>
              </a:ext>
            </a:extLst>
          </p:cNvPr>
          <p:cNvCxnSpPr/>
          <p:nvPr/>
        </p:nvCxnSpPr>
        <p:spPr>
          <a:xfrm flipH="1">
            <a:off x="3536371" y="2322022"/>
            <a:ext cx="1390996" cy="23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B4F26A-EBE1-0236-4FA1-6B2371564EB0}"/>
              </a:ext>
            </a:extLst>
          </p:cNvPr>
          <p:cNvCxnSpPr>
            <a:cxnSpLocks/>
          </p:cNvCxnSpPr>
          <p:nvPr/>
        </p:nvCxnSpPr>
        <p:spPr>
          <a:xfrm>
            <a:off x="6191123" y="2195805"/>
            <a:ext cx="1135161" cy="23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B0D644-1776-1D42-FEFE-AC530B194A8E}"/>
              </a:ext>
            </a:extLst>
          </p:cNvPr>
          <p:cNvSpPr txBox="1"/>
          <p:nvPr/>
        </p:nvSpPr>
        <p:spPr>
          <a:xfrm>
            <a:off x="3398012" y="335896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4F8426-BEBB-A3A5-71CA-909CF41929D7}"/>
              </a:ext>
            </a:extLst>
          </p:cNvPr>
          <p:cNvSpPr txBox="1"/>
          <p:nvPr/>
        </p:nvSpPr>
        <p:spPr>
          <a:xfrm>
            <a:off x="5821587" y="32443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>
            <a:extLst>
              <a:ext uri="{FF2B5EF4-FFF2-40B4-BE49-F238E27FC236}">
                <a16:creationId xmlns:a16="http://schemas.microsoft.com/office/drawing/2014/main" id="{5862B44A-F683-DB4F-F982-6B734E6DD7AA}"/>
              </a:ext>
            </a:extLst>
          </p:cNvPr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28385E6E-D0FC-5D02-AE01-89203486ECE7}"/>
              </a:ext>
            </a:extLst>
          </p:cNvPr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>
            <a:extLst>
              <a:ext uri="{FF2B5EF4-FFF2-40B4-BE49-F238E27FC236}">
                <a16:creationId xmlns:a16="http://schemas.microsoft.com/office/drawing/2014/main" id="{8499BDEF-818D-C087-230A-D340ED18E570}"/>
              </a:ext>
            </a:extLst>
          </p:cNvPr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>
            <a:extLst>
              <a:ext uri="{FF2B5EF4-FFF2-40B4-BE49-F238E27FC236}">
                <a16:creationId xmlns:a16="http://schemas.microsoft.com/office/drawing/2014/main" id="{F90EDCBE-9771-6880-E92F-00ADF1BDFBF8}"/>
              </a:ext>
            </a:extLst>
          </p:cNvPr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>
            <a:extLst>
              <a:ext uri="{FF2B5EF4-FFF2-40B4-BE49-F238E27FC236}">
                <a16:creationId xmlns:a16="http://schemas.microsoft.com/office/drawing/2014/main" id="{F28C218A-20DB-B010-8320-628B7A6D8201}"/>
              </a:ext>
            </a:extLst>
          </p:cNvPr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54D824E2-0AD6-7D5D-50CD-526CD7BC3B67}"/>
              </a:ext>
            </a:extLst>
          </p:cNvPr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>
            <a:extLst>
              <a:ext uri="{FF2B5EF4-FFF2-40B4-BE49-F238E27FC236}">
                <a16:creationId xmlns:a16="http://schemas.microsoft.com/office/drawing/2014/main" id="{33D944BD-D02F-C5D6-6D31-9E22B2D2D6A2}"/>
              </a:ext>
            </a:extLst>
          </p:cNvPr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3D8C62-079B-AB11-E44F-549C7BAEFB1F}"/>
              </a:ext>
            </a:extLst>
          </p:cNvPr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6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384</Words>
  <Application>Microsoft Office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Object Oriented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Jiarun Zhu</dc:creator>
  <cp:lastModifiedBy>Jiarun Zhu</cp:lastModifiedBy>
  <cp:revision>5</cp:revision>
  <dcterms:created xsi:type="dcterms:W3CDTF">2024-04-23T08:25:28Z</dcterms:created>
  <dcterms:modified xsi:type="dcterms:W3CDTF">2024-04-23T12:12:19Z</dcterms:modified>
</cp:coreProperties>
</file>