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中的方法调用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 rot="20520000">
            <a:off x="456565" y="866775"/>
            <a:ext cx="4983480" cy="17532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什么时候传值？</a:t>
            </a:r>
            <a:endParaRPr lang="zh-CN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什么时候传址？</a:t>
            </a:r>
            <a:endParaRPr lang="zh-CN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" y="1415415"/>
            <a:ext cx="5770245" cy="4189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2"/>
          <a:srcRect l="9900" t="24075" r="10625" b="24525"/>
          <a:stretch>
            <a:fillRect/>
          </a:stretch>
        </p:blipFill>
        <p:spPr>
          <a:xfrm>
            <a:off x="4415155" y="4623435"/>
            <a:ext cx="1455420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3">
            <a:clrChange>
              <a:clrFrom>
                <a:srgbClr val="3679AD">
                  <a:alpha val="100000"/>
                </a:srgbClr>
              </a:clrFrom>
              <a:clrTo>
                <a:srgbClr val="3679AD">
                  <a:alpha val="100000"/>
                  <a:alpha val="0"/>
                </a:srgbClr>
              </a:clrTo>
            </a:clrChange>
          </a:blip>
          <a:srcRect l="9444" t="5959" r="3748" b="6971"/>
          <a:stretch>
            <a:fillRect/>
          </a:stretch>
        </p:blipFill>
        <p:spPr>
          <a:xfrm>
            <a:off x="7036435" y="2073275"/>
            <a:ext cx="5085715" cy="3058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576945" y="1473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adjustArray()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2"/>
          <a:srcRect l="9900" t="24075" r="10625" b="24525"/>
          <a:stretch>
            <a:fillRect/>
          </a:stretch>
        </p:blipFill>
        <p:spPr>
          <a:xfrm>
            <a:off x="7121525" y="1743710"/>
            <a:ext cx="1455420" cy="86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右箭头 2"/>
          <p:cNvSpPr/>
          <p:nvPr/>
        </p:nvSpPr>
        <p:spPr>
          <a:xfrm rot="18180000">
            <a:off x="5295900" y="3586480"/>
            <a:ext cx="2659380" cy="681355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复制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4932680" y="1548765"/>
            <a:ext cx="5320665" cy="4189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690245" y="1896745"/>
            <a:ext cx="3559175" cy="43630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rcRect l="9900" t="24075" r="10625" b="24525"/>
          <a:stretch>
            <a:fillRect/>
          </a:stretch>
        </p:blipFill>
        <p:spPr>
          <a:xfrm>
            <a:off x="1268095" y="4114165"/>
            <a:ext cx="715645" cy="5010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5380" y="4389120"/>
            <a:ext cx="1546860" cy="1274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6584315" y="1415415"/>
            <a:ext cx="5320665" cy="4189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26390" y="1415415"/>
            <a:ext cx="5770245" cy="4189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3"/>
          <a:srcRect l="9900" t="24075" r="10625" b="24525"/>
          <a:stretch>
            <a:fillRect/>
          </a:stretch>
        </p:blipFill>
        <p:spPr>
          <a:xfrm>
            <a:off x="4415155" y="4623435"/>
            <a:ext cx="1455420" cy="86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右箭头 4"/>
          <p:cNvSpPr/>
          <p:nvPr/>
        </p:nvSpPr>
        <p:spPr>
          <a:xfrm rot="20220000">
            <a:off x="5676900" y="4622165"/>
            <a:ext cx="1990090" cy="30734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9" name="图片 108"/>
          <p:cNvPicPr/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32240" y="4330065"/>
            <a:ext cx="1546860" cy="1274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奇怪的</a:t>
            </a:r>
            <a:r>
              <a:rPr lang="en-US" altLang="zh-CN"/>
              <a:t>String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3806"/>
          <a:stretch>
            <a:fillRect/>
          </a:stretch>
        </p:blipFill>
        <p:spPr>
          <a:xfrm>
            <a:off x="3236595" y="38100"/>
            <a:ext cx="9102090" cy="6597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066030" y="186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223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291580" y="186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224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472680" y="186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225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761730" y="186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116830" y="2774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123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291580" y="2774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124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517130" y="2774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116830" y="35299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289800" y="5969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常量池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奇怪的</a:t>
            </a:r>
            <a:r>
              <a:rPr lang="en-US" altLang="zh-CN"/>
              <a:t>String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3806"/>
          <a:stretch>
            <a:fillRect/>
          </a:stretch>
        </p:blipFill>
        <p:spPr>
          <a:xfrm>
            <a:off x="3329940" y="38100"/>
            <a:ext cx="9102090" cy="6597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066030" y="186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223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291580" y="186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224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472680" y="186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225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761730" y="186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116830" y="2774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123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291580" y="2774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124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517130" y="2774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116830" y="35299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289800" y="5969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常量池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1840" y="296862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方法中的</a:t>
            </a:r>
            <a:r>
              <a:rPr lang="en-US" altLang="zh-CN" sz="2400"/>
              <a:t>s</a:t>
            </a:r>
            <a:endParaRPr lang="en-US" altLang="zh-CN" sz="2400"/>
          </a:p>
        </p:txBody>
      </p:sp>
      <p:sp>
        <p:nvSpPr>
          <p:cNvPr id="13" name="右箭头 12"/>
          <p:cNvSpPr/>
          <p:nvPr/>
        </p:nvSpPr>
        <p:spPr>
          <a:xfrm rot="21240000">
            <a:off x="2480310" y="2983865"/>
            <a:ext cx="2243455" cy="2711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104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946275" y="389826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</a:t>
            </a:r>
            <a:endParaRPr lang="en-US" altLang="zh-CN" sz="2800"/>
          </a:p>
        </p:txBody>
      </p:sp>
      <p:sp>
        <p:nvSpPr>
          <p:cNvPr id="15" name="右箭头 14"/>
          <p:cNvSpPr/>
          <p:nvPr/>
        </p:nvSpPr>
        <p:spPr>
          <a:xfrm rot="20580000">
            <a:off x="2387600" y="3521075"/>
            <a:ext cx="2632710" cy="2711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104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圆角矩形 16"/>
          <p:cNvSpPr/>
          <p:nvPr/>
        </p:nvSpPr>
        <p:spPr>
          <a:xfrm>
            <a:off x="2348230" y="1856105"/>
            <a:ext cx="981710" cy="6432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奇怪的</a:t>
            </a:r>
            <a:r>
              <a:rPr lang="en-US" altLang="zh-CN"/>
              <a:t>String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3806"/>
          <a:stretch>
            <a:fillRect/>
          </a:stretch>
        </p:blipFill>
        <p:spPr>
          <a:xfrm>
            <a:off x="3329940" y="38100"/>
            <a:ext cx="9102090" cy="6597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066030" y="186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223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291580" y="186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224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472680" y="186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225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761730" y="186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116830" y="2774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123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291580" y="2774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124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517130" y="2774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116830" y="35299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289800" y="5969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常量池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7840" y="296862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方法中的</a:t>
            </a:r>
            <a:r>
              <a:rPr lang="en-US" altLang="zh-CN" sz="2400"/>
              <a:t>s</a:t>
            </a:r>
            <a:endParaRPr lang="en-US" altLang="zh-CN" sz="2400"/>
          </a:p>
        </p:txBody>
      </p:sp>
      <p:sp>
        <p:nvSpPr>
          <p:cNvPr id="13" name="右箭头 12"/>
          <p:cNvSpPr/>
          <p:nvPr/>
        </p:nvSpPr>
        <p:spPr>
          <a:xfrm rot="19620000">
            <a:off x="1295400" y="2583180"/>
            <a:ext cx="894080" cy="2711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038985" y="389826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</a:t>
            </a:r>
            <a:endParaRPr lang="en-US" altLang="zh-CN" sz="2800"/>
          </a:p>
        </p:txBody>
      </p:sp>
      <p:sp>
        <p:nvSpPr>
          <p:cNvPr id="15" name="右箭头 14"/>
          <p:cNvSpPr/>
          <p:nvPr/>
        </p:nvSpPr>
        <p:spPr>
          <a:xfrm rot="20400000">
            <a:off x="2387600" y="3521075"/>
            <a:ext cx="2632710" cy="2711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104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496185" y="1993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1234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94385" y="2052320"/>
            <a:ext cx="5257800" cy="4011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661285" y="1293495"/>
            <a:ext cx="131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书架</a:t>
            </a:r>
            <a:r>
              <a:rPr lang="en-US" altLang="zh-CN"/>
              <a:t> - </a:t>
            </a:r>
            <a:r>
              <a:rPr lang="zh-CN" altLang="en-US"/>
              <a:t>内存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955" y="2346960"/>
            <a:ext cx="755650" cy="897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94385" y="2052320"/>
            <a:ext cx="5257800" cy="4011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661285" y="1293495"/>
            <a:ext cx="131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书架</a:t>
            </a:r>
            <a:r>
              <a:rPr lang="en-US" altLang="zh-CN"/>
              <a:t> - </a:t>
            </a:r>
            <a:r>
              <a:rPr lang="zh-CN" altLang="en-US"/>
              <a:t>内存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26045" y="2413000"/>
            <a:ext cx="3475990" cy="328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942070" y="1293495"/>
            <a:ext cx="104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书</a:t>
            </a:r>
            <a:r>
              <a:rPr lang="en-US" altLang="zh-CN"/>
              <a:t> - </a:t>
            </a:r>
            <a:r>
              <a:rPr lang="zh-CN" altLang="en-US"/>
              <a:t>变量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897255" y="1998980"/>
            <a:ext cx="4178300" cy="417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236980" y="1224280"/>
            <a:ext cx="3498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内容少：</a:t>
            </a:r>
            <a:r>
              <a:rPr lang="en-US" altLang="zh-CN"/>
              <a:t> int, boolean, char, ...</a:t>
            </a:r>
            <a:endParaRPr lang="en-US" altLang="zh-CN"/>
          </a:p>
        </p:txBody>
      </p:sp>
      <p:pic>
        <p:nvPicPr>
          <p:cNvPr id="103" name="图片 102"/>
          <p:cNvPicPr/>
          <p:nvPr/>
        </p:nvPicPr>
        <p:blipFill>
          <a:blip r:embed="rId2"/>
          <a:srcRect l="7970" r="8417"/>
          <a:stretch>
            <a:fillRect/>
          </a:stretch>
        </p:blipFill>
        <p:spPr>
          <a:xfrm>
            <a:off x="5558155" y="1998980"/>
            <a:ext cx="6398260" cy="417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22770" y="1224280"/>
            <a:ext cx="3498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内容多：</a:t>
            </a:r>
            <a:r>
              <a:rPr lang="en-US" altLang="zh-CN"/>
              <a:t> int[], String, </a:t>
            </a:r>
            <a:r>
              <a:rPr lang="zh-CN" altLang="en-US"/>
              <a:t>对象</a:t>
            </a:r>
            <a:r>
              <a:rPr lang="en-US" altLang="zh-CN"/>
              <a:t>, ...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 rot="21060000">
            <a:off x="7691120" y="240919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如何存储？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6584315" y="1415415"/>
            <a:ext cx="5320665" cy="4189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26390" y="1415415"/>
            <a:ext cx="5770245" cy="4189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3"/>
          <a:srcRect l="9900" t="24075" r="10625" b="24525"/>
          <a:stretch>
            <a:fillRect/>
          </a:stretch>
        </p:blipFill>
        <p:spPr>
          <a:xfrm>
            <a:off x="4415155" y="4623435"/>
            <a:ext cx="1455420" cy="86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右箭头 4"/>
          <p:cNvSpPr/>
          <p:nvPr/>
        </p:nvSpPr>
        <p:spPr>
          <a:xfrm rot="20220000">
            <a:off x="5676900" y="4622165"/>
            <a:ext cx="1990090" cy="30734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" y="1415415"/>
            <a:ext cx="5770245" cy="4189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3252470" y="2828290"/>
            <a:ext cx="777875" cy="777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3">
            <a:clrChange>
              <a:clrFrom>
                <a:srgbClr val="3679AD">
                  <a:alpha val="100000"/>
                </a:srgbClr>
              </a:clrFrom>
              <a:clrTo>
                <a:srgbClr val="3679AD">
                  <a:alpha val="100000"/>
                  <a:alpha val="0"/>
                </a:srgbClr>
              </a:clrTo>
            </a:clrChange>
          </a:blip>
          <a:srcRect l="9444" t="5959" r="3748" b="6971"/>
          <a:stretch>
            <a:fillRect/>
          </a:stretch>
        </p:blipFill>
        <p:spPr>
          <a:xfrm>
            <a:off x="7036435" y="2073275"/>
            <a:ext cx="5085715" cy="3058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625205" y="1302385"/>
            <a:ext cx="190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adjustInt()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" y="1415415"/>
            <a:ext cx="5770245" cy="4189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3252470" y="2828290"/>
            <a:ext cx="777875" cy="777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3">
            <a:clrChange>
              <a:clrFrom>
                <a:srgbClr val="3679AD">
                  <a:alpha val="100000"/>
                </a:srgbClr>
              </a:clrFrom>
              <a:clrTo>
                <a:srgbClr val="3679AD">
                  <a:alpha val="100000"/>
                  <a:alpha val="0"/>
                </a:srgbClr>
              </a:clrTo>
            </a:clrChange>
          </a:blip>
          <a:srcRect l="9444" t="5959" r="3748" b="6971"/>
          <a:stretch>
            <a:fillRect/>
          </a:stretch>
        </p:blipFill>
        <p:spPr>
          <a:xfrm>
            <a:off x="7036435" y="2073275"/>
            <a:ext cx="5085715" cy="3058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625205" y="1302385"/>
            <a:ext cx="190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adjustInt()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7312660" y="1925955"/>
            <a:ext cx="777875" cy="77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右箭头 3"/>
          <p:cNvSpPr/>
          <p:nvPr/>
        </p:nvSpPr>
        <p:spPr>
          <a:xfrm rot="20880000">
            <a:off x="4004310" y="2359660"/>
            <a:ext cx="3240405" cy="55626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36845" y="2459990"/>
            <a:ext cx="86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复制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" y="1415415"/>
            <a:ext cx="5770245" cy="4189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3252470" y="2828290"/>
            <a:ext cx="777875" cy="777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3">
            <a:clrChange>
              <a:clrFrom>
                <a:srgbClr val="3679AD">
                  <a:alpha val="100000"/>
                </a:srgbClr>
              </a:clrFrom>
              <a:clrTo>
                <a:srgbClr val="3679AD">
                  <a:alpha val="100000"/>
                  <a:alpha val="0"/>
                </a:srgbClr>
              </a:clrTo>
            </a:clrChange>
          </a:blip>
          <a:srcRect l="9444" t="5959" r="3748" b="6971"/>
          <a:stretch>
            <a:fillRect/>
          </a:stretch>
        </p:blipFill>
        <p:spPr>
          <a:xfrm>
            <a:off x="7036435" y="2073275"/>
            <a:ext cx="5085715" cy="3058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625205" y="1302385"/>
            <a:ext cx="190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adjustInt()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0778490" y="4465955"/>
            <a:ext cx="1179195" cy="1095375"/>
          </a:xfrm>
          <a:prstGeom prst="rect">
            <a:avLst/>
          </a:prstGeom>
          <a:noFill/>
          <a:ln w="9525">
            <a:gradFill>
              <a:gsLst>
                <a:gs pos="50000">
                  <a:schemeClr val="accent3"/>
                </a:gs>
                <a:gs pos="0">
                  <a:schemeClr val="accent3">
                    <a:lumMod val="25000"/>
                    <a:lumOff val="75000"/>
                  </a:schemeClr>
                </a:gs>
                <a:gs pos="100000">
                  <a:schemeClr val="accent3">
                    <a:lumMod val="85000"/>
                  </a:schemeClr>
                </a:gs>
              </a:gsLst>
              <a:lin ang="5400000" scaled="0"/>
            </a:gra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右箭头 3"/>
          <p:cNvSpPr/>
          <p:nvPr/>
        </p:nvSpPr>
        <p:spPr>
          <a:xfrm rot="20880000">
            <a:off x="4004310" y="2359660"/>
            <a:ext cx="3240405" cy="55626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36845" y="2459990"/>
            <a:ext cx="86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复制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" y="1415415"/>
            <a:ext cx="5770245" cy="4189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2"/>
          <a:srcRect l="9900" t="24075" r="10625" b="24525"/>
          <a:stretch>
            <a:fillRect/>
          </a:stretch>
        </p:blipFill>
        <p:spPr>
          <a:xfrm>
            <a:off x="4415155" y="4623435"/>
            <a:ext cx="1455420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3">
            <a:clrChange>
              <a:clrFrom>
                <a:srgbClr val="3679AD">
                  <a:alpha val="100000"/>
                </a:srgbClr>
              </a:clrFrom>
              <a:clrTo>
                <a:srgbClr val="3679AD">
                  <a:alpha val="100000"/>
                  <a:alpha val="0"/>
                </a:srgbClr>
              </a:clrTo>
            </a:clrChange>
          </a:blip>
          <a:srcRect l="9444" t="5959" r="3748" b="6971"/>
          <a:stretch>
            <a:fillRect/>
          </a:stretch>
        </p:blipFill>
        <p:spPr>
          <a:xfrm>
            <a:off x="7036435" y="2073275"/>
            <a:ext cx="5085715" cy="3058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576945" y="1473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adjustArray()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I2YzA5MDc3YjFmNzMxNzIwYWRhOWJhM2Y3MzgwMj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WPS 演示</Application>
  <PresentationFormat>宽屏</PresentationFormat>
  <Paragraphs>109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Java中的函数调用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奇怪的String</vt:lpstr>
      <vt:lpstr>奇怪的String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Jiarun Zhu</dc:creator>
  <cp:lastModifiedBy>泪的语迹</cp:lastModifiedBy>
  <cp:revision>5</cp:revision>
  <dcterms:created xsi:type="dcterms:W3CDTF">2023-08-09T12:44:00Z</dcterms:created>
  <dcterms:modified xsi:type="dcterms:W3CDTF">2024-03-28T11:52:23Z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