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2227580" y="777240"/>
            <a:ext cx="7736840" cy="43313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6715" y="349250"/>
            <a:ext cx="3877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关键字</a:t>
            </a:r>
          </a:p>
        </p:txBody>
      </p:sp>
      <p:sp>
        <p:nvSpPr>
          <p:cNvPr id="5" name="矩形 4"/>
          <p:cNvSpPr/>
          <p:nvPr/>
        </p:nvSpPr>
        <p:spPr>
          <a:xfrm>
            <a:off x="3481705" y="1844040"/>
            <a:ext cx="5228590" cy="31692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private protected</a:t>
            </a:r>
          </a:p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static </a:t>
            </a:r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静态的</a:t>
            </a:r>
            <a:endParaRPr lang="en-US" altLang="zh-CN" sz="4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void </a:t>
            </a:r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无效的</a:t>
            </a:r>
            <a:endParaRPr lang="en-US" altLang="zh-CN" sz="4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</a:t>
            </a:r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最终的</a:t>
            </a:r>
            <a:endParaRPr lang="en-US" altLang="zh-CN" sz="4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6715" y="349250"/>
            <a:ext cx="3877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关键字</a:t>
            </a:r>
          </a:p>
        </p:txBody>
      </p:sp>
      <p:sp>
        <p:nvSpPr>
          <p:cNvPr id="5" name="矩形 4"/>
          <p:cNvSpPr/>
          <p:nvPr/>
        </p:nvSpPr>
        <p:spPr>
          <a:xfrm>
            <a:off x="558113" y="1844357"/>
            <a:ext cx="5228590" cy="31692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private protected</a:t>
            </a:r>
          </a:p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static </a:t>
            </a:r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静态的</a:t>
            </a:r>
            <a:endParaRPr lang="en-US" altLang="zh-CN" sz="4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void </a:t>
            </a:r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无效的</a:t>
            </a:r>
            <a:endParaRPr lang="en-US" altLang="zh-CN" sz="4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</a:t>
            </a:r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最终的</a:t>
            </a:r>
            <a:endParaRPr lang="en-US" altLang="zh-CN" sz="4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03A949-9080-F5F0-9C95-9650C8BAE089}"/>
              </a:ext>
            </a:extLst>
          </p:cNvPr>
          <p:cNvSpPr/>
          <p:nvPr/>
        </p:nvSpPr>
        <p:spPr>
          <a:xfrm>
            <a:off x="6096000" y="1843543"/>
            <a:ext cx="5286512" cy="317009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private protected</a:t>
            </a:r>
          </a:p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static </a:t>
            </a:r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类共有的</a:t>
            </a:r>
            <a:endParaRPr lang="en-US" altLang="zh-CN" sz="4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void </a:t>
            </a:r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没有返回值的</a:t>
            </a:r>
            <a:endParaRPr lang="en-US" altLang="zh-CN" sz="4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</a:t>
            </a:r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不可更改</a:t>
            </a:r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继承的</a:t>
            </a:r>
            <a:endParaRPr lang="en-US" altLang="zh-CN" sz="4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167977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6715" y="349250"/>
            <a:ext cx="3877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关键字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03A949-9080-F5F0-9C95-9650C8BAE089}"/>
              </a:ext>
            </a:extLst>
          </p:cNvPr>
          <p:cNvSpPr/>
          <p:nvPr/>
        </p:nvSpPr>
        <p:spPr>
          <a:xfrm>
            <a:off x="435429" y="1843950"/>
            <a:ext cx="5286512" cy="317009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private protected</a:t>
            </a:r>
          </a:p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static </a:t>
            </a:r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类共有的</a:t>
            </a:r>
            <a:endParaRPr lang="en-US" altLang="zh-CN" sz="4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void </a:t>
            </a:r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没有返回值的</a:t>
            </a:r>
            <a:endParaRPr lang="en-US" altLang="zh-CN" sz="4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</a:t>
            </a:r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不可更改</a:t>
            </a:r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继承的</a:t>
            </a:r>
            <a:endParaRPr lang="en-US" altLang="zh-CN" sz="4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CDEFCC-5D04-431C-54BA-D371C5DDB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1" b="74498"/>
          <a:stretch/>
        </p:blipFill>
        <p:spPr>
          <a:xfrm>
            <a:off x="5893023" y="2851460"/>
            <a:ext cx="5863548" cy="45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56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mexport17141818187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45" y="605790"/>
            <a:ext cx="7331710" cy="5378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" y="1252220"/>
            <a:ext cx="11523345" cy="3789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789305" y="1219200"/>
            <a:ext cx="3429000" cy="130302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2195" y="1343660"/>
            <a:ext cx="2878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跨平台</a:t>
            </a:r>
            <a:r>
              <a:rPr lang="en-US" altLang="zh-CN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</a:t>
            </a:r>
            <a:r>
              <a:rPr lang="zh-CN" alt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可移植性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52195" y="1865630"/>
            <a:ext cx="1869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面向对象</a:t>
            </a:r>
          </a:p>
        </p:txBody>
      </p:sp>
      <p:sp>
        <p:nvSpPr>
          <p:cNvPr id="7" name="左右箭头 6"/>
          <p:cNvSpPr/>
          <p:nvPr/>
        </p:nvSpPr>
        <p:spPr>
          <a:xfrm rot="1500000">
            <a:off x="4064635" y="3249930"/>
            <a:ext cx="3742055" cy="278130"/>
          </a:xfrm>
          <a:prstGeom prst="leftRightArrow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771130" y="4105910"/>
            <a:ext cx="3429000" cy="130302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46085" y="4220845"/>
            <a:ext cx="2878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依赖虚拟机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046085" y="4742815"/>
            <a:ext cx="2878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速度慢，内存大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5" grpId="0"/>
      <p:bldP spid="7" grpId="0" animBg="1"/>
      <p:bldP spid="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6715" y="349250"/>
            <a:ext cx="2878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跨平台</a:t>
            </a:r>
            <a:r>
              <a:rPr lang="en-US" altLang="zh-CN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</a:t>
            </a:r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可移植性</a:t>
            </a:r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386715" y="1901190"/>
            <a:ext cx="3055620" cy="3055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5170" y="1284605"/>
            <a:ext cx="4289425" cy="4289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4930" y="1284605"/>
            <a:ext cx="4356100" cy="4356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6715" y="349250"/>
            <a:ext cx="2878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跨平台</a:t>
            </a:r>
            <a:r>
              <a:rPr lang="en-US" altLang="zh-CN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</a:t>
            </a:r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可移植性</a:t>
            </a:r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93420" y="5038725"/>
            <a:ext cx="1439545" cy="14395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9280" y="4631055"/>
            <a:ext cx="2226945" cy="2226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23045" y="4695825"/>
            <a:ext cx="2162175" cy="2162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圆角矩形 1"/>
          <p:cNvSpPr/>
          <p:nvPr/>
        </p:nvSpPr>
        <p:spPr>
          <a:xfrm>
            <a:off x="482600" y="3525520"/>
            <a:ext cx="1733550" cy="78232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JVM for </a:t>
            </a:r>
            <a:r>
              <a:rPr lang="zh-CN" altLang="en-US"/>
              <a:t>手表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646295" y="3525520"/>
            <a:ext cx="1733550" cy="78232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JVM for </a:t>
            </a:r>
            <a:r>
              <a:rPr lang="zh-CN" altLang="en-US"/>
              <a:t>微波炉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9337675" y="3525520"/>
            <a:ext cx="1733550" cy="78232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JVM for </a:t>
            </a:r>
            <a:r>
              <a:rPr lang="zh-CN" altLang="en-US"/>
              <a:t>闹钟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82600" y="1819910"/>
            <a:ext cx="10561320" cy="91440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你写的程序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322705" y="2881630"/>
            <a:ext cx="7620" cy="49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5509260" y="2881630"/>
            <a:ext cx="7620" cy="49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0200640" y="2880995"/>
            <a:ext cx="7620" cy="49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322705" y="4541520"/>
            <a:ext cx="7620" cy="49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501640" y="4541520"/>
            <a:ext cx="7620" cy="49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0208260" y="4541520"/>
            <a:ext cx="7620" cy="49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9BD492B9-38E2-CB04-626D-F94949587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8073" y1="45282" x2="58073" y2="45282"/>
                        <a14:foregroundMark x1="51354" y1="43933" x2="56667" y2="40761"/>
                        <a14:foregroundMark x1="56667" y1="40761" x2="59583" y2="50119"/>
                        <a14:foregroundMark x1="59583" y1="50119" x2="57969" y2="42189"/>
                        <a14:foregroundMark x1="57969" y1="42189" x2="64427" y2="40682"/>
                        <a14:foregroundMark x1="64427" y1="40682" x2="64479" y2="41396"/>
                        <a14:foregroundMark x1="54688" y1="69944" x2="77031" y2="67169"/>
                        <a14:foregroundMark x1="77031" y1="67169" x2="74010" y2="63759"/>
                        <a14:foregroundMark x1="26615" y1="72879" x2="30104" y2="72403"/>
                        <a14:foregroundMark x1="20833" y1="43378" x2="20104" y2="401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5534" y="2906395"/>
            <a:ext cx="2982841" cy="19590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6715" y="349250"/>
            <a:ext cx="3877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JVM Java Virtual Machine</a:t>
            </a:r>
          </a:p>
        </p:txBody>
      </p:sp>
      <p:pic>
        <p:nvPicPr>
          <p:cNvPr id="104" name="图片 103"/>
          <p:cNvPicPr/>
          <p:nvPr/>
        </p:nvPicPr>
        <p:blipFill>
          <a:blip r:embed="rId2">
            <a:clrChange>
              <a:clrFrom>
                <a:srgbClr val="EEF3F9">
                  <a:alpha val="100000"/>
                </a:srgbClr>
              </a:clrFrom>
              <a:clrTo>
                <a:srgbClr val="EEF3F9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715" y="1524000"/>
            <a:ext cx="3810000" cy="381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5316855" y="1524635"/>
            <a:ext cx="5864225" cy="3809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6715" y="349250"/>
            <a:ext cx="3877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安全性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39063" b="7391"/>
          <a:stretch>
            <a:fillRect/>
          </a:stretch>
        </p:blipFill>
        <p:spPr>
          <a:xfrm>
            <a:off x="775335" y="1487170"/>
            <a:ext cx="10641965" cy="425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195" y="2528570"/>
            <a:ext cx="6276975" cy="180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6715" y="349250"/>
            <a:ext cx="3877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JDK/JRE</a:t>
            </a:r>
          </a:p>
        </p:txBody>
      </p:sp>
      <p:sp>
        <p:nvSpPr>
          <p:cNvPr id="5" name="矩形 4"/>
          <p:cNvSpPr/>
          <p:nvPr/>
        </p:nvSpPr>
        <p:spPr>
          <a:xfrm>
            <a:off x="3140075" y="1118870"/>
            <a:ext cx="5911850" cy="13220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JDK: Java Development Kit</a:t>
            </a:r>
          </a:p>
          <a:p>
            <a:pPr algn="ctr"/>
            <a:r>
              <a:rPr lang="en-US" altLang="zh-CN" sz="4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JRE: Java Runtime Essential</a:t>
            </a:r>
          </a:p>
        </p:txBody>
      </p:sp>
      <p:sp>
        <p:nvSpPr>
          <p:cNvPr id="6" name="椭圆 5"/>
          <p:cNvSpPr/>
          <p:nvPr/>
        </p:nvSpPr>
        <p:spPr>
          <a:xfrm>
            <a:off x="3088640" y="3280410"/>
            <a:ext cx="5880735" cy="3073400"/>
          </a:xfrm>
          <a:prstGeom prst="ellipse">
            <a:avLst/>
          </a:prstGeom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851400" y="3857625"/>
            <a:ext cx="3888740" cy="2007870"/>
          </a:xfrm>
          <a:prstGeom prst="ellipse">
            <a:avLst/>
          </a:prstGeom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669280" y="3351530"/>
            <a:ext cx="71882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JDK</a:t>
            </a:r>
          </a:p>
        </p:txBody>
      </p:sp>
      <p:sp>
        <p:nvSpPr>
          <p:cNvPr id="9" name="矩形 8"/>
          <p:cNvSpPr/>
          <p:nvPr/>
        </p:nvSpPr>
        <p:spPr>
          <a:xfrm>
            <a:off x="6458903" y="4000500"/>
            <a:ext cx="67373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JRE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459220" y="4761865"/>
            <a:ext cx="692785" cy="69278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JVM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619500" y="4318000"/>
            <a:ext cx="914400" cy="91440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调试工具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I2YzA5MDc3YjFmNzMxNzIwYWRhOWJhM2Y3MzgwMj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123</Words>
  <Application>Microsoft Office PowerPoint</Application>
  <PresentationFormat>宽屏</PresentationFormat>
  <Paragraphs>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Jiarun Zhu</dc:creator>
  <cp:lastModifiedBy>Jiarun Zhu</cp:lastModifiedBy>
  <cp:revision>5</cp:revision>
  <dcterms:created xsi:type="dcterms:W3CDTF">2023-08-09T12:44:00Z</dcterms:created>
  <dcterms:modified xsi:type="dcterms:W3CDTF">2024-04-27T09:17:14Z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