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0" r:id="rId7"/>
    <p:sldId id="270" r:id="rId8"/>
    <p:sldId id="261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FFA-D2A1-407B-8F8B-9C06B2CEF3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A9BB-0BDA-4D7C-ACBE-965D57257D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05B7-EA05-4D3A-813A-6C18D5F03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5919-76A4-48D9-9C7D-A7C17D51C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5.wdp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b="1" dirty="0"/>
              <a:t>O</a:t>
            </a:r>
            <a:r>
              <a:rPr lang="en-US" altLang="zh-CN" sz="3200" dirty="0"/>
              <a:t>bject</a:t>
            </a:r>
            <a:r>
              <a:rPr lang="en-US" altLang="zh-CN" dirty="0"/>
              <a:t> </a:t>
            </a:r>
            <a:r>
              <a:rPr lang="en-US" altLang="zh-CN" b="1" dirty="0"/>
              <a:t>O</a:t>
            </a:r>
            <a:r>
              <a:rPr lang="en-US" altLang="zh-CN" sz="3200" dirty="0"/>
              <a:t>riented</a:t>
            </a:r>
            <a:r>
              <a:rPr lang="en-US" altLang="zh-CN" dirty="0"/>
              <a:t> </a:t>
            </a:r>
            <a:r>
              <a:rPr lang="en-US" altLang="zh-CN" b="1" dirty="0"/>
              <a:t>P</a:t>
            </a:r>
            <a:r>
              <a:rPr lang="en-US" altLang="zh-CN" sz="3200" dirty="0"/>
              <a:t>rogramming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浅析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面向对象编程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36371" y="2322022"/>
            <a:ext cx="1390996" cy="23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191123" y="2195805"/>
            <a:ext cx="1135161" cy="23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499102" y="99835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7238262" y="124863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踩？门</a:t>
            </a:r>
            <a:endParaRPr lang="zh-CN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0700" y="4516764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564" y="381111"/>
            <a:ext cx="2257597" cy="22575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60220" y="2258088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6634457" y="3991243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踩电门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6813302" y="100816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6708007" y="193409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-118649" y="233417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-434214" y="1249233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-326950" y="2101599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6552462" y="134672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</a:t>
            </a:r>
            <a:r>
              <a:rPr lang="en-US" altLang="zh-CN" dirty="0"/>
              <a:t>/oop4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975567" y="883375"/>
            <a:ext cx="0" cy="310786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" idx="0"/>
          </p:cNvCxnSpPr>
          <p:nvPr/>
        </p:nvCxnSpPr>
        <p:spPr>
          <a:xfrm>
            <a:off x="4796362" y="2437309"/>
            <a:ext cx="121569" cy="20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63356" y="323631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60094" y="309823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9408249" y="561703"/>
            <a:ext cx="635746" cy="3749040"/>
          </a:xfrm>
          <a:prstGeom prst="rightBrac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342"/>
            <a:ext cx="12192000" cy="1757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567"/>
            <a:ext cx="12192000" cy="1021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7229"/>
            <a:ext cx="12192000" cy="9945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64510" y="47618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封装、继承、抽象、多态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20" y="1851314"/>
            <a:ext cx="3155372" cy="3155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953" y="13896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如何让轿车加速？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2131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388637" y="1319208"/>
            <a:ext cx="566382" cy="421958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660" y="113454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ECU</a:t>
            </a:r>
            <a:r>
              <a:rPr lang="zh-CN" altLang="en-US" dirty="0"/>
              <a:t>（电子控制单元）对油门信号运算处理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37659" y="1851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节气门开度增加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37658" y="2568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喷油量增加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37658" y="324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发动机转速增加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37658" y="3920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变速箱挡位提升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37658" y="4622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调整点火角度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125237" y="53235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适当释放驻车压力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37658" y="5999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不想了解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不用了解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9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956560" y="1701800"/>
            <a:ext cx="5957570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314" y="1851314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602" y="1812521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10711851" y="1512830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11422710" y="2898749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11011307" y="439513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3777140" y="1887181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3365966" y="3015855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3543938" y="4154245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514324" y="1201691"/>
            <a:ext cx="5906213" cy="164705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499389" y="2891952"/>
            <a:ext cx="5906213" cy="25887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3608" y="132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轿车这</a:t>
            </a:r>
            <a:r>
              <a:rPr lang="zh-CN" altLang="en-US" b="1" dirty="0"/>
              <a:t>类</a:t>
            </a:r>
            <a:r>
              <a:rPr lang="zh-CN" altLang="en-US" dirty="0"/>
              <a:t>物体共有的属性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28672" y="50071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不同轿车</a:t>
            </a:r>
            <a:r>
              <a:rPr lang="zh-CN" altLang="en-US" b="1" dirty="0"/>
              <a:t>对象</a:t>
            </a:r>
            <a:r>
              <a:rPr lang="zh-CN" altLang="en-US" dirty="0"/>
              <a:t>特有的属性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29592" y="202521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关键字：</a:t>
            </a:r>
            <a:r>
              <a:rPr lang="en-US" altLang="zh-CN" b="1" dirty="0"/>
              <a:t>static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1" y="635399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  <a:endParaRPr lang="zh-CN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894" y="2118497"/>
            <a:ext cx="2730211" cy="262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206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Object Oriented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Jiarun Zhu</dc:creator>
  <cp:lastModifiedBy>泪的语迹</cp:lastModifiedBy>
  <cp:revision>6</cp:revision>
  <dcterms:created xsi:type="dcterms:W3CDTF">2024-04-23T08:25:00Z</dcterms:created>
  <dcterms:modified xsi:type="dcterms:W3CDTF">2024-04-27T01:30:13Z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D5056124BC794F7CA53C883F29271710_12</vt:lpwstr>
  </property>
  <property fmtid="{D5CDD505-2E9C-101B-9397-08002B2CF9AE}" pid="3" name="KSOProductBuildVer">
    <vt:lpwstr>2052-12.1.0.16729</vt:lpwstr>
  </property>
</Properties>
</file>