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227580" y="777240"/>
            <a:ext cx="7736840" cy="433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关键字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1705" y="1844040"/>
            <a:ext cx="522859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private protected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静态的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void 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无效的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最终的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……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mmexport17141818187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605790"/>
            <a:ext cx="7331710" cy="537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252220"/>
            <a:ext cx="11523345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789305" y="1219200"/>
            <a:ext cx="3429000" cy="13030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195" y="134366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195" y="1865630"/>
            <a:ext cx="186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面向对象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左右箭头 6"/>
          <p:cNvSpPr/>
          <p:nvPr/>
        </p:nvSpPr>
        <p:spPr>
          <a:xfrm rot="1500000">
            <a:off x="4064635" y="3249930"/>
            <a:ext cx="3742055" cy="278130"/>
          </a:xfrm>
          <a:prstGeom prst="leftRightArrow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771130" y="4105910"/>
            <a:ext cx="3429000" cy="13030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46085" y="4220845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依赖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虚拟机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6085" y="4742815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速度慢，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内存大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386715" y="1901190"/>
            <a:ext cx="3055620" cy="3055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5170" y="1284605"/>
            <a:ext cx="4289425" cy="428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4930" y="1284605"/>
            <a:ext cx="4356100" cy="435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2878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跨平台</a:t>
            </a:r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可移植性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93420" y="5038725"/>
            <a:ext cx="1439545" cy="1439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9280" y="4631055"/>
            <a:ext cx="2226945" cy="2226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3045" y="4695825"/>
            <a:ext cx="2162175" cy="2162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482600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 for </a:t>
            </a:r>
            <a:r>
              <a:rPr lang="zh-CN" altLang="en-US"/>
              <a:t>手表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646295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 for </a:t>
            </a:r>
            <a:r>
              <a:rPr lang="zh-CN" altLang="en-US"/>
              <a:t>微波炉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37675" y="3525520"/>
            <a:ext cx="1733550" cy="78232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 for </a:t>
            </a:r>
            <a:r>
              <a:rPr lang="zh-CN" altLang="en-US"/>
              <a:t>闹钟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2600" y="1819910"/>
            <a:ext cx="10561320" cy="91440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你写的</a:t>
            </a:r>
            <a:r>
              <a:rPr lang="zh-CN" altLang="en-US"/>
              <a:t>程序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322705" y="288163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09260" y="288163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0200640" y="2880995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322705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501640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0208260" y="4541520"/>
            <a:ext cx="7620" cy="497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JVM Java Virtual Machine</a:t>
            </a:r>
            <a:endParaRPr lang="en-US" altLang="zh-CN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>
            <a:clrChange>
              <a:clrFrom>
                <a:srgbClr val="EEF3F9">
                  <a:alpha val="100000"/>
                </a:srgbClr>
              </a:clrFrom>
              <a:clrTo>
                <a:srgbClr val="EEF3F9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715" y="1524000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316855" y="1524635"/>
            <a:ext cx="5864225" cy="3809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安全性</a:t>
            </a:r>
            <a:endParaRPr lang="zh-CN" altLang="en-US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9063" b="7391"/>
          <a:stretch>
            <a:fillRect/>
          </a:stretch>
        </p:blipFill>
        <p:spPr>
          <a:xfrm>
            <a:off x="775335" y="1487170"/>
            <a:ext cx="10641965" cy="425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95" y="2528570"/>
            <a:ext cx="62769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6715" y="349250"/>
            <a:ext cx="3877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JDK/JRE</a:t>
            </a:r>
            <a:endParaRPr lang="en-US" altLang="zh-CN" sz="2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0075" y="1118870"/>
            <a:ext cx="591185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JDK: Java Development Kit</a:t>
            </a:r>
            <a:endParaRPr lang="en-US" altLang="zh-CN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JRE: Java Runtime Essential</a:t>
            </a:r>
            <a:endParaRPr lang="en-US" altLang="zh-CN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88640" y="3280410"/>
            <a:ext cx="5880735" cy="307340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851400" y="3857625"/>
            <a:ext cx="3888740" cy="2007870"/>
          </a:xfrm>
          <a:prstGeom prst="ellipse">
            <a:avLst/>
          </a:prstGeom>
        </p:spPr>
        <p:style>
          <a:lnRef idx="2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69280" y="3351530"/>
            <a:ext cx="718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JDK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58903" y="4000500"/>
            <a:ext cx="6737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JRE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59220" y="4761865"/>
            <a:ext cx="692785" cy="69278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JVM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3619500" y="4318000"/>
            <a:ext cx="914400" cy="914400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调试</a:t>
            </a:r>
            <a:r>
              <a:rPr lang="zh-CN" altLang="en-US"/>
              <a:t>工具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2YzA5MDc3YjFmNzMxNzIwYWRhOWJhM2Y3MzgwM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Jiarun Zhu</dc:creator>
  <cp:lastModifiedBy>泪的语迹</cp:lastModifiedBy>
  <cp:revision>4</cp:revision>
  <dcterms:created xsi:type="dcterms:W3CDTF">2023-08-09T12:44:00Z</dcterms:created>
  <dcterms:modified xsi:type="dcterms:W3CDTF">2024-04-27T02:07:59Z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