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74036-3786-4BEB-A07D-641B1BEF8A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101C4-580F-4ACD-9084-8C9D96C6E9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DC738-563F-4FEF-BC8D-31147708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FF4B-6349-4528-A0D0-65AD1842A0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期末复习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7623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手写代码题 </a:t>
            </a:r>
            <a:r>
              <a:rPr lang="en-US" altLang="zh-CN" sz="2800" b="1" dirty="0"/>
              <a:t>– 4 * 5p = 10 points + 10 </a:t>
            </a:r>
            <a:r>
              <a:rPr lang="en-US" altLang="zh-CN" sz="2800" b="1" dirty="0"/>
              <a:t>bonus</a:t>
            </a:r>
            <a:endParaRPr lang="en-US" altLang="zh-CN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3430" y="1341120"/>
            <a:ext cx="8105140" cy="21990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7623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/>
              <a:t>手写代码题 </a:t>
            </a:r>
            <a:r>
              <a:rPr lang="en-US" altLang="zh-CN" sz="2800" b="1" dirty="0"/>
              <a:t>– </a:t>
            </a:r>
            <a:r>
              <a:rPr lang="en-US" altLang="zh-CN" sz="2800" b="1" dirty="0">
                <a:sym typeface="+mn-ea"/>
              </a:rPr>
              <a:t>4 * 5p = 10 points + 10 bonus</a:t>
            </a:r>
            <a:endParaRPr lang="en-US" altLang="zh-CN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7545" y="1196975"/>
            <a:ext cx="8297545" cy="46678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7623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/>
              <a:t>手写代码题 </a:t>
            </a:r>
            <a:r>
              <a:rPr lang="en-US" altLang="zh-CN" sz="2800" b="1" dirty="0"/>
              <a:t>– </a:t>
            </a:r>
            <a:r>
              <a:rPr lang="en-US" altLang="zh-CN" sz="2800" b="1" dirty="0">
                <a:sym typeface="+mn-ea"/>
              </a:rPr>
              <a:t>4 * 5p = 10 points + 10 bonus</a:t>
            </a:r>
            <a:endParaRPr lang="en-US" altLang="zh-CN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245" y="1222375"/>
            <a:ext cx="8270875" cy="4413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7623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/>
              <a:t>手写代码题 </a:t>
            </a:r>
            <a:r>
              <a:rPr lang="en-US" altLang="zh-CN" sz="2800" b="1" dirty="0"/>
              <a:t>– </a:t>
            </a:r>
            <a:r>
              <a:rPr lang="en-US" altLang="zh-CN" sz="2800" b="1" dirty="0">
                <a:sym typeface="+mn-ea"/>
              </a:rPr>
              <a:t>4 * 5p = 10 points + 10 bonus</a:t>
            </a:r>
            <a:endParaRPr lang="en-US" altLang="zh-CN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945" y="2329815"/>
            <a:ext cx="9008110" cy="21983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7623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/>
              <a:t>手写代码题 </a:t>
            </a:r>
            <a:r>
              <a:rPr lang="en-US" altLang="zh-CN" sz="2800" b="1" dirty="0"/>
              <a:t>– </a:t>
            </a:r>
            <a:r>
              <a:rPr lang="en-US" altLang="zh-CN" sz="2800" b="1" dirty="0">
                <a:sym typeface="+mn-ea"/>
              </a:rPr>
              <a:t>4 * 5p = 10 points + 10 bonus</a:t>
            </a:r>
            <a:endParaRPr lang="en-US" altLang="zh-CN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1845" y="1852295"/>
            <a:ext cx="8068310" cy="31540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7623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/>
              <a:t>手写代码题 </a:t>
            </a:r>
            <a:r>
              <a:rPr lang="en-US" altLang="zh-CN" sz="2800" b="1" dirty="0"/>
              <a:t>– </a:t>
            </a:r>
            <a:r>
              <a:rPr lang="en-US" altLang="zh-CN" sz="2800" b="1" dirty="0">
                <a:sym typeface="+mn-ea"/>
              </a:rPr>
              <a:t>4 * 5p = 10 points + 10 bonus</a:t>
            </a:r>
            <a:endParaRPr lang="en-US" altLang="zh-CN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9445" y="1713230"/>
            <a:ext cx="8373110" cy="3827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正误判断题 </a:t>
            </a:r>
            <a:r>
              <a:rPr lang="en-US" altLang="zh-CN" sz="2800" b="1" dirty="0"/>
              <a:t>– 15 * 1p = 15 points</a:t>
            </a:r>
            <a:endParaRPr lang="en-US" altLang="zh-CN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18865" y="1487490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完形填空题 </a:t>
            </a:r>
            <a:r>
              <a:rPr lang="en-US" altLang="zh-CN" sz="2800" b="1" dirty="0"/>
              <a:t>– 15 * 1p = 15 points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18865" y="250191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单项选择题 </a:t>
            </a:r>
            <a:r>
              <a:rPr lang="en-US" altLang="zh-CN" sz="2800" b="1" dirty="0"/>
              <a:t>– 10 * 3p = 30 points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18865" y="3516340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模拟运行题 </a:t>
            </a:r>
            <a:r>
              <a:rPr lang="en-US" altLang="zh-CN" sz="2800" b="1" dirty="0"/>
              <a:t>– 10 * 3p = 30 points</a:t>
            </a:r>
            <a:endParaRPr lang="en-US" altLang="zh-CN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818865" y="4530765"/>
            <a:ext cx="770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手写代码题 </a:t>
            </a:r>
            <a:r>
              <a:rPr lang="en-US" altLang="zh-CN" sz="2800" b="1" dirty="0"/>
              <a:t>– 4 * 5p = 10 points + 10 bonus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正误判断题 </a:t>
            </a:r>
            <a:r>
              <a:rPr lang="en-US" altLang="zh-CN" sz="2800" b="1" dirty="0"/>
              <a:t>– 15 * 1p = 15 points</a:t>
            </a:r>
            <a:endParaRPr lang="en-US" altLang="zh-CN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260629" y="1194180"/>
            <a:ext cx="10830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Assignment operator is evaluated from left to right ( ? )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expression (y &gt;= z &amp;&amp; a == b) is evaluated by first evaluating y &gt;= z and then evaluating a == b ( ? )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== operator can be used to compare two String objects. The result is true if the two strings are identical ( ? )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Java programs cannot be executed on a computer unless JDK is installed. ( ? )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Calls to overloaded methods are resolved(determine the called method) at compile time ( ? )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All methods in a final class must be explicitly declared final ( ? 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完形填空题 </a:t>
            </a:r>
            <a:r>
              <a:rPr lang="en-US" altLang="zh-CN" sz="2800" b="1" dirty="0"/>
              <a:t>– 15 * 1p = 15 points</a:t>
            </a:r>
            <a:endParaRPr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260629" y="1194180"/>
            <a:ext cx="108307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_______ keyword is an access modifier used for attributes, methods and constructors, making them accessible in the same package and subclasses.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You can’t instantiate a(n) _______ class or a(n) _______ .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Two or more methods may have the same name if they differ in parameters. These methods are called ________ methods.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Fill the blank using the most appropriate keyword in the following list: break, class, interface, continue, default, double, private, protected, public, abstract, double, int, long, new, null, this, super, static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单项选择题 </a:t>
            </a:r>
            <a:r>
              <a:rPr lang="en-US" altLang="zh-CN" sz="2800" b="1" dirty="0"/>
              <a:t>– 10 * 3p = 30 points</a:t>
            </a:r>
            <a:endParaRPr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260629" y="1194180"/>
            <a:ext cx="108307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Which of the following statement is true?</a:t>
            </a:r>
            <a:endParaRPr lang="en-US" altLang="zh-CN" sz="2400" dirty="0"/>
          </a:p>
          <a:p>
            <a:r>
              <a:rPr lang="en-US" altLang="zh-CN" sz="2400" dirty="0"/>
              <a:t>A. In case of overloading, binding of objects with methods happens at runtime.</a:t>
            </a:r>
            <a:endParaRPr lang="en-US" altLang="zh-CN" sz="2400" dirty="0"/>
          </a:p>
          <a:p>
            <a:r>
              <a:rPr lang="en-US" altLang="zh-CN" sz="2400" dirty="0"/>
              <a:t>B. In the case of dynamic polymorphism, method choice is decided at runtime.</a:t>
            </a:r>
            <a:endParaRPr lang="en-US" altLang="zh-CN" sz="2400" dirty="0"/>
          </a:p>
          <a:p>
            <a:r>
              <a:rPr lang="en-US" altLang="zh-CN" sz="2400" dirty="0"/>
              <a:t>C. In the case of overriding, the creation of objects happen at compile time and these objects are used for calling objects at runtime.</a:t>
            </a:r>
            <a:endParaRPr lang="en-US" altLang="zh-CN" sz="2400" dirty="0"/>
          </a:p>
          <a:p>
            <a:r>
              <a:rPr lang="en-US" altLang="zh-CN" sz="2400" dirty="0"/>
              <a:t>D. In the case of overriding, it is the responsibility of the compiler to bind the method calls with the method body.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单项选择题 </a:t>
            </a:r>
            <a:r>
              <a:rPr lang="en-US" altLang="zh-CN" sz="2800" b="1" dirty="0"/>
              <a:t>– 10 * 3p = 30 points</a:t>
            </a:r>
            <a:endParaRPr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260629" y="1194180"/>
            <a:ext cx="108307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Which line of the following contains a compilation error?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Line1: Public class Test {</a:t>
            </a:r>
            <a:endParaRPr lang="en-US" altLang="zh-CN" sz="2400" dirty="0"/>
          </a:p>
          <a:p>
            <a:r>
              <a:rPr lang="en-US" altLang="zh-CN" sz="2400" dirty="0"/>
              <a:t>Line2:    Test() {}</a:t>
            </a:r>
            <a:endParaRPr lang="en-US" altLang="zh-CN" sz="2400" dirty="0"/>
          </a:p>
          <a:p>
            <a:r>
              <a:rPr lang="en-US" altLang="zh-CN" sz="2400" dirty="0"/>
              <a:t>Line3:    static void Test() { this(); }</a:t>
            </a:r>
            <a:endParaRPr lang="en-US" altLang="zh-CN" sz="2400" dirty="0"/>
          </a:p>
          <a:p>
            <a:r>
              <a:rPr lang="en-US" altLang="zh-CN" sz="2400" dirty="0"/>
              <a:t>Line4:    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  <a:endParaRPr lang="en-US" altLang="zh-CN" sz="2400" dirty="0"/>
          </a:p>
          <a:p>
            <a:r>
              <a:rPr lang="en-US" altLang="zh-CN" sz="2400" dirty="0"/>
              <a:t>Line5:        Test();</a:t>
            </a:r>
            <a:endParaRPr lang="en-US" altLang="zh-CN" sz="2400" dirty="0"/>
          </a:p>
          <a:p>
            <a:r>
              <a:rPr lang="en-US" altLang="zh-CN" sz="2400" dirty="0"/>
              <a:t>Line6:    }</a:t>
            </a:r>
            <a:endParaRPr lang="en-US" altLang="zh-CN" sz="2400" dirty="0"/>
          </a:p>
          <a:p>
            <a:r>
              <a:rPr lang="en-US" altLang="zh-CN" sz="2400" dirty="0"/>
              <a:t>Line7: }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AutoNum type="alphaUcPeriod"/>
            </a:pPr>
            <a:r>
              <a:rPr lang="en-US" altLang="zh-CN" sz="2400" dirty="0"/>
              <a:t>At Line2</a:t>
            </a:r>
            <a:endParaRPr lang="en-US" altLang="zh-CN" sz="2400" dirty="0"/>
          </a:p>
          <a:p>
            <a:pPr marL="457200" indent="-457200">
              <a:buAutoNum type="alphaUcPeriod"/>
            </a:pPr>
            <a:r>
              <a:rPr lang="en-US" altLang="zh-CN" sz="2400" dirty="0"/>
              <a:t>At Line3</a:t>
            </a:r>
            <a:endParaRPr lang="en-US" altLang="zh-CN" sz="2400" dirty="0"/>
          </a:p>
          <a:p>
            <a:pPr marL="457200" indent="-457200">
              <a:buAutoNum type="alphaUcPeriod"/>
            </a:pPr>
            <a:r>
              <a:rPr lang="en-US" altLang="zh-CN" sz="2400" dirty="0"/>
              <a:t>At Line5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单项选择题 </a:t>
            </a:r>
            <a:r>
              <a:rPr lang="en-US" altLang="zh-CN" sz="2800" b="1" dirty="0"/>
              <a:t>– 10 * 3p = 30 points</a:t>
            </a:r>
            <a:endParaRPr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260629" y="1194180"/>
            <a:ext cx="10830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Which line of the following statements is true?</a:t>
            </a:r>
            <a:endParaRPr lang="en-US" altLang="zh-CN" sz="2400" dirty="0"/>
          </a:p>
          <a:p>
            <a:pPr marL="457200" indent="-457200">
              <a:buAutoNum type="alphaUcPeriod"/>
            </a:pPr>
            <a:r>
              <a:rPr lang="en-US" altLang="zh-CN" sz="2400" dirty="0"/>
              <a:t>X extends Y is correct if and only if X is a class and Y is an interface.</a:t>
            </a:r>
            <a:endParaRPr lang="en-US" altLang="zh-CN" sz="2400" dirty="0"/>
          </a:p>
          <a:p>
            <a:pPr marL="457200" indent="-457200">
              <a:buAutoNum type="alphaUcPeriod"/>
            </a:pPr>
            <a:r>
              <a:rPr lang="en-US" altLang="zh-CN" sz="2400" dirty="0"/>
              <a:t>X extends Y is correct if and only if X is an interface and Y is a class.</a:t>
            </a:r>
            <a:endParaRPr lang="en-US" altLang="zh-CN" sz="2400" dirty="0"/>
          </a:p>
          <a:p>
            <a:pPr marL="457200" indent="-457200">
              <a:buAutoNum type="alphaUcPeriod"/>
            </a:pPr>
            <a:r>
              <a:rPr lang="en-US" altLang="zh-CN" sz="2400" dirty="0"/>
              <a:t>X extends Y is correct if X and Y are either both classes or both interfaces.</a:t>
            </a:r>
            <a:endParaRPr lang="en-US" altLang="zh-CN" sz="2400" dirty="0"/>
          </a:p>
          <a:p>
            <a:pPr marL="457200" indent="-457200">
              <a:buAutoNum type="alphaUcPeriod"/>
            </a:pPr>
            <a:r>
              <a:rPr lang="en-US" altLang="zh-CN" sz="2400" dirty="0"/>
              <a:t>X extends Y is correct for all combinations of X and Y being classes and/or interfaces.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模拟运行题 </a:t>
            </a:r>
            <a:r>
              <a:rPr lang="en-US" altLang="zh-CN" sz="2800" b="1" dirty="0"/>
              <a:t>– 10 * 3p = 30 points</a:t>
            </a:r>
            <a:endParaRPr lang="en-US" altLang="zh-CN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780" y="1211580"/>
            <a:ext cx="7330440" cy="4904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模拟运行题 </a:t>
            </a:r>
            <a:r>
              <a:rPr lang="en-US" altLang="zh-CN" sz="2800" b="1" dirty="0"/>
              <a:t>– 10 * 3p = 30 points</a:t>
            </a:r>
            <a:endParaRPr lang="en-US" altLang="zh-CN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6475" y="1228090"/>
            <a:ext cx="7639685" cy="47802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I2YzA5MDc3YjFmNzMxNzIwYWRhOWJhM2Y3MzgwMj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2671</Words>
  <Application>WPS 演示</Application>
  <PresentationFormat>宽屏</PresentationFormat>
  <Paragraphs>81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Calibri</vt:lpstr>
      <vt:lpstr>Office 主题​​</vt:lpstr>
      <vt:lpstr>1_Office 主题​​</vt:lpstr>
      <vt:lpstr>Java期末复习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Jiarun Zhu</dc:creator>
  <cp:lastModifiedBy>泪的语迹</cp:lastModifiedBy>
  <cp:revision>4</cp:revision>
  <dcterms:created xsi:type="dcterms:W3CDTF">2024-06-05T07:11:00Z</dcterms:created>
  <dcterms:modified xsi:type="dcterms:W3CDTF">2024-06-08T06:24:41Z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EB592541F53043678BF221CF569A5673_12</vt:lpwstr>
  </property>
  <property fmtid="{D5CDD505-2E9C-101B-9397-08002B2CF9AE}" pid="3" name="KSOProductBuildVer">
    <vt:lpwstr>2052-12.1.0.16929</vt:lpwstr>
  </property>
</Properties>
</file>