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DF9D-54D4-6FAB-5442-C354EF4A4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079D-E929-DAE4-C2BE-590A10B3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BCDA-89A4-39AC-17C6-F88D47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3BBA-A888-E143-4A0F-4C71EF8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83F5-9925-F0E3-8C8F-154DD9F2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FA5-6331-C12A-8520-C0A15F71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5AF73-5EF2-65DC-8DEF-658F4A67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C1D1-2464-5841-50A2-5CB1E223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5E7-E0C0-742E-B390-9E425A4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96F7-4D45-4A51-C921-05687E02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B1B73-0F30-C2F1-359D-D3FB4AB6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E9BA-57DA-1E01-9F1B-9CF6B864E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835A-8E1A-BA0F-5950-D149FCA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7FB7-7514-FF6D-8AF6-8859923E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19AE-558F-BEEE-6966-C6F9D0A8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6C44-167C-738E-47EE-2529D5E1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A99E-3DF4-808E-43BE-23BAE040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7A76-DA16-B084-5857-E761509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38F-F4DE-AF2C-D9B5-864AA855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45B-A4CF-77FE-5884-A5C7E08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810B-EC2D-DE9C-76B9-11D63846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90EB-B6EE-0246-D674-BC3974D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4759-5FEB-6B99-46F7-62AD01EF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3E48-0E96-DB3B-D122-8FA5E50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4815-CD78-6D54-D35D-B256E55A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1FF3-B37F-4692-84A6-F037B66F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AAC7-6598-E5EF-A4F1-407F3C999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FDED-B9C9-F451-14C2-6CEE2050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046A-1504-932D-CEF1-BE0AEE59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5EFD-4D80-10CF-CC3B-0180322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F29A-EC4C-2B73-4D06-46F0D6C5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6B1-F28B-5AB7-CF16-42277B94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17B8-0F40-99EC-1E66-4B5982AD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C78FF-2202-57F0-2CC5-32CFC70A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7C75F-B727-9A4C-7C10-EB68D8125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66A96-9595-5851-54BD-E8280CBD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DC2A4-6B92-1C6D-C8FC-56CDE61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A429-C19F-3642-BC56-0AE18ED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13856-2597-E4C8-1593-6B34B6E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B8D9-041A-2D5F-A0FA-D499D97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0919A-7543-4138-2717-F24EBCAA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314D2-2B75-EE25-121F-D87D60C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43C2-A5AE-5D05-938B-6F6604AD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883A-9771-861F-1FCC-5B11A91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A2AA0-3195-6805-6C35-3BB5F2C5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B0074-25DC-3CCA-C383-7DD4446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46-27C9-4FC2-C250-370CB1F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456E-60C2-2DA1-9AEF-B0F98B34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A440-9142-17CD-7D68-CA942D41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CE13-0D86-989A-B3EC-B33E565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DEE5-5F3E-9F6B-A974-7E3A60E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FCD3-2E12-64DA-8552-47520E4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BB5-E481-EAD5-E2D1-C1BB5A6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9443-1447-92E8-D43A-62232198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B317-64D2-6947-F72E-84CAA13FC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6E753-2F8E-FE38-7263-7F0B8A1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D822-A302-7543-D745-120A70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69A64-53AB-BCDC-EFFA-4684D09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8DC32-701A-4B25-C457-FD7D99C1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413C-7CAB-C323-7EB1-8BE359CB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D06-35B0-6663-10FC-95CC2BFC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69DB-DC37-0147-99EF-2AFC2A26E12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8D5D-8B7A-965B-B321-A3F99486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7AA7-1857-1D96-8674-AC881FAD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75623-0B95-E048-8C17-3B6BA5A8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7542AF9-E34E-E213-A287-0D5315E93AAE}"/>
              </a:ext>
            </a:extLst>
          </p:cNvPr>
          <p:cNvGrpSpPr/>
          <p:nvPr/>
        </p:nvGrpSpPr>
        <p:grpSpPr>
          <a:xfrm>
            <a:off x="-142875" y="-1"/>
            <a:ext cx="5185050" cy="6858000"/>
            <a:chOff x="1147094" y="721238"/>
            <a:chExt cx="3437481" cy="5489082"/>
          </a:xfrm>
        </p:grpSpPr>
        <p:pic>
          <p:nvPicPr>
            <p:cNvPr id="1036" name="Picture 10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186F17-5C27-233A-E050-589FCA21F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1037" name="Picture 10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866AE4-E233-9EDF-A1B5-64A921E3D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1038" name="Picture 10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AB2C34-4B01-7429-A482-F683D310E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1039" name="Picture 10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918537-449A-1CFE-731A-80C3E82E9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040" name="Picture 10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C421A1-20CD-CCC0-D6DD-6EED9843E9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041" name="Picture 10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435424-9413-5841-A159-F03FA1D713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042" name="Picture 10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027170C-53B0-385B-4318-4D94080BC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043" name="Picture 10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5BCCE4C-8B3F-9510-4A4D-14751D518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044" name="Picture 10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118A34-B3C7-CABC-77AB-238EC6D47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045" name="Picture 10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48F2094-9729-DF3D-11D2-3B9E60CCAB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046" name="Picture 10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6E1781-F5B4-572E-7924-7E7F38EDC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047" name="Picture 104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E0229D-6885-1065-5B31-F8E9A3F75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048" name="Picture 104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5B328E0-5A58-3EFF-6BFF-63A64B8F5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1049" name="Picture 104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6E33789-366D-6D48-D1ED-43A29383E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1050" name="Picture 104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6686AC1-62F8-84B8-8630-B92CE6D2A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1051" name="Picture 10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F241C5-814C-AE11-6786-43C123641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1052" name="Picture 10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F32FC2C-5C05-E7BD-53AD-BDA5A57BA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1053" name="Picture 105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E15484F-B16D-6C87-369A-A023256BC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1054" name="Picture 105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D42661A-1A74-2E7F-EA0C-0E339A3ACE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1055" name="Picture 105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D6A21B7-B8AE-9659-FCBB-94712DE14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1056" name="Picture 105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B0887D7-0781-AA10-0CFA-72F5EFC34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1057" name="Picture 105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3A9EE68-7A60-6B03-8497-547EE0C2D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1058" name="Picture 105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92F3A2-A4C4-52B2-6A24-37900904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1059" name="Picture 105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DC04CF-F614-7761-61BB-78DDC9796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1060" name="Picture 105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C4D2569-DDB2-AEC7-630A-EA4E5821A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1061" name="Picture 106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A701745-726D-E08F-27BF-98EF10E3F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1062" name="Picture 106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BDB52DD-CAA8-48D1-286F-A6300DA3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1063" name="Picture 106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6E41F9C-E402-2F9D-A296-EA06DC4D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1064" name="Picture 106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7FF01D2-D31C-44F8-306D-A4A5A14DB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1065" name="Picture 106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3BDFF4A-9EE6-CB8E-5B37-F393F3514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1066" name="Picture 10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56A27C8-3FB8-43F2-4F38-274085593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1067" name="Picture 106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5AA1337-3442-8203-22FF-620787D02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1068" name="Picture 106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72B56EE-0E70-3B79-F77F-D9151725D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1069" name="Picture 106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F233C57-A63A-40D1-3F2E-032ACC5C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1070" name="Picture 106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2091865-EA2D-4A29-B6C9-FF3EA1A1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1071" name="Picture 107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8CAD4A-7912-7878-38A3-126DA1EF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1072" name="Picture 107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776D39-D93C-5FA8-E975-4E059BB32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1073" name="Picture 107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39AB9F6-D188-20B1-E358-163D8ED2C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1074" name="Picture 107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5E00A94-9665-2092-E635-B24375B84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1075" name="Picture 107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4E8C2F-AA75-55BF-1214-82DC1C99D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867B771-7470-B0E6-279A-30ADCEA39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2021857"/>
            <a:ext cx="746067" cy="708293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958474-4873-A815-9591-8C4F52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2014107"/>
            <a:ext cx="746067" cy="70829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ABE8387-0548-495D-8D92-5989FFBE90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2032377"/>
            <a:ext cx="750003" cy="712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CB85C-21C4-3792-874F-BC4969C11F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1766578" y="2011942"/>
            <a:ext cx="415177" cy="408587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F242383-DEB5-ACC9-21EF-41FFDAEDFA4F}"/>
              </a:ext>
            </a:extLst>
          </p:cNvPr>
          <p:cNvSpPr/>
          <p:nvPr/>
        </p:nvSpPr>
        <p:spPr>
          <a:xfrm>
            <a:off x="1169965" y="700087"/>
            <a:ext cx="2943225" cy="5457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F4E17E-D26E-947F-F14A-29DFAA1D4E0B}"/>
              </a:ext>
            </a:extLst>
          </p:cNvPr>
          <p:cNvGrpSpPr/>
          <p:nvPr/>
        </p:nvGrpSpPr>
        <p:grpSpPr>
          <a:xfrm>
            <a:off x="7723367" y="604336"/>
            <a:ext cx="1667213" cy="816430"/>
            <a:chOff x="8312004" y="472549"/>
            <a:chExt cx="1667213" cy="81643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30D8A72-6BC4-F36A-D950-0424F089A53B}"/>
                </a:ext>
              </a:extLst>
            </p:cNvPr>
            <p:cNvSpPr/>
            <p:nvPr/>
          </p:nvSpPr>
          <p:spPr>
            <a:xfrm>
              <a:off x="8821930" y="722578"/>
              <a:ext cx="1157287" cy="3857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effectLst>
              <a:glow rad="259352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Sun (Plants vs. Zombies) | Heroism Wiki | Fandom">
              <a:extLst>
                <a:ext uri="{FF2B5EF4-FFF2-40B4-BE49-F238E27FC236}">
                  <a16:creationId xmlns:a16="http://schemas.microsoft.com/office/drawing/2014/main" id="{902CA2C5-BB88-450D-0D71-B7E97E595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2004" y="472549"/>
              <a:ext cx="816430" cy="81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lants vs. Zombies Sun and Sun-shroom cursor – Custom Cursor">
              <a:extLst>
                <a:ext uri="{FF2B5EF4-FFF2-40B4-BE49-F238E27FC236}">
                  <a16:creationId xmlns:a16="http://schemas.microsoft.com/office/drawing/2014/main" id="{8A97CDC7-3761-454D-E204-DCFC80810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alphaModFix amt="2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r="49750"/>
            <a:stretch/>
          </p:blipFill>
          <p:spPr bwMode="auto">
            <a:xfrm>
              <a:off x="8453615" y="559271"/>
              <a:ext cx="582202" cy="661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1943F0-D6E3-7CBE-6541-0C1B3E626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12" b="95640"/>
          <a:stretch/>
        </p:blipFill>
        <p:spPr>
          <a:xfrm>
            <a:off x="1260058" y="5608661"/>
            <a:ext cx="437882" cy="366111"/>
          </a:xfrm>
          <a:prstGeom prst="rect">
            <a:avLst/>
          </a:prstGeom>
        </p:spPr>
      </p:pic>
      <p:pic>
        <p:nvPicPr>
          <p:cNvPr id="1076" name="Picture 10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D60279-1A30-6300-E7FE-C0362D9191F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988966" y="275198"/>
            <a:ext cx="1402746" cy="1436110"/>
          </a:xfrm>
          <a:prstGeom prst="rect">
            <a:avLst/>
          </a:prstGeom>
        </p:spPr>
      </p:pic>
      <p:pic>
        <p:nvPicPr>
          <p:cNvPr id="1077" name="Picture 10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572AEE-B1A1-9297-001A-0D1591672B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7816" r="67208" b="74721"/>
          <a:stretch/>
        </p:blipFill>
        <p:spPr>
          <a:xfrm>
            <a:off x="3134700" y="5620947"/>
            <a:ext cx="816431" cy="245130"/>
          </a:xfrm>
          <a:prstGeom prst="rect">
            <a:avLst/>
          </a:prstGeom>
        </p:spPr>
      </p:pic>
      <p:pic>
        <p:nvPicPr>
          <p:cNvPr id="1078" name="Picture 10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A33ED7-B920-B492-ECDB-081BD1338FF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3820778" y="5265853"/>
            <a:ext cx="147817" cy="601672"/>
          </a:xfrm>
          <a:prstGeom prst="rect">
            <a:avLst/>
          </a:prstGeom>
        </p:spPr>
      </p:pic>
      <p:pic>
        <p:nvPicPr>
          <p:cNvPr id="1081" name="Picture 10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596741-C0E3-2F26-13C8-6F1A2E822A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855" t="6960" r="67208" b="74722"/>
          <a:stretch/>
        </p:blipFill>
        <p:spPr>
          <a:xfrm>
            <a:off x="1267858" y="1681617"/>
            <a:ext cx="147817" cy="601672"/>
          </a:xfrm>
          <a:prstGeom prst="rect">
            <a:avLst/>
          </a:prstGeom>
        </p:spPr>
      </p:pic>
      <p:pic>
        <p:nvPicPr>
          <p:cNvPr id="1082" name="Picture 10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1EE91DF-0AD4-7458-B4B5-9FC4724942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05" t="-344" r="88228" b="91610"/>
          <a:stretch/>
        </p:blipFill>
        <p:spPr>
          <a:xfrm>
            <a:off x="1277020" y="1646048"/>
            <a:ext cx="298208" cy="286866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75B466FF-CF7D-A83C-46AD-7810F22536DC}"/>
              </a:ext>
            </a:extLst>
          </p:cNvPr>
          <p:cNvSpPr txBox="1"/>
          <p:nvPr/>
        </p:nvSpPr>
        <p:spPr>
          <a:xfrm>
            <a:off x="1785041" y="23725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0B2A830-E557-1267-B6FD-DBA40D100AAB}"/>
              </a:ext>
            </a:extLst>
          </p:cNvPr>
          <p:cNvSpPr txBox="1"/>
          <p:nvPr/>
        </p:nvSpPr>
        <p:spPr>
          <a:xfrm>
            <a:off x="2508104" y="2353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F4AF4A9-2048-59FE-AF45-963A9A1E7E94}"/>
              </a:ext>
            </a:extLst>
          </p:cNvPr>
          <p:cNvSpPr txBox="1"/>
          <p:nvPr/>
        </p:nvSpPr>
        <p:spPr>
          <a:xfrm>
            <a:off x="3206499" y="2341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305792E-BF65-7637-499E-169C3B11BC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679" r="36435"/>
          <a:stretch/>
        </p:blipFill>
        <p:spPr>
          <a:xfrm>
            <a:off x="6096000" y="397733"/>
            <a:ext cx="1219315" cy="1248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0A81F-4F0F-77F8-7DEF-7BF628EA6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35" r="39058" b="64143"/>
          <a:stretch/>
        </p:blipFill>
        <p:spPr>
          <a:xfrm>
            <a:off x="2503278" y="2027777"/>
            <a:ext cx="418364" cy="449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AD8A-53CF-0F53-2476-E6D63D4BF7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889" r="19265" b="64588"/>
          <a:stretch/>
        </p:blipFill>
        <p:spPr>
          <a:xfrm>
            <a:off x="3142627" y="2004942"/>
            <a:ext cx="415177" cy="42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C5CFB-295E-0D22-3394-657D11466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07" t="65714" r="59143" b="1071"/>
          <a:stretch/>
        </p:blipFill>
        <p:spPr>
          <a:xfrm>
            <a:off x="6724794" y="2643514"/>
            <a:ext cx="415177" cy="408587"/>
          </a:xfrm>
          <a:prstGeom prst="rect">
            <a:avLst/>
          </a:prstGeom>
        </p:spPr>
      </p:pic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AC1D75D5-23DE-C05E-79D0-6FE99A277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7381624" y="3310432"/>
            <a:ext cx="746067" cy="70829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A0B78CC5-8619-D7F1-813D-B058965D52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8084468" y="3302682"/>
            <a:ext cx="746067" cy="708293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044FD15-81B4-2DA3-AC4F-52671FCA9F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6651891" y="3320952"/>
            <a:ext cx="750003" cy="71203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563DB-020D-BECB-59A2-6509C5C00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74785" y="2830714"/>
            <a:ext cx="746067" cy="708293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9C81DE0-AFD0-DDD5-8698-19F3DDE82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77629" y="2822964"/>
            <a:ext cx="746067" cy="708293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E816D-0B8C-BEF7-831E-A3D0790C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45052" y="2841234"/>
            <a:ext cx="750003" cy="7120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497209-3EFC-7ED7-E17C-577A03E420A4}"/>
              </a:ext>
            </a:extLst>
          </p:cNvPr>
          <p:cNvSpPr txBox="1"/>
          <p:nvPr/>
        </p:nvSpPr>
        <p:spPr>
          <a:xfrm>
            <a:off x="1777534" y="31813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7962BD-88C3-8661-F819-336B1EBF9CDD}"/>
              </a:ext>
            </a:extLst>
          </p:cNvPr>
          <p:cNvSpPr txBox="1"/>
          <p:nvPr/>
        </p:nvSpPr>
        <p:spPr>
          <a:xfrm>
            <a:off x="2500597" y="3161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F68EF-5354-1C80-8F6B-247942C08438}"/>
              </a:ext>
            </a:extLst>
          </p:cNvPr>
          <p:cNvSpPr txBox="1"/>
          <p:nvPr/>
        </p:nvSpPr>
        <p:spPr>
          <a:xfrm>
            <a:off x="3198992" y="31505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29" name="Picture 28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54B827-A63A-159B-698F-4495F0822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3668294"/>
            <a:ext cx="746067" cy="708293"/>
          </a:xfrm>
          <a:prstGeom prst="rect">
            <a:avLst/>
          </a:prstGeom>
        </p:spPr>
      </p:pic>
      <p:pic>
        <p:nvPicPr>
          <p:cNvPr id="30" name="Picture 29" descr="A screenshot of a video game&#10;&#10;Description automatically generated">
            <a:extLst>
              <a:ext uri="{FF2B5EF4-FFF2-40B4-BE49-F238E27FC236}">
                <a16:creationId xmlns:a16="http://schemas.microsoft.com/office/drawing/2014/main" id="{D711EE54-FDFA-1A44-0894-CEF7BA66E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3660544"/>
            <a:ext cx="746067" cy="708293"/>
          </a:xfrm>
          <a:prstGeom prst="rect">
            <a:avLst/>
          </a:prstGeom>
        </p:spPr>
      </p:pic>
      <p:pic>
        <p:nvPicPr>
          <p:cNvPr id="31" name="Picture 3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E353A52-1BF8-150D-C080-C9C3C3C67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3678814"/>
            <a:ext cx="750003" cy="712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B84D30-DF28-2472-E02F-86517EE83241}"/>
              </a:ext>
            </a:extLst>
          </p:cNvPr>
          <p:cNvSpPr txBox="1"/>
          <p:nvPr/>
        </p:nvSpPr>
        <p:spPr>
          <a:xfrm>
            <a:off x="1785041" y="40189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8B21D-341F-23B7-0FFB-130DB4EF1944}"/>
              </a:ext>
            </a:extLst>
          </p:cNvPr>
          <p:cNvSpPr txBox="1"/>
          <p:nvPr/>
        </p:nvSpPr>
        <p:spPr>
          <a:xfrm>
            <a:off x="2508104" y="3999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319E68-0380-3748-9D96-17B7F597ADB5}"/>
              </a:ext>
            </a:extLst>
          </p:cNvPr>
          <p:cNvSpPr txBox="1"/>
          <p:nvPr/>
        </p:nvSpPr>
        <p:spPr>
          <a:xfrm>
            <a:off x="3206499" y="3988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E547A-3F15-3FFD-CBA6-C6A702E1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00" t="70700" r="12400" b="15800"/>
          <a:stretch/>
        </p:blipFill>
        <p:spPr>
          <a:xfrm>
            <a:off x="2282292" y="4525544"/>
            <a:ext cx="746067" cy="708293"/>
          </a:xfrm>
          <a:prstGeom prst="rect">
            <a:avLst/>
          </a:prstGeom>
        </p:spPr>
      </p:pic>
      <p:pic>
        <p:nvPicPr>
          <p:cNvPr id="36" name="Picture 3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ADA2A6-FDC9-905D-0A98-0F2D24AF2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6000" t="70700" r="12400" b="15800"/>
          <a:stretch/>
        </p:blipFill>
        <p:spPr>
          <a:xfrm>
            <a:off x="2985136" y="4517794"/>
            <a:ext cx="746067" cy="708293"/>
          </a:xfrm>
          <a:prstGeom prst="rect">
            <a:avLst/>
          </a:prstGeom>
        </p:spPr>
      </p:pic>
      <p:pic>
        <p:nvPicPr>
          <p:cNvPr id="37" name="Picture 3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21C6E9-81F3-0134-7BD6-F63E95E051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27"/>
                    </a14:imgEffect>
                  </a14:imgLayer>
                </a14:imgProps>
              </a:ext>
            </a:extLst>
          </a:blip>
          <a:srcRect l="56000" t="70700" r="12400" b="15800"/>
          <a:stretch/>
        </p:blipFill>
        <p:spPr>
          <a:xfrm>
            <a:off x="1552559" y="4536064"/>
            <a:ext cx="750003" cy="71203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F17F10-E2DE-0CB7-92D0-3014AA9834FE}"/>
              </a:ext>
            </a:extLst>
          </p:cNvPr>
          <p:cNvSpPr txBox="1"/>
          <p:nvPr/>
        </p:nvSpPr>
        <p:spPr>
          <a:xfrm>
            <a:off x="1785041" y="48761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0730A-CC3F-3483-6DBF-B6CD7A49096D}"/>
              </a:ext>
            </a:extLst>
          </p:cNvPr>
          <p:cNvSpPr txBox="1"/>
          <p:nvPr/>
        </p:nvSpPr>
        <p:spPr>
          <a:xfrm>
            <a:off x="2508104" y="48567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9C8781-E54F-7038-BBEC-0CDEED00FAD3}"/>
              </a:ext>
            </a:extLst>
          </p:cNvPr>
          <p:cNvSpPr txBox="1"/>
          <p:nvPr/>
        </p:nvSpPr>
        <p:spPr>
          <a:xfrm>
            <a:off x="3206499" y="4845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DA3086B-8871-64E9-7DDA-159187DFB037}"/>
              </a:ext>
            </a:extLst>
          </p:cNvPr>
          <p:cNvGrpSpPr/>
          <p:nvPr/>
        </p:nvGrpSpPr>
        <p:grpSpPr>
          <a:xfrm>
            <a:off x="6370380" y="1744905"/>
            <a:ext cx="307370" cy="637241"/>
            <a:chOff x="6573254" y="1651723"/>
            <a:chExt cx="307370" cy="637241"/>
          </a:xfrm>
        </p:grpSpPr>
        <p:pic>
          <p:nvPicPr>
            <p:cNvPr id="51" name="Picture 5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4E58FC-D96D-3666-714D-45AFFFA30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6573254" y="1687292"/>
              <a:ext cx="147817" cy="601672"/>
            </a:xfrm>
            <a:prstGeom prst="rect">
              <a:avLst/>
            </a:prstGeom>
          </p:spPr>
        </p:pic>
        <p:pic>
          <p:nvPicPr>
            <p:cNvPr id="52" name="Picture 5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7EB3D2E-395F-35E2-E6B6-29012003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205" t="-344" r="88228" b="91610"/>
            <a:stretch/>
          </p:blipFill>
          <p:spPr>
            <a:xfrm>
              <a:off x="6582416" y="1651723"/>
              <a:ext cx="298208" cy="286866"/>
            </a:xfrm>
            <a:prstGeom prst="rect">
              <a:avLst/>
            </a:pr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44183B0C-AFC9-09CE-02AB-69C3D764A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925" y="751482"/>
            <a:ext cx="1402746" cy="6692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CFF160-C944-EA16-FE44-65C1B2EA30D9}"/>
              </a:ext>
            </a:extLst>
          </p:cNvPr>
          <p:cNvSpPr txBox="1"/>
          <p:nvPr/>
        </p:nvSpPr>
        <p:spPr>
          <a:xfrm>
            <a:off x="3168539" y="90173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FC9C723-D352-0CD8-0BB9-F1D3B33F1C28}"/>
              </a:ext>
            </a:extLst>
          </p:cNvPr>
          <p:cNvGrpSpPr/>
          <p:nvPr/>
        </p:nvGrpSpPr>
        <p:grpSpPr>
          <a:xfrm>
            <a:off x="8556685" y="5396145"/>
            <a:ext cx="833895" cy="601672"/>
            <a:chOff x="8406787" y="5265853"/>
            <a:chExt cx="833895" cy="601672"/>
          </a:xfrm>
        </p:grpSpPr>
        <p:pic>
          <p:nvPicPr>
            <p:cNvPr id="1026" name="Picture 10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4CA73594-6E0A-9A08-3CBA-13DE321FE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" t="17816" r="67208" b="74721"/>
            <a:stretch/>
          </p:blipFill>
          <p:spPr>
            <a:xfrm>
              <a:off x="8406787" y="5620947"/>
              <a:ext cx="816431" cy="245130"/>
            </a:xfrm>
            <a:prstGeom prst="rect">
              <a:avLst/>
            </a:prstGeom>
          </p:spPr>
        </p:pic>
        <p:pic>
          <p:nvPicPr>
            <p:cNvPr id="1027" name="Picture 10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D86B5CA-9E25-F8EA-2B16-161BFBA57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855" t="6960" r="67208" b="74722"/>
            <a:stretch/>
          </p:blipFill>
          <p:spPr>
            <a:xfrm>
              <a:off x="9092865" y="5265853"/>
              <a:ext cx="147817" cy="601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85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6E66D6-0B7A-F575-14D4-32F6C8C10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96" t="54235" r="8937" b="29231"/>
          <a:stretch/>
        </p:blipFill>
        <p:spPr>
          <a:xfrm>
            <a:off x="1356930" y="727338"/>
            <a:ext cx="1417320" cy="1472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02064-7E97-1E73-95C2-9763F770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5" r="40652" b="64143"/>
          <a:stretch/>
        </p:blipFill>
        <p:spPr>
          <a:xfrm>
            <a:off x="1652077" y="606939"/>
            <a:ext cx="1122173" cy="1311226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54A747-B545-4743-BCBD-AD174AD6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37" y="727338"/>
            <a:ext cx="1873879" cy="4164174"/>
          </a:xfrm>
          <a:prstGeom prst="rect">
            <a:avLst/>
          </a:prstGeom>
        </p:spPr>
      </p:pic>
      <p:pic>
        <p:nvPicPr>
          <p:cNvPr id="48" name="Picture 47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6C60BD-98D1-4B55-9293-C57938F76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836" y="1018128"/>
            <a:ext cx="2489814" cy="32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background&#10;&#10;Description automatically generated">
            <a:extLst>
              <a:ext uri="{FF2B5EF4-FFF2-40B4-BE49-F238E27FC236}">
                <a16:creationId xmlns:a16="http://schemas.microsoft.com/office/drawing/2014/main" id="{E0DAC836-1EE6-73C5-EE2B-D1EB5EAA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887" y="0"/>
            <a:ext cx="4088716" cy="68427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DEC685-7E74-BE51-C44B-B71B7220D041}"/>
              </a:ext>
            </a:extLst>
          </p:cNvPr>
          <p:cNvGrpSpPr/>
          <p:nvPr/>
        </p:nvGrpSpPr>
        <p:grpSpPr>
          <a:xfrm>
            <a:off x="5722056" y="-9519"/>
            <a:ext cx="4093720" cy="6852269"/>
            <a:chOff x="1147094" y="721238"/>
            <a:chExt cx="3437481" cy="5489082"/>
          </a:xfrm>
        </p:grpSpPr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8A1303B-CC21-D232-C64C-E6FB73B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721238"/>
              <a:ext cx="706283" cy="688482"/>
            </a:xfrm>
            <a:prstGeom prst="rect">
              <a:avLst/>
            </a:prstGeom>
          </p:spPr>
        </p:pic>
        <p:pic>
          <p:nvPicPr>
            <p:cNvPr id="6" name="Picture 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81E7016-9B7B-8874-D0EF-437F53F1B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721238"/>
              <a:ext cx="706283" cy="688482"/>
            </a:xfrm>
            <a:prstGeom prst="rect">
              <a:avLst/>
            </a:prstGeom>
          </p:spPr>
        </p:pic>
        <p:pic>
          <p:nvPicPr>
            <p:cNvPr id="7" name="Picture 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D78C9E2-0693-02FD-107A-6F87F890D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721238"/>
              <a:ext cx="706283" cy="688482"/>
            </a:xfrm>
            <a:prstGeom prst="rect">
              <a:avLst/>
            </a:prstGeom>
          </p:spPr>
        </p:pic>
        <p:pic>
          <p:nvPicPr>
            <p:cNvPr id="8" name="Picture 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ABE3E09-A4E0-8252-C9E9-50A3BC483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721238"/>
              <a:ext cx="706283" cy="688482"/>
            </a:xfrm>
            <a:prstGeom prst="rect">
              <a:avLst/>
            </a:prstGeom>
          </p:spPr>
        </p:pic>
        <p:pic>
          <p:nvPicPr>
            <p:cNvPr id="11" name="Picture 1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046AB2-ED9C-05D0-ACC3-32DB3ACC5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721238"/>
              <a:ext cx="706283" cy="688482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31D18BC-84B3-A07F-AA65-5D0128238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1407038"/>
              <a:ext cx="706283" cy="688482"/>
            </a:xfrm>
            <a:prstGeom prst="rect">
              <a:avLst/>
            </a:prstGeom>
          </p:spPr>
        </p:pic>
        <p:pic>
          <p:nvPicPr>
            <p:cNvPr id="13" name="Picture 1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BCF601E-8D71-FE1A-E1FF-36CEA57C59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1407038"/>
              <a:ext cx="706283" cy="688482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4049F9F-624E-51E0-7896-717AE39876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1407038"/>
              <a:ext cx="706283" cy="688482"/>
            </a:xfrm>
            <a:prstGeom prst="rect">
              <a:avLst/>
            </a:prstGeom>
          </p:spPr>
        </p:pic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6609412-F2CA-5410-08E2-D4FE25D6A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1407038"/>
              <a:ext cx="706283" cy="688482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FC2F6AD-532F-04B0-B700-5DC578AF6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1407038"/>
              <a:ext cx="706283" cy="688482"/>
            </a:xfrm>
            <a:prstGeom prst="rect">
              <a:avLst/>
            </a:prstGeom>
          </p:spPr>
        </p:pic>
        <p:pic>
          <p:nvPicPr>
            <p:cNvPr id="17" name="Picture 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2EDF0EB4-2551-ECA4-589A-D8359F4C6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2092838"/>
              <a:ext cx="706283" cy="688482"/>
            </a:xfrm>
            <a:prstGeom prst="rect">
              <a:avLst/>
            </a:prstGeom>
          </p:spPr>
        </p:pic>
        <p:pic>
          <p:nvPicPr>
            <p:cNvPr id="18" name="Picture 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A43A500-8EE3-5D1E-0DC8-80F0E1397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2092838"/>
              <a:ext cx="706283" cy="688482"/>
            </a:xfrm>
            <a:prstGeom prst="rect">
              <a:avLst/>
            </a:prstGeom>
          </p:spPr>
        </p:pic>
        <p:pic>
          <p:nvPicPr>
            <p:cNvPr id="19" name="Picture 1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21209C8-7526-E33C-3C17-C0CB5DC26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2092838"/>
              <a:ext cx="706283" cy="688482"/>
            </a:xfrm>
            <a:prstGeom prst="rect">
              <a:avLst/>
            </a:prstGeom>
          </p:spPr>
        </p:pic>
        <p:pic>
          <p:nvPicPr>
            <p:cNvPr id="20" name="Picture 1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1BE75F-90D5-AF8A-0F7F-2732DB1D8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2092838"/>
              <a:ext cx="706283" cy="688482"/>
            </a:xfrm>
            <a:prstGeom prst="rect">
              <a:avLst/>
            </a:prstGeom>
          </p:spPr>
        </p:pic>
        <p:pic>
          <p:nvPicPr>
            <p:cNvPr id="21" name="Picture 2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DFCD7C3-E9F6-8E4E-FB4B-5197B6634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2092838"/>
              <a:ext cx="706283" cy="688482"/>
            </a:xfrm>
            <a:prstGeom prst="rect">
              <a:avLst/>
            </a:prstGeom>
          </p:spPr>
        </p:pic>
        <p:pic>
          <p:nvPicPr>
            <p:cNvPr id="22" name="Picture 2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2687265-9510-44C7-6504-B9524039A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2778638"/>
              <a:ext cx="706283" cy="688482"/>
            </a:xfrm>
            <a:prstGeom prst="rect">
              <a:avLst/>
            </a:prstGeom>
          </p:spPr>
        </p:pic>
        <p:pic>
          <p:nvPicPr>
            <p:cNvPr id="23" name="Picture 2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649B066-213C-C17B-7A66-3A1A78827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2778638"/>
              <a:ext cx="706283" cy="688482"/>
            </a:xfrm>
            <a:prstGeom prst="rect">
              <a:avLst/>
            </a:prstGeom>
          </p:spPr>
        </p:pic>
        <p:pic>
          <p:nvPicPr>
            <p:cNvPr id="24" name="Picture 2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4910F25-15F5-0FD9-4CAD-1245E71CD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2778638"/>
              <a:ext cx="706283" cy="688482"/>
            </a:xfrm>
            <a:prstGeom prst="rect">
              <a:avLst/>
            </a:prstGeom>
          </p:spPr>
        </p:pic>
        <p:pic>
          <p:nvPicPr>
            <p:cNvPr id="25" name="Picture 2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10860DA8-09F0-B8BA-D11B-1D98FBEA45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2778638"/>
              <a:ext cx="706283" cy="688482"/>
            </a:xfrm>
            <a:prstGeom prst="rect">
              <a:avLst/>
            </a:prstGeom>
          </p:spPr>
        </p:pic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8E3834-0078-622B-A6F0-E3FB3F806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2778638"/>
              <a:ext cx="706283" cy="688482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AFB5B8BB-46AC-938C-14B7-85A26B954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3464438"/>
              <a:ext cx="706283" cy="688482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8D8001D-ADC4-A686-B908-5DDB3DACA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3464438"/>
              <a:ext cx="706283" cy="688482"/>
            </a:xfrm>
            <a:prstGeom prst="rect">
              <a:avLst/>
            </a:prstGeom>
          </p:spPr>
        </p:pic>
        <p:pic>
          <p:nvPicPr>
            <p:cNvPr id="29" name="Picture 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8684480-3CAF-DC84-78A2-9DD3C236A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3464438"/>
              <a:ext cx="706283" cy="688482"/>
            </a:xfrm>
            <a:prstGeom prst="rect">
              <a:avLst/>
            </a:prstGeom>
          </p:spPr>
        </p:pic>
        <p:pic>
          <p:nvPicPr>
            <p:cNvPr id="30" name="Picture 2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2E748F-529D-85F6-BCBA-B18C869CD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3464438"/>
              <a:ext cx="706283" cy="688482"/>
            </a:xfrm>
            <a:prstGeom prst="rect">
              <a:avLst/>
            </a:prstGeom>
          </p:spPr>
        </p:pic>
        <p:pic>
          <p:nvPicPr>
            <p:cNvPr id="31" name="Picture 3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9B70BD9C-6BEC-1D7A-C3B2-F16B61635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3464438"/>
              <a:ext cx="706283" cy="688482"/>
            </a:xfrm>
            <a:prstGeom prst="rect">
              <a:avLst/>
            </a:prstGeom>
          </p:spPr>
        </p:pic>
        <p:pic>
          <p:nvPicPr>
            <p:cNvPr id="32" name="Picture 3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6338339-663E-5C06-0972-C80290632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4150238"/>
              <a:ext cx="706283" cy="688482"/>
            </a:xfrm>
            <a:prstGeom prst="rect">
              <a:avLst/>
            </a:prstGeom>
          </p:spPr>
        </p:pic>
        <p:pic>
          <p:nvPicPr>
            <p:cNvPr id="33" name="Picture 3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A546F56-3615-DCE6-62B1-C246A7EC9B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4150238"/>
              <a:ext cx="706283" cy="688482"/>
            </a:xfrm>
            <a:prstGeom prst="rect">
              <a:avLst/>
            </a:prstGeom>
          </p:spPr>
        </p:pic>
        <p:pic>
          <p:nvPicPr>
            <p:cNvPr id="34" name="Picture 3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2CA6910-4308-B01F-7A54-7E4AD01F5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4150238"/>
              <a:ext cx="706283" cy="688482"/>
            </a:xfrm>
            <a:prstGeom prst="rect">
              <a:avLst/>
            </a:prstGeom>
          </p:spPr>
        </p:pic>
        <p:pic>
          <p:nvPicPr>
            <p:cNvPr id="35" name="Picture 3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B63888F-4B18-2B3B-C204-9E8695C34F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4150238"/>
              <a:ext cx="706283" cy="688482"/>
            </a:xfrm>
            <a:prstGeom prst="rect">
              <a:avLst/>
            </a:prstGeom>
          </p:spPr>
        </p:pic>
        <p:pic>
          <p:nvPicPr>
            <p:cNvPr id="36" name="Picture 3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3EB299A-F4DC-E3C3-92A3-A58E01FDC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4150238"/>
              <a:ext cx="706283" cy="688482"/>
            </a:xfrm>
            <a:prstGeom prst="rect">
              <a:avLst/>
            </a:prstGeom>
          </p:spPr>
        </p:pic>
        <p:pic>
          <p:nvPicPr>
            <p:cNvPr id="37" name="Picture 3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801597-6EB2-7CBD-EAD5-28302ED8E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4836038"/>
              <a:ext cx="706283" cy="688482"/>
            </a:xfrm>
            <a:prstGeom prst="rect">
              <a:avLst/>
            </a:prstGeom>
          </p:spPr>
        </p:pic>
        <p:pic>
          <p:nvPicPr>
            <p:cNvPr id="38" name="Picture 3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29D123-3F99-1074-D296-0A17764E1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4836038"/>
              <a:ext cx="706283" cy="688482"/>
            </a:xfrm>
            <a:prstGeom prst="rect">
              <a:avLst/>
            </a:prstGeom>
          </p:spPr>
        </p:pic>
        <p:pic>
          <p:nvPicPr>
            <p:cNvPr id="39" name="Picture 3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EC69E25-D0EA-9629-0A6B-BDA63C5C6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4836038"/>
              <a:ext cx="706283" cy="688482"/>
            </a:xfrm>
            <a:prstGeom prst="rect">
              <a:avLst/>
            </a:prstGeom>
          </p:spPr>
        </p:pic>
        <p:pic>
          <p:nvPicPr>
            <p:cNvPr id="40" name="Picture 39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09D4C6D-9319-E4D2-54B8-7DBB16DF3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4836038"/>
              <a:ext cx="706283" cy="688482"/>
            </a:xfrm>
            <a:prstGeom prst="rect">
              <a:avLst/>
            </a:prstGeom>
          </p:spPr>
        </p:pic>
        <p:pic>
          <p:nvPicPr>
            <p:cNvPr id="41" name="Picture 40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9B3B855-0B3B-B0CA-4CEF-951D78B5DE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4836038"/>
              <a:ext cx="706283" cy="688482"/>
            </a:xfrm>
            <a:prstGeom prst="rect">
              <a:avLst/>
            </a:prstGeom>
          </p:spPr>
        </p:pic>
        <p:pic>
          <p:nvPicPr>
            <p:cNvPr id="42" name="Picture 41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87673B21-0B01-0D37-FE28-F17C1C72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147094" y="5521838"/>
              <a:ext cx="706283" cy="688482"/>
            </a:xfrm>
            <a:prstGeom prst="rect">
              <a:avLst/>
            </a:prstGeom>
          </p:spPr>
        </p:pic>
        <p:pic>
          <p:nvPicPr>
            <p:cNvPr id="43" name="Picture 42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5A64ADA-267B-C196-4BDC-624CAA52B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1850279" y="5521838"/>
              <a:ext cx="706283" cy="688482"/>
            </a:xfrm>
            <a:prstGeom prst="rect">
              <a:avLst/>
            </a:prstGeom>
          </p:spPr>
        </p:pic>
        <p:pic>
          <p:nvPicPr>
            <p:cNvPr id="44" name="Picture 4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E0D0E62-4C08-13D6-E585-B54E86F2B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2550366" y="5521838"/>
              <a:ext cx="706283" cy="688482"/>
            </a:xfrm>
            <a:prstGeom prst="rect">
              <a:avLst/>
            </a:prstGeom>
          </p:spPr>
        </p:pic>
        <p:pic>
          <p:nvPicPr>
            <p:cNvPr id="45" name="Picture 4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2C67925-FB93-D169-6F3E-7477E1613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247355" y="5521838"/>
              <a:ext cx="706283" cy="688482"/>
            </a:xfrm>
            <a:prstGeom prst="rect">
              <a:avLst/>
            </a:prstGeom>
          </p:spPr>
        </p:pic>
        <p:pic>
          <p:nvPicPr>
            <p:cNvPr id="46" name="Picture 4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A35EE73-3BA0-776E-609D-34D67F400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704" r="82834"/>
            <a:stretch/>
          </p:blipFill>
          <p:spPr>
            <a:xfrm>
              <a:off x="3878292" y="5521838"/>
              <a:ext cx="706283" cy="688482"/>
            </a:xfrm>
            <a:prstGeom prst="rect">
              <a:avLst/>
            </a:prstGeom>
          </p:spPr>
        </p:pic>
      </p:grpSp>
      <p:pic>
        <p:nvPicPr>
          <p:cNvPr id="67" name="Picture 6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546E18-27DA-7F4C-3C99-2AB7CBD9D0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964" r="2197" b="67109"/>
          <a:stretch/>
        </p:blipFill>
        <p:spPr>
          <a:xfrm>
            <a:off x="8444458" y="523922"/>
            <a:ext cx="742950" cy="1080515"/>
          </a:xfrm>
          <a:prstGeom prst="rect">
            <a:avLst/>
          </a:prstGeom>
        </p:spPr>
      </p:pic>
      <p:pic>
        <p:nvPicPr>
          <p:cNvPr id="68" name="Picture 6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781E05-5D78-F57B-59FA-86AE6853ED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394558" y="1814605"/>
            <a:ext cx="447405" cy="194645"/>
          </a:xfrm>
          <a:prstGeom prst="rect">
            <a:avLst/>
          </a:prstGeom>
        </p:spPr>
      </p:pic>
      <p:pic>
        <p:nvPicPr>
          <p:cNvPr id="71" name="Picture 70" descr="A screenshot of a video game&#10;&#10;Description automatically generated">
            <a:extLst>
              <a:ext uri="{FF2B5EF4-FFF2-40B4-BE49-F238E27FC236}">
                <a16:creationId xmlns:a16="http://schemas.microsoft.com/office/drawing/2014/main" id="{8FEE7023-3251-25E1-4645-A13EC1BA66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00" t="31808" r="6173" b="59058"/>
          <a:stretch/>
        </p:blipFill>
        <p:spPr>
          <a:xfrm>
            <a:off x="5976917" y="5826440"/>
            <a:ext cx="585787" cy="300038"/>
          </a:xfrm>
          <a:prstGeom prst="rect">
            <a:avLst/>
          </a:prstGeom>
        </p:spPr>
      </p:pic>
      <p:pic>
        <p:nvPicPr>
          <p:cNvPr id="72" name="Picture 7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E175AD-9418-C670-9E0C-61DA9BA6EB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177429" y="5536708"/>
            <a:ext cx="447405" cy="194645"/>
          </a:xfrm>
          <a:prstGeom prst="rect">
            <a:avLst/>
          </a:prstGeom>
        </p:spPr>
      </p:pic>
      <p:pic>
        <p:nvPicPr>
          <p:cNvPr id="73" name="Picture 7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1C4B09-4F53-DBF7-D85D-7D0F9797E1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57" t="41921" r="67280" b="49233"/>
          <a:stretch/>
        </p:blipFill>
        <p:spPr>
          <a:xfrm>
            <a:off x="9000872" y="1622490"/>
            <a:ext cx="252525" cy="266435"/>
          </a:xfrm>
          <a:prstGeom prst="rect">
            <a:avLst/>
          </a:prstGeom>
        </p:spPr>
      </p:pic>
      <p:pic>
        <p:nvPicPr>
          <p:cNvPr id="74" name="Picture 7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26A7E8-AA8B-4AB4-414E-9BD8613FAF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507039" y="5759992"/>
            <a:ext cx="447405" cy="194645"/>
          </a:xfrm>
          <a:prstGeom prst="rect">
            <a:avLst/>
          </a:prstGeom>
        </p:spPr>
      </p:pic>
      <p:pic>
        <p:nvPicPr>
          <p:cNvPr id="75" name="Picture 7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CE40E5-1E73-720D-3282-094A741A7D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942974" y="5898215"/>
            <a:ext cx="447405" cy="194645"/>
          </a:xfrm>
          <a:prstGeom prst="rect">
            <a:avLst/>
          </a:prstGeom>
        </p:spPr>
      </p:pic>
      <p:pic>
        <p:nvPicPr>
          <p:cNvPr id="76" name="Picture 75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5F04BC-5135-957B-E720-A988980619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059634" y="5207864"/>
            <a:ext cx="447405" cy="194645"/>
          </a:xfrm>
          <a:prstGeom prst="rect">
            <a:avLst/>
          </a:prstGeom>
        </p:spPr>
      </p:pic>
      <p:pic>
        <p:nvPicPr>
          <p:cNvPr id="77" name="Picture 7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AFAD12-CE29-568B-9F07-C11A3EC804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921922" y="4900223"/>
            <a:ext cx="447405" cy="194645"/>
          </a:xfrm>
          <a:prstGeom prst="rect">
            <a:avLst/>
          </a:prstGeom>
        </p:spPr>
      </p:pic>
      <p:pic>
        <p:nvPicPr>
          <p:cNvPr id="78" name="Picture 77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9FB879-90BA-C346-AE4A-E834951786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42837" r="55589" b="49713"/>
          <a:stretch/>
        </p:blipFill>
        <p:spPr>
          <a:xfrm>
            <a:off x="7092826" y="5917004"/>
            <a:ext cx="276446" cy="244763"/>
          </a:xfrm>
          <a:prstGeom prst="rect">
            <a:avLst/>
          </a:prstGeom>
        </p:spPr>
      </p:pic>
      <p:pic>
        <p:nvPicPr>
          <p:cNvPr id="79" name="Picture 78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AF94C3-2ADF-9F17-2C60-934F48F2C6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42837" r="55589" b="49713"/>
          <a:stretch/>
        </p:blipFill>
        <p:spPr>
          <a:xfrm>
            <a:off x="6570429" y="5808276"/>
            <a:ext cx="276446" cy="244763"/>
          </a:xfrm>
          <a:prstGeom prst="rect">
            <a:avLst/>
          </a:prstGeom>
        </p:spPr>
      </p:pic>
      <p:pic>
        <p:nvPicPr>
          <p:cNvPr id="80" name="Picture 79" descr="A screenshot of a video game&#10;&#10;Description automatically generated">
            <a:extLst>
              <a:ext uri="{FF2B5EF4-FFF2-40B4-BE49-F238E27FC236}">
                <a16:creationId xmlns:a16="http://schemas.microsoft.com/office/drawing/2014/main" id="{81E73FEB-2A1B-E084-3E60-018178EAFE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42837" r="55589" b="49713"/>
          <a:stretch/>
        </p:blipFill>
        <p:spPr>
          <a:xfrm>
            <a:off x="6111335" y="5402509"/>
            <a:ext cx="276446" cy="244763"/>
          </a:xfrm>
          <a:prstGeom prst="rect">
            <a:avLst/>
          </a:prstGeom>
        </p:spPr>
      </p:pic>
      <p:pic>
        <p:nvPicPr>
          <p:cNvPr id="81" name="Picture 80" descr="A screenshot of a video game&#10;&#10;Description automatically generated">
            <a:extLst>
              <a:ext uri="{FF2B5EF4-FFF2-40B4-BE49-F238E27FC236}">
                <a16:creationId xmlns:a16="http://schemas.microsoft.com/office/drawing/2014/main" id="{5D605FCB-838E-FEB8-8E82-66C7CAF868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42837" r="55589" b="49713"/>
          <a:stretch/>
        </p:blipFill>
        <p:spPr>
          <a:xfrm>
            <a:off x="8127228" y="1268499"/>
            <a:ext cx="276446" cy="244763"/>
          </a:xfrm>
          <a:prstGeom prst="rect">
            <a:avLst/>
          </a:prstGeom>
        </p:spPr>
      </p:pic>
      <p:pic>
        <p:nvPicPr>
          <p:cNvPr id="82" name="Picture 8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0B24620-B00B-29BE-A17B-767A8EC79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66" t="35400" r="66780" b="59255"/>
          <a:stretch/>
        </p:blipFill>
        <p:spPr>
          <a:xfrm>
            <a:off x="6452253" y="5552528"/>
            <a:ext cx="252829" cy="175601"/>
          </a:xfrm>
          <a:prstGeom prst="rect">
            <a:avLst/>
          </a:prstGeom>
        </p:spPr>
      </p:pic>
      <p:pic>
        <p:nvPicPr>
          <p:cNvPr id="83" name="Picture 8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C478E64-7688-1B01-5997-1827765146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42837" r="55589" b="49713"/>
          <a:stretch/>
        </p:blipFill>
        <p:spPr>
          <a:xfrm>
            <a:off x="9022774" y="1268499"/>
            <a:ext cx="276446" cy="244763"/>
          </a:xfrm>
          <a:prstGeom prst="rect">
            <a:avLst/>
          </a:prstGeom>
        </p:spPr>
      </p:pic>
      <p:pic>
        <p:nvPicPr>
          <p:cNvPr id="84" name="Picture 83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C57E2F-1E48-B509-F982-0D19E038A2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843705" y="5517475"/>
            <a:ext cx="443060" cy="346001"/>
          </a:xfrm>
          <a:prstGeom prst="rect">
            <a:avLst/>
          </a:prstGeom>
        </p:spPr>
      </p:pic>
      <p:pic>
        <p:nvPicPr>
          <p:cNvPr id="85" name="Picture 8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6DDFF3A-A35F-63B4-7680-57CE631E63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826750" y="4686650"/>
            <a:ext cx="443060" cy="346001"/>
          </a:xfrm>
          <a:prstGeom prst="rect">
            <a:avLst/>
          </a:prstGeom>
        </p:spPr>
      </p:pic>
      <p:pic>
        <p:nvPicPr>
          <p:cNvPr id="86" name="Picture 85" descr="A screenshot of a video game&#10;&#10;Description automatically generated">
            <a:extLst>
              <a:ext uri="{FF2B5EF4-FFF2-40B4-BE49-F238E27FC236}">
                <a16:creationId xmlns:a16="http://schemas.microsoft.com/office/drawing/2014/main" id="{90762981-D1A5-9C82-58C6-BC24CAFE46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6002971" y="5068667"/>
            <a:ext cx="443060" cy="346001"/>
          </a:xfrm>
          <a:prstGeom prst="rect">
            <a:avLst/>
          </a:prstGeom>
        </p:spPr>
      </p:pic>
      <p:pic>
        <p:nvPicPr>
          <p:cNvPr id="91" name="Picture 90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3EAF06-0638-D07D-3713-E2528E38F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7644747" y="1223287"/>
            <a:ext cx="443060" cy="346001"/>
          </a:xfrm>
          <a:prstGeom prst="rect">
            <a:avLst/>
          </a:prstGeom>
        </p:spPr>
      </p:pic>
      <p:pic>
        <p:nvPicPr>
          <p:cNvPr id="92" name="Picture 91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CAAD80-E5D8-6145-70AB-3D94CD8688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9017440" y="3236023"/>
            <a:ext cx="443060" cy="346001"/>
          </a:xfrm>
          <a:prstGeom prst="rect">
            <a:avLst/>
          </a:prstGeom>
        </p:spPr>
      </p:pic>
      <p:pic>
        <p:nvPicPr>
          <p:cNvPr id="93" name="Picture 9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0184CE-28BB-8F70-3243-D637BC8A91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9171604" y="1856807"/>
            <a:ext cx="443060" cy="346001"/>
          </a:xfrm>
          <a:prstGeom prst="rect">
            <a:avLst/>
          </a:prstGeom>
        </p:spPr>
      </p:pic>
      <p:pic>
        <p:nvPicPr>
          <p:cNvPr id="94" name="Picture 9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06A618F-CF2E-EE70-98C5-6683E2D4FB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9126739" y="3975499"/>
            <a:ext cx="443060" cy="346001"/>
          </a:xfrm>
          <a:prstGeom prst="rect">
            <a:avLst/>
          </a:prstGeom>
        </p:spPr>
      </p:pic>
      <p:pic>
        <p:nvPicPr>
          <p:cNvPr id="95" name="Picture 94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9A59A3-8263-C1A8-2196-C04312A5E3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794087" y="4070428"/>
            <a:ext cx="447405" cy="194645"/>
          </a:xfrm>
          <a:prstGeom prst="rect">
            <a:avLst/>
          </a:prstGeom>
        </p:spPr>
      </p:pic>
      <p:pic>
        <p:nvPicPr>
          <p:cNvPr id="96" name="Picture 9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D40EC0-7C97-F44A-158A-B46E06600F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012351" y="4564991"/>
            <a:ext cx="447405" cy="194645"/>
          </a:xfrm>
          <a:prstGeom prst="rect">
            <a:avLst/>
          </a:prstGeom>
        </p:spPr>
      </p:pic>
      <p:pic>
        <p:nvPicPr>
          <p:cNvPr id="97" name="Picture 9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CB4BE1-2868-82D7-081A-A92C85B085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299901" y="3299009"/>
            <a:ext cx="447405" cy="194645"/>
          </a:xfrm>
          <a:prstGeom prst="rect">
            <a:avLst/>
          </a:prstGeom>
        </p:spPr>
      </p:pic>
      <p:pic>
        <p:nvPicPr>
          <p:cNvPr id="98" name="Picture 97" descr="A screenshot of a video game&#10;&#10;Description automatically generated">
            <a:extLst>
              <a:ext uri="{FF2B5EF4-FFF2-40B4-BE49-F238E27FC236}">
                <a16:creationId xmlns:a16="http://schemas.microsoft.com/office/drawing/2014/main" id="{438FD246-EA3D-CE3E-C221-A0DC49EBB0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556594" y="2843897"/>
            <a:ext cx="447405" cy="194645"/>
          </a:xfrm>
          <a:prstGeom prst="rect">
            <a:avLst/>
          </a:prstGeom>
        </p:spPr>
      </p:pic>
      <p:pic>
        <p:nvPicPr>
          <p:cNvPr id="99" name="Picture 9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77B54D-25EB-19D8-17A0-242B48DE2A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830328" y="2787023"/>
            <a:ext cx="447405" cy="194645"/>
          </a:xfrm>
          <a:prstGeom prst="rect">
            <a:avLst/>
          </a:prstGeom>
        </p:spPr>
      </p:pic>
      <p:pic>
        <p:nvPicPr>
          <p:cNvPr id="100" name="Picture 9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F204C9-4730-0415-61D4-D9410AA1F2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369104" y="2365234"/>
            <a:ext cx="447405" cy="194645"/>
          </a:xfrm>
          <a:prstGeom prst="rect">
            <a:avLst/>
          </a:prstGeom>
        </p:spPr>
      </p:pic>
      <p:pic>
        <p:nvPicPr>
          <p:cNvPr id="101" name="Picture 10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F0225A9-5A4F-055C-345B-E96BED0F54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8306903" y="1522165"/>
            <a:ext cx="443060" cy="346001"/>
          </a:xfrm>
          <a:prstGeom prst="rect">
            <a:avLst/>
          </a:prstGeom>
        </p:spPr>
      </p:pic>
      <p:pic>
        <p:nvPicPr>
          <p:cNvPr id="104" name="Picture 10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3F3C50-0FB3-9317-B4A0-1F9CCB16B1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934925" y="3144766"/>
            <a:ext cx="447405" cy="194645"/>
          </a:xfrm>
          <a:prstGeom prst="rect">
            <a:avLst/>
          </a:prstGeom>
        </p:spPr>
      </p:pic>
      <p:pic>
        <p:nvPicPr>
          <p:cNvPr id="105" name="Picture 10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B52E9C-2A68-80A3-2266-A3D8A6FF2B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808041" y="4721113"/>
            <a:ext cx="447405" cy="194645"/>
          </a:xfrm>
          <a:prstGeom prst="rect">
            <a:avLst/>
          </a:prstGeom>
        </p:spPr>
      </p:pic>
      <p:pic>
        <p:nvPicPr>
          <p:cNvPr id="106" name="Picture 10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7D6A61-F259-A571-73C5-BB9C1522F1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6567322" y="5253510"/>
            <a:ext cx="447405" cy="194645"/>
          </a:xfrm>
          <a:prstGeom prst="rect">
            <a:avLst/>
          </a:prstGeom>
        </p:spPr>
      </p:pic>
      <p:pic>
        <p:nvPicPr>
          <p:cNvPr id="107" name="Picture 10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247A07-4BA6-16BA-B7AC-C1F731FFEA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306903" y="4815382"/>
            <a:ext cx="447405" cy="194645"/>
          </a:xfrm>
          <a:prstGeom prst="rect">
            <a:avLst/>
          </a:prstGeom>
        </p:spPr>
      </p:pic>
      <p:pic>
        <p:nvPicPr>
          <p:cNvPr id="108" name="Picture 10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248B516-518A-0576-3BD8-CC7AC1493B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9091605" y="2901890"/>
            <a:ext cx="447405" cy="194645"/>
          </a:xfrm>
          <a:prstGeom prst="rect">
            <a:avLst/>
          </a:prstGeom>
        </p:spPr>
      </p:pic>
      <p:pic>
        <p:nvPicPr>
          <p:cNvPr id="109" name="Picture 108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294835-295E-9CB5-1C25-EA7D9B4B7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5937833" y="3518371"/>
            <a:ext cx="447405" cy="194645"/>
          </a:xfrm>
          <a:prstGeom prst="rect">
            <a:avLst/>
          </a:prstGeom>
        </p:spPr>
      </p:pic>
      <p:pic>
        <p:nvPicPr>
          <p:cNvPr id="110" name="Picture 109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BE861B-80D2-BCF8-F553-54EDA2F2F8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433229" y="2082530"/>
            <a:ext cx="447405" cy="194645"/>
          </a:xfrm>
          <a:prstGeom prst="rect">
            <a:avLst/>
          </a:prstGeom>
        </p:spPr>
      </p:pic>
      <p:pic>
        <p:nvPicPr>
          <p:cNvPr id="111" name="Picture 1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4399101-6322-7AEC-4FCB-EF7FB69330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8963018" y="3730565"/>
            <a:ext cx="447405" cy="194645"/>
          </a:xfrm>
          <a:prstGeom prst="rect">
            <a:avLst/>
          </a:prstGeom>
        </p:spPr>
      </p:pic>
      <p:pic>
        <p:nvPicPr>
          <p:cNvPr id="112" name="Picture 1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B25299-08D4-A184-02B4-DB0C801B2F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6126" b="95326"/>
          <a:stretch/>
        </p:blipFill>
        <p:spPr>
          <a:xfrm>
            <a:off x="9077317" y="2587565"/>
            <a:ext cx="447405" cy="194645"/>
          </a:xfrm>
          <a:prstGeom prst="rect">
            <a:avLst/>
          </a:prstGeom>
        </p:spPr>
      </p:pic>
      <p:pic>
        <p:nvPicPr>
          <p:cNvPr id="113" name="Picture 1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7C7A8D9-433E-B6C2-C9F4-0BC8C25466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954914" y="4847036"/>
            <a:ext cx="443060" cy="346001"/>
          </a:xfrm>
          <a:prstGeom prst="rect">
            <a:avLst/>
          </a:prstGeom>
        </p:spPr>
      </p:pic>
      <p:pic>
        <p:nvPicPr>
          <p:cNvPr id="114" name="Picture 1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B9937627-877E-DB7A-B6D0-80ED38DCA6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80" t="25249" r="53776" b="66442"/>
          <a:stretch/>
        </p:blipFill>
        <p:spPr>
          <a:xfrm>
            <a:off x="5826327" y="4904186"/>
            <a:ext cx="443060" cy="346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3EC6B3-46D9-F83F-42B3-023F4423B567}"/>
              </a:ext>
            </a:extLst>
          </p:cNvPr>
          <p:cNvSpPr/>
          <p:nvPr/>
        </p:nvSpPr>
        <p:spPr>
          <a:xfrm>
            <a:off x="5684962" y="5781135"/>
            <a:ext cx="4130814" cy="107816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E30F1D-FAE1-A592-3721-6DB2301055E7}"/>
              </a:ext>
            </a:extLst>
          </p:cNvPr>
          <p:cNvSpPr/>
          <p:nvPr/>
        </p:nvSpPr>
        <p:spPr>
          <a:xfrm rot="10800000">
            <a:off x="5766920" y="-18150"/>
            <a:ext cx="4093720" cy="107816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B4B0D-BE87-0CB0-59A6-54ABE8D3C283}"/>
              </a:ext>
            </a:extLst>
          </p:cNvPr>
          <p:cNvSpPr/>
          <p:nvPr/>
        </p:nvSpPr>
        <p:spPr>
          <a:xfrm rot="5400000">
            <a:off x="2566768" y="3131259"/>
            <a:ext cx="6815134" cy="5082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3A999C-5FCB-67C2-47D3-0378ABEDED67}"/>
              </a:ext>
            </a:extLst>
          </p:cNvPr>
          <p:cNvSpPr/>
          <p:nvPr/>
        </p:nvSpPr>
        <p:spPr>
          <a:xfrm rot="16200000">
            <a:off x="6084904" y="3116693"/>
            <a:ext cx="6815136" cy="6420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000271-B7C8-5CFF-0F55-774B60058966}"/>
              </a:ext>
            </a:extLst>
          </p:cNvPr>
          <p:cNvSpPr/>
          <p:nvPr/>
        </p:nvSpPr>
        <p:spPr>
          <a:xfrm>
            <a:off x="531793" y="5784578"/>
            <a:ext cx="4093720" cy="108451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054149-1890-FF25-4CE0-B7F2CEDBB077}"/>
              </a:ext>
            </a:extLst>
          </p:cNvPr>
          <p:cNvSpPr/>
          <p:nvPr/>
        </p:nvSpPr>
        <p:spPr>
          <a:xfrm rot="10800000">
            <a:off x="560157" y="-10791"/>
            <a:ext cx="4093720" cy="107816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DBBACF-08DB-D01E-7CD7-4A3A4F65EF6C}"/>
              </a:ext>
            </a:extLst>
          </p:cNvPr>
          <p:cNvSpPr/>
          <p:nvPr/>
        </p:nvSpPr>
        <p:spPr>
          <a:xfrm rot="5400000">
            <a:off x="-2644031" y="3173562"/>
            <a:ext cx="6874444" cy="5082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3D5072-1293-D956-2CA3-4C2727826D40}"/>
              </a:ext>
            </a:extLst>
          </p:cNvPr>
          <p:cNvSpPr/>
          <p:nvPr/>
        </p:nvSpPr>
        <p:spPr>
          <a:xfrm rot="16200000">
            <a:off x="898228" y="3099734"/>
            <a:ext cx="6874444" cy="6420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126C7E1A-56CE-DC69-C36A-37A4B43F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8549" y="1845731"/>
            <a:ext cx="8075613" cy="4003413"/>
          </a:xfrm>
        </p:spPr>
      </p:pic>
      <p:pic>
        <p:nvPicPr>
          <p:cNvPr id="7" name="Content Placeholder 4" descr="A screenshot of a game&#10;&#10;Description automatically generated">
            <a:extLst>
              <a:ext uri="{FF2B5EF4-FFF2-40B4-BE49-F238E27FC236}">
                <a16:creationId xmlns:a16="http://schemas.microsoft.com/office/drawing/2014/main" id="{75C09211-D28B-F2A7-43A6-B2C7EDC40B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56"/>
                    </a14:imgEffect>
                  </a14:imgLayer>
                </a14:imgProps>
              </a:ext>
            </a:extLst>
          </a:blip>
          <a:srcRect l="22922" r="10733"/>
          <a:stretch/>
        </p:blipFill>
        <p:spPr>
          <a:xfrm>
            <a:off x="4229101" y="1845730"/>
            <a:ext cx="5357812" cy="4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BA7D88-22A6-2099-76CF-2AC1EB10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173" y="493273"/>
            <a:ext cx="3414240" cy="556394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39185C-7E6C-7F2A-8EF8-AB988130B75E}"/>
              </a:ext>
            </a:extLst>
          </p:cNvPr>
          <p:cNvSpPr/>
          <p:nvPr/>
        </p:nvSpPr>
        <p:spPr>
          <a:xfrm>
            <a:off x="3984173" y="3570514"/>
            <a:ext cx="3414240" cy="2486706"/>
          </a:xfrm>
          <a:prstGeom prst="rect">
            <a:avLst/>
          </a:prstGeom>
          <a:gradFill>
            <a:gsLst>
              <a:gs pos="0">
                <a:schemeClr val="bg1">
                  <a:alpha val="395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Faradawn Yang</dc:creator>
  <cp:lastModifiedBy>Faradawn Yang</cp:lastModifiedBy>
  <cp:revision>14</cp:revision>
  <dcterms:created xsi:type="dcterms:W3CDTF">2024-06-12T21:56:49Z</dcterms:created>
  <dcterms:modified xsi:type="dcterms:W3CDTF">2024-06-20T20:45:20Z</dcterms:modified>
</cp:coreProperties>
</file>